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7"/>
  </p:notesMasterIdLst>
  <p:sldIdLst>
    <p:sldId id="267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E9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708" autoAdjust="0"/>
  </p:normalViewPr>
  <p:slideViewPr>
    <p:cSldViewPr snapToGrid="0">
      <p:cViewPr varScale="1">
        <p:scale>
          <a:sx n="118" d="100"/>
          <a:sy n="118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5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17C63-5C82-482A-8C4C-1157C4948A10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E6CFC-266C-4C45-BFBD-54E90FFF7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454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Freeform 391"/>
          <p:cNvSpPr>
            <a:spLocks/>
          </p:cNvSpPr>
          <p:nvPr userDrawn="1"/>
        </p:nvSpPr>
        <p:spPr bwMode="auto">
          <a:xfrm>
            <a:off x="11161927" y="430212"/>
            <a:ext cx="59531" cy="88900"/>
          </a:xfrm>
          <a:custGeom>
            <a:avLst/>
            <a:gdLst>
              <a:gd name="T0" fmla="*/ 0 w 21"/>
              <a:gd name="T1" fmla="*/ 21 h 21"/>
              <a:gd name="T2" fmla="*/ 0 w 21"/>
              <a:gd name="T3" fmla="*/ 16 h 21"/>
              <a:gd name="T4" fmla="*/ 16 w 21"/>
              <a:gd name="T5" fmla="*/ 0 h 21"/>
              <a:gd name="T6" fmla="*/ 21 w 21"/>
              <a:gd name="T7" fmla="*/ 0 h 21"/>
              <a:gd name="T8" fmla="*/ 0 w 21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0" y="21"/>
                </a:moveTo>
                <a:cubicBezTo>
                  <a:pt x="0" y="16"/>
                  <a:pt x="0" y="16"/>
                  <a:pt x="0" y="16"/>
                </a:cubicBezTo>
                <a:cubicBezTo>
                  <a:pt x="9" y="16"/>
                  <a:pt x="16" y="9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2"/>
                  <a:pt x="11" y="21"/>
                  <a:pt x="0" y="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342900"/>
            <a:endParaRPr lang="en-US" sz="1350">
              <a:solidFill>
                <a:srgbClr val="111111"/>
              </a:solidFill>
            </a:endParaRPr>
          </a:p>
        </p:txBody>
      </p:sp>
      <p:sp>
        <p:nvSpPr>
          <p:cNvPr id="660" name="Text Placeholder 659"/>
          <p:cNvSpPr>
            <a:spLocks noGrp="1"/>
          </p:cNvSpPr>
          <p:nvPr>
            <p:ph type="body" sz="quarter" idx="10" hasCustomPrompt="1"/>
          </p:nvPr>
        </p:nvSpPr>
        <p:spPr>
          <a:xfrm>
            <a:off x="703578" y="3258772"/>
            <a:ext cx="5959793" cy="914400"/>
          </a:xfrm>
        </p:spPr>
        <p:txBody>
          <a:bodyPr lIns="0" rIns="27432" anchor="b">
            <a:noAutofit/>
          </a:bodyPr>
          <a:lstStyle>
            <a:lvl1pPr marL="0" indent="0">
              <a:lnSpc>
                <a:spcPct val="90000"/>
              </a:lnSpc>
              <a:buNone/>
              <a:defRPr sz="400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PRESENTATION </a:t>
            </a:r>
          </a:p>
          <a:p>
            <a:pPr lvl="0"/>
            <a:r>
              <a:rPr lang="en-US" dirty="0" smtClean="0"/>
              <a:t>TITLE. 40PT. BOOK.</a:t>
            </a:r>
          </a:p>
        </p:txBody>
      </p:sp>
      <p:sp>
        <p:nvSpPr>
          <p:cNvPr id="661" name="Text Placeholder 659"/>
          <p:cNvSpPr>
            <a:spLocks noGrp="1"/>
          </p:cNvSpPr>
          <p:nvPr>
            <p:ph type="body" sz="quarter" idx="11" hasCustomPrompt="1"/>
          </p:nvPr>
        </p:nvSpPr>
        <p:spPr>
          <a:xfrm>
            <a:off x="698400" y="4401837"/>
            <a:ext cx="5959793" cy="472757"/>
          </a:xfrm>
        </p:spPr>
        <p:txBody>
          <a:bodyPr lIns="27432" rIns="27432">
            <a:noAutofit/>
          </a:bodyPr>
          <a:lstStyle>
            <a:lvl1pPr marL="0" indent="0">
              <a:buNone/>
              <a:defRPr sz="2000" spc="225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Subtitle. 20pt. Title Case. Book.</a:t>
            </a:r>
            <a:endParaRPr lang="en-US" dirty="0"/>
          </a:p>
        </p:txBody>
      </p:sp>
      <p:pic>
        <p:nvPicPr>
          <p:cNvPr id="600" name="Picture 59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37" y="965964"/>
            <a:ext cx="2909963" cy="858439"/>
          </a:xfrm>
          <a:prstGeom prst="rect">
            <a:avLst/>
          </a:prstGeom>
        </p:spPr>
      </p:pic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41363" y="5138738"/>
            <a:ext cx="8402637" cy="541337"/>
            <a:chOff x="467" y="3237"/>
            <a:chExt cx="5293" cy="341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67" y="3237"/>
              <a:ext cx="5293" cy="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67" y="3238"/>
              <a:ext cx="5295" cy="338"/>
            </a:xfrm>
            <a:custGeom>
              <a:avLst/>
              <a:gdLst>
                <a:gd name="T0" fmla="*/ 66 w 3541"/>
                <a:gd name="T1" fmla="*/ 210 h 223"/>
                <a:gd name="T2" fmla="*/ 30 w 3541"/>
                <a:gd name="T3" fmla="*/ 170 h 223"/>
                <a:gd name="T4" fmla="*/ 31 w 3541"/>
                <a:gd name="T5" fmla="*/ 49 h 223"/>
                <a:gd name="T6" fmla="*/ 49 w 3541"/>
                <a:gd name="T7" fmla="*/ 25 h 223"/>
                <a:gd name="T8" fmla="*/ 24 w 3541"/>
                <a:gd name="T9" fmla="*/ 0 h 223"/>
                <a:gd name="T10" fmla="*/ 0 w 3541"/>
                <a:gd name="T11" fmla="*/ 25 h 223"/>
                <a:gd name="T12" fmla="*/ 19 w 3541"/>
                <a:gd name="T13" fmla="*/ 49 h 223"/>
                <a:gd name="T14" fmla="*/ 19 w 3541"/>
                <a:gd name="T15" fmla="*/ 170 h 223"/>
                <a:gd name="T16" fmla="*/ 19 w 3541"/>
                <a:gd name="T17" fmla="*/ 170 h 223"/>
                <a:gd name="T18" fmla="*/ 63 w 3541"/>
                <a:gd name="T19" fmla="*/ 222 h 223"/>
                <a:gd name="T20" fmla="*/ 3541 w 3541"/>
                <a:gd name="T21" fmla="*/ 223 h 223"/>
                <a:gd name="T22" fmla="*/ 3541 w 3541"/>
                <a:gd name="T23" fmla="*/ 211 h 223"/>
                <a:gd name="T24" fmla="*/ 66 w 3541"/>
                <a:gd name="T25" fmla="*/ 21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41" h="223">
                  <a:moveTo>
                    <a:pt x="66" y="210"/>
                  </a:moveTo>
                  <a:cubicBezTo>
                    <a:pt x="46" y="210"/>
                    <a:pt x="30" y="192"/>
                    <a:pt x="30" y="17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41" y="46"/>
                    <a:pt x="49" y="36"/>
                    <a:pt x="49" y="25"/>
                  </a:cubicBezTo>
                  <a:cubicBezTo>
                    <a:pt x="49" y="11"/>
                    <a:pt x="38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7"/>
                    <a:pt x="8" y="47"/>
                    <a:pt x="19" y="49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19" y="199"/>
                    <a:pt x="37" y="220"/>
                    <a:pt x="63" y="222"/>
                  </a:cubicBezTo>
                  <a:cubicBezTo>
                    <a:pt x="3541" y="223"/>
                    <a:pt x="3541" y="223"/>
                    <a:pt x="3541" y="223"/>
                  </a:cubicBezTo>
                  <a:cubicBezTo>
                    <a:pt x="3541" y="211"/>
                    <a:pt x="3541" y="211"/>
                    <a:pt x="3541" y="211"/>
                  </a:cubicBezTo>
                  <a:lnTo>
                    <a:pt x="66" y="210"/>
                  </a:lnTo>
                  <a:close/>
                </a:path>
              </a:pathLst>
            </a:custGeom>
            <a:solidFill>
              <a:srgbClr val="6565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601" name="Picture 600"/>
          <p:cNvPicPr>
            <a:picLocks noChangeAspect="1"/>
          </p:cNvPicPr>
          <p:nvPr userDrawn="1"/>
        </p:nvPicPr>
        <p:blipFill rotWithShape="1">
          <a:blip r:embed="rId3"/>
          <a:srcRect l="63507" t="23748" r="6905" b="23515"/>
          <a:stretch/>
        </p:blipFill>
        <p:spPr>
          <a:xfrm flipH="1" flipV="1">
            <a:off x="4937759" y="0"/>
            <a:ext cx="4206241" cy="688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651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1346" name="Text Placeholder 1345"/>
          <p:cNvSpPr>
            <a:spLocks noGrp="1"/>
          </p:cNvSpPr>
          <p:nvPr>
            <p:ph type="body" sz="quarter" idx="10" hasCustomPrompt="1"/>
          </p:nvPr>
        </p:nvSpPr>
        <p:spPr>
          <a:xfrm>
            <a:off x="447675" y="1505092"/>
            <a:ext cx="8227220" cy="462605"/>
          </a:xfrm>
        </p:spPr>
        <p:txBody>
          <a:bodyPr anchor="ctr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260747" indent="0">
              <a:buNone/>
              <a:defRPr/>
            </a:lvl2pPr>
            <a:lvl3pPr marL="347663" indent="0">
              <a:buNone/>
              <a:defRPr/>
            </a:lvl3pPr>
            <a:lvl4pPr marL="397669" indent="0">
              <a:buNone/>
              <a:defRPr/>
            </a:lvl4pPr>
            <a:lvl5pPr marL="4869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347" name="Text Placeholder 1345"/>
          <p:cNvSpPr>
            <a:spLocks noGrp="1"/>
          </p:cNvSpPr>
          <p:nvPr>
            <p:ph type="body" sz="quarter" idx="11" hasCustomPrompt="1"/>
          </p:nvPr>
        </p:nvSpPr>
        <p:spPr>
          <a:xfrm>
            <a:off x="447675" y="1967697"/>
            <a:ext cx="8227220" cy="462605"/>
          </a:xfrm>
        </p:spPr>
        <p:txBody>
          <a:bodyPr anchor="ctr">
            <a:noAutofit/>
          </a:bodyPr>
          <a:lstStyle>
            <a:lvl1pPr marL="0" indent="0">
              <a:buNone/>
              <a:defRPr sz="1600" spc="50" baseline="0">
                <a:solidFill>
                  <a:schemeClr val="tx1"/>
                </a:solidFill>
                <a:latin typeface="+mj-lt"/>
              </a:defRPr>
            </a:lvl1pPr>
            <a:lvl2pPr marL="260747" indent="0">
              <a:buNone/>
              <a:defRPr/>
            </a:lvl2pPr>
            <a:lvl3pPr marL="347663" indent="0">
              <a:buNone/>
              <a:defRPr/>
            </a:lvl3pPr>
            <a:lvl4pPr marL="397669" indent="0">
              <a:buNone/>
              <a:defRPr/>
            </a:lvl4pPr>
            <a:lvl5pPr marL="4869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47675" y="2639028"/>
            <a:ext cx="3911204" cy="3033110"/>
          </a:xfrm>
        </p:spPr>
        <p:txBody>
          <a:bodyPr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5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772869" y="2639028"/>
            <a:ext cx="3911204" cy="3033110"/>
          </a:xfrm>
        </p:spPr>
        <p:txBody>
          <a:bodyPr>
            <a:noAutofit/>
          </a:bodyPr>
          <a:lstStyle>
            <a:lvl1pPr marL="0" indent="0">
              <a:spcBef>
                <a:spcPts val="1800"/>
              </a:spcBef>
              <a:buNone/>
              <a:defRPr lang="en-US" sz="1600" kern="800" spc="0" baseline="0" dirty="0" smtClean="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</a:lstStyle>
          <a:p>
            <a:pPr marL="0" lvl="0" indent="0" algn="l" defTabSz="3429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US" dirty="0" smtClean="0"/>
              <a:t>Click to edit Master text styles</a:t>
            </a:r>
          </a:p>
        </p:txBody>
      </p:sp>
      <p:cxnSp>
        <p:nvCxnSpPr>
          <p:cNvPr id="53" name="Straight Connector 52"/>
          <p:cNvCxnSpPr>
            <a:endCxn id="54" idx="2"/>
          </p:cNvCxnSpPr>
          <p:nvPr userDrawn="1"/>
        </p:nvCxnSpPr>
        <p:spPr>
          <a:xfrm>
            <a:off x="0" y="1331089"/>
            <a:ext cx="8751253" cy="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 userDrawn="1"/>
        </p:nvSpPr>
        <p:spPr>
          <a:xfrm>
            <a:off x="8751253" y="1293374"/>
            <a:ext cx="75429" cy="75429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56" name="Picture 55"/>
          <p:cNvPicPr>
            <a:picLocks noChangeAspect="1"/>
          </p:cNvPicPr>
          <p:nvPr userDrawn="1"/>
        </p:nvPicPr>
        <p:blipFill rotWithShape="1">
          <a:blip r:embed="rId2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57" name="TextBox 56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58" name="Group 57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59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0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1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2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3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4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5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6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7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8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9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0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811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47675" y="1569720"/>
            <a:ext cx="8239125" cy="4102418"/>
          </a:xfrm>
        </p:spPr>
        <p:txBody>
          <a:bodyPr/>
          <a:lstStyle>
            <a:lvl1pPr>
              <a:spcBef>
                <a:spcPts val="9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50" name="Straight Connector 49"/>
          <p:cNvCxnSpPr>
            <a:endCxn id="51" idx="2"/>
          </p:cNvCxnSpPr>
          <p:nvPr userDrawn="1"/>
        </p:nvCxnSpPr>
        <p:spPr>
          <a:xfrm>
            <a:off x="0" y="1331089"/>
            <a:ext cx="8751253" cy="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 userDrawn="1"/>
        </p:nvSpPr>
        <p:spPr>
          <a:xfrm>
            <a:off x="8751253" y="1293374"/>
            <a:ext cx="75429" cy="75429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53" name="Picture 52"/>
          <p:cNvPicPr>
            <a:picLocks noChangeAspect="1"/>
          </p:cNvPicPr>
          <p:nvPr userDrawn="1"/>
        </p:nvPicPr>
        <p:blipFill rotWithShape="1">
          <a:blip r:embed="rId2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54" name="TextBox 53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55" name="Group 54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56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7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8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9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0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1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2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3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4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5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6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7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454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7200" y="1504950"/>
            <a:ext cx="8229600" cy="439738"/>
          </a:xfrm>
        </p:spPr>
        <p:txBody>
          <a:bodyPr anchor="ctr"/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cxnSp>
        <p:nvCxnSpPr>
          <p:cNvPr id="67" name="Straight Connector 66"/>
          <p:cNvCxnSpPr>
            <a:endCxn id="68" idx="2"/>
          </p:cNvCxnSpPr>
          <p:nvPr userDrawn="1"/>
        </p:nvCxnSpPr>
        <p:spPr>
          <a:xfrm>
            <a:off x="0" y="1331089"/>
            <a:ext cx="8751253" cy="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 userDrawn="1"/>
        </p:nvSpPr>
        <p:spPr>
          <a:xfrm>
            <a:off x="8751253" y="1293374"/>
            <a:ext cx="75429" cy="75429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 rotWithShape="1">
          <a:blip r:embed="rId2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52" name="TextBox 51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53" name="Group 52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54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5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6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7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8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9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0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1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2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3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4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5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141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pic>
        <p:nvPicPr>
          <p:cNvPr id="48" name="Picture 47"/>
          <p:cNvPicPr>
            <a:picLocks noChangeAspect="1"/>
          </p:cNvPicPr>
          <p:nvPr userDrawn="1"/>
        </p:nvPicPr>
        <p:blipFill rotWithShape="1">
          <a:blip r:embed="rId2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49" name="TextBox 48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50" name="Group 49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51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2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3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4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5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6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7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8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9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0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1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2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212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57200" y="1804879"/>
            <a:ext cx="1554480" cy="155448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1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135674" y="1804879"/>
            <a:ext cx="1554480" cy="155448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1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814148" y="1804879"/>
            <a:ext cx="1554480" cy="155448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1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492622" y="1804879"/>
            <a:ext cx="1554480" cy="155448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1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171095" y="1804879"/>
            <a:ext cx="1554480" cy="155448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1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426720" y="3604641"/>
            <a:ext cx="1588294" cy="685800"/>
          </a:xfrm>
        </p:spPr>
        <p:txBody>
          <a:bodyPr lIns="45720" anchor="b"/>
          <a:lstStyle>
            <a:lvl1pPr marL="0" marR="0" indent="0" algn="ctr" defTabSz="3429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/>
              <a:buNone/>
              <a:tabLst/>
              <a:defRPr sz="16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26720" y="4463002"/>
            <a:ext cx="1588294" cy="456882"/>
          </a:xfrm>
        </p:spPr>
        <p:txBody>
          <a:bodyPr lIns="45720"/>
          <a:lstStyle>
            <a:lvl1pPr marL="0" marR="0" indent="0" algn="ctr" defTabSz="3429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/>
              <a:buNone/>
              <a:tabLst/>
              <a:defRPr sz="1400" strike="noStrike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2121058" y="3604641"/>
            <a:ext cx="1588294" cy="685800"/>
          </a:xfrm>
        </p:spPr>
        <p:txBody>
          <a:bodyPr lIns="45720" anchor="b"/>
          <a:lstStyle>
            <a:lvl1pPr marL="0" marR="0" indent="0" algn="ctr" defTabSz="3429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/>
              <a:buNone/>
              <a:tabLst/>
              <a:defRPr sz="16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2121058" y="4463002"/>
            <a:ext cx="1588294" cy="456882"/>
          </a:xfrm>
        </p:spPr>
        <p:txBody>
          <a:bodyPr lIns="45720"/>
          <a:lstStyle>
            <a:lvl1pPr marL="0" marR="0" indent="0" algn="ctr" defTabSz="3429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/>
              <a:buNone/>
              <a:tabLst/>
              <a:defRPr sz="1400" strike="noStrike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3815396" y="3604641"/>
            <a:ext cx="1588294" cy="685800"/>
          </a:xfrm>
        </p:spPr>
        <p:txBody>
          <a:bodyPr lIns="45720" anchor="b"/>
          <a:lstStyle>
            <a:lvl1pPr marL="0" marR="0" indent="0" algn="ctr" defTabSz="3429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/>
              <a:buNone/>
              <a:tabLst/>
              <a:defRPr sz="16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3815396" y="4463002"/>
            <a:ext cx="1588294" cy="456882"/>
          </a:xfrm>
        </p:spPr>
        <p:txBody>
          <a:bodyPr lIns="45720"/>
          <a:lstStyle>
            <a:lvl1pPr marL="0" marR="0" indent="0" algn="ctr" defTabSz="3429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/>
              <a:buNone/>
              <a:tabLst/>
              <a:defRPr sz="1400" strike="noStrike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5509734" y="3604641"/>
            <a:ext cx="1588294" cy="685800"/>
          </a:xfrm>
        </p:spPr>
        <p:txBody>
          <a:bodyPr lIns="45720" anchor="b"/>
          <a:lstStyle>
            <a:lvl1pPr marL="0" marR="0" indent="0" algn="ctr" defTabSz="3429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/>
              <a:buNone/>
              <a:tabLst/>
              <a:defRPr sz="16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5509734" y="4463002"/>
            <a:ext cx="1588294" cy="456882"/>
          </a:xfrm>
        </p:spPr>
        <p:txBody>
          <a:bodyPr lIns="45720"/>
          <a:lstStyle>
            <a:lvl1pPr marL="0" marR="0" indent="0" algn="ctr" defTabSz="3429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/>
              <a:buNone/>
              <a:tabLst/>
              <a:defRPr sz="1400" strike="noStrike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204072" y="3604641"/>
            <a:ext cx="1588294" cy="685800"/>
          </a:xfrm>
        </p:spPr>
        <p:txBody>
          <a:bodyPr lIns="45720" anchor="b"/>
          <a:lstStyle>
            <a:lvl1pPr marL="0" marR="0" indent="0" algn="ctr" defTabSz="3429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/>
              <a:buNone/>
              <a:tabLst/>
              <a:defRPr sz="16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7204072" y="4463002"/>
            <a:ext cx="1588294" cy="456882"/>
          </a:xfrm>
        </p:spPr>
        <p:txBody>
          <a:bodyPr lIns="45720"/>
          <a:lstStyle>
            <a:lvl1pPr marL="0" marR="0" indent="0" algn="ctr" defTabSz="3429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/>
              <a:buNone/>
              <a:tabLst/>
              <a:defRPr sz="1400" strike="noStrike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26720" y="4371243"/>
            <a:ext cx="158829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>
            <a:off x="2120434" y="4371243"/>
            <a:ext cx="158829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3814148" y="4371243"/>
            <a:ext cx="158829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5507862" y="4371243"/>
            <a:ext cx="158829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7201575" y="4371243"/>
            <a:ext cx="1588294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 userDrawn="1"/>
        </p:nvSpPr>
        <p:spPr>
          <a:xfrm>
            <a:off x="1632580" y="-379493"/>
            <a:ext cx="7549887" cy="207749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spAutoFit/>
          </a:bodyPr>
          <a:lstStyle/>
          <a:p>
            <a:pPr defTabSz="342900">
              <a:spcAft>
                <a:spcPts val="1350"/>
              </a:spcAft>
            </a:pPr>
            <a:r>
              <a:rPr lang="en-US" sz="1350" dirty="0">
                <a:solidFill>
                  <a:srgbClr val="111111"/>
                </a:solidFill>
                <a:cs typeface="Helvetica" panose="020B0604020202020204" pitchFamily="34" charset="0"/>
              </a:rPr>
              <a:t>Leadership team was selected to show placement and each can be replaced with another image/name.</a:t>
            </a:r>
          </a:p>
        </p:txBody>
      </p:sp>
      <p:pic>
        <p:nvPicPr>
          <p:cNvPr id="77" name="Picture 76"/>
          <p:cNvPicPr>
            <a:picLocks noChangeAspect="1"/>
          </p:cNvPicPr>
          <p:nvPr userDrawn="1"/>
        </p:nvPicPr>
        <p:blipFill rotWithShape="1">
          <a:blip r:embed="rId2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78" name="TextBox 77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79" name="Group 78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80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1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2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3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4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5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6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7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8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9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90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91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25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EXTRA SLIDE: VECTOR ART OF THE BOTTOM GRAPHIC</a:t>
            </a:r>
            <a:endParaRPr lang="en-US" dirty="0"/>
          </a:p>
        </p:txBody>
      </p:sp>
      <p:sp>
        <p:nvSpPr>
          <p:cNvPr id="3" name="Freeform 1322"/>
          <p:cNvSpPr>
            <a:spLocks noEditPoints="1"/>
          </p:cNvSpPr>
          <p:nvPr userDrawn="1"/>
        </p:nvSpPr>
        <p:spPr bwMode="auto">
          <a:xfrm>
            <a:off x="0" y="6570607"/>
            <a:ext cx="9317620" cy="368418"/>
          </a:xfrm>
          <a:custGeom>
            <a:avLst/>
            <a:gdLst>
              <a:gd name="T0" fmla="*/ 4607 w 4764"/>
              <a:gd name="T1" fmla="*/ 8 h 187"/>
              <a:gd name="T2" fmla="*/ 4447 w 4764"/>
              <a:gd name="T3" fmla="*/ 8 h 187"/>
              <a:gd name="T4" fmla="*/ 4271 w 4764"/>
              <a:gd name="T5" fmla="*/ 12 h 187"/>
              <a:gd name="T6" fmla="*/ 4136 w 4764"/>
              <a:gd name="T7" fmla="*/ 15 h 187"/>
              <a:gd name="T8" fmla="*/ 3991 w 4764"/>
              <a:gd name="T9" fmla="*/ 20 h 187"/>
              <a:gd name="T10" fmla="*/ 3827 w 4764"/>
              <a:gd name="T11" fmla="*/ 21 h 187"/>
              <a:gd name="T12" fmla="*/ 3644 w 4764"/>
              <a:gd name="T13" fmla="*/ 21 h 187"/>
              <a:gd name="T14" fmla="*/ 3554 w 4764"/>
              <a:gd name="T15" fmla="*/ 22 h 187"/>
              <a:gd name="T16" fmla="*/ 3420 w 4764"/>
              <a:gd name="T17" fmla="*/ 28 h 187"/>
              <a:gd name="T18" fmla="*/ 3257 w 4764"/>
              <a:gd name="T19" fmla="*/ 30 h 187"/>
              <a:gd name="T20" fmla="*/ 3072 w 4764"/>
              <a:gd name="T21" fmla="*/ 30 h 187"/>
              <a:gd name="T22" fmla="*/ 2968 w 4764"/>
              <a:gd name="T23" fmla="*/ 36 h 187"/>
              <a:gd name="T24" fmla="*/ 2799 w 4764"/>
              <a:gd name="T25" fmla="*/ 37 h 187"/>
              <a:gd name="T26" fmla="*/ 2637 w 4764"/>
              <a:gd name="T27" fmla="*/ 42 h 187"/>
              <a:gd name="T28" fmla="*/ 2464 w 4764"/>
              <a:gd name="T29" fmla="*/ 42 h 187"/>
              <a:gd name="T30" fmla="*/ 2330 w 4764"/>
              <a:gd name="T31" fmla="*/ 48 h 187"/>
              <a:gd name="T32" fmla="*/ 2165 w 4764"/>
              <a:gd name="T33" fmla="*/ 48 h 187"/>
              <a:gd name="T34" fmla="*/ 1986 w 4764"/>
              <a:gd name="T35" fmla="*/ 51 h 187"/>
              <a:gd name="T36" fmla="*/ 1843 w 4764"/>
              <a:gd name="T37" fmla="*/ 50 h 187"/>
              <a:gd name="T38" fmla="*/ 1704 w 4764"/>
              <a:gd name="T39" fmla="*/ 52 h 187"/>
              <a:gd name="T40" fmla="*/ 1539 w 4764"/>
              <a:gd name="T41" fmla="*/ 60 h 187"/>
              <a:gd name="T42" fmla="*/ 1359 w 4764"/>
              <a:gd name="T43" fmla="*/ 61 h 187"/>
              <a:gd name="T44" fmla="*/ 1206 w 4764"/>
              <a:gd name="T45" fmla="*/ 67 h 187"/>
              <a:gd name="T46" fmla="*/ 1033 w 4764"/>
              <a:gd name="T47" fmla="*/ 66 h 187"/>
              <a:gd name="T48" fmla="*/ 878 w 4764"/>
              <a:gd name="T49" fmla="*/ 66 h 187"/>
              <a:gd name="T50" fmla="*/ 692 w 4764"/>
              <a:gd name="T51" fmla="*/ 71 h 187"/>
              <a:gd name="T52" fmla="*/ 562 w 4764"/>
              <a:gd name="T53" fmla="*/ 75 h 187"/>
              <a:gd name="T54" fmla="*/ 386 w 4764"/>
              <a:gd name="T55" fmla="*/ 76 h 187"/>
              <a:gd name="T56" fmla="*/ 221 w 4764"/>
              <a:gd name="T57" fmla="*/ 83 h 187"/>
              <a:gd name="T58" fmla="*/ 42 w 4764"/>
              <a:gd name="T59" fmla="*/ 82 h 187"/>
              <a:gd name="T60" fmla="*/ 96 w 4764"/>
              <a:gd name="T61" fmla="*/ 88 h 187"/>
              <a:gd name="T62" fmla="*/ 245 w 4764"/>
              <a:gd name="T63" fmla="*/ 83 h 187"/>
              <a:gd name="T64" fmla="*/ 363 w 4764"/>
              <a:gd name="T65" fmla="*/ 82 h 187"/>
              <a:gd name="T66" fmla="*/ 512 w 4764"/>
              <a:gd name="T67" fmla="*/ 85 h 187"/>
              <a:gd name="T68" fmla="*/ 655 w 4764"/>
              <a:gd name="T69" fmla="*/ 75 h 187"/>
              <a:gd name="T70" fmla="*/ 805 w 4764"/>
              <a:gd name="T71" fmla="*/ 75 h 187"/>
              <a:gd name="T72" fmla="*/ 933 w 4764"/>
              <a:gd name="T73" fmla="*/ 70 h 187"/>
              <a:gd name="T74" fmla="*/ 1048 w 4764"/>
              <a:gd name="T75" fmla="*/ 69 h 187"/>
              <a:gd name="T76" fmla="*/ 1206 w 4764"/>
              <a:gd name="T77" fmla="*/ 69 h 187"/>
              <a:gd name="T78" fmla="*/ 1347 w 4764"/>
              <a:gd name="T79" fmla="*/ 68 h 187"/>
              <a:gd name="T80" fmla="*/ 1480 w 4764"/>
              <a:gd name="T81" fmla="*/ 64 h 187"/>
              <a:gd name="T82" fmla="*/ 1608 w 4764"/>
              <a:gd name="T83" fmla="*/ 59 h 187"/>
              <a:gd name="T84" fmla="*/ 1754 w 4764"/>
              <a:gd name="T85" fmla="*/ 58 h 187"/>
              <a:gd name="T86" fmla="*/ 1893 w 4764"/>
              <a:gd name="T87" fmla="*/ 53 h 187"/>
              <a:gd name="T88" fmla="*/ 2051 w 4764"/>
              <a:gd name="T89" fmla="*/ 51 h 187"/>
              <a:gd name="T90" fmla="*/ 2176 w 4764"/>
              <a:gd name="T91" fmla="*/ 54 h 187"/>
              <a:gd name="T92" fmla="*/ 2313 w 4764"/>
              <a:gd name="T93" fmla="*/ 52 h 187"/>
              <a:gd name="T94" fmla="*/ 2471 w 4764"/>
              <a:gd name="T95" fmla="*/ 46 h 187"/>
              <a:gd name="T96" fmla="*/ 2608 w 4764"/>
              <a:gd name="T97" fmla="*/ 49 h 187"/>
              <a:gd name="T98" fmla="*/ 2734 w 4764"/>
              <a:gd name="T99" fmla="*/ 46 h 187"/>
              <a:gd name="T100" fmla="*/ 2863 w 4764"/>
              <a:gd name="T101" fmla="*/ 36 h 187"/>
              <a:gd name="T102" fmla="*/ 3019 w 4764"/>
              <a:gd name="T103" fmla="*/ 34 h 187"/>
              <a:gd name="T104" fmla="*/ 3202 w 4764"/>
              <a:gd name="T105" fmla="*/ 38 h 187"/>
              <a:gd name="T106" fmla="*/ 3321 w 4764"/>
              <a:gd name="T107" fmla="*/ 36 h 187"/>
              <a:gd name="T108" fmla="*/ 3440 w 4764"/>
              <a:gd name="T109" fmla="*/ 29 h 187"/>
              <a:gd name="T110" fmla="*/ 3660 w 4764"/>
              <a:gd name="T111" fmla="*/ 27 h 187"/>
              <a:gd name="T112" fmla="*/ 3789 w 4764"/>
              <a:gd name="T113" fmla="*/ 25 h 187"/>
              <a:gd name="T114" fmla="*/ 3918 w 4764"/>
              <a:gd name="T115" fmla="*/ 27 h 187"/>
              <a:gd name="T116" fmla="*/ 4063 w 4764"/>
              <a:gd name="T117" fmla="*/ 19 h 187"/>
              <a:gd name="T118" fmla="*/ 4210 w 4764"/>
              <a:gd name="T119" fmla="*/ 18 h 187"/>
              <a:gd name="T120" fmla="*/ 4370 w 4764"/>
              <a:gd name="T121" fmla="*/ 13 h 187"/>
              <a:gd name="T122" fmla="*/ 4481 w 4764"/>
              <a:gd name="T123" fmla="*/ 21 h 187"/>
              <a:gd name="T124" fmla="*/ 4634 w 4764"/>
              <a:gd name="T125" fmla="*/ 11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764" h="187">
                <a:moveTo>
                  <a:pt x="4762" y="4"/>
                </a:moveTo>
                <a:cubicBezTo>
                  <a:pt x="4761" y="4"/>
                  <a:pt x="4761" y="6"/>
                  <a:pt x="4760" y="6"/>
                </a:cubicBezTo>
                <a:cubicBezTo>
                  <a:pt x="4759" y="6"/>
                  <a:pt x="4759" y="5"/>
                  <a:pt x="4759" y="5"/>
                </a:cubicBezTo>
                <a:cubicBezTo>
                  <a:pt x="4758" y="5"/>
                  <a:pt x="4758" y="5"/>
                  <a:pt x="4757" y="4"/>
                </a:cubicBezTo>
                <a:cubicBezTo>
                  <a:pt x="4756" y="4"/>
                  <a:pt x="4755" y="4"/>
                  <a:pt x="4755" y="3"/>
                </a:cubicBezTo>
                <a:cubicBezTo>
                  <a:pt x="4755" y="2"/>
                  <a:pt x="4755" y="2"/>
                  <a:pt x="4755" y="2"/>
                </a:cubicBezTo>
                <a:cubicBezTo>
                  <a:pt x="4755" y="1"/>
                  <a:pt x="4756" y="1"/>
                  <a:pt x="4756" y="1"/>
                </a:cubicBezTo>
                <a:cubicBezTo>
                  <a:pt x="4756" y="1"/>
                  <a:pt x="4756" y="0"/>
                  <a:pt x="4755" y="0"/>
                </a:cubicBezTo>
                <a:cubicBezTo>
                  <a:pt x="4755" y="0"/>
                  <a:pt x="4754" y="0"/>
                  <a:pt x="4754" y="1"/>
                </a:cubicBezTo>
                <a:cubicBezTo>
                  <a:pt x="4753" y="1"/>
                  <a:pt x="4753" y="1"/>
                  <a:pt x="4753" y="2"/>
                </a:cubicBezTo>
                <a:cubicBezTo>
                  <a:pt x="4753" y="2"/>
                  <a:pt x="4753" y="2"/>
                  <a:pt x="4753" y="2"/>
                </a:cubicBezTo>
                <a:cubicBezTo>
                  <a:pt x="4753" y="3"/>
                  <a:pt x="4754" y="3"/>
                  <a:pt x="4754" y="3"/>
                </a:cubicBezTo>
                <a:cubicBezTo>
                  <a:pt x="4754" y="4"/>
                  <a:pt x="4754" y="4"/>
                  <a:pt x="4754" y="4"/>
                </a:cubicBezTo>
                <a:cubicBezTo>
                  <a:pt x="4753" y="5"/>
                  <a:pt x="4751" y="4"/>
                  <a:pt x="4751" y="5"/>
                </a:cubicBezTo>
                <a:cubicBezTo>
                  <a:pt x="4751" y="6"/>
                  <a:pt x="4753" y="6"/>
                  <a:pt x="4753" y="7"/>
                </a:cubicBezTo>
                <a:cubicBezTo>
                  <a:pt x="4753" y="7"/>
                  <a:pt x="4753" y="8"/>
                  <a:pt x="4752" y="8"/>
                </a:cubicBezTo>
                <a:cubicBezTo>
                  <a:pt x="4751" y="8"/>
                  <a:pt x="4752" y="7"/>
                  <a:pt x="4751" y="7"/>
                </a:cubicBezTo>
                <a:cubicBezTo>
                  <a:pt x="4750" y="6"/>
                  <a:pt x="4750" y="6"/>
                  <a:pt x="4750" y="6"/>
                </a:cubicBezTo>
                <a:cubicBezTo>
                  <a:pt x="4749" y="6"/>
                  <a:pt x="4749" y="8"/>
                  <a:pt x="4747" y="8"/>
                </a:cubicBezTo>
                <a:cubicBezTo>
                  <a:pt x="4747" y="7"/>
                  <a:pt x="4747" y="7"/>
                  <a:pt x="4747" y="7"/>
                </a:cubicBezTo>
                <a:cubicBezTo>
                  <a:pt x="4746" y="7"/>
                  <a:pt x="4747" y="4"/>
                  <a:pt x="4746" y="2"/>
                </a:cubicBezTo>
                <a:cubicBezTo>
                  <a:pt x="4746" y="2"/>
                  <a:pt x="4745" y="2"/>
                  <a:pt x="4745" y="1"/>
                </a:cubicBezTo>
                <a:cubicBezTo>
                  <a:pt x="4745" y="1"/>
                  <a:pt x="4745" y="0"/>
                  <a:pt x="4744" y="0"/>
                </a:cubicBezTo>
                <a:cubicBezTo>
                  <a:pt x="4743" y="0"/>
                  <a:pt x="4744" y="1"/>
                  <a:pt x="4743" y="1"/>
                </a:cubicBezTo>
                <a:cubicBezTo>
                  <a:pt x="4742" y="1"/>
                  <a:pt x="4742" y="0"/>
                  <a:pt x="4741" y="0"/>
                </a:cubicBezTo>
                <a:cubicBezTo>
                  <a:pt x="4740" y="0"/>
                  <a:pt x="4740" y="0"/>
                  <a:pt x="4740" y="1"/>
                </a:cubicBezTo>
                <a:cubicBezTo>
                  <a:pt x="4740" y="1"/>
                  <a:pt x="4740" y="1"/>
                  <a:pt x="4740" y="1"/>
                </a:cubicBezTo>
                <a:cubicBezTo>
                  <a:pt x="4741" y="2"/>
                  <a:pt x="4741" y="3"/>
                  <a:pt x="4742" y="3"/>
                </a:cubicBezTo>
                <a:cubicBezTo>
                  <a:pt x="4742" y="3"/>
                  <a:pt x="4743" y="3"/>
                  <a:pt x="4743" y="4"/>
                </a:cubicBezTo>
                <a:cubicBezTo>
                  <a:pt x="4744" y="4"/>
                  <a:pt x="4744" y="5"/>
                  <a:pt x="4744" y="5"/>
                </a:cubicBezTo>
                <a:cubicBezTo>
                  <a:pt x="4744" y="6"/>
                  <a:pt x="4744" y="6"/>
                  <a:pt x="4744" y="6"/>
                </a:cubicBezTo>
                <a:cubicBezTo>
                  <a:pt x="4744" y="7"/>
                  <a:pt x="4742" y="6"/>
                  <a:pt x="4741" y="6"/>
                </a:cubicBezTo>
                <a:cubicBezTo>
                  <a:pt x="4740" y="6"/>
                  <a:pt x="4740" y="5"/>
                  <a:pt x="4740" y="4"/>
                </a:cubicBezTo>
                <a:cubicBezTo>
                  <a:pt x="4740" y="4"/>
                  <a:pt x="4739" y="4"/>
                  <a:pt x="4739" y="4"/>
                </a:cubicBezTo>
                <a:cubicBezTo>
                  <a:pt x="4738" y="4"/>
                  <a:pt x="4739" y="5"/>
                  <a:pt x="4738" y="6"/>
                </a:cubicBezTo>
                <a:cubicBezTo>
                  <a:pt x="4738" y="6"/>
                  <a:pt x="4738" y="6"/>
                  <a:pt x="4738" y="6"/>
                </a:cubicBezTo>
                <a:cubicBezTo>
                  <a:pt x="4737" y="6"/>
                  <a:pt x="4736" y="5"/>
                  <a:pt x="4735" y="4"/>
                </a:cubicBezTo>
                <a:cubicBezTo>
                  <a:pt x="4735" y="4"/>
                  <a:pt x="4734" y="3"/>
                  <a:pt x="4734" y="3"/>
                </a:cubicBezTo>
                <a:cubicBezTo>
                  <a:pt x="4733" y="3"/>
                  <a:pt x="4732" y="4"/>
                  <a:pt x="4732" y="5"/>
                </a:cubicBezTo>
                <a:cubicBezTo>
                  <a:pt x="4732" y="5"/>
                  <a:pt x="4732" y="7"/>
                  <a:pt x="4731" y="6"/>
                </a:cubicBezTo>
                <a:cubicBezTo>
                  <a:pt x="4731" y="6"/>
                  <a:pt x="4731" y="6"/>
                  <a:pt x="4731" y="6"/>
                </a:cubicBezTo>
                <a:cubicBezTo>
                  <a:pt x="4730" y="4"/>
                  <a:pt x="4732" y="3"/>
                  <a:pt x="4732" y="1"/>
                </a:cubicBezTo>
                <a:cubicBezTo>
                  <a:pt x="4732" y="0"/>
                  <a:pt x="4732" y="0"/>
                  <a:pt x="4731" y="0"/>
                </a:cubicBezTo>
                <a:cubicBezTo>
                  <a:pt x="4729" y="0"/>
                  <a:pt x="4729" y="1"/>
                  <a:pt x="4728" y="3"/>
                </a:cubicBezTo>
                <a:cubicBezTo>
                  <a:pt x="4728" y="3"/>
                  <a:pt x="4727" y="4"/>
                  <a:pt x="4727" y="5"/>
                </a:cubicBezTo>
                <a:cubicBezTo>
                  <a:pt x="4728" y="5"/>
                  <a:pt x="4729" y="5"/>
                  <a:pt x="4728" y="6"/>
                </a:cubicBezTo>
                <a:cubicBezTo>
                  <a:pt x="4728" y="6"/>
                  <a:pt x="4728" y="6"/>
                  <a:pt x="4728" y="6"/>
                </a:cubicBezTo>
                <a:cubicBezTo>
                  <a:pt x="4727" y="6"/>
                  <a:pt x="4726" y="5"/>
                  <a:pt x="4726" y="4"/>
                </a:cubicBezTo>
                <a:cubicBezTo>
                  <a:pt x="4726" y="4"/>
                  <a:pt x="4726" y="3"/>
                  <a:pt x="4726" y="3"/>
                </a:cubicBezTo>
                <a:cubicBezTo>
                  <a:pt x="4725" y="2"/>
                  <a:pt x="4725" y="2"/>
                  <a:pt x="4725" y="2"/>
                </a:cubicBezTo>
                <a:cubicBezTo>
                  <a:pt x="4724" y="1"/>
                  <a:pt x="4724" y="1"/>
                  <a:pt x="4723" y="1"/>
                </a:cubicBezTo>
                <a:cubicBezTo>
                  <a:pt x="4723" y="0"/>
                  <a:pt x="4723" y="0"/>
                  <a:pt x="4722" y="1"/>
                </a:cubicBezTo>
                <a:cubicBezTo>
                  <a:pt x="4722" y="1"/>
                  <a:pt x="4722" y="1"/>
                  <a:pt x="4722" y="1"/>
                </a:cubicBezTo>
                <a:cubicBezTo>
                  <a:pt x="4722" y="2"/>
                  <a:pt x="4723" y="2"/>
                  <a:pt x="4724" y="3"/>
                </a:cubicBezTo>
                <a:cubicBezTo>
                  <a:pt x="4724" y="3"/>
                  <a:pt x="4724" y="4"/>
                  <a:pt x="4724" y="4"/>
                </a:cubicBezTo>
                <a:cubicBezTo>
                  <a:pt x="4724" y="5"/>
                  <a:pt x="4723" y="5"/>
                  <a:pt x="4723" y="5"/>
                </a:cubicBezTo>
                <a:cubicBezTo>
                  <a:pt x="4722" y="5"/>
                  <a:pt x="4720" y="5"/>
                  <a:pt x="4719" y="5"/>
                </a:cubicBezTo>
                <a:cubicBezTo>
                  <a:pt x="4719" y="6"/>
                  <a:pt x="4720" y="7"/>
                  <a:pt x="4720" y="7"/>
                </a:cubicBezTo>
                <a:cubicBezTo>
                  <a:pt x="4721" y="7"/>
                  <a:pt x="4721" y="8"/>
                  <a:pt x="4720" y="8"/>
                </a:cubicBezTo>
                <a:cubicBezTo>
                  <a:pt x="4719" y="8"/>
                  <a:pt x="4718" y="7"/>
                  <a:pt x="4718" y="6"/>
                </a:cubicBezTo>
                <a:cubicBezTo>
                  <a:pt x="4718" y="6"/>
                  <a:pt x="4719" y="6"/>
                  <a:pt x="4719" y="5"/>
                </a:cubicBezTo>
                <a:cubicBezTo>
                  <a:pt x="4719" y="4"/>
                  <a:pt x="4719" y="4"/>
                  <a:pt x="4718" y="4"/>
                </a:cubicBezTo>
                <a:cubicBezTo>
                  <a:pt x="4717" y="3"/>
                  <a:pt x="4717" y="3"/>
                  <a:pt x="4717" y="3"/>
                </a:cubicBezTo>
                <a:cubicBezTo>
                  <a:pt x="4717" y="4"/>
                  <a:pt x="4716" y="4"/>
                  <a:pt x="4716" y="5"/>
                </a:cubicBezTo>
                <a:cubicBezTo>
                  <a:pt x="4716" y="6"/>
                  <a:pt x="4716" y="7"/>
                  <a:pt x="4716" y="8"/>
                </a:cubicBezTo>
                <a:cubicBezTo>
                  <a:pt x="4716" y="8"/>
                  <a:pt x="4716" y="8"/>
                  <a:pt x="4716" y="8"/>
                </a:cubicBezTo>
                <a:cubicBezTo>
                  <a:pt x="4715" y="8"/>
                  <a:pt x="4715" y="8"/>
                  <a:pt x="4714" y="8"/>
                </a:cubicBezTo>
                <a:cubicBezTo>
                  <a:pt x="4714" y="7"/>
                  <a:pt x="4714" y="7"/>
                  <a:pt x="4714" y="6"/>
                </a:cubicBezTo>
                <a:cubicBezTo>
                  <a:pt x="4714" y="6"/>
                  <a:pt x="4715" y="6"/>
                  <a:pt x="4714" y="5"/>
                </a:cubicBezTo>
                <a:cubicBezTo>
                  <a:pt x="4714" y="5"/>
                  <a:pt x="4714" y="4"/>
                  <a:pt x="4714" y="4"/>
                </a:cubicBezTo>
                <a:cubicBezTo>
                  <a:pt x="4713" y="4"/>
                  <a:pt x="4712" y="4"/>
                  <a:pt x="4712" y="3"/>
                </a:cubicBezTo>
                <a:cubicBezTo>
                  <a:pt x="4711" y="2"/>
                  <a:pt x="4711" y="2"/>
                  <a:pt x="4711" y="2"/>
                </a:cubicBezTo>
                <a:cubicBezTo>
                  <a:pt x="4710" y="3"/>
                  <a:pt x="4710" y="3"/>
                  <a:pt x="4710" y="3"/>
                </a:cubicBezTo>
                <a:cubicBezTo>
                  <a:pt x="4710" y="3"/>
                  <a:pt x="4710" y="3"/>
                  <a:pt x="4711" y="4"/>
                </a:cubicBezTo>
                <a:cubicBezTo>
                  <a:pt x="4711" y="4"/>
                  <a:pt x="4711" y="5"/>
                  <a:pt x="4711" y="5"/>
                </a:cubicBezTo>
                <a:cubicBezTo>
                  <a:pt x="4710" y="5"/>
                  <a:pt x="4709" y="5"/>
                  <a:pt x="4709" y="5"/>
                </a:cubicBezTo>
                <a:cubicBezTo>
                  <a:pt x="4708" y="6"/>
                  <a:pt x="4708" y="7"/>
                  <a:pt x="4707" y="7"/>
                </a:cubicBezTo>
                <a:cubicBezTo>
                  <a:pt x="4706" y="7"/>
                  <a:pt x="4707" y="6"/>
                  <a:pt x="4706" y="6"/>
                </a:cubicBezTo>
                <a:cubicBezTo>
                  <a:pt x="4705" y="5"/>
                  <a:pt x="4705" y="5"/>
                  <a:pt x="4704" y="4"/>
                </a:cubicBezTo>
                <a:cubicBezTo>
                  <a:pt x="4704" y="4"/>
                  <a:pt x="4704" y="2"/>
                  <a:pt x="4703" y="2"/>
                </a:cubicBezTo>
                <a:cubicBezTo>
                  <a:pt x="4703" y="2"/>
                  <a:pt x="4702" y="3"/>
                  <a:pt x="4702" y="2"/>
                </a:cubicBezTo>
                <a:cubicBezTo>
                  <a:pt x="4701" y="2"/>
                  <a:pt x="4701" y="1"/>
                  <a:pt x="4701" y="1"/>
                </a:cubicBezTo>
                <a:cubicBezTo>
                  <a:pt x="4700" y="1"/>
                  <a:pt x="4700" y="1"/>
                  <a:pt x="4700" y="1"/>
                </a:cubicBezTo>
                <a:cubicBezTo>
                  <a:pt x="4700" y="2"/>
                  <a:pt x="4701" y="2"/>
                  <a:pt x="4701" y="2"/>
                </a:cubicBezTo>
                <a:cubicBezTo>
                  <a:pt x="4701" y="3"/>
                  <a:pt x="4701" y="3"/>
                  <a:pt x="4701" y="3"/>
                </a:cubicBezTo>
                <a:cubicBezTo>
                  <a:pt x="4701" y="4"/>
                  <a:pt x="4701" y="4"/>
                  <a:pt x="4701" y="4"/>
                </a:cubicBezTo>
                <a:cubicBezTo>
                  <a:pt x="4699" y="4"/>
                  <a:pt x="4697" y="5"/>
                  <a:pt x="4698" y="6"/>
                </a:cubicBezTo>
                <a:cubicBezTo>
                  <a:pt x="4699" y="7"/>
                  <a:pt x="4699" y="7"/>
                  <a:pt x="4700" y="8"/>
                </a:cubicBezTo>
                <a:cubicBezTo>
                  <a:pt x="4700" y="8"/>
                  <a:pt x="4700" y="9"/>
                  <a:pt x="4699" y="9"/>
                </a:cubicBezTo>
                <a:cubicBezTo>
                  <a:pt x="4699" y="9"/>
                  <a:pt x="4698" y="9"/>
                  <a:pt x="4697" y="9"/>
                </a:cubicBezTo>
                <a:cubicBezTo>
                  <a:pt x="4696" y="9"/>
                  <a:pt x="4696" y="8"/>
                  <a:pt x="4695" y="8"/>
                </a:cubicBezTo>
                <a:cubicBezTo>
                  <a:pt x="4695" y="7"/>
                  <a:pt x="4696" y="6"/>
                  <a:pt x="4696" y="5"/>
                </a:cubicBezTo>
                <a:cubicBezTo>
                  <a:pt x="4697" y="5"/>
                  <a:pt x="4696" y="4"/>
                  <a:pt x="4696" y="4"/>
                </a:cubicBezTo>
                <a:cubicBezTo>
                  <a:pt x="4695" y="4"/>
                  <a:pt x="4693" y="4"/>
                  <a:pt x="4693" y="4"/>
                </a:cubicBezTo>
                <a:cubicBezTo>
                  <a:pt x="4692" y="5"/>
                  <a:pt x="4692" y="7"/>
                  <a:pt x="4692" y="7"/>
                </a:cubicBezTo>
                <a:cubicBezTo>
                  <a:pt x="4691" y="7"/>
                  <a:pt x="4691" y="6"/>
                  <a:pt x="4690" y="6"/>
                </a:cubicBezTo>
                <a:cubicBezTo>
                  <a:pt x="4689" y="6"/>
                  <a:pt x="4689" y="6"/>
                  <a:pt x="4688" y="6"/>
                </a:cubicBezTo>
                <a:cubicBezTo>
                  <a:pt x="4688" y="5"/>
                  <a:pt x="4687" y="4"/>
                  <a:pt x="4686" y="4"/>
                </a:cubicBezTo>
                <a:cubicBezTo>
                  <a:pt x="4686" y="5"/>
                  <a:pt x="4685" y="5"/>
                  <a:pt x="4685" y="6"/>
                </a:cubicBezTo>
                <a:cubicBezTo>
                  <a:pt x="4684" y="6"/>
                  <a:pt x="4684" y="6"/>
                  <a:pt x="4684" y="6"/>
                </a:cubicBezTo>
                <a:cubicBezTo>
                  <a:pt x="4683" y="6"/>
                  <a:pt x="4682" y="7"/>
                  <a:pt x="4682" y="7"/>
                </a:cubicBezTo>
                <a:cubicBezTo>
                  <a:pt x="4681" y="7"/>
                  <a:pt x="4681" y="6"/>
                  <a:pt x="4680" y="6"/>
                </a:cubicBezTo>
                <a:cubicBezTo>
                  <a:pt x="4680" y="6"/>
                  <a:pt x="4679" y="6"/>
                  <a:pt x="4678" y="6"/>
                </a:cubicBezTo>
                <a:cubicBezTo>
                  <a:pt x="4677" y="5"/>
                  <a:pt x="4679" y="4"/>
                  <a:pt x="4679" y="4"/>
                </a:cubicBezTo>
                <a:cubicBezTo>
                  <a:pt x="4679" y="3"/>
                  <a:pt x="4679" y="3"/>
                  <a:pt x="4679" y="3"/>
                </a:cubicBezTo>
                <a:cubicBezTo>
                  <a:pt x="4678" y="3"/>
                  <a:pt x="4678" y="4"/>
                  <a:pt x="4677" y="4"/>
                </a:cubicBezTo>
                <a:cubicBezTo>
                  <a:pt x="4676" y="4"/>
                  <a:pt x="4676" y="4"/>
                  <a:pt x="4676" y="4"/>
                </a:cubicBezTo>
                <a:cubicBezTo>
                  <a:pt x="4676" y="5"/>
                  <a:pt x="4676" y="6"/>
                  <a:pt x="4675" y="6"/>
                </a:cubicBezTo>
                <a:cubicBezTo>
                  <a:pt x="4674" y="6"/>
                  <a:pt x="4672" y="6"/>
                  <a:pt x="4671" y="6"/>
                </a:cubicBezTo>
                <a:cubicBezTo>
                  <a:pt x="4670" y="6"/>
                  <a:pt x="4669" y="6"/>
                  <a:pt x="4669" y="6"/>
                </a:cubicBezTo>
                <a:cubicBezTo>
                  <a:pt x="4668" y="6"/>
                  <a:pt x="4668" y="8"/>
                  <a:pt x="4668" y="8"/>
                </a:cubicBezTo>
                <a:cubicBezTo>
                  <a:pt x="4666" y="7"/>
                  <a:pt x="4667" y="7"/>
                  <a:pt x="4666" y="6"/>
                </a:cubicBezTo>
                <a:cubicBezTo>
                  <a:pt x="4665" y="5"/>
                  <a:pt x="4663" y="8"/>
                  <a:pt x="4663" y="7"/>
                </a:cubicBezTo>
                <a:cubicBezTo>
                  <a:pt x="4662" y="7"/>
                  <a:pt x="4660" y="5"/>
                  <a:pt x="4660" y="5"/>
                </a:cubicBezTo>
                <a:cubicBezTo>
                  <a:pt x="4659" y="5"/>
                  <a:pt x="4659" y="5"/>
                  <a:pt x="4659" y="5"/>
                </a:cubicBezTo>
                <a:cubicBezTo>
                  <a:pt x="4659" y="6"/>
                  <a:pt x="4660" y="6"/>
                  <a:pt x="4660" y="7"/>
                </a:cubicBezTo>
                <a:cubicBezTo>
                  <a:pt x="4660" y="7"/>
                  <a:pt x="4660" y="8"/>
                  <a:pt x="4659" y="8"/>
                </a:cubicBezTo>
                <a:cubicBezTo>
                  <a:pt x="4658" y="7"/>
                  <a:pt x="4658" y="7"/>
                  <a:pt x="4658" y="6"/>
                </a:cubicBezTo>
                <a:cubicBezTo>
                  <a:pt x="4657" y="6"/>
                  <a:pt x="4657" y="5"/>
                  <a:pt x="4656" y="5"/>
                </a:cubicBezTo>
                <a:cubicBezTo>
                  <a:pt x="4655" y="5"/>
                  <a:pt x="4655" y="6"/>
                  <a:pt x="4654" y="6"/>
                </a:cubicBezTo>
                <a:cubicBezTo>
                  <a:pt x="4654" y="6"/>
                  <a:pt x="4653" y="6"/>
                  <a:pt x="4652" y="6"/>
                </a:cubicBezTo>
                <a:cubicBezTo>
                  <a:pt x="4652" y="8"/>
                  <a:pt x="4652" y="8"/>
                  <a:pt x="4652" y="8"/>
                </a:cubicBezTo>
                <a:cubicBezTo>
                  <a:pt x="4651" y="8"/>
                  <a:pt x="4651" y="8"/>
                  <a:pt x="4651" y="8"/>
                </a:cubicBezTo>
                <a:cubicBezTo>
                  <a:pt x="4651" y="7"/>
                  <a:pt x="4652" y="7"/>
                  <a:pt x="4652" y="6"/>
                </a:cubicBezTo>
                <a:cubicBezTo>
                  <a:pt x="4652" y="5"/>
                  <a:pt x="4652" y="5"/>
                  <a:pt x="4651" y="5"/>
                </a:cubicBezTo>
                <a:cubicBezTo>
                  <a:pt x="4651" y="5"/>
                  <a:pt x="4648" y="5"/>
                  <a:pt x="4648" y="5"/>
                </a:cubicBezTo>
                <a:cubicBezTo>
                  <a:pt x="4647" y="5"/>
                  <a:pt x="4647" y="7"/>
                  <a:pt x="4647" y="7"/>
                </a:cubicBezTo>
                <a:cubicBezTo>
                  <a:pt x="4647" y="8"/>
                  <a:pt x="4647" y="8"/>
                  <a:pt x="4647" y="8"/>
                </a:cubicBezTo>
                <a:cubicBezTo>
                  <a:pt x="4646" y="8"/>
                  <a:pt x="4644" y="6"/>
                  <a:pt x="4644" y="6"/>
                </a:cubicBezTo>
                <a:cubicBezTo>
                  <a:pt x="4644" y="5"/>
                  <a:pt x="4644" y="5"/>
                  <a:pt x="4644" y="5"/>
                </a:cubicBezTo>
                <a:cubicBezTo>
                  <a:pt x="4643" y="6"/>
                  <a:pt x="4643" y="6"/>
                  <a:pt x="4643" y="6"/>
                </a:cubicBezTo>
                <a:cubicBezTo>
                  <a:pt x="4643" y="6"/>
                  <a:pt x="4643" y="6"/>
                  <a:pt x="4643" y="6"/>
                </a:cubicBezTo>
                <a:cubicBezTo>
                  <a:pt x="4643" y="7"/>
                  <a:pt x="4644" y="7"/>
                  <a:pt x="4644" y="7"/>
                </a:cubicBezTo>
                <a:cubicBezTo>
                  <a:pt x="4644" y="7"/>
                  <a:pt x="4644" y="8"/>
                  <a:pt x="4643" y="8"/>
                </a:cubicBezTo>
                <a:cubicBezTo>
                  <a:pt x="4642" y="8"/>
                  <a:pt x="4642" y="7"/>
                  <a:pt x="4642" y="6"/>
                </a:cubicBezTo>
                <a:cubicBezTo>
                  <a:pt x="4641" y="6"/>
                  <a:pt x="4641" y="5"/>
                  <a:pt x="4640" y="5"/>
                </a:cubicBezTo>
                <a:cubicBezTo>
                  <a:pt x="4639" y="5"/>
                  <a:pt x="4638" y="7"/>
                  <a:pt x="4637" y="8"/>
                </a:cubicBezTo>
                <a:cubicBezTo>
                  <a:pt x="4636" y="8"/>
                  <a:pt x="4636" y="8"/>
                  <a:pt x="4636" y="8"/>
                </a:cubicBezTo>
                <a:cubicBezTo>
                  <a:pt x="4636" y="9"/>
                  <a:pt x="4635" y="8"/>
                  <a:pt x="4635" y="8"/>
                </a:cubicBezTo>
                <a:cubicBezTo>
                  <a:pt x="4635" y="7"/>
                  <a:pt x="4636" y="7"/>
                  <a:pt x="4636" y="6"/>
                </a:cubicBezTo>
                <a:cubicBezTo>
                  <a:pt x="4636" y="6"/>
                  <a:pt x="4636" y="6"/>
                  <a:pt x="4636" y="6"/>
                </a:cubicBezTo>
                <a:cubicBezTo>
                  <a:pt x="4635" y="5"/>
                  <a:pt x="4634" y="5"/>
                  <a:pt x="4634" y="5"/>
                </a:cubicBezTo>
                <a:cubicBezTo>
                  <a:pt x="4633" y="4"/>
                  <a:pt x="4633" y="4"/>
                  <a:pt x="4632" y="4"/>
                </a:cubicBezTo>
                <a:cubicBezTo>
                  <a:pt x="4631" y="4"/>
                  <a:pt x="4631" y="4"/>
                  <a:pt x="4631" y="4"/>
                </a:cubicBezTo>
                <a:cubicBezTo>
                  <a:pt x="4631" y="6"/>
                  <a:pt x="4631" y="6"/>
                  <a:pt x="4631" y="6"/>
                </a:cubicBezTo>
                <a:cubicBezTo>
                  <a:pt x="4631" y="7"/>
                  <a:pt x="4633" y="7"/>
                  <a:pt x="4632" y="7"/>
                </a:cubicBezTo>
                <a:cubicBezTo>
                  <a:pt x="4632" y="8"/>
                  <a:pt x="4632" y="8"/>
                  <a:pt x="4632" y="8"/>
                </a:cubicBezTo>
                <a:cubicBezTo>
                  <a:pt x="4632" y="8"/>
                  <a:pt x="4631" y="7"/>
                  <a:pt x="4631" y="7"/>
                </a:cubicBezTo>
                <a:cubicBezTo>
                  <a:pt x="4630" y="7"/>
                  <a:pt x="4630" y="7"/>
                  <a:pt x="4630" y="7"/>
                </a:cubicBezTo>
                <a:cubicBezTo>
                  <a:pt x="4630" y="8"/>
                  <a:pt x="4630" y="9"/>
                  <a:pt x="4629" y="9"/>
                </a:cubicBezTo>
                <a:cubicBezTo>
                  <a:pt x="4629" y="10"/>
                  <a:pt x="4628" y="10"/>
                  <a:pt x="4627" y="10"/>
                </a:cubicBezTo>
                <a:cubicBezTo>
                  <a:pt x="4627" y="10"/>
                  <a:pt x="4627" y="10"/>
                  <a:pt x="4627" y="10"/>
                </a:cubicBezTo>
                <a:cubicBezTo>
                  <a:pt x="4627" y="9"/>
                  <a:pt x="4627" y="9"/>
                  <a:pt x="4627" y="9"/>
                </a:cubicBezTo>
                <a:cubicBezTo>
                  <a:pt x="4626" y="9"/>
                  <a:pt x="4628" y="8"/>
                  <a:pt x="4628" y="8"/>
                </a:cubicBezTo>
                <a:cubicBezTo>
                  <a:pt x="4628" y="7"/>
                  <a:pt x="4628" y="7"/>
                  <a:pt x="4627" y="7"/>
                </a:cubicBezTo>
                <a:cubicBezTo>
                  <a:pt x="4627" y="7"/>
                  <a:pt x="4626" y="6"/>
                  <a:pt x="4626" y="7"/>
                </a:cubicBezTo>
                <a:cubicBezTo>
                  <a:pt x="4625" y="7"/>
                  <a:pt x="4624" y="8"/>
                  <a:pt x="4623" y="9"/>
                </a:cubicBezTo>
                <a:cubicBezTo>
                  <a:pt x="4623" y="9"/>
                  <a:pt x="4621" y="9"/>
                  <a:pt x="4620" y="9"/>
                </a:cubicBezTo>
                <a:cubicBezTo>
                  <a:pt x="4619" y="9"/>
                  <a:pt x="4619" y="9"/>
                  <a:pt x="4618" y="9"/>
                </a:cubicBezTo>
                <a:cubicBezTo>
                  <a:pt x="4617" y="8"/>
                  <a:pt x="4617" y="7"/>
                  <a:pt x="4615" y="7"/>
                </a:cubicBezTo>
                <a:cubicBezTo>
                  <a:pt x="4615" y="7"/>
                  <a:pt x="4612" y="7"/>
                  <a:pt x="4612" y="7"/>
                </a:cubicBezTo>
                <a:cubicBezTo>
                  <a:pt x="4611" y="7"/>
                  <a:pt x="4611" y="8"/>
                  <a:pt x="4610" y="8"/>
                </a:cubicBezTo>
                <a:cubicBezTo>
                  <a:pt x="4609" y="8"/>
                  <a:pt x="4609" y="8"/>
                  <a:pt x="4609" y="8"/>
                </a:cubicBezTo>
                <a:cubicBezTo>
                  <a:pt x="4609" y="7"/>
                  <a:pt x="4609" y="7"/>
                  <a:pt x="4609" y="7"/>
                </a:cubicBezTo>
                <a:cubicBezTo>
                  <a:pt x="4609" y="6"/>
                  <a:pt x="4608" y="5"/>
                  <a:pt x="4607" y="5"/>
                </a:cubicBezTo>
                <a:cubicBezTo>
                  <a:pt x="4606" y="6"/>
                  <a:pt x="4606" y="6"/>
                  <a:pt x="4606" y="6"/>
                </a:cubicBezTo>
                <a:cubicBezTo>
                  <a:pt x="4606" y="7"/>
                  <a:pt x="4606" y="7"/>
                  <a:pt x="4606" y="7"/>
                </a:cubicBezTo>
                <a:cubicBezTo>
                  <a:pt x="4606" y="7"/>
                  <a:pt x="4607" y="8"/>
                  <a:pt x="4607" y="8"/>
                </a:cubicBezTo>
                <a:cubicBezTo>
                  <a:pt x="4607" y="8"/>
                  <a:pt x="4607" y="8"/>
                  <a:pt x="4607" y="8"/>
                </a:cubicBezTo>
                <a:cubicBezTo>
                  <a:pt x="4606" y="8"/>
                  <a:pt x="4606" y="7"/>
                  <a:pt x="4605" y="7"/>
                </a:cubicBezTo>
                <a:cubicBezTo>
                  <a:pt x="4604" y="7"/>
                  <a:pt x="4601" y="7"/>
                  <a:pt x="4601" y="8"/>
                </a:cubicBezTo>
                <a:cubicBezTo>
                  <a:pt x="4601" y="8"/>
                  <a:pt x="4600" y="9"/>
                  <a:pt x="4600" y="9"/>
                </a:cubicBezTo>
                <a:cubicBezTo>
                  <a:pt x="4600" y="9"/>
                  <a:pt x="4599" y="9"/>
                  <a:pt x="4598" y="9"/>
                </a:cubicBezTo>
                <a:cubicBezTo>
                  <a:pt x="4597" y="10"/>
                  <a:pt x="4597" y="10"/>
                  <a:pt x="4597" y="10"/>
                </a:cubicBezTo>
                <a:cubicBezTo>
                  <a:pt x="4597" y="10"/>
                  <a:pt x="4596" y="10"/>
                  <a:pt x="4596" y="10"/>
                </a:cubicBezTo>
                <a:cubicBezTo>
                  <a:pt x="4596" y="9"/>
                  <a:pt x="4597" y="8"/>
                  <a:pt x="4598" y="7"/>
                </a:cubicBezTo>
                <a:cubicBezTo>
                  <a:pt x="4599" y="7"/>
                  <a:pt x="4600" y="7"/>
                  <a:pt x="4601" y="7"/>
                </a:cubicBezTo>
                <a:cubicBezTo>
                  <a:pt x="4601" y="6"/>
                  <a:pt x="4602" y="5"/>
                  <a:pt x="4602" y="5"/>
                </a:cubicBezTo>
                <a:cubicBezTo>
                  <a:pt x="4603" y="4"/>
                  <a:pt x="4604" y="4"/>
                  <a:pt x="4604" y="3"/>
                </a:cubicBezTo>
                <a:cubicBezTo>
                  <a:pt x="4604" y="3"/>
                  <a:pt x="4605" y="2"/>
                  <a:pt x="4604" y="2"/>
                </a:cubicBezTo>
                <a:cubicBezTo>
                  <a:pt x="4604" y="2"/>
                  <a:pt x="4604" y="1"/>
                  <a:pt x="4603" y="1"/>
                </a:cubicBezTo>
                <a:cubicBezTo>
                  <a:pt x="4602" y="1"/>
                  <a:pt x="4603" y="3"/>
                  <a:pt x="4602" y="4"/>
                </a:cubicBezTo>
                <a:cubicBezTo>
                  <a:pt x="4601" y="4"/>
                  <a:pt x="4601" y="4"/>
                  <a:pt x="4601" y="4"/>
                </a:cubicBezTo>
                <a:cubicBezTo>
                  <a:pt x="4601" y="4"/>
                  <a:pt x="4600" y="4"/>
                  <a:pt x="4600" y="4"/>
                </a:cubicBezTo>
                <a:cubicBezTo>
                  <a:pt x="4599" y="4"/>
                  <a:pt x="4598" y="7"/>
                  <a:pt x="4597" y="7"/>
                </a:cubicBezTo>
                <a:cubicBezTo>
                  <a:pt x="4596" y="8"/>
                  <a:pt x="4595" y="7"/>
                  <a:pt x="4594" y="6"/>
                </a:cubicBezTo>
                <a:cubicBezTo>
                  <a:pt x="4593" y="6"/>
                  <a:pt x="4593" y="6"/>
                  <a:pt x="4593" y="6"/>
                </a:cubicBezTo>
                <a:cubicBezTo>
                  <a:pt x="4592" y="7"/>
                  <a:pt x="4592" y="7"/>
                  <a:pt x="4592" y="7"/>
                </a:cubicBezTo>
                <a:cubicBezTo>
                  <a:pt x="4591" y="8"/>
                  <a:pt x="4591" y="8"/>
                  <a:pt x="4591" y="8"/>
                </a:cubicBezTo>
                <a:cubicBezTo>
                  <a:pt x="4591" y="8"/>
                  <a:pt x="4592" y="9"/>
                  <a:pt x="4591" y="10"/>
                </a:cubicBezTo>
                <a:cubicBezTo>
                  <a:pt x="4590" y="11"/>
                  <a:pt x="4589" y="8"/>
                  <a:pt x="4587" y="8"/>
                </a:cubicBezTo>
                <a:cubicBezTo>
                  <a:pt x="4587" y="7"/>
                  <a:pt x="4584" y="8"/>
                  <a:pt x="4583" y="7"/>
                </a:cubicBezTo>
                <a:cubicBezTo>
                  <a:pt x="4582" y="7"/>
                  <a:pt x="4582" y="7"/>
                  <a:pt x="4582" y="7"/>
                </a:cubicBezTo>
                <a:cubicBezTo>
                  <a:pt x="4582" y="6"/>
                  <a:pt x="4582" y="5"/>
                  <a:pt x="4581" y="5"/>
                </a:cubicBezTo>
                <a:cubicBezTo>
                  <a:pt x="4580" y="5"/>
                  <a:pt x="4580" y="6"/>
                  <a:pt x="4580" y="7"/>
                </a:cubicBezTo>
                <a:cubicBezTo>
                  <a:pt x="4579" y="8"/>
                  <a:pt x="4578" y="9"/>
                  <a:pt x="4577" y="9"/>
                </a:cubicBezTo>
                <a:cubicBezTo>
                  <a:pt x="4576" y="9"/>
                  <a:pt x="4576" y="9"/>
                  <a:pt x="4575" y="8"/>
                </a:cubicBezTo>
                <a:cubicBezTo>
                  <a:pt x="4575" y="8"/>
                  <a:pt x="4575" y="8"/>
                  <a:pt x="4574" y="8"/>
                </a:cubicBezTo>
                <a:cubicBezTo>
                  <a:pt x="4574" y="8"/>
                  <a:pt x="4574" y="8"/>
                  <a:pt x="4574" y="8"/>
                </a:cubicBezTo>
                <a:cubicBezTo>
                  <a:pt x="4573" y="9"/>
                  <a:pt x="4574" y="10"/>
                  <a:pt x="4573" y="10"/>
                </a:cubicBezTo>
                <a:cubicBezTo>
                  <a:pt x="4573" y="11"/>
                  <a:pt x="4573" y="11"/>
                  <a:pt x="4573" y="11"/>
                </a:cubicBezTo>
                <a:cubicBezTo>
                  <a:pt x="4572" y="11"/>
                  <a:pt x="4572" y="10"/>
                  <a:pt x="4572" y="9"/>
                </a:cubicBezTo>
                <a:cubicBezTo>
                  <a:pt x="4572" y="9"/>
                  <a:pt x="4572" y="9"/>
                  <a:pt x="4572" y="8"/>
                </a:cubicBezTo>
                <a:cubicBezTo>
                  <a:pt x="4572" y="8"/>
                  <a:pt x="4572" y="8"/>
                  <a:pt x="4572" y="8"/>
                </a:cubicBezTo>
                <a:cubicBezTo>
                  <a:pt x="4573" y="7"/>
                  <a:pt x="4573" y="8"/>
                  <a:pt x="4574" y="7"/>
                </a:cubicBezTo>
                <a:cubicBezTo>
                  <a:pt x="4575" y="7"/>
                  <a:pt x="4575" y="6"/>
                  <a:pt x="4575" y="5"/>
                </a:cubicBezTo>
                <a:cubicBezTo>
                  <a:pt x="4575" y="5"/>
                  <a:pt x="4575" y="5"/>
                  <a:pt x="4575" y="5"/>
                </a:cubicBezTo>
                <a:cubicBezTo>
                  <a:pt x="4574" y="5"/>
                  <a:pt x="4572" y="7"/>
                  <a:pt x="4572" y="8"/>
                </a:cubicBezTo>
                <a:cubicBezTo>
                  <a:pt x="4571" y="8"/>
                  <a:pt x="4570" y="8"/>
                  <a:pt x="4569" y="8"/>
                </a:cubicBezTo>
                <a:cubicBezTo>
                  <a:pt x="4568" y="6"/>
                  <a:pt x="4568" y="6"/>
                  <a:pt x="4568" y="6"/>
                </a:cubicBezTo>
                <a:cubicBezTo>
                  <a:pt x="4568" y="6"/>
                  <a:pt x="4567" y="6"/>
                  <a:pt x="4567" y="7"/>
                </a:cubicBezTo>
                <a:cubicBezTo>
                  <a:pt x="4568" y="8"/>
                  <a:pt x="4569" y="8"/>
                  <a:pt x="4569" y="9"/>
                </a:cubicBezTo>
                <a:cubicBezTo>
                  <a:pt x="4568" y="10"/>
                  <a:pt x="4568" y="10"/>
                  <a:pt x="4568" y="10"/>
                </a:cubicBezTo>
                <a:cubicBezTo>
                  <a:pt x="4568" y="10"/>
                  <a:pt x="4567" y="11"/>
                  <a:pt x="4567" y="11"/>
                </a:cubicBezTo>
                <a:cubicBezTo>
                  <a:pt x="4566" y="11"/>
                  <a:pt x="4566" y="11"/>
                  <a:pt x="4566" y="10"/>
                </a:cubicBezTo>
                <a:cubicBezTo>
                  <a:pt x="4566" y="10"/>
                  <a:pt x="4566" y="9"/>
                  <a:pt x="4565" y="8"/>
                </a:cubicBezTo>
                <a:cubicBezTo>
                  <a:pt x="4565" y="8"/>
                  <a:pt x="4564" y="7"/>
                  <a:pt x="4564" y="7"/>
                </a:cubicBezTo>
                <a:cubicBezTo>
                  <a:pt x="4564" y="6"/>
                  <a:pt x="4564" y="5"/>
                  <a:pt x="4564" y="5"/>
                </a:cubicBezTo>
                <a:cubicBezTo>
                  <a:pt x="4563" y="5"/>
                  <a:pt x="4562" y="6"/>
                  <a:pt x="4562" y="6"/>
                </a:cubicBezTo>
                <a:cubicBezTo>
                  <a:pt x="4561" y="6"/>
                  <a:pt x="4561" y="5"/>
                  <a:pt x="4560" y="5"/>
                </a:cubicBezTo>
                <a:cubicBezTo>
                  <a:pt x="4559" y="5"/>
                  <a:pt x="4559" y="5"/>
                  <a:pt x="4559" y="6"/>
                </a:cubicBezTo>
                <a:cubicBezTo>
                  <a:pt x="4559" y="7"/>
                  <a:pt x="4559" y="7"/>
                  <a:pt x="4558" y="8"/>
                </a:cubicBezTo>
                <a:cubicBezTo>
                  <a:pt x="4557" y="8"/>
                  <a:pt x="4555" y="8"/>
                  <a:pt x="4555" y="8"/>
                </a:cubicBezTo>
                <a:cubicBezTo>
                  <a:pt x="4554" y="8"/>
                  <a:pt x="4554" y="9"/>
                  <a:pt x="4554" y="9"/>
                </a:cubicBezTo>
                <a:cubicBezTo>
                  <a:pt x="4554" y="10"/>
                  <a:pt x="4553" y="11"/>
                  <a:pt x="4552" y="11"/>
                </a:cubicBezTo>
                <a:cubicBezTo>
                  <a:pt x="4551" y="11"/>
                  <a:pt x="4551" y="10"/>
                  <a:pt x="4551" y="10"/>
                </a:cubicBezTo>
                <a:cubicBezTo>
                  <a:pt x="4550" y="10"/>
                  <a:pt x="4549" y="10"/>
                  <a:pt x="4549" y="10"/>
                </a:cubicBezTo>
                <a:cubicBezTo>
                  <a:pt x="4548" y="9"/>
                  <a:pt x="4548" y="7"/>
                  <a:pt x="4547" y="7"/>
                </a:cubicBezTo>
                <a:cubicBezTo>
                  <a:pt x="4547" y="7"/>
                  <a:pt x="4546" y="6"/>
                  <a:pt x="4545" y="7"/>
                </a:cubicBezTo>
                <a:cubicBezTo>
                  <a:pt x="4545" y="7"/>
                  <a:pt x="4544" y="8"/>
                  <a:pt x="4544" y="8"/>
                </a:cubicBezTo>
                <a:cubicBezTo>
                  <a:pt x="4544" y="9"/>
                  <a:pt x="4545" y="10"/>
                  <a:pt x="4545" y="10"/>
                </a:cubicBezTo>
                <a:cubicBezTo>
                  <a:pt x="4545" y="11"/>
                  <a:pt x="4545" y="11"/>
                  <a:pt x="4544" y="11"/>
                </a:cubicBezTo>
                <a:cubicBezTo>
                  <a:pt x="4543" y="11"/>
                  <a:pt x="4541" y="9"/>
                  <a:pt x="4540" y="7"/>
                </a:cubicBezTo>
                <a:cubicBezTo>
                  <a:pt x="4541" y="7"/>
                  <a:pt x="4541" y="7"/>
                  <a:pt x="4541" y="7"/>
                </a:cubicBezTo>
                <a:cubicBezTo>
                  <a:pt x="4542" y="7"/>
                  <a:pt x="4542" y="8"/>
                  <a:pt x="4542" y="8"/>
                </a:cubicBezTo>
                <a:cubicBezTo>
                  <a:pt x="4544" y="8"/>
                  <a:pt x="4543" y="7"/>
                  <a:pt x="4544" y="7"/>
                </a:cubicBezTo>
                <a:cubicBezTo>
                  <a:pt x="4544" y="7"/>
                  <a:pt x="4545" y="7"/>
                  <a:pt x="4545" y="6"/>
                </a:cubicBezTo>
                <a:cubicBezTo>
                  <a:pt x="4545" y="6"/>
                  <a:pt x="4545" y="5"/>
                  <a:pt x="4544" y="5"/>
                </a:cubicBezTo>
                <a:cubicBezTo>
                  <a:pt x="4543" y="5"/>
                  <a:pt x="4543" y="6"/>
                  <a:pt x="4543" y="6"/>
                </a:cubicBezTo>
                <a:cubicBezTo>
                  <a:pt x="4542" y="6"/>
                  <a:pt x="4542" y="6"/>
                  <a:pt x="4542" y="6"/>
                </a:cubicBezTo>
                <a:cubicBezTo>
                  <a:pt x="4542" y="6"/>
                  <a:pt x="4541" y="5"/>
                  <a:pt x="4541" y="5"/>
                </a:cubicBezTo>
                <a:cubicBezTo>
                  <a:pt x="4540" y="5"/>
                  <a:pt x="4540" y="6"/>
                  <a:pt x="4540" y="6"/>
                </a:cubicBezTo>
                <a:cubicBezTo>
                  <a:pt x="4539" y="7"/>
                  <a:pt x="4539" y="7"/>
                  <a:pt x="4538" y="7"/>
                </a:cubicBezTo>
                <a:cubicBezTo>
                  <a:pt x="4538" y="9"/>
                  <a:pt x="4538" y="9"/>
                  <a:pt x="4538" y="9"/>
                </a:cubicBezTo>
                <a:cubicBezTo>
                  <a:pt x="4539" y="10"/>
                  <a:pt x="4540" y="10"/>
                  <a:pt x="4540" y="10"/>
                </a:cubicBezTo>
                <a:cubicBezTo>
                  <a:pt x="4540" y="11"/>
                  <a:pt x="4540" y="11"/>
                  <a:pt x="4540" y="11"/>
                </a:cubicBezTo>
                <a:cubicBezTo>
                  <a:pt x="4538" y="11"/>
                  <a:pt x="4539" y="10"/>
                  <a:pt x="4538" y="10"/>
                </a:cubicBezTo>
                <a:cubicBezTo>
                  <a:pt x="4537" y="10"/>
                  <a:pt x="4536" y="10"/>
                  <a:pt x="4536" y="10"/>
                </a:cubicBezTo>
                <a:cubicBezTo>
                  <a:pt x="4535" y="9"/>
                  <a:pt x="4535" y="9"/>
                  <a:pt x="4534" y="8"/>
                </a:cubicBezTo>
                <a:cubicBezTo>
                  <a:pt x="4534" y="8"/>
                  <a:pt x="4532" y="9"/>
                  <a:pt x="4531" y="8"/>
                </a:cubicBezTo>
                <a:cubicBezTo>
                  <a:pt x="4531" y="8"/>
                  <a:pt x="4530" y="7"/>
                  <a:pt x="4529" y="7"/>
                </a:cubicBezTo>
                <a:cubicBezTo>
                  <a:pt x="4529" y="7"/>
                  <a:pt x="4528" y="7"/>
                  <a:pt x="4527" y="7"/>
                </a:cubicBezTo>
                <a:cubicBezTo>
                  <a:pt x="4527" y="7"/>
                  <a:pt x="4526" y="6"/>
                  <a:pt x="4525" y="7"/>
                </a:cubicBezTo>
                <a:cubicBezTo>
                  <a:pt x="4525" y="7"/>
                  <a:pt x="4525" y="8"/>
                  <a:pt x="4524" y="8"/>
                </a:cubicBezTo>
                <a:cubicBezTo>
                  <a:pt x="4524" y="8"/>
                  <a:pt x="4523" y="8"/>
                  <a:pt x="4523" y="9"/>
                </a:cubicBezTo>
                <a:cubicBezTo>
                  <a:pt x="4522" y="9"/>
                  <a:pt x="4522" y="10"/>
                  <a:pt x="4522" y="10"/>
                </a:cubicBezTo>
                <a:cubicBezTo>
                  <a:pt x="4521" y="10"/>
                  <a:pt x="4521" y="9"/>
                  <a:pt x="4521" y="9"/>
                </a:cubicBezTo>
                <a:cubicBezTo>
                  <a:pt x="4519" y="9"/>
                  <a:pt x="4520" y="10"/>
                  <a:pt x="4519" y="10"/>
                </a:cubicBezTo>
                <a:cubicBezTo>
                  <a:pt x="4518" y="10"/>
                  <a:pt x="4516" y="11"/>
                  <a:pt x="4515" y="10"/>
                </a:cubicBezTo>
                <a:cubicBezTo>
                  <a:pt x="4515" y="10"/>
                  <a:pt x="4515" y="10"/>
                  <a:pt x="4515" y="10"/>
                </a:cubicBezTo>
                <a:cubicBezTo>
                  <a:pt x="4515" y="9"/>
                  <a:pt x="4516" y="8"/>
                  <a:pt x="4516" y="7"/>
                </a:cubicBezTo>
                <a:cubicBezTo>
                  <a:pt x="4516" y="7"/>
                  <a:pt x="4516" y="6"/>
                  <a:pt x="4516" y="5"/>
                </a:cubicBezTo>
                <a:cubicBezTo>
                  <a:pt x="4516" y="4"/>
                  <a:pt x="4516" y="3"/>
                  <a:pt x="4515" y="3"/>
                </a:cubicBezTo>
                <a:cubicBezTo>
                  <a:pt x="4513" y="3"/>
                  <a:pt x="4515" y="3"/>
                  <a:pt x="4514" y="5"/>
                </a:cubicBezTo>
                <a:cubicBezTo>
                  <a:pt x="4514" y="5"/>
                  <a:pt x="4513" y="6"/>
                  <a:pt x="4513" y="6"/>
                </a:cubicBezTo>
                <a:cubicBezTo>
                  <a:pt x="4513" y="7"/>
                  <a:pt x="4513" y="7"/>
                  <a:pt x="4513" y="8"/>
                </a:cubicBezTo>
                <a:cubicBezTo>
                  <a:pt x="4512" y="8"/>
                  <a:pt x="4512" y="8"/>
                  <a:pt x="4512" y="8"/>
                </a:cubicBezTo>
                <a:cubicBezTo>
                  <a:pt x="4510" y="9"/>
                  <a:pt x="4510" y="7"/>
                  <a:pt x="4508" y="7"/>
                </a:cubicBezTo>
                <a:cubicBezTo>
                  <a:pt x="4507" y="7"/>
                  <a:pt x="4507" y="7"/>
                  <a:pt x="4507" y="7"/>
                </a:cubicBezTo>
                <a:cubicBezTo>
                  <a:pt x="4505" y="7"/>
                  <a:pt x="4506" y="8"/>
                  <a:pt x="4504" y="8"/>
                </a:cubicBezTo>
                <a:cubicBezTo>
                  <a:pt x="4504" y="9"/>
                  <a:pt x="4503" y="8"/>
                  <a:pt x="4503" y="8"/>
                </a:cubicBezTo>
                <a:cubicBezTo>
                  <a:pt x="4501" y="8"/>
                  <a:pt x="4501" y="8"/>
                  <a:pt x="4501" y="8"/>
                </a:cubicBezTo>
                <a:cubicBezTo>
                  <a:pt x="4501" y="10"/>
                  <a:pt x="4503" y="10"/>
                  <a:pt x="4503" y="11"/>
                </a:cubicBezTo>
                <a:cubicBezTo>
                  <a:pt x="4503" y="12"/>
                  <a:pt x="4503" y="12"/>
                  <a:pt x="4503" y="12"/>
                </a:cubicBezTo>
                <a:cubicBezTo>
                  <a:pt x="4501" y="12"/>
                  <a:pt x="4501" y="9"/>
                  <a:pt x="4500" y="10"/>
                </a:cubicBezTo>
                <a:cubicBezTo>
                  <a:pt x="4499" y="11"/>
                  <a:pt x="4499" y="11"/>
                  <a:pt x="4499" y="11"/>
                </a:cubicBezTo>
                <a:cubicBezTo>
                  <a:pt x="4499" y="12"/>
                  <a:pt x="4500" y="12"/>
                  <a:pt x="4500" y="13"/>
                </a:cubicBezTo>
                <a:cubicBezTo>
                  <a:pt x="4500" y="13"/>
                  <a:pt x="4500" y="14"/>
                  <a:pt x="4500" y="14"/>
                </a:cubicBezTo>
                <a:cubicBezTo>
                  <a:pt x="4498" y="14"/>
                  <a:pt x="4499" y="13"/>
                  <a:pt x="4498" y="12"/>
                </a:cubicBezTo>
                <a:cubicBezTo>
                  <a:pt x="4497" y="12"/>
                  <a:pt x="4497" y="12"/>
                  <a:pt x="4496" y="12"/>
                </a:cubicBezTo>
                <a:cubicBezTo>
                  <a:pt x="4496" y="12"/>
                  <a:pt x="4496" y="11"/>
                  <a:pt x="4496" y="11"/>
                </a:cubicBezTo>
                <a:cubicBezTo>
                  <a:pt x="4497" y="9"/>
                  <a:pt x="4499" y="9"/>
                  <a:pt x="4499" y="7"/>
                </a:cubicBezTo>
                <a:cubicBezTo>
                  <a:pt x="4499" y="6"/>
                  <a:pt x="4498" y="6"/>
                  <a:pt x="4498" y="6"/>
                </a:cubicBezTo>
                <a:cubicBezTo>
                  <a:pt x="4497" y="6"/>
                  <a:pt x="4496" y="6"/>
                  <a:pt x="4495" y="6"/>
                </a:cubicBezTo>
                <a:cubicBezTo>
                  <a:pt x="4495" y="7"/>
                  <a:pt x="4495" y="8"/>
                  <a:pt x="4495" y="9"/>
                </a:cubicBezTo>
                <a:cubicBezTo>
                  <a:pt x="4494" y="9"/>
                  <a:pt x="4493" y="9"/>
                  <a:pt x="4492" y="8"/>
                </a:cubicBezTo>
                <a:cubicBezTo>
                  <a:pt x="4491" y="8"/>
                  <a:pt x="4491" y="7"/>
                  <a:pt x="4490" y="7"/>
                </a:cubicBezTo>
                <a:cubicBezTo>
                  <a:pt x="4489" y="8"/>
                  <a:pt x="4489" y="9"/>
                  <a:pt x="4488" y="9"/>
                </a:cubicBezTo>
                <a:cubicBezTo>
                  <a:pt x="4487" y="9"/>
                  <a:pt x="4487" y="8"/>
                  <a:pt x="4486" y="8"/>
                </a:cubicBezTo>
                <a:cubicBezTo>
                  <a:pt x="4485" y="7"/>
                  <a:pt x="4484" y="7"/>
                  <a:pt x="4483" y="8"/>
                </a:cubicBezTo>
                <a:cubicBezTo>
                  <a:pt x="4483" y="8"/>
                  <a:pt x="4483" y="8"/>
                  <a:pt x="4483" y="9"/>
                </a:cubicBezTo>
                <a:cubicBezTo>
                  <a:pt x="4482" y="9"/>
                  <a:pt x="4483" y="9"/>
                  <a:pt x="4484" y="10"/>
                </a:cubicBezTo>
                <a:cubicBezTo>
                  <a:pt x="4484" y="11"/>
                  <a:pt x="4484" y="11"/>
                  <a:pt x="4484" y="11"/>
                </a:cubicBezTo>
                <a:cubicBezTo>
                  <a:pt x="4484" y="12"/>
                  <a:pt x="4484" y="12"/>
                  <a:pt x="4484" y="12"/>
                </a:cubicBezTo>
                <a:cubicBezTo>
                  <a:pt x="4483" y="12"/>
                  <a:pt x="4483" y="12"/>
                  <a:pt x="4483" y="12"/>
                </a:cubicBezTo>
                <a:cubicBezTo>
                  <a:pt x="4482" y="12"/>
                  <a:pt x="4482" y="11"/>
                  <a:pt x="4482" y="10"/>
                </a:cubicBezTo>
                <a:cubicBezTo>
                  <a:pt x="4482" y="10"/>
                  <a:pt x="4482" y="10"/>
                  <a:pt x="4482" y="10"/>
                </a:cubicBezTo>
                <a:cubicBezTo>
                  <a:pt x="4480" y="10"/>
                  <a:pt x="4481" y="10"/>
                  <a:pt x="4480" y="11"/>
                </a:cubicBezTo>
                <a:cubicBezTo>
                  <a:pt x="4480" y="11"/>
                  <a:pt x="4479" y="11"/>
                  <a:pt x="4479" y="10"/>
                </a:cubicBezTo>
                <a:cubicBezTo>
                  <a:pt x="4479" y="10"/>
                  <a:pt x="4480" y="9"/>
                  <a:pt x="4480" y="9"/>
                </a:cubicBezTo>
                <a:cubicBezTo>
                  <a:pt x="4480" y="8"/>
                  <a:pt x="4480" y="8"/>
                  <a:pt x="4480" y="8"/>
                </a:cubicBezTo>
                <a:cubicBezTo>
                  <a:pt x="4480" y="7"/>
                  <a:pt x="4479" y="7"/>
                  <a:pt x="4479" y="7"/>
                </a:cubicBezTo>
                <a:cubicBezTo>
                  <a:pt x="4479" y="8"/>
                  <a:pt x="4478" y="10"/>
                  <a:pt x="4476" y="9"/>
                </a:cubicBezTo>
                <a:cubicBezTo>
                  <a:pt x="4476" y="9"/>
                  <a:pt x="4475" y="8"/>
                  <a:pt x="4474" y="8"/>
                </a:cubicBezTo>
                <a:cubicBezTo>
                  <a:pt x="4473" y="8"/>
                  <a:pt x="4473" y="8"/>
                  <a:pt x="4473" y="8"/>
                </a:cubicBezTo>
                <a:cubicBezTo>
                  <a:pt x="4473" y="9"/>
                  <a:pt x="4474" y="9"/>
                  <a:pt x="4474" y="10"/>
                </a:cubicBezTo>
                <a:cubicBezTo>
                  <a:pt x="4474" y="11"/>
                  <a:pt x="4474" y="11"/>
                  <a:pt x="4474" y="11"/>
                </a:cubicBezTo>
                <a:cubicBezTo>
                  <a:pt x="4474" y="11"/>
                  <a:pt x="4473" y="10"/>
                  <a:pt x="4472" y="9"/>
                </a:cubicBezTo>
                <a:cubicBezTo>
                  <a:pt x="4471" y="9"/>
                  <a:pt x="4470" y="10"/>
                  <a:pt x="4468" y="9"/>
                </a:cubicBezTo>
                <a:cubicBezTo>
                  <a:pt x="4469" y="8"/>
                  <a:pt x="4469" y="8"/>
                  <a:pt x="4469" y="8"/>
                </a:cubicBezTo>
                <a:cubicBezTo>
                  <a:pt x="4469" y="8"/>
                  <a:pt x="4471" y="8"/>
                  <a:pt x="4471" y="7"/>
                </a:cubicBezTo>
                <a:cubicBezTo>
                  <a:pt x="4471" y="7"/>
                  <a:pt x="4471" y="7"/>
                  <a:pt x="4471" y="7"/>
                </a:cubicBezTo>
                <a:cubicBezTo>
                  <a:pt x="4471" y="6"/>
                  <a:pt x="4469" y="6"/>
                  <a:pt x="4469" y="6"/>
                </a:cubicBezTo>
                <a:cubicBezTo>
                  <a:pt x="4468" y="7"/>
                  <a:pt x="4468" y="7"/>
                  <a:pt x="4468" y="8"/>
                </a:cubicBezTo>
                <a:cubicBezTo>
                  <a:pt x="4467" y="8"/>
                  <a:pt x="4467" y="9"/>
                  <a:pt x="4466" y="9"/>
                </a:cubicBezTo>
                <a:cubicBezTo>
                  <a:pt x="4465" y="9"/>
                  <a:pt x="4465" y="9"/>
                  <a:pt x="4465" y="8"/>
                </a:cubicBezTo>
                <a:cubicBezTo>
                  <a:pt x="4465" y="7"/>
                  <a:pt x="4466" y="7"/>
                  <a:pt x="4466" y="6"/>
                </a:cubicBezTo>
                <a:cubicBezTo>
                  <a:pt x="4466" y="5"/>
                  <a:pt x="4466" y="4"/>
                  <a:pt x="4465" y="4"/>
                </a:cubicBezTo>
                <a:cubicBezTo>
                  <a:pt x="4464" y="4"/>
                  <a:pt x="4463" y="6"/>
                  <a:pt x="4463" y="7"/>
                </a:cubicBezTo>
                <a:cubicBezTo>
                  <a:pt x="4463" y="10"/>
                  <a:pt x="4462" y="9"/>
                  <a:pt x="4462" y="10"/>
                </a:cubicBezTo>
                <a:cubicBezTo>
                  <a:pt x="4461" y="10"/>
                  <a:pt x="4461" y="11"/>
                  <a:pt x="4461" y="11"/>
                </a:cubicBezTo>
                <a:cubicBezTo>
                  <a:pt x="4460" y="11"/>
                  <a:pt x="4460" y="12"/>
                  <a:pt x="4459" y="11"/>
                </a:cubicBezTo>
                <a:cubicBezTo>
                  <a:pt x="4459" y="11"/>
                  <a:pt x="4459" y="11"/>
                  <a:pt x="4459" y="11"/>
                </a:cubicBezTo>
                <a:cubicBezTo>
                  <a:pt x="4458" y="10"/>
                  <a:pt x="4458" y="10"/>
                  <a:pt x="4458" y="10"/>
                </a:cubicBezTo>
                <a:cubicBezTo>
                  <a:pt x="4457" y="9"/>
                  <a:pt x="4457" y="9"/>
                  <a:pt x="4457" y="9"/>
                </a:cubicBezTo>
                <a:cubicBezTo>
                  <a:pt x="4457" y="8"/>
                  <a:pt x="4457" y="7"/>
                  <a:pt x="4456" y="7"/>
                </a:cubicBezTo>
                <a:cubicBezTo>
                  <a:pt x="4455" y="7"/>
                  <a:pt x="4456" y="8"/>
                  <a:pt x="4455" y="9"/>
                </a:cubicBezTo>
                <a:cubicBezTo>
                  <a:pt x="4454" y="10"/>
                  <a:pt x="4454" y="11"/>
                  <a:pt x="4453" y="11"/>
                </a:cubicBezTo>
                <a:cubicBezTo>
                  <a:pt x="4452" y="12"/>
                  <a:pt x="4452" y="13"/>
                  <a:pt x="4451" y="13"/>
                </a:cubicBezTo>
                <a:cubicBezTo>
                  <a:pt x="4451" y="13"/>
                  <a:pt x="4451" y="13"/>
                  <a:pt x="4451" y="13"/>
                </a:cubicBezTo>
                <a:cubicBezTo>
                  <a:pt x="4450" y="12"/>
                  <a:pt x="4452" y="12"/>
                  <a:pt x="4452" y="11"/>
                </a:cubicBezTo>
                <a:cubicBezTo>
                  <a:pt x="4452" y="10"/>
                  <a:pt x="4452" y="10"/>
                  <a:pt x="4451" y="10"/>
                </a:cubicBezTo>
                <a:cubicBezTo>
                  <a:pt x="4451" y="10"/>
                  <a:pt x="4450" y="10"/>
                  <a:pt x="4450" y="10"/>
                </a:cubicBezTo>
                <a:cubicBezTo>
                  <a:pt x="4449" y="9"/>
                  <a:pt x="4449" y="9"/>
                  <a:pt x="4449" y="9"/>
                </a:cubicBezTo>
                <a:cubicBezTo>
                  <a:pt x="4449" y="8"/>
                  <a:pt x="4450" y="8"/>
                  <a:pt x="4450" y="8"/>
                </a:cubicBezTo>
                <a:cubicBezTo>
                  <a:pt x="4450" y="7"/>
                  <a:pt x="4450" y="7"/>
                  <a:pt x="4450" y="7"/>
                </a:cubicBezTo>
                <a:cubicBezTo>
                  <a:pt x="4449" y="7"/>
                  <a:pt x="4449" y="8"/>
                  <a:pt x="4449" y="8"/>
                </a:cubicBezTo>
                <a:cubicBezTo>
                  <a:pt x="4448" y="8"/>
                  <a:pt x="4448" y="8"/>
                  <a:pt x="4447" y="8"/>
                </a:cubicBezTo>
                <a:cubicBezTo>
                  <a:pt x="4447" y="9"/>
                  <a:pt x="4447" y="9"/>
                  <a:pt x="4447" y="9"/>
                </a:cubicBezTo>
                <a:cubicBezTo>
                  <a:pt x="4446" y="9"/>
                  <a:pt x="4446" y="9"/>
                  <a:pt x="4446" y="9"/>
                </a:cubicBezTo>
                <a:cubicBezTo>
                  <a:pt x="4446" y="9"/>
                  <a:pt x="4447" y="8"/>
                  <a:pt x="4447" y="7"/>
                </a:cubicBezTo>
                <a:cubicBezTo>
                  <a:pt x="4447" y="7"/>
                  <a:pt x="4447" y="7"/>
                  <a:pt x="4447" y="7"/>
                </a:cubicBezTo>
                <a:cubicBezTo>
                  <a:pt x="4445" y="7"/>
                  <a:pt x="4446" y="8"/>
                  <a:pt x="4445" y="8"/>
                </a:cubicBezTo>
                <a:cubicBezTo>
                  <a:pt x="4444" y="9"/>
                  <a:pt x="4442" y="9"/>
                  <a:pt x="4442" y="10"/>
                </a:cubicBezTo>
                <a:cubicBezTo>
                  <a:pt x="4443" y="11"/>
                  <a:pt x="4444" y="11"/>
                  <a:pt x="4444" y="12"/>
                </a:cubicBezTo>
                <a:cubicBezTo>
                  <a:pt x="4444" y="13"/>
                  <a:pt x="4444" y="13"/>
                  <a:pt x="4444" y="13"/>
                </a:cubicBezTo>
                <a:cubicBezTo>
                  <a:pt x="4442" y="13"/>
                  <a:pt x="4442" y="10"/>
                  <a:pt x="4441" y="10"/>
                </a:cubicBezTo>
                <a:cubicBezTo>
                  <a:pt x="4440" y="10"/>
                  <a:pt x="4440" y="11"/>
                  <a:pt x="4439" y="11"/>
                </a:cubicBezTo>
                <a:cubicBezTo>
                  <a:pt x="4438" y="11"/>
                  <a:pt x="4438" y="11"/>
                  <a:pt x="4438" y="11"/>
                </a:cubicBezTo>
                <a:cubicBezTo>
                  <a:pt x="4438" y="10"/>
                  <a:pt x="4439" y="10"/>
                  <a:pt x="4439" y="10"/>
                </a:cubicBezTo>
                <a:cubicBezTo>
                  <a:pt x="4439" y="9"/>
                  <a:pt x="4439" y="9"/>
                  <a:pt x="4439" y="9"/>
                </a:cubicBezTo>
                <a:cubicBezTo>
                  <a:pt x="4439" y="8"/>
                  <a:pt x="4438" y="8"/>
                  <a:pt x="4438" y="8"/>
                </a:cubicBezTo>
                <a:cubicBezTo>
                  <a:pt x="4437" y="8"/>
                  <a:pt x="4437" y="8"/>
                  <a:pt x="4437" y="8"/>
                </a:cubicBezTo>
                <a:cubicBezTo>
                  <a:pt x="4436" y="8"/>
                  <a:pt x="4436" y="7"/>
                  <a:pt x="4435" y="7"/>
                </a:cubicBezTo>
                <a:cubicBezTo>
                  <a:pt x="4435" y="7"/>
                  <a:pt x="4434" y="7"/>
                  <a:pt x="4434" y="7"/>
                </a:cubicBezTo>
                <a:cubicBezTo>
                  <a:pt x="4433" y="7"/>
                  <a:pt x="4433" y="8"/>
                  <a:pt x="4433" y="8"/>
                </a:cubicBezTo>
                <a:cubicBezTo>
                  <a:pt x="4432" y="9"/>
                  <a:pt x="4431" y="9"/>
                  <a:pt x="4430" y="10"/>
                </a:cubicBezTo>
                <a:cubicBezTo>
                  <a:pt x="4430" y="10"/>
                  <a:pt x="4429" y="10"/>
                  <a:pt x="4429" y="10"/>
                </a:cubicBezTo>
                <a:cubicBezTo>
                  <a:pt x="4428" y="11"/>
                  <a:pt x="4428" y="11"/>
                  <a:pt x="4427" y="11"/>
                </a:cubicBezTo>
                <a:cubicBezTo>
                  <a:pt x="4427" y="11"/>
                  <a:pt x="4427" y="11"/>
                  <a:pt x="4427" y="11"/>
                </a:cubicBezTo>
                <a:cubicBezTo>
                  <a:pt x="4427" y="11"/>
                  <a:pt x="4427" y="10"/>
                  <a:pt x="4427" y="10"/>
                </a:cubicBezTo>
                <a:cubicBezTo>
                  <a:pt x="4426" y="9"/>
                  <a:pt x="4426" y="7"/>
                  <a:pt x="4424" y="7"/>
                </a:cubicBezTo>
                <a:cubicBezTo>
                  <a:pt x="4424" y="7"/>
                  <a:pt x="4424" y="7"/>
                  <a:pt x="4424" y="7"/>
                </a:cubicBezTo>
                <a:cubicBezTo>
                  <a:pt x="4423" y="8"/>
                  <a:pt x="4423" y="8"/>
                  <a:pt x="4423" y="8"/>
                </a:cubicBezTo>
                <a:cubicBezTo>
                  <a:pt x="4424" y="9"/>
                  <a:pt x="4424" y="9"/>
                  <a:pt x="4424" y="9"/>
                </a:cubicBezTo>
                <a:cubicBezTo>
                  <a:pt x="4424" y="10"/>
                  <a:pt x="4424" y="10"/>
                  <a:pt x="4424" y="10"/>
                </a:cubicBezTo>
                <a:cubicBezTo>
                  <a:pt x="4424" y="10"/>
                  <a:pt x="4424" y="10"/>
                  <a:pt x="4424" y="10"/>
                </a:cubicBezTo>
                <a:cubicBezTo>
                  <a:pt x="4422" y="11"/>
                  <a:pt x="4422" y="9"/>
                  <a:pt x="4421" y="9"/>
                </a:cubicBezTo>
                <a:cubicBezTo>
                  <a:pt x="4420" y="9"/>
                  <a:pt x="4420" y="10"/>
                  <a:pt x="4419" y="10"/>
                </a:cubicBezTo>
                <a:cubicBezTo>
                  <a:pt x="4419" y="10"/>
                  <a:pt x="4418" y="10"/>
                  <a:pt x="4418" y="10"/>
                </a:cubicBezTo>
                <a:cubicBezTo>
                  <a:pt x="4417" y="11"/>
                  <a:pt x="4417" y="11"/>
                  <a:pt x="4416" y="12"/>
                </a:cubicBezTo>
                <a:cubicBezTo>
                  <a:pt x="4416" y="12"/>
                  <a:pt x="4416" y="12"/>
                  <a:pt x="4416" y="12"/>
                </a:cubicBezTo>
                <a:cubicBezTo>
                  <a:pt x="4415" y="12"/>
                  <a:pt x="4414" y="11"/>
                  <a:pt x="4414" y="11"/>
                </a:cubicBezTo>
                <a:cubicBezTo>
                  <a:pt x="4414" y="10"/>
                  <a:pt x="4414" y="10"/>
                  <a:pt x="4414" y="10"/>
                </a:cubicBezTo>
                <a:cubicBezTo>
                  <a:pt x="4414" y="9"/>
                  <a:pt x="4413" y="9"/>
                  <a:pt x="4413" y="9"/>
                </a:cubicBezTo>
                <a:cubicBezTo>
                  <a:pt x="4412" y="8"/>
                  <a:pt x="4412" y="8"/>
                  <a:pt x="4411" y="9"/>
                </a:cubicBezTo>
                <a:cubicBezTo>
                  <a:pt x="4411" y="9"/>
                  <a:pt x="4411" y="9"/>
                  <a:pt x="4411" y="9"/>
                </a:cubicBezTo>
                <a:cubicBezTo>
                  <a:pt x="4410" y="10"/>
                  <a:pt x="4410" y="10"/>
                  <a:pt x="4410" y="11"/>
                </a:cubicBezTo>
                <a:cubicBezTo>
                  <a:pt x="4409" y="11"/>
                  <a:pt x="4409" y="12"/>
                  <a:pt x="4408" y="12"/>
                </a:cubicBezTo>
                <a:cubicBezTo>
                  <a:pt x="4408" y="12"/>
                  <a:pt x="4407" y="10"/>
                  <a:pt x="4406" y="10"/>
                </a:cubicBezTo>
                <a:cubicBezTo>
                  <a:pt x="4406" y="10"/>
                  <a:pt x="4405" y="11"/>
                  <a:pt x="4404" y="11"/>
                </a:cubicBezTo>
                <a:cubicBezTo>
                  <a:pt x="4403" y="12"/>
                  <a:pt x="4404" y="14"/>
                  <a:pt x="4403" y="13"/>
                </a:cubicBezTo>
                <a:cubicBezTo>
                  <a:pt x="4402" y="13"/>
                  <a:pt x="4403" y="12"/>
                  <a:pt x="4402" y="11"/>
                </a:cubicBezTo>
                <a:cubicBezTo>
                  <a:pt x="4402" y="11"/>
                  <a:pt x="4401" y="10"/>
                  <a:pt x="4401" y="9"/>
                </a:cubicBezTo>
                <a:cubicBezTo>
                  <a:pt x="4401" y="9"/>
                  <a:pt x="4401" y="8"/>
                  <a:pt x="4401" y="8"/>
                </a:cubicBezTo>
                <a:cubicBezTo>
                  <a:pt x="4401" y="7"/>
                  <a:pt x="4401" y="6"/>
                  <a:pt x="4400" y="6"/>
                </a:cubicBezTo>
                <a:cubicBezTo>
                  <a:pt x="4400" y="6"/>
                  <a:pt x="4399" y="6"/>
                  <a:pt x="4399" y="7"/>
                </a:cubicBezTo>
                <a:cubicBezTo>
                  <a:pt x="4399" y="7"/>
                  <a:pt x="4399" y="8"/>
                  <a:pt x="4399" y="9"/>
                </a:cubicBezTo>
                <a:cubicBezTo>
                  <a:pt x="4399" y="10"/>
                  <a:pt x="4398" y="10"/>
                  <a:pt x="4398" y="11"/>
                </a:cubicBezTo>
                <a:cubicBezTo>
                  <a:pt x="4398" y="12"/>
                  <a:pt x="4398" y="14"/>
                  <a:pt x="4397" y="14"/>
                </a:cubicBezTo>
                <a:cubicBezTo>
                  <a:pt x="4397" y="14"/>
                  <a:pt x="4396" y="13"/>
                  <a:pt x="4396" y="13"/>
                </a:cubicBezTo>
                <a:cubicBezTo>
                  <a:pt x="4396" y="12"/>
                  <a:pt x="4396" y="12"/>
                  <a:pt x="4396" y="12"/>
                </a:cubicBezTo>
                <a:cubicBezTo>
                  <a:pt x="4396" y="11"/>
                  <a:pt x="4397" y="11"/>
                  <a:pt x="4397" y="11"/>
                </a:cubicBezTo>
                <a:cubicBezTo>
                  <a:pt x="4397" y="10"/>
                  <a:pt x="4397" y="9"/>
                  <a:pt x="4397" y="9"/>
                </a:cubicBezTo>
                <a:cubicBezTo>
                  <a:pt x="4396" y="9"/>
                  <a:pt x="4396" y="9"/>
                  <a:pt x="4396" y="9"/>
                </a:cubicBezTo>
                <a:cubicBezTo>
                  <a:pt x="4395" y="9"/>
                  <a:pt x="4394" y="9"/>
                  <a:pt x="4394" y="9"/>
                </a:cubicBezTo>
                <a:cubicBezTo>
                  <a:pt x="4393" y="9"/>
                  <a:pt x="4393" y="7"/>
                  <a:pt x="4392" y="8"/>
                </a:cubicBezTo>
                <a:cubicBezTo>
                  <a:pt x="4392" y="8"/>
                  <a:pt x="4391" y="8"/>
                  <a:pt x="4391" y="8"/>
                </a:cubicBezTo>
                <a:cubicBezTo>
                  <a:pt x="4392" y="10"/>
                  <a:pt x="4394" y="10"/>
                  <a:pt x="4393" y="11"/>
                </a:cubicBezTo>
                <a:cubicBezTo>
                  <a:pt x="4392" y="12"/>
                  <a:pt x="4392" y="12"/>
                  <a:pt x="4392" y="12"/>
                </a:cubicBezTo>
                <a:cubicBezTo>
                  <a:pt x="4392" y="12"/>
                  <a:pt x="4391" y="12"/>
                  <a:pt x="4391" y="11"/>
                </a:cubicBezTo>
                <a:cubicBezTo>
                  <a:pt x="4390" y="11"/>
                  <a:pt x="4389" y="11"/>
                  <a:pt x="4388" y="11"/>
                </a:cubicBezTo>
                <a:cubicBezTo>
                  <a:pt x="4387" y="11"/>
                  <a:pt x="4387" y="12"/>
                  <a:pt x="4386" y="12"/>
                </a:cubicBezTo>
                <a:cubicBezTo>
                  <a:pt x="4386" y="12"/>
                  <a:pt x="4386" y="12"/>
                  <a:pt x="4386" y="12"/>
                </a:cubicBezTo>
                <a:cubicBezTo>
                  <a:pt x="4385" y="12"/>
                  <a:pt x="4385" y="12"/>
                  <a:pt x="4385" y="11"/>
                </a:cubicBezTo>
                <a:cubicBezTo>
                  <a:pt x="4384" y="10"/>
                  <a:pt x="4384" y="10"/>
                  <a:pt x="4383" y="10"/>
                </a:cubicBezTo>
                <a:cubicBezTo>
                  <a:pt x="4381" y="10"/>
                  <a:pt x="4382" y="12"/>
                  <a:pt x="4381" y="12"/>
                </a:cubicBezTo>
                <a:cubicBezTo>
                  <a:pt x="4381" y="12"/>
                  <a:pt x="4381" y="12"/>
                  <a:pt x="4381" y="12"/>
                </a:cubicBezTo>
                <a:cubicBezTo>
                  <a:pt x="4380" y="13"/>
                  <a:pt x="4380" y="11"/>
                  <a:pt x="4380" y="10"/>
                </a:cubicBezTo>
                <a:cubicBezTo>
                  <a:pt x="4379" y="9"/>
                  <a:pt x="4379" y="9"/>
                  <a:pt x="4379" y="9"/>
                </a:cubicBezTo>
                <a:cubicBezTo>
                  <a:pt x="4379" y="9"/>
                  <a:pt x="4378" y="9"/>
                  <a:pt x="4377" y="9"/>
                </a:cubicBezTo>
                <a:cubicBezTo>
                  <a:pt x="4377" y="8"/>
                  <a:pt x="4377" y="8"/>
                  <a:pt x="4377" y="8"/>
                </a:cubicBezTo>
                <a:cubicBezTo>
                  <a:pt x="4376" y="8"/>
                  <a:pt x="4376" y="8"/>
                  <a:pt x="4376" y="8"/>
                </a:cubicBezTo>
                <a:cubicBezTo>
                  <a:pt x="4376" y="8"/>
                  <a:pt x="4376" y="8"/>
                  <a:pt x="4375" y="8"/>
                </a:cubicBezTo>
                <a:cubicBezTo>
                  <a:pt x="4375" y="9"/>
                  <a:pt x="4377" y="9"/>
                  <a:pt x="4377" y="10"/>
                </a:cubicBezTo>
                <a:cubicBezTo>
                  <a:pt x="4377" y="10"/>
                  <a:pt x="4377" y="11"/>
                  <a:pt x="4376" y="11"/>
                </a:cubicBezTo>
                <a:cubicBezTo>
                  <a:pt x="4376" y="11"/>
                  <a:pt x="4374" y="11"/>
                  <a:pt x="4373" y="11"/>
                </a:cubicBezTo>
                <a:cubicBezTo>
                  <a:pt x="4372" y="11"/>
                  <a:pt x="4371" y="9"/>
                  <a:pt x="4370" y="8"/>
                </a:cubicBezTo>
                <a:cubicBezTo>
                  <a:pt x="4370" y="8"/>
                  <a:pt x="4368" y="8"/>
                  <a:pt x="4367" y="8"/>
                </a:cubicBezTo>
                <a:cubicBezTo>
                  <a:pt x="4366" y="8"/>
                  <a:pt x="4366" y="9"/>
                  <a:pt x="4365" y="9"/>
                </a:cubicBezTo>
                <a:cubicBezTo>
                  <a:pt x="4364" y="9"/>
                  <a:pt x="4364" y="9"/>
                  <a:pt x="4363" y="8"/>
                </a:cubicBezTo>
                <a:cubicBezTo>
                  <a:pt x="4363" y="8"/>
                  <a:pt x="4362" y="8"/>
                  <a:pt x="4362" y="8"/>
                </a:cubicBezTo>
                <a:cubicBezTo>
                  <a:pt x="4361" y="8"/>
                  <a:pt x="4361" y="7"/>
                  <a:pt x="4360" y="7"/>
                </a:cubicBezTo>
                <a:cubicBezTo>
                  <a:pt x="4360" y="7"/>
                  <a:pt x="4359" y="7"/>
                  <a:pt x="4359" y="7"/>
                </a:cubicBezTo>
                <a:cubicBezTo>
                  <a:pt x="4359" y="8"/>
                  <a:pt x="4360" y="8"/>
                  <a:pt x="4361" y="9"/>
                </a:cubicBezTo>
                <a:cubicBezTo>
                  <a:pt x="4361" y="9"/>
                  <a:pt x="4361" y="10"/>
                  <a:pt x="4361" y="11"/>
                </a:cubicBezTo>
                <a:cubicBezTo>
                  <a:pt x="4362" y="12"/>
                  <a:pt x="4362" y="12"/>
                  <a:pt x="4362" y="12"/>
                </a:cubicBezTo>
                <a:cubicBezTo>
                  <a:pt x="4362" y="12"/>
                  <a:pt x="4362" y="13"/>
                  <a:pt x="4362" y="13"/>
                </a:cubicBezTo>
                <a:cubicBezTo>
                  <a:pt x="4361" y="13"/>
                  <a:pt x="4361" y="12"/>
                  <a:pt x="4360" y="12"/>
                </a:cubicBezTo>
                <a:cubicBezTo>
                  <a:pt x="4359" y="12"/>
                  <a:pt x="4359" y="13"/>
                  <a:pt x="4358" y="13"/>
                </a:cubicBezTo>
                <a:cubicBezTo>
                  <a:pt x="4357" y="12"/>
                  <a:pt x="4357" y="12"/>
                  <a:pt x="4357" y="11"/>
                </a:cubicBezTo>
                <a:cubicBezTo>
                  <a:pt x="4356" y="11"/>
                  <a:pt x="4355" y="12"/>
                  <a:pt x="4354" y="11"/>
                </a:cubicBezTo>
                <a:cubicBezTo>
                  <a:pt x="4353" y="11"/>
                  <a:pt x="4353" y="10"/>
                  <a:pt x="4352" y="10"/>
                </a:cubicBezTo>
                <a:cubicBezTo>
                  <a:pt x="4351" y="10"/>
                  <a:pt x="4351" y="11"/>
                  <a:pt x="4350" y="11"/>
                </a:cubicBezTo>
                <a:cubicBezTo>
                  <a:pt x="4349" y="12"/>
                  <a:pt x="4349" y="11"/>
                  <a:pt x="4348" y="11"/>
                </a:cubicBezTo>
                <a:cubicBezTo>
                  <a:pt x="4346" y="12"/>
                  <a:pt x="4346" y="15"/>
                  <a:pt x="4344" y="15"/>
                </a:cubicBezTo>
                <a:cubicBezTo>
                  <a:pt x="4344" y="14"/>
                  <a:pt x="4344" y="14"/>
                  <a:pt x="4344" y="14"/>
                </a:cubicBezTo>
                <a:cubicBezTo>
                  <a:pt x="4343" y="14"/>
                  <a:pt x="4344" y="13"/>
                  <a:pt x="4345" y="13"/>
                </a:cubicBezTo>
                <a:cubicBezTo>
                  <a:pt x="4345" y="12"/>
                  <a:pt x="4343" y="10"/>
                  <a:pt x="4343" y="10"/>
                </a:cubicBezTo>
                <a:cubicBezTo>
                  <a:pt x="4341" y="10"/>
                  <a:pt x="4342" y="12"/>
                  <a:pt x="4341" y="13"/>
                </a:cubicBezTo>
                <a:cubicBezTo>
                  <a:pt x="4340" y="13"/>
                  <a:pt x="4340" y="13"/>
                  <a:pt x="4340" y="13"/>
                </a:cubicBezTo>
                <a:cubicBezTo>
                  <a:pt x="4339" y="12"/>
                  <a:pt x="4339" y="12"/>
                  <a:pt x="4339" y="11"/>
                </a:cubicBezTo>
                <a:cubicBezTo>
                  <a:pt x="4338" y="10"/>
                  <a:pt x="4339" y="9"/>
                  <a:pt x="4339" y="8"/>
                </a:cubicBezTo>
                <a:cubicBezTo>
                  <a:pt x="4338" y="7"/>
                  <a:pt x="4338" y="7"/>
                  <a:pt x="4338" y="7"/>
                </a:cubicBezTo>
                <a:cubicBezTo>
                  <a:pt x="4337" y="7"/>
                  <a:pt x="4336" y="8"/>
                  <a:pt x="4336" y="9"/>
                </a:cubicBezTo>
                <a:cubicBezTo>
                  <a:pt x="4335" y="9"/>
                  <a:pt x="4336" y="10"/>
                  <a:pt x="4336" y="11"/>
                </a:cubicBezTo>
                <a:cubicBezTo>
                  <a:pt x="4336" y="12"/>
                  <a:pt x="4336" y="11"/>
                  <a:pt x="4335" y="12"/>
                </a:cubicBezTo>
                <a:cubicBezTo>
                  <a:pt x="4334" y="12"/>
                  <a:pt x="4334" y="13"/>
                  <a:pt x="4333" y="13"/>
                </a:cubicBezTo>
                <a:cubicBezTo>
                  <a:pt x="4333" y="13"/>
                  <a:pt x="4333" y="13"/>
                  <a:pt x="4333" y="13"/>
                </a:cubicBezTo>
                <a:cubicBezTo>
                  <a:pt x="4332" y="13"/>
                  <a:pt x="4333" y="12"/>
                  <a:pt x="4332" y="11"/>
                </a:cubicBezTo>
                <a:cubicBezTo>
                  <a:pt x="4331" y="10"/>
                  <a:pt x="4331" y="10"/>
                  <a:pt x="4331" y="10"/>
                </a:cubicBezTo>
                <a:cubicBezTo>
                  <a:pt x="4329" y="10"/>
                  <a:pt x="4330" y="11"/>
                  <a:pt x="4329" y="11"/>
                </a:cubicBezTo>
                <a:cubicBezTo>
                  <a:pt x="4328" y="12"/>
                  <a:pt x="4328" y="12"/>
                  <a:pt x="4327" y="12"/>
                </a:cubicBezTo>
                <a:cubicBezTo>
                  <a:pt x="4327" y="12"/>
                  <a:pt x="4326" y="12"/>
                  <a:pt x="4326" y="12"/>
                </a:cubicBezTo>
                <a:cubicBezTo>
                  <a:pt x="4326" y="13"/>
                  <a:pt x="4327" y="13"/>
                  <a:pt x="4327" y="14"/>
                </a:cubicBezTo>
                <a:cubicBezTo>
                  <a:pt x="4327" y="15"/>
                  <a:pt x="4327" y="15"/>
                  <a:pt x="4327" y="15"/>
                </a:cubicBezTo>
                <a:cubicBezTo>
                  <a:pt x="4326" y="15"/>
                  <a:pt x="4326" y="15"/>
                  <a:pt x="4326" y="15"/>
                </a:cubicBezTo>
                <a:cubicBezTo>
                  <a:pt x="4326" y="14"/>
                  <a:pt x="4326" y="14"/>
                  <a:pt x="4326" y="14"/>
                </a:cubicBezTo>
                <a:cubicBezTo>
                  <a:pt x="4325" y="13"/>
                  <a:pt x="4324" y="12"/>
                  <a:pt x="4324" y="12"/>
                </a:cubicBezTo>
                <a:cubicBezTo>
                  <a:pt x="4322" y="12"/>
                  <a:pt x="4322" y="14"/>
                  <a:pt x="4321" y="14"/>
                </a:cubicBezTo>
                <a:cubicBezTo>
                  <a:pt x="4320" y="14"/>
                  <a:pt x="4319" y="11"/>
                  <a:pt x="4318" y="12"/>
                </a:cubicBezTo>
                <a:cubicBezTo>
                  <a:pt x="4318" y="13"/>
                  <a:pt x="4317" y="14"/>
                  <a:pt x="4316" y="14"/>
                </a:cubicBezTo>
                <a:cubicBezTo>
                  <a:pt x="4316" y="14"/>
                  <a:pt x="4316" y="14"/>
                  <a:pt x="4315" y="14"/>
                </a:cubicBezTo>
                <a:cubicBezTo>
                  <a:pt x="4315" y="13"/>
                  <a:pt x="4315" y="12"/>
                  <a:pt x="4314" y="12"/>
                </a:cubicBezTo>
                <a:cubicBezTo>
                  <a:pt x="4314" y="12"/>
                  <a:pt x="4314" y="12"/>
                  <a:pt x="4314" y="12"/>
                </a:cubicBezTo>
                <a:cubicBezTo>
                  <a:pt x="4313" y="12"/>
                  <a:pt x="4313" y="12"/>
                  <a:pt x="4313" y="12"/>
                </a:cubicBezTo>
                <a:cubicBezTo>
                  <a:pt x="4312" y="13"/>
                  <a:pt x="4314" y="15"/>
                  <a:pt x="4313" y="16"/>
                </a:cubicBezTo>
                <a:cubicBezTo>
                  <a:pt x="4313" y="16"/>
                  <a:pt x="4312" y="16"/>
                  <a:pt x="4312" y="17"/>
                </a:cubicBezTo>
                <a:cubicBezTo>
                  <a:pt x="4310" y="17"/>
                  <a:pt x="4311" y="14"/>
                  <a:pt x="4311" y="12"/>
                </a:cubicBezTo>
                <a:cubicBezTo>
                  <a:pt x="4312" y="12"/>
                  <a:pt x="4312" y="11"/>
                  <a:pt x="4314" y="11"/>
                </a:cubicBezTo>
                <a:cubicBezTo>
                  <a:pt x="4314" y="11"/>
                  <a:pt x="4315" y="11"/>
                  <a:pt x="4315" y="11"/>
                </a:cubicBezTo>
                <a:cubicBezTo>
                  <a:pt x="4316" y="11"/>
                  <a:pt x="4316" y="11"/>
                  <a:pt x="4316" y="11"/>
                </a:cubicBezTo>
                <a:cubicBezTo>
                  <a:pt x="4317" y="10"/>
                  <a:pt x="4316" y="10"/>
                  <a:pt x="4315" y="10"/>
                </a:cubicBezTo>
                <a:cubicBezTo>
                  <a:pt x="4315" y="9"/>
                  <a:pt x="4315" y="9"/>
                  <a:pt x="4314" y="9"/>
                </a:cubicBezTo>
                <a:cubicBezTo>
                  <a:pt x="4313" y="9"/>
                  <a:pt x="4313" y="9"/>
                  <a:pt x="4313" y="9"/>
                </a:cubicBezTo>
                <a:cubicBezTo>
                  <a:pt x="4313" y="9"/>
                  <a:pt x="4312" y="10"/>
                  <a:pt x="4312" y="10"/>
                </a:cubicBezTo>
                <a:cubicBezTo>
                  <a:pt x="4311" y="12"/>
                  <a:pt x="4309" y="12"/>
                  <a:pt x="4309" y="12"/>
                </a:cubicBezTo>
                <a:cubicBezTo>
                  <a:pt x="4308" y="12"/>
                  <a:pt x="4308" y="12"/>
                  <a:pt x="4308" y="12"/>
                </a:cubicBezTo>
                <a:cubicBezTo>
                  <a:pt x="4307" y="12"/>
                  <a:pt x="4306" y="14"/>
                  <a:pt x="4305" y="14"/>
                </a:cubicBezTo>
                <a:cubicBezTo>
                  <a:pt x="4304" y="13"/>
                  <a:pt x="4304" y="13"/>
                  <a:pt x="4304" y="13"/>
                </a:cubicBezTo>
                <a:cubicBezTo>
                  <a:pt x="4303" y="12"/>
                  <a:pt x="4304" y="11"/>
                  <a:pt x="4303" y="11"/>
                </a:cubicBezTo>
                <a:cubicBezTo>
                  <a:pt x="4302" y="11"/>
                  <a:pt x="4301" y="12"/>
                  <a:pt x="4301" y="12"/>
                </a:cubicBezTo>
                <a:cubicBezTo>
                  <a:pt x="4299" y="12"/>
                  <a:pt x="4298" y="12"/>
                  <a:pt x="4296" y="12"/>
                </a:cubicBezTo>
                <a:cubicBezTo>
                  <a:pt x="4296" y="13"/>
                  <a:pt x="4295" y="14"/>
                  <a:pt x="4294" y="14"/>
                </a:cubicBezTo>
                <a:cubicBezTo>
                  <a:pt x="4294" y="13"/>
                  <a:pt x="4294" y="13"/>
                  <a:pt x="4293" y="13"/>
                </a:cubicBezTo>
                <a:cubicBezTo>
                  <a:pt x="4291" y="13"/>
                  <a:pt x="4292" y="14"/>
                  <a:pt x="4290" y="14"/>
                </a:cubicBezTo>
                <a:cubicBezTo>
                  <a:pt x="4289" y="14"/>
                  <a:pt x="4288" y="14"/>
                  <a:pt x="4288" y="13"/>
                </a:cubicBezTo>
                <a:cubicBezTo>
                  <a:pt x="4287" y="13"/>
                  <a:pt x="4287" y="11"/>
                  <a:pt x="4287" y="11"/>
                </a:cubicBezTo>
                <a:cubicBezTo>
                  <a:pt x="4284" y="11"/>
                  <a:pt x="4284" y="12"/>
                  <a:pt x="4283" y="13"/>
                </a:cubicBezTo>
                <a:cubicBezTo>
                  <a:pt x="4282" y="13"/>
                  <a:pt x="4284" y="14"/>
                  <a:pt x="4284" y="15"/>
                </a:cubicBezTo>
                <a:cubicBezTo>
                  <a:pt x="4284" y="16"/>
                  <a:pt x="4284" y="16"/>
                  <a:pt x="4284" y="16"/>
                </a:cubicBezTo>
                <a:cubicBezTo>
                  <a:pt x="4283" y="16"/>
                  <a:pt x="4283" y="16"/>
                  <a:pt x="4283" y="16"/>
                </a:cubicBezTo>
                <a:cubicBezTo>
                  <a:pt x="4282" y="15"/>
                  <a:pt x="4282" y="14"/>
                  <a:pt x="4282" y="14"/>
                </a:cubicBezTo>
                <a:cubicBezTo>
                  <a:pt x="4281" y="14"/>
                  <a:pt x="4281" y="14"/>
                  <a:pt x="4281" y="14"/>
                </a:cubicBezTo>
                <a:cubicBezTo>
                  <a:pt x="4280" y="14"/>
                  <a:pt x="4280" y="14"/>
                  <a:pt x="4280" y="14"/>
                </a:cubicBezTo>
                <a:cubicBezTo>
                  <a:pt x="4279" y="15"/>
                  <a:pt x="4280" y="16"/>
                  <a:pt x="4279" y="16"/>
                </a:cubicBezTo>
                <a:cubicBezTo>
                  <a:pt x="4278" y="16"/>
                  <a:pt x="4278" y="15"/>
                  <a:pt x="4278" y="15"/>
                </a:cubicBezTo>
                <a:cubicBezTo>
                  <a:pt x="4277" y="14"/>
                  <a:pt x="4279" y="14"/>
                  <a:pt x="4279" y="13"/>
                </a:cubicBezTo>
                <a:cubicBezTo>
                  <a:pt x="4280" y="12"/>
                  <a:pt x="4279" y="11"/>
                  <a:pt x="4279" y="11"/>
                </a:cubicBezTo>
                <a:cubicBezTo>
                  <a:pt x="4279" y="8"/>
                  <a:pt x="4280" y="6"/>
                  <a:pt x="4279" y="6"/>
                </a:cubicBezTo>
                <a:cubicBezTo>
                  <a:pt x="4278" y="6"/>
                  <a:pt x="4278" y="6"/>
                  <a:pt x="4277" y="7"/>
                </a:cubicBezTo>
                <a:cubicBezTo>
                  <a:pt x="4277" y="10"/>
                  <a:pt x="4279" y="12"/>
                  <a:pt x="4276" y="13"/>
                </a:cubicBezTo>
                <a:cubicBezTo>
                  <a:pt x="4275" y="13"/>
                  <a:pt x="4273" y="13"/>
                  <a:pt x="4273" y="12"/>
                </a:cubicBezTo>
                <a:cubicBezTo>
                  <a:pt x="4273" y="11"/>
                  <a:pt x="4273" y="11"/>
                  <a:pt x="4273" y="10"/>
                </a:cubicBezTo>
                <a:cubicBezTo>
                  <a:pt x="4272" y="9"/>
                  <a:pt x="4272" y="8"/>
                  <a:pt x="4271" y="8"/>
                </a:cubicBezTo>
                <a:cubicBezTo>
                  <a:pt x="4269" y="8"/>
                  <a:pt x="4268" y="9"/>
                  <a:pt x="4268" y="10"/>
                </a:cubicBezTo>
                <a:cubicBezTo>
                  <a:pt x="4269" y="11"/>
                  <a:pt x="4270" y="11"/>
                  <a:pt x="4271" y="12"/>
                </a:cubicBezTo>
                <a:cubicBezTo>
                  <a:pt x="4271" y="13"/>
                  <a:pt x="4270" y="13"/>
                  <a:pt x="4269" y="13"/>
                </a:cubicBezTo>
                <a:cubicBezTo>
                  <a:pt x="4268" y="14"/>
                  <a:pt x="4268" y="14"/>
                  <a:pt x="4268" y="14"/>
                </a:cubicBezTo>
                <a:cubicBezTo>
                  <a:pt x="4268" y="14"/>
                  <a:pt x="4270" y="15"/>
                  <a:pt x="4270" y="15"/>
                </a:cubicBezTo>
                <a:cubicBezTo>
                  <a:pt x="4270" y="16"/>
                  <a:pt x="4269" y="16"/>
                  <a:pt x="4269" y="16"/>
                </a:cubicBezTo>
                <a:cubicBezTo>
                  <a:pt x="4268" y="16"/>
                  <a:pt x="4268" y="15"/>
                  <a:pt x="4268" y="15"/>
                </a:cubicBezTo>
                <a:cubicBezTo>
                  <a:pt x="4267" y="15"/>
                  <a:pt x="4266" y="15"/>
                  <a:pt x="4265" y="14"/>
                </a:cubicBezTo>
                <a:cubicBezTo>
                  <a:pt x="4264" y="13"/>
                  <a:pt x="4265" y="12"/>
                  <a:pt x="4264" y="12"/>
                </a:cubicBezTo>
                <a:cubicBezTo>
                  <a:pt x="4264" y="12"/>
                  <a:pt x="4263" y="13"/>
                  <a:pt x="4263" y="13"/>
                </a:cubicBezTo>
                <a:cubicBezTo>
                  <a:pt x="4262" y="12"/>
                  <a:pt x="4261" y="11"/>
                  <a:pt x="4261" y="12"/>
                </a:cubicBezTo>
                <a:cubicBezTo>
                  <a:pt x="4260" y="12"/>
                  <a:pt x="4259" y="13"/>
                  <a:pt x="4259" y="13"/>
                </a:cubicBezTo>
                <a:cubicBezTo>
                  <a:pt x="4258" y="13"/>
                  <a:pt x="4257" y="13"/>
                  <a:pt x="4256" y="13"/>
                </a:cubicBezTo>
                <a:cubicBezTo>
                  <a:pt x="4256" y="13"/>
                  <a:pt x="4255" y="14"/>
                  <a:pt x="4255" y="14"/>
                </a:cubicBezTo>
                <a:cubicBezTo>
                  <a:pt x="4254" y="15"/>
                  <a:pt x="4253" y="13"/>
                  <a:pt x="4253" y="13"/>
                </a:cubicBezTo>
                <a:cubicBezTo>
                  <a:pt x="4252" y="13"/>
                  <a:pt x="4251" y="13"/>
                  <a:pt x="4250" y="13"/>
                </a:cubicBezTo>
                <a:cubicBezTo>
                  <a:pt x="4249" y="13"/>
                  <a:pt x="4248" y="12"/>
                  <a:pt x="4247" y="13"/>
                </a:cubicBezTo>
                <a:cubicBezTo>
                  <a:pt x="4246" y="13"/>
                  <a:pt x="4246" y="12"/>
                  <a:pt x="4246" y="11"/>
                </a:cubicBezTo>
                <a:cubicBezTo>
                  <a:pt x="4246" y="10"/>
                  <a:pt x="4245" y="10"/>
                  <a:pt x="4245" y="10"/>
                </a:cubicBezTo>
                <a:cubicBezTo>
                  <a:pt x="4244" y="9"/>
                  <a:pt x="4244" y="9"/>
                  <a:pt x="4244" y="9"/>
                </a:cubicBezTo>
                <a:cubicBezTo>
                  <a:pt x="4243" y="9"/>
                  <a:pt x="4243" y="9"/>
                  <a:pt x="4243" y="9"/>
                </a:cubicBezTo>
                <a:cubicBezTo>
                  <a:pt x="4242" y="9"/>
                  <a:pt x="4242" y="9"/>
                  <a:pt x="4242" y="9"/>
                </a:cubicBezTo>
                <a:cubicBezTo>
                  <a:pt x="4242" y="10"/>
                  <a:pt x="4243" y="10"/>
                  <a:pt x="4244" y="11"/>
                </a:cubicBezTo>
                <a:cubicBezTo>
                  <a:pt x="4244" y="12"/>
                  <a:pt x="4244" y="12"/>
                  <a:pt x="4244" y="12"/>
                </a:cubicBezTo>
                <a:cubicBezTo>
                  <a:pt x="4244" y="13"/>
                  <a:pt x="4243" y="13"/>
                  <a:pt x="4243" y="13"/>
                </a:cubicBezTo>
                <a:cubicBezTo>
                  <a:pt x="4242" y="14"/>
                  <a:pt x="4240" y="13"/>
                  <a:pt x="4240" y="13"/>
                </a:cubicBezTo>
                <a:cubicBezTo>
                  <a:pt x="4239" y="14"/>
                  <a:pt x="4239" y="14"/>
                  <a:pt x="4239" y="15"/>
                </a:cubicBezTo>
                <a:cubicBezTo>
                  <a:pt x="4239" y="15"/>
                  <a:pt x="4239" y="15"/>
                  <a:pt x="4239" y="15"/>
                </a:cubicBezTo>
                <a:cubicBezTo>
                  <a:pt x="4238" y="15"/>
                  <a:pt x="4238" y="14"/>
                  <a:pt x="4237" y="13"/>
                </a:cubicBezTo>
                <a:cubicBezTo>
                  <a:pt x="4236" y="13"/>
                  <a:pt x="4236" y="13"/>
                  <a:pt x="4236" y="13"/>
                </a:cubicBezTo>
                <a:cubicBezTo>
                  <a:pt x="4236" y="12"/>
                  <a:pt x="4237" y="12"/>
                  <a:pt x="4238" y="12"/>
                </a:cubicBezTo>
                <a:cubicBezTo>
                  <a:pt x="4238" y="11"/>
                  <a:pt x="4238" y="11"/>
                  <a:pt x="4238" y="10"/>
                </a:cubicBezTo>
                <a:cubicBezTo>
                  <a:pt x="4238" y="10"/>
                  <a:pt x="4239" y="10"/>
                  <a:pt x="4239" y="9"/>
                </a:cubicBezTo>
                <a:cubicBezTo>
                  <a:pt x="4239" y="9"/>
                  <a:pt x="4239" y="9"/>
                  <a:pt x="4239" y="9"/>
                </a:cubicBezTo>
                <a:cubicBezTo>
                  <a:pt x="4238" y="9"/>
                  <a:pt x="4238" y="9"/>
                  <a:pt x="4237" y="10"/>
                </a:cubicBezTo>
                <a:cubicBezTo>
                  <a:pt x="4236" y="10"/>
                  <a:pt x="4235" y="10"/>
                  <a:pt x="4235" y="10"/>
                </a:cubicBezTo>
                <a:cubicBezTo>
                  <a:pt x="4234" y="11"/>
                  <a:pt x="4234" y="11"/>
                  <a:pt x="4234" y="12"/>
                </a:cubicBezTo>
                <a:cubicBezTo>
                  <a:pt x="4233" y="12"/>
                  <a:pt x="4232" y="11"/>
                  <a:pt x="4232" y="12"/>
                </a:cubicBezTo>
                <a:cubicBezTo>
                  <a:pt x="4231" y="12"/>
                  <a:pt x="4231" y="13"/>
                  <a:pt x="4231" y="13"/>
                </a:cubicBezTo>
                <a:cubicBezTo>
                  <a:pt x="4230" y="14"/>
                  <a:pt x="4229" y="15"/>
                  <a:pt x="4228" y="15"/>
                </a:cubicBezTo>
                <a:cubicBezTo>
                  <a:pt x="4227" y="15"/>
                  <a:pt x="4227" y="14"/>
                  <a:pt x="4226" y="13"/>
                </a:cubicBezTo>
                <a:cubicBezTo>
                  <a:pt x="4225" y="13"/>
                  <a:pt x="4225" y="12"/>
                  <a:pt x="4224" y="12"/>
                </a:cubicBezTo>
                <a:cubicBezTo>
                  <a:pt x="4224" y="12"/>
                  <a:pt x="4223" y="13"/>
                  <a:pt x="4223" y="13"/>
                </a:cubicBezTo>
                <a:cubicBezTo>
                  <a:pt x="4222" y="13"/>
                  <a:pt x="4222" y="12"/>
                  <a:pt x="4221" y="12"/>
                </a:cubicBezTo>
                <a:cubicBezTo>
                  <a:pt x="4221" y="13"/>
                  <a:pt x="4221" y="13"/>
                  <a:pt x="4221" y="13"/>
                </a:cubicBezTo>
                <a:cubicBezTo>
                  <a:pt x="4220" y="13"/>
                  <a:pt x="4220" y="14"/>
                  <a:pt x="4219" y="15"/>
                </a:cubicBezTo>
                <a:cubicBezTo>
                  <a:pt x="4218" y="16"/>
                  <a:pt x="4217" y="15"/>
                  <a:pt x="4217" y="15"/>
                </a:cubicBezTo>
                <a:cubicBezTo>
                  <a:pt x="4217" y="14"/>
                  <a:pt x="4218" y="13"/>
                  <a:pt x="4218" y="13"/>
                </a:cubicBezTo>
                <a:cubicBezTo>
                  <a:pt x="4218" y="12"/>
                  <a:pt x="4217" y="12"/>
                  <a:pt x="4216" y="12"/>
                </a:cubicBezTo>
                <a:cubicBezTo>
                  <a:pt x="4216" y="12"/>
                  <a:pt x="4215" y="13"/>
                  <a:pt x="4215" y="13"/>
                </a:cubicBezTo>
                <a:cubicBezTo>
                  <a:pt x="4214" y="13"/>
                  <a:pt x="4214" y="13"/>
                  <a:pt x="4214" y="13"/>
                </a:cubicBezTo>
                <a:cubicBezTo>
                  <a:pt x="4214" y="12"/>
                  <a:pt x="4214" y="12"/>
                  <a:pt x="4215" y="12"/>
                </a:cubicBezTo>
                <a:cubicBezTo>
                  <a:pt x="4216" y="12"/>
                  <a:pt x="4216" y="11"/>
                  <a:pt x="4217" y="10"/>
                </a:cubicBezTo>
                <a:cubicBezTo>
                  <a:pt x="4216" y="9"/>
                  <a:pt x="4216" y="9"/>
                  <a:pt x="4216" y="9"/>
                </a:cubicBezTo>
                <a:cubicBezTo>
                  <a:pt x="4216" y="8"/>
                  <a:pt x="4215" y="10"/>
                  <a:pt x="4215" y="10"/>
                </a:cubicBezTo>
                <a:cubicBezTo>
                  <a:pt x="4214" y="11"/>
                  <a:pt x="4214" y="11"/>
                  <a:pt x="4214" y="11"/>
                </a:cubicBezTo>
                <a:cubicBezTo>
                  <a:pt x="4213" y="12"/>
                  <a:pt x="4213" y="12"/>
                  <a:pt x="4213" y="12"/>
                </a:cubicBezTo>
                <a:cubicBezTo>
                  <a:pt x="4213" y="13"/>
                  <a:pt x="4212" y="13"/>
                  <a:pt x="4211" y="14"/>
                </a:cubicBezTo>
                <a:cubicBezTo>
                  <a:pt x="4210" y="14"/>
                  <a:pt x="4210" y="14"/>
                  <a:pt x="4210" y="14"/>
                </a:cubicBezTo>
                <a:cubicBezTo>
                  <a:pt x="4209" y="14"/>
                  <a:pt x="4209" y="14"/>
                  <a:pt x="4208" y="14"/>
                </a:cubicBezTo>
                <a:cubicBezTo>
                  <a:pt x="4208" y="14"/>
                  <a:pt x="4207" y="12"/>
                  <a:pt x="4207" y="12"/>
                </a:cubicBezTo>
                <a:cubicBezTo>
                  <a:pt x="4205" y="13"/>
                  <a:pt x="4206" y="14"/>
                  <a:pt x="4205" y="15"/>
                </a:cubicBezTo>
                <a:cubicBezTo>
                  <a:pt x="4205" y="15"/>
                  <a:pt x="4205" y="15"/>
                  <a:pt x="4205" y="15"/>
                </a:cubicBezTo>
                <a:cubicBezTo>
                  <a:pt x="4204" y="16"/>
                  <a:pt x="4203" y="14"/>
                  <a:pt x="4203" y="14"/>
                </a:cubicBezTo>
                <a:cubicBezTo>
                  <a:pt x="4202" y="14"/>
                  <a:pt x="4201" y="15"/>
                  <a:pt x="4200" y="15"/>
                </a:cubicBezTo>
                <a:cubicBezTo>
                  <a:pt x="4200" y="15"/>
                  <a:pt x="4200" y="15"/>
                  <a:pt x="4200" y="15"/>
                </a:cubicBezTo>
                <a:cubicBezTo>
                  <a:pt x="4199" y="15"/>
                  <a:pt x="4200" y="14"/>
                  <a:pt x="4199" y="13"/>
                </a:cubicBezTo>
                <a:cubicBezTo>
                  <a:pt x="4199" y="13"/>
                  <a:pt x="4199" y="13"/>
                  <a:pt x="4199" y="13"/>
                </a:cubicBezTo>
                <a:cubicBezTo>
                  <a:pt x="4197" y="13"/>
                  <a:pt x="4198" y="13"/>
                  <a:pt x="4197" y="15"/>
                </a:cubicBezTo>
                <a:cubicBezTo>
                  <a:pt x="4197" y="15"/>
                  <a:pt x="4197" y="16"/>
                  <a:pt x="4196" y="16"/>
                </a:cubicBezTo>
                <a:cubicBezTo>
                  <a:pt x="4196" y="16"/>
                  <a:pt x="4195" y="16"/>
                  <a:pt x="4195" y="15"/>
                </a:cubicBezTo>
                <a:cubicBezTo>
                  <a:pt x="4194" y="15"/>
                  <a:pt x="4195" y="13"/>
                  <a:pt x="4194" y="13"/>
                </a:cubicBezTo>
                <a:cubicBezTo>
                  <a:pt x="4194" y="13"/>
                  <a:pt x="4193" y="13"/>
                  <a:pt x="4193" y="12"/>
                </a:cubicBezTo>
                <a:cubicBezTo>
                  <a:pt x="4193" y="12"/>
                  <a:pt x="4194" y="11"/>
                  <a:pt x="4193" y="11"/>
                </a:cubicBezTo>
                <a:cubicBezTo>
                  <a:pt x="4193" y="11"/>
                  <a:pt x="4193" y="11"/>
                  <a:pt x="4192" y="11"/>
                </a:cubicBezTo>
                <a:cubicBezTo>
                  <a:pt x="4192" y="11"/>
                  <a:pt x="4191" y="12"/>
                  <a:pt x="4191" y="12"/>
                </a:cubicBezTo>
                <a:cubicBezTo>
                  <a:pt x="4190" y="12"/>
                  <a:pt x="4190" y="11"/>
                  <a:pt x="4189" y="11"/>
                </a:cubicBezTo>
                <a:cubicBezTo>
                  <a:pt x="4188" y="11"/>
                  <a:pt x="4188" y="11"/>
                  <a:pt x="4188" y="11"/>
                </a:cubicBezTo>
                <a:cubicBezTo>
                  <a:pt x="4188" y="12"/>
                  <a:pt x="4188" y="12"/>
                  <a:pt x="4188" y="12"/>
                </a:cubicBezTo>
                <a:cubicBezTo>
                  <a:pt x="4187" y="13"/>
                  <a:pt x="4187" y="13"/>
                  <a:pt x="4186" y="14"/>
                </a:cubicBezTo>
                <a:cubicBezTo>
                  <a:pt x="4186" y="14"/>
                  <a:pt x="4187" y="14"/>
                  <a:pt x="4186" y="15"/>
                </a:cubicBezTo>
                <a:cubicBezTo>
                  <a:pt x="4186" y="15"/>
                  <a:pt x="4186" y="15"/>
                  <a:pt x="4186" y="15"/>
                </a:cubicBezTo>
                <a:cubicBezTo>
                  <a:pt x="4185" y="15"/>
                  <a:pt x="4185" y="15"/>
                  <a:pt x="4185" y="15"/>
                </a:cubicBezTo>
                <a:cubicBezTo>
                  <a:pt x="4185" y="15"/>
                  <a:pt x="4184" y="14"/>
                  <a:pt x="4184" y="14"/>
                </a:cubicBezTo>
                <a:cubicBezTo>
                  <a:pt x="4183" y="14"/>
                  <a:pt x="4183" y="14"/>
                  <a:pt x="4183" y="14"/>
                </a:cubicBezTo>
                <a:cubicBezTo>
                  <a:pt x="4180" y="14"/>
                  <a:pt x="4181" y="16"/>
                  <a:pt x="4179" y="16"/>
                </a:cubicBezTo>
                <a:cubicBezTo>
                  <a:pt x="4178" y="15"/>
                  <a:pt x="4178" y="15"/>
                  <a:pt x="4177" y="14"/>
                </a:cubicBezTo>
                <a:cubicBezTo>
                  <a:pt x="4176" y="14"/>
                  <a:pt x="4176" y="14"/>
                  <a:pt x="4176" y="14"/>
                </a:cubicBezTo>
                <a:cubicBezTo>
                  <a:pt x="4176" y="15"/>
                  <a:pt x="4176" y="15"/>
                  <a:pt x="4176" y="15"/>
                </a:cubicBezTo>
                <a:cubicBezTo>
                  <a:pt x="4175" y="16"/>
                  <a:pt x="4177" y="16"/>
                  <a:pt x="4177" y="17"/>
                </a:cubicBezTo>
                <a:cubicBezTo>
                  <a:pt x="4177" y="17"/>
                  <a:pt x="4177" y="17"/>
                  <a:pt x="4176" y="17"/>
                </a:cubicBezTo>
                <a:cubicBezTo>
                  <a:pt x="4175" y="17"/>
                  <a:pt x="4175" y="16"/>
                  <a:pt x="4175" y="16"/>
                </a:cubicBezTo>
                <a:cubicBezTo>
                  <a:pt x="4174" y="16"/>
                  <a:pt x="4173" y="16"/>
                  <a:pt x="4173" y="16"/>
                </a:cubicBezTo>
                <a:cubicBezTo>
                  <a:pt x="4172" y="15"/>
                  <a:pt x="4172" y="15"/>
                  <a:pt x="4172" y="15"/>
                </a:cubicBezTo>
                <a:cubicBezTo>
                  <a:pt x="4172" y="14"/>
                  <a:pt x="4172" y="14"/>
                  <a:pt x="4173" y="13"/>
                </a:cubicBezTo>
                <a:cubicBezTo>
                  <a:pt x="4173" y="12"/>
                  <a:pt x="4173" y="12"/>
                  <a:pt x="4173" y="12"/>
                </a:cubicBezTo>
                <a:cubicBezTo>
                  <a:pt x="4173" y="12"/>
                  <a:pt x="4174" y="11"/>
                  <a:pt x="4173" y="11"/>
                </a:cubicBezTo>
                <a:cubicBezTo>
                  <a:pt x="4173" y="11"/>
                  <a:pt x="4172" y="11"/>
                  <a:pt x="4171" y="11"/>
                </a:cubicBezTo>
                <a:cubicBezTo>
                  <a:pt x="4171" y="12"/>
                  <a:pt x="4170" y="13"/>
                  <a:pt x="4169" y="13"/>
                </a:cubicBezTo>
                <a:cubicBezTo>
                  <a:pt x="4168" y="13"/>
                  <a:pt x="4168" y="11"/>
                  <a:pt x="4167" y="11"/>
                </a:cubicBezTo>
                <a:cubicBezTo>
                  <a:pt x="4165" y="12"/>
                  <a:pt x="4165" y="12"/>
                  <a:pt x="4164" y="13"/>
                </a:cubicBezTo>
                <a:cubicBezTo>
                  <a:pt x="4164" y="14"/>
                  <a:pt x="4164" y="14"/>
                  <a:pt x="4164" y="14"/>
                </a:cubicBezTo>
                <a:cubicBezTo>
                  <a:pt x="4165" y="15"/>
                  <a:pt x="4165" y="15"/>
                  <a:pt x="4165" y="16"/>
                </a:cubicBezTo>
                <a:cubicBezTo>
                  <a:pt x="4165" y="16"/>
                  <a:pt x="4165" y="16"/>
                  <a:pt x="4164" y="16"/>
                </a:cubicBezTo>
                <a:cubicBezTo>
                  <a:pt x="4163" y="16"/>
                  <a:pt x="4163" y="15"/>
                  <a:pt x="4162" y="14"/>
                </a:cubicBezTo>
                <a:cubicBezTo>
                  <a:pt x="4162" y="13"/>
                  <a:pt x="4161" y="12"/>
                  <a:pt x="4160" y="11"/>
                </a:cubicBezTo>
                <a:cubicBezTo>
                  <a:pt x="4158" y="11"/>
                  <a:pt x="4158" y="11"/>
                  <a:pt x="4158" y="11"/>
                </a:cubicBezTo>
                <a:cubicBezTo>
                  <a:pt x="4157" y="13"/>
                  <a:pt x="4157" y="13"/>
                  <a:pt x="4157" y="13"/>
                </a:cubicBezTo>
                <a:cubicBezTo>
                  <a:pt x="4156" y="13"/>
                  <a:pt x="4156" y="13"/>
                  <a:pt x="4156" y="13"/>
                </a:cubicBezTo>
                <a:cubicBezTo>
                  <a:pt x="4155" y="13"/>
                  <a:pt x="4155" y="13"/>
                  <a:pt x="4155" y="13"/>
                </a:cubicBezTo>
                <a:cubicBezTo>
                  <a:pt x="4155" y="13"/>
                  <a:pt x="4155" y="13"/>
                  <a:pt x="4155" y="13"/>
                </a:cubicBezTo>
                <a:cubicBezTo>
                  <a:pt x="4155" y="12"/>
                  <a:pt x="4155" y="12"/>
                  <a:pt x="4155" y="12"/>
                </a:cubicBezTo>
                <a:cubicBezTo>
                  <a:pt x="4155" y="11"/>
                  <a:pt x="4156" y="11"/>
                  <a:pt x="4156" y="11"/>
                </a:cubicBezTo>
                <a:cubicBezTo>
                  <a:pt x="4156" y="11"/>
                  <a:pt x="4156" y="10"/>
                  <a:pt x="4156" y="10"/>
                </a:cubicBezTo>
                <a:cubicBezTo>
                  <a:pt x="4155" y="10"/>
                  <a:pt x="4155" y="10"/>
                  <a:pt x="4155" y="10"/>
                </a:cubicBezTo>
                <a:cubicBezTo>
                  <a:pt x="4155" y="10"/>
                  <a:pt x="4155" y="10"/>
                  <a:pt x="4155" y="10"/>
                </a:cubicBezTo>
                <a:cubicBezTo>
                  <a:pt x="4155" y="9"/>
                  <a:pt x="4155" y="9"/>
                  <a:pt x="4155" y="9"/>
                </a:cubicBezTo>
                <a:cubicBezTo>
                  <a:pt x="4154" y="9"/>
                  <a:pt x="4154" y="9"/>
                  <a:pt x="4154" y="9"/>
                </a:cubicBezTo>
                <a:cubicBezTo>
                  <a:pt x="4154" y="9"/>
                  <a:pt x="4154" y="9"/>
                  <a:pt x="4154" y="10"/>
                </a:cubicBezTo>
                <a:cubicBezTo>
                  <a:pt x="4153" y="10"/>
                  <a:pt x="4153" y="11"/>
                  <a:pt x="4153" y="11"/>
                </a:cubicBezTo>
                <a:cubicBezTo>
                  <a:pt x="4153" y="12"/>
                  <a:pt x="4153" y="12"/>
                  <a:pt x="4153" y="12"/>
                </a:cubicBezTo>
                <a:cubicBezTo>
                  <a:pt x="4153" y="12"/>
                  <a:pt x="4153" y="12"/>
                  <a:pt x="4153" y="12"/>
                </a:cubicBezTo>
                <a:cubicBezTo>
                  <a:pt x="4153" y="13"/>
                  <a:pt x="4154" y="13"/>
                  <a:pt x="4154" y="14"/>
                </a:cubicBezTo>
                <a:cubicBezTo>
                  <a:pt x="4154" y="14"/>
                  <a:pt x="4154" y="14"/>
                  <a:pt x="4154" y="14"/>
                </a:cubicBezTo>
                <a:cubicBezTo>
                  <a:pt x="4154" y="14"/>
                  <a:pt x="4154" y="14"/>
                  <a:pt x="4153" y="14"/>
                </a:cubicBezTo>
                <a:cubicBezTo>
                  <a:pt x="4153" y="14"/>
                  <a:pt x="4152" y="13"/>
                  <a:pt x="4152" y="13"/>
                </a:cubicBezTo>
                <a:cubicBezTo>
                  <a:pt x="4150" y="14"/>
                  <a:pt x="4150" y="14"/>
                  <a:pt x="4150" y="14"/>
                </a:cubicBezTo>
                <a:cubicBezTo>
                  <a:pt x="4150" y="15"/>
                  <a:pt x="4149" y="16"/>
                  <a:pt x="4148" y="16"/>
                </a:cubicBezTo>
                <a:cubicBezTo>
                  <a:pt x="4148" y="17"/>
                  <a:pt x="4147" y="16"/>
                  <a:pt x="4147" y="16"/>
                </a:cubicBezTo>
                <a:cubicBezTo>
                  <a:pt x="4147" y="16"/>
                  <a:pt x="4147" y="14"/>
                  <a:pt x="4147" y="14"/>
                </a:cubicBezTo>
                <a:cubicBezTo>
                  <a:pt x="4147" y="14"/>
                  <a:pt x="4147" y="14"/>
                  <a:pt x="4147" y="14"/>
                </a:cubicBezTo>
                <a:cubicBezTo>
                  <a:pt x="4147" y="14"/>
                  <a:pt x="4147" y="14"/>
                  <a:pt x="4148" y="14"/>
                </a:cubicBezTo>
                <a:cubicBezTo>
                  <a:pt x="4148" y="14"/>
                  <a:pt x="4149" y="14"/>
                  <a:pt x="4149" y="13"/>
                </a:cubicBezTo>
                <a:cubicBezTo>
                  <a:pt x="4149" y="13"/>
                  <a:pt x="4148" y="13"/>
                  <a:pt x="4148" y="12"/>
                </a:cubicBezTo>
                <a:cubicBezTo>
                  <a:pt x="4147" y="12"/>
                  <a:pt x="4147" y="11"/>
                  <a:pt x="4146" y="12"/>
                </a:cubicBezTo>
                <a:cubicBezTo>
                  <a:pt x="4146" y="12"/>
                  <a:pt x="4146" y="12"/>
                  <a:pt x="4146" y="12"/>
                </a:cubicBezTo>
                <a:cubicBezTo>
                  <a:pt x="4146" y="12"/>
                  <a:pt x="4145" y="12"/>
                  <a:pt x="4145" y="11"/>
                </a:cubicBezTo>
                <a:cubicBezTo>
                  <a:pt x="4145" y="11"/>
                  <a:pt x="4145" y="10"/>
                  <a:pt x="4144" y="10"/>
                </a:cubicBezTo>
                <a:cubicBezTo>
                  <a:pt x="4144" y="10"/>
                  <a:pt x="4144" y="11"/>
                  <a:pt x="4143" y="11"/>
                </a:cubicBezTo>
                <a:cubicBezTo>
                  <a:pt x="4142" y="11"/>
                  <a:pt x="4142" y="10"/>
                  <a:pt x="4141" y="10"/>
                </a:cubicBezTo>
                <a:cubicBezTo>
                  <a:pt x="4140" y="10"/>
                  <a:pt x="4140" y="10"/>
                  <a:pt x="4140" y="11"/>
                </a:cubicBezTo>
                <a:cubicBezTo>
                  <a:pt x="4140" y="11"/>
                  <a:pt x="4140" y="11"/>
                  <a:pt x="4140" y="11"/>
                </a:cubicBezTo>
                <a:cubicBezTo>
                  <a:pt x="4141" y="12"/>
                  <a:pt x="4141" y="13"/>
                  <a:pt x="4142" y="13"/>
                </a:cubicBezTo>
                <a:cubicBezTo>
                  <a:pt x="4142" y="13"/>
                  <a:pt x="4143" y="13"/>
                  <a:pt x="4143" y="13"/>
                </a:cubicBezTo>
                <a:cubicBezTo>
                  <a:pt x="4143" y="14"/>
                  <a:pt x="4143" y="14"/>
                  <a:pt x="4143" y="14"/>
                </a:cubicBezTo>
                <a:cubicBezTo>
                  <a:pt x="4143" y="14"/>
                  <a:pt x="4143" y="14"/>
                  <a:pt x="4143" y="15"/>
                </a:cubicBezTo>
                <a:cubicBezTo>
                  <a:pt x="4143" y="15"/>
                  <a:pt x="4144" y="15"/>
                  <a:pt x="4144" y="15"/>
                </a:cubicBezTo>
                <a:cubicBezTo>
                  <a:pt x="4144" y="15"/>
                  <a:pt x="4144" y="15"/>
                  <a:pt x="4144" y="15"/>
                </a:cubicBezTo>
                <a:cubicBezTo>
                  <a:pt x="4144" y="16"/>
                  <a:pt x="4144" y="16"/>
                  <a:pt x="4144" y="16"/>
                </a:cubicBezTo>
                <a:cubicBezTo>
                  <a:pt x="4144" y="17"/>
                  <a:pt x="4143" y="17"/>
                  <a:pt x="4143" y="16"/>
                </a:cubicBezTo>
                <a:cubicBezTo>
                  <a:pt x="4142" y="16"/>
                  <a:pt x="4142" y="16"/>
                  <a:pt x="4142" y="16"/>
                </a:cubicBezTo>
                <a:cubicBezTo>
                  <a:pt x="4142" y="16"/>
                  <a:pt x="4142" y="15"/>
                  <a:pt x="4142" y="15"/>
                </a:cubicBezTo>
                <a:cubicBezTo>
                  <a:pt x="4141" y="15"/>
                  <a:pt x="4141" y="14"/>
                  <a:pt x="4140" y="14"/>
                </a:cubicBezTo>
                <a:cubicBezTo>
                  <a:pt x="4140" y="14"/>
                  <a:pt x="4140" y="14"/>
                  <a:pt x="4140" y="14"/>
                </a:cubicBezTo>
                <a:cubicBezTo>
                  <a:pt x="4140" y="14"/>
                  <a:pt x="4139" y="14"/>
                  <a:pt x="4139" y="14"/>
                </a:cubicBezTo>
                <a:cubicBezTo>
                  <a:pt x="4139" y="13"/>
                  <a:pt x="4139" y="13"/>
                  <a:pt x="4139" y="13"/>
                </a:cubicBezTo>
                <a:cubicBezTo>
                  <a:pt x="4138" y="12"/>
                  <a:pt x="4140" y="12"/>
                  <a:pt x="4140" y="11"/>
                </a:cubicBezTo>
                <a:cubicBezTo>
                  <a:pt x="4140" y="10"/>
                  <a:pt x="4140" y="10"/>
                  <a:pt x="4140" y="10"/>
                </a:cubicBezTo>
                <a:cubicBezTo>
                  <a:pt x="4140" y="9"/>
                  <a:pt x="4138" y="9"/>
                  <a:pt x="4138" y="9"/>
                </a:cubicBezTo>
                <a:cubicBezTo>
                  <a:pt x="4137" y="9"/>
                  <a:pt x="4137" y="9"/>
                  <a:pt x="4137" y="9"/>
                </a:cubicBezTo>
                <a:cubicBezTo>
                  <a:pt x="4137" y="10"/>
                  <a:pt x="4138" y="10"/>
                  <a:pt x="4138" y="11"/>
                </a:cubicBezTo>
                <a:cubicBezTo>
                  <a:pt x="4138" y="11"/>
                  <a:pt x="4137" y="12"/>
                  <a:pt x="4137" y="12"/>
                </a:cubicBezTo>
                <a:cubicBezTo>
                  <a:pt x="4137" y="12"/>
                  <a:pt x="4137" y="12"/>
                  <a:pt x="4137" y="12"/>
                </a:cubicBezTo>
                <a:cubicBezTo>
                  <a:pt x="4136" y="12"/>
                  <a:pt x="4136" y="12"/>
                  <a:pt x="4136" y="12"/>
                </a:cubicBezTo>
                <a:cubicBezTo>
                  <a:pt x="4136" y="12"/>
                  <a:pt x="4136" y="12"/>
                  <a:pt x="4136" y="12"/>
                </a:cubicBezTo>
                <a:cubicBezTo>
                  <a:pt x="4136" y="13"/>
                  <a:pt x="4137" y="13"/>
                  <a:pt x="4137" y="13"/>
                </a:cubicBezTo>
                <a:cubicBezTo>
                  <a:pt x="4137" y="13"/>
                  <a:pt x="4137" y="13"/>
                  <a:pt x="4137" y="12"/>
                </a:cubicBezTo>
                <a:cubicBezTo>
                  <a:pt x="4137" y="13"/>
                  <a:pt x="4137" y="13"/>
                  <a:pt x="4137" y="13"/>
                </a:cubicBezTo>
                <a:cubicBezTo>
                  <a:pt x="4137" y="13"/>
                  <a:pt x="4138" y="13"/>
                  <a:pt x="4138" y="14"/>
                </a:cubicBezTo>
                <a:cubicBezTo>
                  <a:pt x="4138" y="15"/>
                  <a:pt x="4138" y="15"/>
                  <a:pt x="4138" y="15"/>
                </a:cubicBezTo>
                <a:cubicBezTo>
                  <a:pt x="4137" y="15"/>
                  <a:pt x="4137" y="15"/>
                  <a:pt x="4136" y="15"/>
                </a:cubicBezTo>
                <a:cubicBezTo>
                  <a:pt x="4136" y="15"/>
                  <a:pt x="4136" y="14"/>
                  <a:pt x="4135" y="14"/>
                </a:cubicBezTo>
                <a:cubicBezTo>
                  <a:pt x="4135" y="14"/>
                  <a:pt x="4134" y="13"/>
                  <a:pt x="4134" y="13"/>
                </a:cubicBezTo>
                <a:cubicBezTo>
                  <a:pt x="4133" y="13"/>
                  <a:pt x="4132" y="14"/>
                  <a:pt x="4132" y="15"/>
                </a:cubicBezTo>
                <a:cubicBezTo>
                  <a:pt x="4132" y="15"/>
                  <a:pt x="4132" y="15"/>
                  <a:pt x="4132" y="15"/>
                </a:cubicBezTo>
                <a:cubicBezTo>
                  <a:pt x="4132" y="15"/>
                  <a:pt x="4132" y="15"/>
                  <a:pt x="4132" y="15"/>
                </a:cubicBezTo>
                <a:cubicBezTo>
                  <a:pt x="4132" y="15"/>
                  <a:pt x="4131" y="15"/>
                  <a:pt x="4130" y="15"/>
                </a:cubicBezTo>
                <a:cubicBezTo>
                  <a:pt x="4130" y="14"/>
                  <a:pt x="4132" y="13"/>
                  <a:pt x="4132" y="12"/>
                </a:cubicBezTo>
                <a:cubicBezTo>
                  <a:pt x="4132" y="12"/>
                  <a:pt x="4132" y="12"/>
                  <a:pt x="4132" y="12"/>
                </a:cubicBezTo>
                <a:cubicBezTo>
                  <a:pt x="4132" y="11"/>
                  <a:pt x="4132" y="11"/>
                  <a:pt x="4132" y="11"/>
                </a:cubicBezTo>
                <a:cubicBezTo>
                  <a:pt x="4132" y="10"/>
                  <a:pt x="4131" y="10"/>
                  <a:pt x="4131" y="10"/>
                </a:cubicBezTo>
                <a:cubicBezTo>
                  <a:pt x="4131" y="10"/>
                  <a:pt x="4131" y="10"/>
                  <a:pt x="4130" y="10"/>
                </a:cubicBezTo>
                <a:cubicBezTo>
                  <a:pt x="4130" y="10"/>
                  <a:pt x="4130" y="10"/>
                  <a:pt x="4130" y="10"/>
                </a:cubicBezTo>
                <a:cubicBezTo>
                  <a:pt x="4130" y="10"/>
                  <a:pt x="4130" y="10"/>
                  <a:pt x="4130" y="10"/>
                </a:cubicBezTo>
                <a:cubicBezTo>
                  <a:pt x="4129" y="10"/>
                  <a:pt x="4129" y="9"/>
                  <a:pt x="4128" y="9"/>
                </a:cubicBezTo>
                <a:cubicBezTo>
                  <a:pt x="4128" y="9"/>
                  <a:pt x="4128" y="9"/>
                  <a:pt x="4128" y="9"/>
                </a:cubicBezTo>
                <a:cubicBezTo>
                  <a:pt x="4127" y="9"/>
                  <a:pt x="4127" y="9"/>
                  <a:pt x="4127" y="9"/>
                </a:cubicBezTo>
                <a:cubicBezTo>
                  <a:pt x="4126" y="10"/>
                  <a:pt x="4126" y="10"/>
                  <a:pt x="4126" y="11"/>
                </a:cubicBezTo>
                <a:cubicBezTo>
                  <a:pt x="4126" y="11"/>
                  <a:pt x="4126" y="11"/>
                  <a:pt x="4126" y="12"/>
                </a:cubicBezTo>
                <a:cubicBezTo>
                  <a:pt x="4127" y="12"/>
                  <a:pt x="4128" y="10"/>
                  <a:pt x="4128" y="11"/>
                </a:cubicBezTo>
                <a:cubicBezTo>
                  <a:pt x="4129" y="11"/>
                  <a:pt x="4129" y="11"/>
                  <a:pt x="4129" y="11"/>
                </a:cubicBezTo>
                <a:cubicBezTo>
                  <a:pt x="4129" y="12"/>
                  <a:pt x="4129" y="12"/>
                  <a:pt x="4128" y="13"/>
                </a:cubicBezTo>
                <a:cubicBezTo>
                  <a:pt x="4128" y="13"/>
                  <a:pt x="4128" y="13"/>
                  <a:pt x="4128" y="14"/>
                </a:cubicBezTo>
                <a:cubicBezTo>
                  <a:pt x="4128" y="14"/>
                  <a:pt x="4128" y="14"/>
                  <a:pt x="4128" y="14"/>
                </a:cubicBezTo>
                <a:cubicBezTo>
                  <a:pt x="4126" y="14"/>
                  <a:pt x="4126" y="14"/>
                  <a:pt x="4126" y="14"/>
                </a:cubicBezTo>
                <a:cubicBezTo>
                  <a:pt x="4126" y="14"/>
                  <a:pt x="4126" y="14"/>
                  <a:pt x="4126" y="14"/>
                </a:cubicBezTo>
                <a:cubicBezTo>
                  <a:pt x="4126" y="13"/>
                  <a:pt x="4126" y="13"/>
                  <a:pt x="4126" y="13"/>
                </a:cubicBezTo>
                <a:cubicBezTo>
                  <a:pt x="4125" y="12"/>
                  <a:pt x="4125" y="12"/>
                  <a:pt x="4125" y="12"/>
                </a:cubicBezTo>
                <a:cubicBezTo>
                  <a:pt x="4124" y="11"/>
                  <a:pt x="4124" y="11"/>
                  <a:pt x="4124" y="11"/>
                </a:cubicBezTo>
                <a:cubicBezTo>
                  <a:pt x="4123" y="10"/>
                  <a:pt x="4123" y="11"/>
                  <a:pt x="4123" y="11"/>
                </a:cubicBezTo>
                <a:cubicBezTo>
                  <a:pt x="4122" y="11"/>
                  <a:pt x="4122" y="11"/>
                  <a:pt x="4122" y="11"/>
                </a:cubicBezTo>
                <a:cubicBezTo>
                  <a:pt x="4122" y="12"/>
                  <a:pt x="4123" y="12"/>
                  <a:pt x="4124" y="13"/>
                </a:cubicBezTo>
                <a:cubicBezTo>
                  <a:pt x="4124" y="13"/>
                  <a:pt x="4124" y="14"/>
                  <a:pt x="4124" y="14"/>
                </a:cubicBezTo>
                <a:cubicBezTo>
                  <a:pt x="4124" y="14"/>
                  <a:pt x="4124" y="15"/>
                  <a:pt x="4124" y="15"/>
                </a:cubicBezTo>
                <a:cubicBezTo>
                  <a:pt x="4123" y="15"/>
                  <a:pt x="4123" y="15"/>
                  <a:pt x="4122" y="15"/>
                </a:cubicBezTo>
                <a:cubicBezTo>
                  <a:pt x="4122" y="15"/>
                  <a:pt x="4122" y="15"/>
                  <a:pt x="4122" y="15"/>
                </a:cubicBezTo>
                <a:cubicBezTo>
                  <a:pt x="4121" y="15"/>
                  <a:pt x="4120" y="15"/>
                  <a:pt x="4120" y="16"/>
                </a:cubicBezTo>
                <a:cubicBezTo>
                  <a:pt x="4119" y="16"/>
                  <a:pt x="4120" y="17"/>
                  <a:pt x="4120" y="17"/>
                </a:cubicBezTo>
                <a:cubicBezTo>
                  <a:pt x="4121" y="18"/>
                  <a:pt x="4121" y="18"/>
                  <a:pt x="4120" y="18"/>
                </a:cubicBezTo>
                <a:cubicBezTo>
                  <a:pt x="4119" y="18"/>
                  <a:pt x="4118" y="17"/>
                  <a:pt x="4118" y="16"/>
                </a:cubicBezTo>
                <a:cubicBezTo>
                  <a:pt x="4118" y="16"/>
                  <a:pt x="4119" y="16"/>
                  <a:pt x="4119" y="15"/>
                </a:cubicBezTo>
                <a:cubicBezTo>
                  <a:pt x="4119" y="14"/>
                  <a:pt x="4119" y="14"/>
                  <a:pt x="4118" y="14"/>
                </a:cubicBezTo>
                <a:cubicBezTo>
                  <a:pt x="4117" y="14"/>
                  <a:pt x="4117" y="14"/>
                  <a:pt x="4117" y="14"/>
                </a:cubicBezTo>
                <a:cubicBezTo>
                  <a:pt x="4117" y="14"/>
                  <a:pt x="4116" y="14"/>
                  <a:pt x="4116" y="15"/>
                </a:cubicBezTo>
                <a:cubicBezTo>
                  <a:pt x="4116" y="16"/>
                  <a:pt x="4116" y="17"/>
                  <a:pt x="4116" y="18"/>
                </a:cubicBezTo>
                <a:cubicBezTo>
                  <a:pt x="4116" y="18"/>
                  <a:pt x="4116" y="18"/>
                  <a:pt x="4116" y="18"/>
                </a:cubicBezTo>
                <a:cubicBezTo>
                  <a:pt x="4115" y="18"/>
                  <a:pt x="4115" y="18"/>
                  <a:pt x="4114" y="18"/>
                </a:cubicBezTo>
                <a:cubicBezTo>
                  <a:pt x="4114" y="18"/>
                  <a:pt x="4114" y="17"/>
                  <a:pt x="4114" y="16"/>
                </a:cubicBezTo>
                <a:cubicBezTo>
                  <a:pt x="4114" y="16"/>
                  <a:pt x="4115" y="16"/>
                  <a:pt x="4115" y="15"/>
                </a:cubicBezTo>
                <a:cubicBezTo>
                  <a:pt x="4114" y="15"/>
                  <a:pt x="4114" y="14"/>
                  <a:pt x="4114" y="14"/>
                </a:cubicBezTo>
                <a:cubicBezTo>
                  <a:pt x="4113" y="14"/>
                  <a:pt x="4112" y="14"/>
                  <a:pt x="4112" y="14"/>
                </a:cubicBezTo>
                <a:cubicBezTo>
                  <a:pt x="4111" y="13"/>
                  <a:pt x="4111" y="13"/>
                  <a:pt x="4111" y="13"/>
                </a:cubicBezTo>
                <a:cubicBezTo>
                  <a:pt x="4110" y="13"/>
                  <a:pt x="4110" y="13"/>
                  <a:pt x="4110" y="13"/>
                </a:cubicBezTo>
                <a:cubicBezTo>
                  <a:pt x="4110" y="13"/>
                  <a:pt x="4110" y="13"/>
                  <a:pt x="4111" y="14"/>
                </a:cubicBezTo>
                <a:cubicBezTo>
                  <a:pt x="4111" y="14"/>
                  <a:pt x="4112" y="15"/>
                  <a:pt x="4111" y="15"/>
                </a:cubicBezTo>
                <a:cubicBezTo>
                  <a:pt x="4110" y="15"/>
                  <a:pt x="4109" y="15"/>
                  <a:pt x="4109" y="15"/>
                </a:cubicBezTo>
                <a:cubicBezTo>
                  <a:pt x="4108" y="16"/>
                  <a:pt x="4108" y="17"/>
                  <a:pt x="4108" y="17"/>
                </a:cubicBezTo>
                <a:cubicBezTo>
                  <a:pt x="4106" y="17"/>
                  <a:pt x="4107" y="16"/>
                  <a:pt x="4106" y="16"/>
                </a:cubicBezTo>
                <a:cubicBezTo>
                  <a:pt x="4105" y="15"/>
                  <a:pt x="4105" y="15"/>
                  <a:pt x="4104" y="14"/>
                </a:cubicBezTo>
                <a:cubicBezTo>
                  <a:pt x="4104" y="14"/>
                  <a:pt x="4104" y="12"/>
                  <a:pt x="4103" y="12"/>
                </a:cubicBezTo>
                <a:cubicBezTo>
                  <a:pt x="4103" y="12"/>
                  <a:pt x="4102" y="13"/>
                  <a:pt x="4102" y="12"/>
                </a:cubicBezTo>
                <a:cubicBezTo>
                  <a:pt x="4101" y="12"/>
                  <a:pt x="4101" y="11"/>
                  <a:pt x="4101" y="11"/>
                </a:cubicBezTo>
                <a:cubicBezTo>
                  <a:pt x="4100" y="11"/>
                  <a:pt x="4100" y="11"/>
                  <a:pt x="4100" y="11"/>
                </a:cubicBezTo>
                <a:cubicBezTo>
                  <a:pt x="4100" y="12"/>
                  <a:pt x="4101" y="12"/>
                  <a:pt x="4101" y="12"/>
                </a:cubicBezTo>
                <a:cubicBezTo>
                  <a:pt x="4101" y="13"/>
                  <a:pt x="4101" y="13"/>
                  <a:pt x="4101" y="13"/>
                </a:cubicBezTo>
                <a:cubicBezTo>
                  <a:pt x="4101" y="14"/>
                  <a:pt x="4101" y="14"/>
                  <a:pt x="4101" y="14"/>
                </a:cubicBezTo>
                <a:cubicBezTo>
                  <a:pt x="4099" y="14"/>
                  <a:pt x="4097" y="15"/>
                  <a:pt x="4098" y="16"/>
                </a:cubicBezTo>
                <a:cubicBezTo>
                  <a:pt x="4099" y="17"/>
                  <a:pt x="4099" y="17"/>
                  <a:pt x="4100" y="18"/>
                </a:cubicBezTo>
                <a:cubicBezTo>
                  <a:pt x="4100" y="18"/>
                  <a:pt x="4100" y="19"/>
                  <a:pt x="4100" y="19"/>
                </a:cubicBezTo>
                <a:cubicBezTo>
                  <a:pt x="4099" y="19"/>
                  <a:pt x="4098" y="19"/>
                  <a:pt x="4097" y="19"/>
                </a:cubicBezTo>
                <a:cubicBezTo>
                  <a:pt x="4097" y="19"/>
                  <a:pt x="4096" y="18"/>
                  <a:pt x="4095" y="18"/>
                </a:cubicBezTo>
                <a:cubicBezTo>
                  <a:pt x="4095" y="17"/>
                  <a:pt x="4096" y="16"/>
                  <a:pt x="4097" y="15"/>
                </a:cubicBezTo>
                <a:cubicBezTo>
                  <a:pt x="4097" y="15"/>
                  <a:pt x="4096" y="14"/>
                  <a:pt x="4096" y="14"/>
                </a:cubicBezTo>
                <a:cubicBezTo>
                  <a:pt x="4096" y="14"/>
                  <a:pt x="4093" y="14"/>
                  <a:pt x="4093" y="14"/>
                </a:cubicBezTo>
                <a:cubicBezTo>
                  <a:pt x="4092" y="15"/>
                  <a:pt x="4092" y="17"/>
                  <a:pt x="4092" y="17"/>
                </a:cubicBezTo>
                <a:cubicBezTo>
                  <a:pt x="4091" y="17"/>
                  <a:pt x="4091" y="17"/>
                  <a:pt x="4090" y="16"/>
                </a:cubicBezTo>
                <a:cubicBezTo>
                  <a:pt x="4090" y="16"/>
                  <a:pt x="4089" y="16"/>
                  <a:pt x="4088" y="16"/>
                </a:cubicBezTo>
                <a:cubicBezTo>
                  <a:pt x="4088" y="15"/>
                  <a:pt x="4087" y="14"/>
                  <a:pt x="4086" y="14"/>
                </a:cubicBezTo>
                <a:cubicBezTo>
                  <a:pt x="4086" y="15"/>
                  <a:pt x="4085" y="15"/>
                  <a:pt x="4085" y="16"/>
                </a:cubicBezTo>
                <a:cubicBezTo>
                  <a:pt x="4084" y="16"/>
                  <a:pt x="4084" y="16"/>
                  <a:pt x="4084" y="16"/>
                </a:cubicBezTo>
                <a:cubicBezTo>
                  <a:pt x="4083" y="16"/>
                  <a:pt x="4082" y="17"/>
                  <a:pt x="4082" y="17"/>
                </a:cubicBezTo>
                <a:cubicBezTo>
                  <a:pt x="4081" y="17"/>
                  <a:pt x="4081" y="16"/>
                  <a:pt x="4080" y="16"/>
                </a:cubicBezTo>
                <a:cubicBezTo>
                  <a:pt x="4080" y="16"/>
                  <a:pt x="4079" y="16"/>
                  <a:pt x="4079" y="16"/>
                </a:cubicBezTo>
                <a:cubicBezTo>
                  <a:pt x="4077" y="15"/>
                  <a:pt x="4079" y="14"/>
                  <a:pt x="4079" y="14"/>
                </a:cubicBezTo>
                <a:cubicBezTo>
                  <a:pt x="4079" y="13"/>
                  <a:pt x="4079" y="13"/>
                  <a:pt x="4079" y="13"/>
                </a:cubicBezTo>
                <a:cubicBezTo>
                  <a:pt x="4078" y="13"/>
                  <a:pt x="4078" y="14"/>
                  <a:pt x="4077" y="14"/>
                </a:cubicBezTo>
                <a:cubicBezTo>
                  <a:pt x="4076" y="14"/>
                  <a:pt x="4076" y="14"/>
                  <a:pt x="4076" y="14"/>
                </a:cubicBezTo>
                <a:cubicBezTo>
                  <a:pt x="4076" y="15"/>
                  <a:pt x="4076" y="16"/>
                  <a:pt x="4075" y="16"/>
                </a:cubicBezTo>
                <a:cubicBezTo>
                  <a:pt x="4074" y="16"/>
                  <a:pt x="4072" y="16"/>
                  <a:pt x="4071" y="16"/>
                </a:cubicBezTo>
                <a:cubicBezTo>
                  <a:pt x="4070" y="16"/>
                  <a:pt x="4069" y="16"/>
                  <a:pt x="4069" y="16"/>
                </a:cubicBezTo>
                <a:cubicBezTo>
                  <a:pt x="4068" y="17"/>
                  <a:pt x="4068" y="18"/>
                  <a:pt x="4068" y="18"/>
                </a:cubicBezTo>
                <a:cubicBezTo>
                  <a:pt x="4066" y="18"/>
                  <a:pt x="4067" y="17"/>
                  <a:pt x="4066" y="16"/>
                </a:cubicBezTo>
                <a:cubicBezTo>
                  <a:pt x="4065" y="15"/>
                  <a:pt x="4063" y="18"/>
                  <a:pt x="4063" y="18"/>
                </a:cubicBezTo>
                <a:cubicBezTo>
                  <a:pt x="4062" y="17"/>
                  <a:pt x="4061" y="15"/>
                  <a:pt x="4060" y="15"/>
                </a:cubicBezTo>
                <a:cubicBezTo>
                  <a:pt x="4059" y="15"/>
                  <a:pt x="4059" y="15"/>
                  <a:pt x="4059" y="15"/>
                </a:cubicBezTo>
                <a:cubicBezTo>
                  <a:pt x="4059" y="16"/>
                  <a:pt x="4060" y="16"/>
                  <a:pt x="4060" y="17"/>
                </a:cubicBezTo>
                <a:cubicBezTo>
                  <a:pt x="4060" y="17"/>
                  <a:pt x="4060" y="18"/>
                  <a:pt x="4059" y="18"/>
                </a:cubicBezTo>
                <a:cubicBezTo>
                  <a:pt x="4058" y="18"/>
                  <a:pt x="4058" y="17"/>
                  <a:pt x="4058" y="16"/>
                </a:cubicBezTo>
                <a:cubicBezTo>
                  <a:pt x="4057" y="16"/>
                  <a:pt x="4057" y="15"/>
                  <a:pt x="4056" y="15"/>
                </a:cubicBezTo>
                <a:cubicBezTo>
                  <a:pt x="4055" y="15"/>
                  <a:pt x="4055" y="16"/>
                  <a:pt x="4054" y="16"/>
                </a:cubicBezTo>
                <a:cubicBezTo>
                  <a:pt x="4054" y="16"/>
                  <a:pt x="4053" y="16"/>
                  <a:pt x="4052" y="17"/>
                </a:cubicBezTo>
                <a:cubicBezTo>
                  <a:pt x="4052" y="18"/>
                  <a:pt x="4052" y="18"/>
                  <a:pt x="4052" y="18"/>
                </a:cubicBezTo>
                <a:cubicBezTo>
                  <a:pt x="4051" y="18"/>
                  <a:pt x="4051" y="18"/>
                  <a:pt x="4051" y="18"/>
                </a:cubicBezTo>
                <a:cubicBezTo>
                  <a:pt x="4051" y="17"/>
                  <a:pt x="4052" y="17"/>
                  <a:pt x="4052" y="16"/>
                </a:cubicBezTo>
                <a:cubicBezTo>
                  <a:pt x="4052" y="15"/>
                  <a:pt x="4052" y="15"/>
                  <a:pt x="4051" y="15"/>
                </a:cubicBezTo>
                <a:cubicBezTo>
                  <a:pt x="4051" y="15"/>
                  <a:pt x="4049" y="15"/>
                  <a:pt x="4048" y="15"/>
                </a:cubicBezTo>
                <a:cubicBezTo>
                  <a:pt x="4047" y="16"/>
                  <a:pt x="4047" y="17"/>
                  <a:pt x="4047" y="17"/>
                </a:cubicBezTo>
                <a:cubicBezTo>
                  <a:pt x="4047" y="18"/>
                  <a:pt x="4047" y="18"/>
                  <a:pt x="4047" y="18"/>
                </a:cubicBezTo>
                <a:cubicBezTo>
                  <a:pt x="4046" y="18"/>
                  <a:pt x="4044" y="16"/>
                  <a:pt x="4044" y="16"/>
                </a:cubicBezTo>
                <a:cubicBezTo>
                  <a:pt x="4044" y="15"/>
                  <a:pt x="4044" y="15"/>
                  <a:pt x="4044" y="15"/>
                </a:cubicBezTo>
                <a:cubicBezTo>
                  <a:pt x="4043" y="16"/>
                  <a:pt x="4043" y="16"/>
                  <a:pt x="4043" y="16"/>
                </a:cubicBezTo>
                <a:cubicBezTo>
                  <a:pt x="4043" y="16"/>
                  <a:pt x="4043" y="16"/>
                  <a:pt x="4043" y="16"/>
                </a:cubicBezTo>
                <a:cubicBezTo>
                  <a:pt x="4043" y="17"/>
                  <a:pt x="4044" y="17"/>
                  <a:pt x="4044" y="17"/>
                </a:cubicBezTo>
                <a:cubicBezTo>
                  <a:pt x="4044" y="17"/>
                  <a:pt x="4044" y="18"/>
                  <a:pt x="4043" y="18"/>
                </a:cubicBezTo>
                <a:cubicBezTo>
                  <a:pt x="4042" y="18"/>
                  <a:pt x="4043" y="17"/>
                  <a:pt x="4042" y="16"/>
                </a:cubicBezTo>
                <a:cubicBezTo>
                  <a:pt x="4041" y="16"/>
                  <a:pt x="4041" y="15"/>
                  <a:pt x="4040" y="15"/>
                </a:cubicBezTo>
                <a:cubicBezTo>
                  <a:pt x="4039" y="15"/>
                  <a:pt x="4038" y="17"/>
                  <a:pt x="4037" y="18"/>
                </a:cubicBezTo>
                <a:cubicBezTo>
                  <a:pt x="4036" y="18"/>
                  <a:pt x="4036" y="18"/>
                  <a:pt x="4036" y="18"/>
                </a:cubicBezTo>
                <a:cubicBezTo>
                  <a:pt x="4036" y="19"/>
                  <a:pt x="4035" y="18"/>
                  <a:pt x="4035" y="18"/>
                </a:cubicBezTo>
                <a:cubicBezTo>
                  <a:pt x="4035" y="17"/>
                  <a:pt x="4036" y="17"/>
                  <a:pt x="4036" y="16"/>
                </a:cubicBezTo>
                <a:cubicBezTo>
                  <a:pt x="4036" y="16"/>
                  <a:pt x="4036" y="16"/>
                  <a:pt x="4036" y="16"/>
                </a:cubicBezTo>
                <a:cubicBezTo>
                  <a:pt x="4035" y="15"/>
                  <a:pt x="4034" y="15"/>
                  <a:pt x="4034" y="15"/>
                </a:cubicBezTo>
                <a:cubicBezTo>
                  <a:pt x="4033" y="15"/>
                  <a:pt x="4033" y="14"/>
                  <a:pt x="4032" y="14"/>
                </a:cubicBezTo>
                <a:cubicBezTo>
                  <a:pt x="4031" y="14"/>
                  <a:pt x="4031" y="14"/>
                  <a:pt x="4031" y="14"/>
                </a:cubicBezTo>
                <a:cubicBezTo>
                  <a:pt x="4031" y="16"/>
                  <a:pt x="4031" y="16"/>
                  <a:pt x="4031" y="16"/>
                </a:cubicBezTo>
                <a:cubicBezTo>
                  <a:pt x="4031" y="17"/>
                  <a:pt x="4033" y="17"/>
                  <a:pt x="4032" y="17"/>
                </a:cubicBezTo>
                <a:cubicBezTo>
                  <a:pt x="4032" y="18"/>
                  <a:pt x="4032" y="18"/>
                  <a:pt x="4032" y="18"/>
                </a:cubicBezTo>
                <a:cubicBezTo>
                  <a:pt x="4032" y="18"/>
                  <a:pt x="4031" y="17"/>
                  <a:pt x="4031" y="17"/>
                </a:cubicBezTo>
                <a:cubicBezTo>
                  <a:pt x="4030" y="17"/>
                  <a:pt x="4030" y="17"/>
                  <a:pt x="4030" y="17"/>
                </a:cubicBezTo>
                <a:cubicBezTo>
                  <a:pt x="4030" y="18"/>
                  <a:pt x="4030" y="19"/>
                  <a:pt x="4029" y="19"/>
                </a:cubicBezTo>
                <a:cubicBezTo>
                  <a:pt x="4029" y="20"/>
                  <a:pt x="4028" y="20"/>
                  <a:pt x="4027" y="20"/>
                </a:cubicBezTo>
                <a:cubicBezTo>
                  <a:pt x="4027" y="20"/>
                  <a:pt x="4027" y="20"/>
                  <a:pt x="4027" y="20"/>
                </a:cubicBezTo>
                <a:cubicBezTo>
                  <a:pt x="4027" y="20"/>
                  <a:pt x="4027" y="20"/>
                  <a:pt x="4027" y="20"/>
                </a:cubicBezTo>
                <a:cubicBezTo>
                  <a:pt x="4027" y="19"/>
                  <a:pt x="4028" y="18"/>
                  <a:pt x="4028" y="18"/>
                </a:cubicBezTo>
                <a:cubicBezTo>
                  <a:pt x="4028" y="17"/>
                  <a:pt x="4028" y="17"/>
                  <a:pt x="4027" y="17"/>
                </a:cubicBezTo>
                <a:cubicBezTo>
                  <a:pt x="4027" y="17"/>
                  <a:pt x="4026" y="16"/>
                  <a:pt x="4026" y="17"/>
                </a:cubicBezTo>
                <a:cubicBezTo>
                  <a:pt x="4025" y="17"/>
                  <a:pt x="4024" y="18"/>
                  <a:pt x="4023" y="19"/>
                </a:cubicBezTo>
                <a:cubicBezTo>
                  <a:pt x="4023" y="19"/>
                  <a:pt x="4021" y="19"/>
                  <a:pt x="4020" y="19"/>
                </a:cubicBezTo>
                <a:cubicBezTo>
                  <a:pt x="4019" y="19"/>
                  <a:pt x="4019" y="19"/>
                  <a:pt x="4018" y="19"/>
                </a:cubicBezTo>
                <a:cubicBezTo>
                  <a:pt x="4017" y="18"/>
                  <a:pt x="4017" y="17"/>
                  <a:pt x="4016" y="17"/>
                </a:cubicBezTo>
                <a:cubicBezTo>
                  <a:pt x="4015" y="17"/>
                  <a:pt x="4012" y="17"/>
                  <a:pt x="4012" y="17"/>
                </a:cubicBezTo>
                <a:cubicBezTo>
                  <a:pt x="4011" y="17"/>
                  <a:pt x="4011" y="18"/>
                  <a:pt x="4010" y="18"/>
                </a:cubicBezTo>
                <a:cubicBezTo>
                  <a:pt x="4009" y="18"/>
                  <a:pt x="4009" y="18"/>
                  <a:pt x="4009" y="18"/>
                </a:cubicBezTo>
                <a:cubicBezTo>
                  <a:pt x="4009" y="17"/>
                  <a:pt x="4009" y="17"/>
                  <a:pt x="4009" y="17"/>
                </a:cubicBezTo>
                <a:cubicBezTo>
                  <a:pt x="4009" y="16"/>
                  <a:pt x="4008" y="15"/>
                  <a:pt x="4007" y="15"/>
                </a:cubicBezTo>
                <a:cubicBezTo>
                  <a:pt x="4006" y="16"/>
                  <a:pt x="4006" y="16"/>
                  <a:pt x="4006" y="16"/>
                </a:cubicBezTo>
                <a:cubicBezTo>
                  <a:pt x="4006" y="17"/>
                  <a:pt x="4006" y="17"/>
                  <a:pt x="4006" y="17"/>
                </a:cubicBezTo>
                <a:cubicBezTo>
                  <a:pt x="4006" y="17"/>
                  <a:pt x="4007" y="18"/>
                  <a:pt x="4007" y="18"/>
                </a:cubicBezTo>
                <a:cubicBezTo>
                  <a:pt x="4007" y="18"/>
                  <a:pt x="4007" y="18"/>
                  <a:pt x="4007" y="18"/>
                </a:cubicBezTo>
                <a:cubicBezTo>
                  <a:pt x="4006" y="18"/>
                  <a:pt x="4006" y="17"/>
                  <a:pt x="4005" y="17"/>
                </a:cubicBezTo>
                <a:cubicBezTo>
                  <a:pt x="4004" y="17"/>
                  <a:pt x="4001" y="17"/>
                  <a:pt x="4001" y="18"/>
                </a:cubicBezTo>
                <a:cubicBezTo>
                  <a:pt x="4001" y="18"/>
                  <a:pt x="4001" y="19"/>
                  <a:pt x="4000" y="19"/>
                </a:cubicBezTo>
                <a:cubicBezTo>
                  <a:pt x="4000" y="19"/>
                  <a:pt x="3999" y="19"/>
                  <a:pt x="3998" y="19"/>
                </a:cubicBezTo>
                <a:cubicBezTo>
                  <a:pt x="3997" y="20"/>
                  <a:pt x="3997" y="20"/>
                  <a:pt x="3997" y="20"/>
                </a:cubicBezTo>
                <a:cubicBezTo>
                  <a:pt x="3997" y="20"/>
                  <a:pt x="3996" y="20"/>
                  <a:pt x="3996" y="20"/>
                </a:cubicBezTo>
                <a:cubicBezTo>
                  <a:pt x="3996" y="19"/>
                  <a:pt x="3997" y="18"/>
                  <a:pt x="3998" y="18"/>
                </a:cubicBezTo>
                <a:cubicBezTo>
                  <a:pt x="3999" y="17"/>
                  <a:pt x="4000" y="17"/>
                  <a:pt x="4001" y="17"/>
                </a:cubicBezTo>
                <a:cubicBezTo>
                  <a:pt x="4002" y="16"/>
                  <a:pt x="4002" y="15"/>
                  <a:pt x="4002" y="15"/>
                </a:cubicBezTo>
                <a:cubicBezTo>
                  <a:pt x="4003" y="14"/>
                  <a:pt x="4004" y="14"/>
                  <a:pt x="4004" y="13"/>
                </a:cubicBezTo>
                <a:cubicBezTo>
                  <a:pt x="4004" y="13"/>
                  <a:pt x="4005" y="12"/>
                  <a:pt x="4004" y="12"/>
                </a:cubicBezTo>
                <a:cubicBezTo>
                  <a:pt x="4004" y="12"/>
                  <a:pt x="4004" y="11"/>
                  <a:pt x="4003" y="11"/>
                </a:cubicBezTo>
                <a:cubicBezTo>
                  <a:pt x="4002" y="11"/>
                  <a:pt x="4003" y="13"/>
                  <a:pt x="4002" y="14"/>
                </a:cubicBezTo>
                <a:cubicBezTo>
                  <a:pt x="4001" y="14"/>
                  <a:pt x="4001" y="14"/>
                  <a:pt x="4001" y="14"/>
                </a:cubicBezTo>
                <a:cubicBezTo>
                  <a:pt x="4001" y="14"/>
                  <a:pt x="4000" y="14"/>
                  <a:pt x="4000" y="14"/>
                </a:cubicBezTo>
                <a:cubicBezTo>
                  <a:pt x="3999" y="14"/>
                  <a:pt x="3998" y="17"/>
                  <a:pt x="3998" y="17"/>
                </a:cubicBezTo>
                <a:cubicBezTo>
                  <a:pt x="3996" y="18"/>
                  <a:pt x="3995" y="17"/>
                  <a:pt x="3994" y="16"/>
                </a:cubicBezTo>
                <a:cubicBezTo>
                  <a:pt x="3993" y="16"/>
                  <a:pt x="3993" y="16"/>
                  <a:pt x="3993" y="16"/>
                </a:cubicBezTo>
                <a:cubicBezTo>
                  <a:pt x="3992" y="17"/>
                  <a:pt x="3992" y="17"/>
                  <a:pt x="3992" y="17"/>
                </a:cubicBezTo>
                <a:cubicBezTo>
                  <a:pt x="3991" y="18"/>
                  <a:pt x="3991" y="18"/>
                  <a:pt x="3991" y="18"/>
                </a:cubicBezTo>
                <a:cubicBezTo>
                  <a:pt x="3991" y="18"/>
                  <a:pt x="3992" y="19"/>
                  <a:pt x="3991" y="20"/>
                </a:cubicBezTo>
                <a:cubicBezTo>
                  <a:pt x="3990" y="22"/>
                  <a:pt x="3989" y="18"/>
                  <a:pt x="3987" y="18"/>
                </a:cubicBezTo>
                <a:cubicBezTo>
                  <a:pt x="3987" y="17"/>
                  <a:pt x="3984" y="18"/>
                  <a:pt x="3983" y="17"/>
                </a:cubicBezTo>
                <a:cubicBezTo>
                  <a:pt x="3982" y="17"/>
                  <a:pt x="3982" y="17"/>
                  <a:pt x="3982" y="17"/>
                </a:cubicBezTo>
                <a:cubicBezTo>
                  <a:pt x="3982" y="16"/>
                  <a:pt x="3982" y="15"/>
                  <a:pt x="3981" y="15"/>
                </a:cubicBezTo>
                <a:cubicBezTo>
                  <a:pt x="3980" y="15"/>
                  <a:pt x="3980" y="16"/>
                  <a:pt x="3980" y="17"/>
                </a:cubicBezTo>
                <a:cubicBezTo>
                  <a:pt x="3979" y="18"/>
                  <a:pt x="3978" y="19"/>
                  <a:pt x="3977" y="19"/>
                </a:cubicBezTo>
                <a:cubicBezTo>
                  <a:pt x="3976" y="19"/>
                  <a:pt x="3976" y="19"/>
                  <a:pt x="3975" y="18"/>
                </a:cubicBezTo>
                <a:cubicBezTo>
                  <a:pt x="3975" y="18"/>
                  <a:pt x="3975" y="18"/>
                  <a:pt x="3975" y="18"/>
                </a:cubicBezTo>
                <a:cubicBezTo>
                  <a:pt x="3974" y="18"/>
                  <a:pt x="3974" y="18"/>
                  <a:pt x="3974" y="18"/>
                </a:cubicBezTo>
                <a:cubicBezTo>
                  <a:pt x="3973" y="19"/>
                  <a:pt x="3974" y="20"/>
                  <a:pt x="3974" y="20"/>
                </a:cubicBezTo>
                <a:cubicBezTo>
                  <a:pt x="3973" y="21"/>
                  <a:pt x="3973" y="21"/>
                  <a:pt x="3973" y="21"/>
                </a:cubicBezTo>
                <a:cubicBezTo>
                  <a:pt x="3973" y="21"/>
                  <a:pt x="3972" y="20"/>
                  <a:pt x="3972" y="19"/>
                </a:cubicBezTo>
                <a:cubicBezTo>
                  <a:pt x="3972" y="19"/>
                  <a:pt x="3972" y="19"/>
                  <a:pt x="3972" y="18"/>
                </a:cubicBezTo>
                <a:cubicBezTo>
                  <a:pt x="3972" y="18"/>
                  <a:pt x="3972" y="18"/>
                  <a:pt x="3972" y="18"/>
                </a:cubicBezTo>
                <a:cubicBezTo>
                  <a:pt x="3973" y="17"/>
                  <a:pt x="3973" y="18"/>
                  <a:pt x="3974" y="17"/>
                </a:cubicBezTo>
                <a:cubicBezTo>
                  <a:pt x="3975" y="17"/>
                  <a:pt x="3975" y="16"/>
                  <a:pt x="3975" y="16"/>
                </a:cubicBezTo>
                <a:cubicBezTo>
                  <a:pt x="3975" y="15"/>
                  <a:pt x="3975" y="15"/>
                  <a:pt x="3975" y="15"/>
                </a:cubicBezTo>
                <a:cubicBezTo>
                  <a:pt x="3974" y="15"/>
                  <a:pt x="3972" y="17"/>
                  <a:pt x="3972" y="18"/>
                </a:cubicBezTo>
                <a:cubicBezTo>
                  <a:pt x="3971" y="18"/>
                  <a:pt x="3970" y="18"/>
                  <a:pt x="3969" y="18"/>
                </a:cubicBezTo>
                <a:cubicBezTo>
                  <a:pt x="3968" y="16"/>
                  <a:pt x="3968" y="16"/>
                  <a:pt x="3968" y="16"/>
                </a:cubicBezTo>
                <a:cubicBezTo>
                  <a:pt x="3968" y="16"/>
                  <a:pt x="3968" y="16"/>
                  <a:pt x="3968" y="17"/>
                </a:cubicBezTo>
                <a:cubicBezTo>
                  <a:pt x="3968" y="18"/>
                  <a:pt x="3969" y="18"/>
                  <a:pt x="3969" y="19"/>
                </a:cubicBezTo>
                <a:cubicBezTo>
                  <a:pt x="3968" y="20"/>
                  <a:pt x="3968" y="20"/>
                  <a:pt x="3968" y="20"/>
                </a:cubicBezTo>
                <a:cubicBezTo>
                  <a:pt x="3968" y="20"/>
                  <a:pt x="3967" y="21"/>
                  <a:pt x="3967" y="21"/>
                </a:cubicBezTo>
                <a:cubicBezTo>
                  <a:pt x="3966" y="21"/>
                  <a:pt x="3966" y="21"/>
                  <a:pt x="3966" y="20"/>
                </a:cubicBezTo>
                <a:cubicBezTo>
                  <a:pt x="3966" y="20"/>
                  <a:pt x="3966" y="19"/>
                  <a:pt x="3966" y="19"/>
                </a:cubicBezTo>
                <a:cubicBezTo>
                  <a:pt x="3965" y="18"/>
                  <a:pt x="3964" y="17"/>
                  <a:pt x="3964" y="17"/>
                </a:cubicBezTo>
                <a:cubicBezTo>
                  <a:pt x="3964" y="16"/>
                  <a:pt x="3964" y="15"/>
                  <a:pt x="3964" y="15"/>
                </a:cubicBezTo>
                <a:cubicBezTo>
                  <a:pt x="3963" y="15"/>
                  <a:pt x="3962" y="16"/>
                  <a:pt x="3962" y="16"/>
                </a:cubicBezTo>
                <a:cubicBezTo>
                  <a:pt x="3961" y="16"/>
                  <a:pt x="3961" y="15"/>
                  <a:pt x="3960" y="15"/>
                </a:cubicBezTo>
                <a:cubicBezTo>
                  <a:pt x="3959" y="15"/>
                  <a:pt x="3959" y="15"/>
                  <a:pt x="3959" y="16"/>
                </a:cubicBezTo>
                <a:cubicBezTo>
                  <a:pt x="3959" y="17"/>
                  <a:pt x="3959" y="17"/>
                  <a:pt x="3958" y="18"/>
                </a:cubicBezTo>
                <a:cubicBezTo>
                  <a:pt x="3957" y="18"/>
                  <a:pt x="3955" y="18"/>
                  <a:pt x="3955" y="18"/>
                </a:cubicBezTo>
                <a:cubicBezTo>
                  <a:pt x="3954" y="18"/>
                  <a:pt x="3954" y="19"/>
                  <a:pt x="3954" y="19"/>
                </a:cubicBezTo>
                <a:cubicBezTo>
                  <a:pt x="3954" y="20"/>
                  <a:pt x="3953" y="21"/>
                  <a:pt x="3952" y="21"/>
                </a:cubicBezTo>
                <a:cubicBezTo>
                  <a:pt x="3951" y="21"/>
                  <a:pt x="3951" y="20"/>
                  <a:pt x="3951" y="20"/>
                </a:cubicBezTo>
                <a:cubicBezTo>
                  <a:pt x="3950" y="20"/>
                  <a:pt x="3949" y="20"/>
                  <a:pt x="3949" y="20"/>
                </a:cubicBezTo>
                <a:cubicBezTo>
                  <a:pt x="3948" y="19"/>
                  <a:pt x="3948" y="17"/>
                  <a:pt x="3947" y="17"/>
                </a:cubicBezTo>
                <a:cubicBezTo>
                  <a:pt x="3947" y="17"/>
                  <a:pt x="3946" y="16"/>
                  <a:pt x="3945" y="17"/>
                </a:cubicBezTo>
                <a:cubicBezTo>
                  <a:pt x="3945" y="17"/>
                  <a:pt x="3944" y="18"/>
                  <a:pt x="3944" y="18"/>
                </a:cubicBezTo>
                <a:cubicBezTo>
                  <a:pt x="3944" y="19"/>
                  <a:pt x="3945" y="20"/>
                  <a:pt x="3945" y="20"/>
                </a:cubicBezTo>
                <a:cubicBezTo>
                  <a:pt x="3945" y="21"/>
                  <a:pt x="3945" y="21"/>
                  <a:pt x="3944" y="21"/>
                </a:cubicBezTo>
                <a:cubicBezTo>
                  <a:pt x="3943" y="21"/>
                  <a:pt x="3941" y="19"/>
                  <a:pt x="3940" y="17"/>
                </a:cubicBezTo>
                <a:cubicBezTo>
                  <a:pt x="3941" y="17"/>
                  <a:pt x="3941" y="17"/>
                  <a:pt x="3941" y="17"/>
                </a:cubicBezTo>
                <a:cubicBezTo>
                  <a:pt x="3942" y="17"/>
                  <a:pt x="3942" y="18"/>
                  <a:pt x="3942" y="18"/>
                </a:cubicBezTo>
                <a:cubicBezTo>
                  <a:pt x="3944" y="18"/>
                  <a:pt x="3943" y="17"/>
                  <a:pt x="3944" y="17"/>
                </a:cubicBezTo>
                <a:cubicBezTo>
                  <a:pt x="3944" y="17"/>
                  <a:pt x="3945" y="17"/>
                  <a:pt x="3945" y="16"/>
                </a:cubicBezTo>
                <a:cubicBezTo>
                  <a:pt x="3945" y="16"/>
                  <a:pt x="3945" y="15"/>
                  <a:pt x="3944" y="15"/>
                </a:cubicBezTo>
                <a:cubicBezTo>
                  <a:pt x="3944" y="15"/>
                  <a:pt x="3943" y="16"/>
                  <a:pt x="3943" y="16"/>
                </a:cubicBezTo>
                <a:cubicBezTo>
                  <a:pt x="3942" y="16"/>
                  <a:pt x="3942" y="16"/>
                  <a:pt x="3942" y="16"/>
                </a:cubicBezTo>
                <a:cubicBezTo>
                  <a:pt x="3942" y="16"/>
                  <a:pt x="3941" y="15"/>
                  <a:pt x="3941" y="15"/>
                </a:cubicBezTo>
                <a:cubicBezTo>
                  <a:pt x="3940" y="15"/>
                  <a:pt x="3940" y="16"/>
                  <a:pt x="3940" y="16"/>
                </a:cubicBezTo>
                <a:cubicBezTo>
                  <a:pt x="3939" y="17"/>
                  <a:pt x="3939" y="17"/>
                  <a:pt x="3938" y="18"/>
                </a:cubicBezTo>
                <a:cubicBezTo>
                  <a:pt x="3938" y="19"/>
                  <a:pt x="3938" y="19"/>
                  <a:pt x="3938" y="19"/>
                </a:cubicBezTo>
                <a:cubicBezTo>
                  <a:pt x="3939" y="20"/>
                  <a:pt x="3940" y="20"/>
                  <a:pt x="3940" y="21"/>
                </a:cubicBezTo>
                <a:cubicBezTo>
                  <a:pt x="3940" y="21"/>
                  <a:pt x="3940" y="21"/>
                  <a:pt x="3940" y="21"/>
                </a:cubicBezTo>
                <a:cubicBezTo>
                  <a:pt x="3939" y="21"/>
                  <a:pt x="3939" y="20"/>
                  <a:pt x="3938" y="20"/>
                </a:cubicBezTo>
                <a:cubicBezTo>
                  <a:pt x="3937" y="20"/>
                  <a:pt x="3936" y="20"/>
                  <a:pt x="3936" y="20"/>
                </a:cubicBezTo>
                <a:cubicBezTo>
                  <a:pt x="3935" y="19"/>
                  <a:pt x="3935" y="19"/>
                  <a:pt x="3935" y="18"/>
                </a:cubicBezTo>
                <a:cubicBezTo>
                  <a:pt x="3934" y="18"/>
                  <a:pt x="3932" y="19"/>
                  <a:pt x="3932" y="18"/>
                </a:cubicBezTo>
                <a:cubicBezTo>
                  <a:pt x="3931" y="18"/>
                  <a:pt x="3930" y="17"/>
                  <a:pt x="3930" y="17"/>
                </a:cubicBezTo>
                <a:cubicBezTo>
                  <a:pt x="3929" y="17"/>
                  <a:pt x="3928" y="17"/>
                  <a:pt x="3927" y="17"/>
                </a:cubicBezTo>
                <a:cubicBezTo>
                  <a:pt x="3927" y="17"/>
                  <a:pt x="3926" y="16"/>
                  <a:pt x="3925" y="17"/>
                </a:cubicBezTo>
                <a:cubicBezTo>
                  <a:pt x="3925" y="17"/>
                  <a:pt x="3925" y="18"/>
                  <a:pt x="3924" y="18"/>
                </a:cubicBezTo>
                <a:cubicBezTo>
                  <a:pt x="3924" y="18"/>
                  <a:pt x="3923" y="18"/>
                  <a:pt x="3923" y="19"/>
                </a:cubicBezTo>
                <a:cubicBezTo>
                  <a:pt x="3922" y="19"/>
                  <a:pt x="3922" y="20"/>
                  <a:pt x="3922" y="20"/>
                </a:cubicBezTo>
                <a:cubicBezTo>
                  <a:pt x="3921" y="20"/>
                  <a:pt x="3921" y="19"/>
                  <a:pt x="3921" y="19"/>
                </a:cubicBezTo>
                <a:cubicBezTo>
                  <a:pt x="3919" y="19"/>
                  <a:pt x="3920" y="20"/>
                  <a:pt x="3919" y="20"/>
                </a:cubicBezTo>
                <a:cubicBezTo>
                  <a:pt x="3918" y="20"/>
                  <a:pt x="3917" y="21"/>
                  <a:pt x="3915" y="20"/>
                </a:cubicBezTo>
                <a:cubicBezTo>
                  <a:pt x="3915" y="20"/>
                  <a:pt x="3915" y="20"/>
                  <a:pt x="3915" y="20"/>
                </a:cubicBezTo>
                <a:cubicBezTo>
                  <a:pt x="3915" y="19"/>
                  <a:pt x="3916" y="18"/>
                  <a:pt x="3916" y="18"/>
                </a:cubicBezTo>
                <a:cubicBezTo>
                  <a:pt x="3916" y="17"/>
                  <a:pt x="3916" y="16"/>
                  <a:pt x="3916" y="15"/>
                </a:cubicBezTo>
                <a:cubicBezTo>
                  <a:pt x="3916" y="14"/>
                  <a:pt x="3916" y="13"/>
                  <a:pt x="3916" y="13"/>
                </a:cubicBezTo>
                <a:cubicBezTo>
                  <a:pt x="3913" y="13"/>
                  <a:pt x="3915" y="14"/>
                  <a:pt x="3914" y="15"/>
                </a:cubicBezTo>
                <a:cubicBezTo>
                  <a:pt x="3914" y="15"/>
                  <a:pt x="3913" y="16"/>
                  <a:pt x="3913" y="16"/>
                </a:cubicBezTo>
                <a:cubicBezTo>
                  <a:pt x="3913" y="17"/>
                  <a:pt x="3913" y="17"/>
                  <a:pt x="3913" y="18"/>
                </a:cubicBezTo>
                <a:cubicBezTo>
                  <a:pt x="3912" y="18"/>
                  <a:pt x="3912" y="18"/>
                  <a:pt x="3912" y="18"/>
                </a:cubicBezTo>
                <a:cubicBezTo>
                  <a:pt x="3910" y="19"/>
                  <a:pt x="3910" y="17"/>
                  <a:pt x="3908" y="17"/>
                </a:cubicBezTo>
                <a:cubicBezTo>
                  <a:pt x="3907" y="17"/>
                  <a:pt x="3907" y="17"/>
                  <a:pt x="3907" y="17"/>
                </a:cubicBezTo>
                <a:cubicBezTo>
                  <a:pt x="3905" y="17"/>
                  <a:pt x="3906" y="18"/>
                  <a:pt x="3904" y="19"/>
                </a:cubicBezTo>
                <a:cubicBezTo>
                  <a:pt x="3904" y="19"/>
                  <a:pt x="3903" y="18"/>
                  <a:pt x="3903" y="18"/>
                </a:cubicBezTo>
                <a:cubicBezTo>
                  <a:pt x="3902" y="18"/>
                  <a:pt x="3902" y="18"/>
                  <a:pt x="3902" y="18"/>
                </a:cubicBezTo>
                <a:cubicBezTo>
                  <a:pt x="3901" y="20"/>
                  <a:pt x="3903" y="20"/>
                  <a:pt x="3903" y="21"/>
                </a:cubicBezTo>
                <a:cubicBezTo>
                  <a:pt x="3903" y="22"/>
                  <a:pt x="3903" y="22"/>
                  <a:pt x="3903" y="22"/>
                </a:cubicBezTo>
                <a:cubicBezTo>
                  <a:pt x="3901" y="22"/>
                  <a:pt x="3901" y="19"/>
                  <a:pt x="3900" y="20"/>
                </a:cubicBezTo>
                <a:cubicBezTo>
                  <a:pt x="3899" y="21"/>
                  <a:pt x="3899" y="21"/>
                  <a:pt x="3899" y="21"/>
                </a:cubicBezTo>
                <a:cubicBezTo>
                  <a:pt x="3899" y="22"/>
                  <a:pt x="3900" y="22"/>
                  <a:pt x="3900" y="23"/>
                </a:cubicBezTo>
                <a:cubicBezTo>
                  <a:pt x="3900" y="23"/>
                  <a:pt x="3900" y="24"/>
                  <a:pt x="3900" y="24"/>
                </a:cubicBezTo>
                <a:cubicBezTo>
                  <a:pt x="3898" y="24"/>
                  <a:pt x="3899" y="23"/>
                  <a:pt x="3898" y="22"/>
                </a:cubicBezTo>
                <a:cubicBezTo>
                  <a:pt x="3897" y="22"/>
                  <a:pt x="3897" y="22"/>
                  <a:pt x="3896" y="22"/>
                </a:cubicBezTo>
                <a:cubicBezTo>
                  <a:pt x="3896" y="22"/>
                  <a:pt x="3896" y="21"/>
                  <a:pt x="3896" y="21"/>
                </a:cubicBezTo>
                <a:cubicBezTo>
                  <a:pt x="3897" y="19"/>
                  <a:pt x="3899" y="19"/>
                  <a:pt x="3899" y="17"/>
                </a:cubicBezTo>
                <a:cubicBezTo>
                  <a:pt x="3899" y="17"/>
                  <a:pt x="3898" y="16"/>
                  <a:pt x="3898" y="16"/>
                </a:cubicBezTo>
                <a:cubicBezTo>
                  <a:pt x="3897" y="16"/>
                  <a:pt x="3896" y="16"/>
                  <a:pt x="3895" y="16"/>
                </a:cubicBezTo>
                <a:cubicBezTo>
                  <a:pt x="3895" y="17"/>
                  <a:pt x="3895" y="18"/>
                  <a:pt x="3895" y="19"/>
                </a:cubicBezTo>
                <a:cubicBezTo>
                  <a:pt x="3894" y="19"/>
                  <a:pt x="3893" y="19"/>
                  <a:pt x="3892" y="18"/>
                </a:cubicBezTo>
                <a:cubicBezTo>
                  <a:pt x="3892" y="18"/>
                  <a:pt x="3891" y="17"/>
                  <a:pt x="3890" y="17"/>
                </a:cubicBezTo>
                <a:cubicBezTo>
                  <a:pt x="3889" y="18"/>
                  <a:pt x="3889" y="19"/>
                  <a:pt x="3888" y="19"/>
                </a:cubicBezTo>
                <a:cubicBezTo>
                  <a:pt x="3887" y="19"/>
                  <a:pt x="3887" y="18"/>
                  <a:pt x="3887" y="18"/>
                </a:cubicBezTo>
                <a:cubicBezTo>
                  <a:pt x="3885" y="17"/>
                  <a:pt x="3885" y="17"/>
                  <a:pt x="3884" y="18"/>
                </a:cubicBezTo>
                <a:cubicBezTo>
                  <a:pt x="3883" y="18"/>
                  <a:pt x="3883" y="18"/>
                  <a:pt x="3883" y="19"/>
                </a:cubicBezTo>
                <a:cubicBezTo>
                  <a:pt x="3883" y="19"/>
                  <a:pt x="3883" y="19"/>
                  <a:pt x="3884" y="20"/>
                </a:cubicBezTo>
                <a:cubicBezTo>
                  <a:pt x="3884" y="21"/>
                  <a:pt x="3884" y="21"/>
                  <a:pt x="3884" y="21"/>
                </a:cubicBezTo>
                <a:cubicBezTo>
                  <a:pt x="3884" y="22"/>
                  <a:pt x="3884" y="22"/>
                  <a:pt x="3884" y="22"/>
                </a:cubicBezTo>
                <a:cubicBezTo>
                  <a:pt x="3883" y="22"/>
                  <a:pt x="3883" y="22"/>
                  <a:pt x="3883" y="22"/>
                </a:cubicBezTo>
                <a:cubicBezTo>
                  <a:pt x="3882" y="22"/>
                  <a:pt x="3882" y="21"/>
                  <a:pt x="3882" y="20"/>
                </a:cubicBezTo>
                <a:cubicBezTo>
                  <a:pt x="3882" y="20"/>
                  <a:pt x="3882" y="20"/>
                  <a:pt x="3882" y="20"/>
                </a:cubicBezTo>
                <a:cubicBezTo>
                  <a:pt x="3880" y="20"/>
                  <a:pt x="3881" y="20"/>
                  <a:pt x="3880" y="21"/>
                </a:cubicBezTo>
                <a:cubicBezTo>
                  <a:pt x="3880" y="21"/>
                  <a:pt x="3879" y="21"/>
                  <a:pt x="3879" y="20"/>
                </a:cubicBezTo>
                <a:cubicBezTo>
                  <a:pt x="3879" y="20"/>
                  <a:pt x="3880" y="19"/>
                  <a:pt x="3880" y="19"/>
                </a:cubicBezTo>
                <a:cubicBezTo>
                  <a:pt x="3880" y="18"/>
                  <a:pt x="3880" y="18"/>
                  <a:pt x="3880" y="18"/>
                </a:cubicBezTo>
                <a:cubicBezTo>
                  <a:pt x="3880" y="17"/>
                  <a:pt x="3880" y="17"/>
                  <a:pt x="3879" y="17"/>
                </a:cubicBezTo>
                <a:cubicBezTo>
                  <a:pt x="3879" y="18"/>
                  <a:pt x="3878" y="20"/>
                  <a:pt x="3876" y="19"/>
                </a:cubicBezTo>
                <a:cubicBezTo>
                  <a:pt x="3876" y="19"/>
                  <a:pt x="3875" y="18"/>
                  <a:pt x="3874" y="18"/>
                </a:cubicBezTo>
                <a:cubicBezTo>
                  <a:pt x="3874" y="18"/>
                  <a:pt x="3873" y="18"/>
                  <a:pt x="3873" y="18"/>
                </a:cubicBezTo>
                <a:cubicBezTo>
                  <a:pt x="3873" y="19"/>
                  <a:pt x="3874" y="19"/>
                  <a:pt x="3874" y="20"/>
                </a:cubicBezTo>
                <a:cubicBezTo>
                  <a:pt x="3874" y="21"/>
                  <a:pt x="3874" y="21"/>
                  <a:pt x="3874" y="21"/>
                </a:cubicBezTo>
                <a:cubicBezTo>
                  <a:pt x="3874" y="21"/>
                  <a:pt x="3873" y="20"/>
                  <a:pt x="3872" y="20"/>
                </a:cubicBezTo>
                <a:cubicBezTo>
                  <a:pt x="3871" y="19"/>
                  <a:pt x="3870" y="20"/>
                  <a:pt x="3869" y="19"/>
                </a:cubicBezTo>
                <a:cubicBezTo>
                  <a:pt x="3869" y="18"/>
                  <a:pt x="3869" y="18"/>
                  <a:pt x="3869" y="18"/>
                </a:cubicBezTo>
                <a:cubicBezTo>
                  <a:pt x="3869" y="18"/>
                  <a:pt x="3871" y="18"/>
                  <a:pt x="3871" y="17"/>
                </a:cubicBezTo>
                <a:cubicBezTo>
                  <a:pt x="3871" y="17"/>
                  <a:pt x="3871" y="17"/>
                  <a:pt x="3871" y="17"/>
                </a:cubicBezTo>
                <a:cubicBezTo>
                  <a:pt x="3871" y="16"/>
                  <a:pt x="3870" y="16"/>
                  <a:pt x="3869" y="16"/>
                </a:cubicBezTo>
                <a:cubicBezTo>
                  <a:pt x="3868" y="17"/>
                  <a:pt x="3868" y="17"/>
                  <a:pt x="3868" y="18"/>
                </a:cubicBezTo>
                <a:cubicBezTo>
                  <a:pt x="3868" y="18"/>
                  <a:pt x="3867" y="19"/>
                  <a:pt x="3866" y="19"/>
                </a:cubicBezTo>
                <a:cubicBezTo>
                  <a:pt x="3865" y="19"/>
                  <a:pt x="3865" y="19"/>
                  <a:pt x="3865" y="18"/>
                </a:cubicBezTo>
                <a:cubicBezTo>
                  <a:pt x="3865" y="17"/>
                  <a:pt x="3866" y="17"/>
                  <a:pt x="3866" y="16"/>
                </a:cubicBezTo>
                <a:cubicBezTo>
                  <a:pt x="3866" y="15"/>
                  <a:pt x="3866" y="15"/>
                  <a:pt x="3865" y="15"/>
                </a:cubicBezTo>
                <a:cubicBezTo>
                  <a:pt x="3864" y="14"/>
                  <a:pt x="3863" y="16"/>
                  <a:pt x="3863" y="17"/>
                </a:cubicBezTo>
                <a:cubicBezTo>
                  <a:pt x="3863" y="20"/>
                  <a:pt x="3862" y="19"/>
                  <a:pt x="3862" y="20"/>
                </a:cubicBezTo>
                <a:cubicBezTo>
                  <a:pt x="3861" y="20"/>
                  <a:pt x="3861" y="21"/>
                  <a:pt x="3861" y="21"/>
                </a:cubicBezTo>
                <a:cubicBezTo>
                  <a:pt x="3860" y="21"/>
                  <a:pt x="3860" y="22"/>
                  <a:pt x="3860" y="21"/>
                </a:cubicBezTo>
                <a:cubicBezTo>
                  <a:pt x="3859" y="21"/>
                  <a:pt x="3859" y="21"/>
                  <a:pt x="3859" y="21"/>
                </a:cubicBezTo>
                <a:cubicBezTo>
                  <a:pt x="3858" y="20"/>
                  <a:pt x="3858" y="20"/>
                  <a:pt x="3858" y="20"/>
                </a:cubicBezTo>
                <a:cubicBezTo>
                  <a:pt x="3857" y="19"/>
                  <a:pt x="3857" y="19"/>
                  <a:pt x="3857" y="19"/>
                </a:cubicBezTo>
                <a:cubicBezTo>
                  <a:pt x="3857" y="18"/>
                  <a:pt x="3857" y="17"/>
                  <a:pt x="3857" y="17"/>
                </a:cubicBezTo>
                <a:cubicBezTo>
                  <a:pt x="3855" y="17"/>
                  <a:pt x="3856" y="18"/>
                  <a:pt x="3855" y="19"/>
                </a:cubicBezTo>
                <a:cubicBezTo>
                  <a:pt x="3854" y="20"/>
                  <a:pt x="3854" y="21"/>
                  <a:pt x="3853" y="21"/>
                </a:cubicBezTo>
                <a:cubicBezTo>
                  <a:pt x="3852" y="22"/>
                  <a:pt x="3852" y="23"/>
                  <a:pt x="3852" y="23"/>
                </a:cubicBezTo>
                <a:cubicBezTo>
                  <a:pt x="3851" y="23"/>
                  <a:pt x="3851" y="23"/>
                  <a:pt x="3851" y="23"/>
                </a:cubicBezTo>
                <a:cubicBezTo>
                  <a:pt x="3850" y="22"/>
                  <a:pt x="3852" y="22"/>
                  <a:pt x="3852" y="21"/>
                </a:cubicBezTo>
                <a:cubicBezTo>
                  <a:pt x="3852" y="20"/>
                  <a:pt x="3852" y="20"/>
                  <a:pt x="3851" y="20"/>
                </a:cubicBezTo>
                <a:cubicBezTo>
                  <a:pt x="3851" y="20"/>
                  <a:pt x="3850" y="20"/>
                  <a:pt x="3850" y="20"/>
                </a:cubicBezTo>
                <a:cubicBezTo>
                  <a:pt x="3850" y="19"/>
                  <a:pt x="3849" y="19"/>
                  <a:pt x="3849" y="19"/>
                </a:cubicBezTo>
                <a:cubicBezTo>
                  <a:pt x="3849" y="18"/>
                  <a:pt x="3850" y="18"/>
                  <a:pt x="3850" y="18"/>
                </a:cubicBezTo>
                <a:cubicBezTo>
                  <a:pt x="3850" y="17"/>
                  <a:pt x="3850" y="17"/>
                  <a:pt x="3850" y="17"/>
                </a:cubicBezTo>
                <a:cubicBezTo>
                  <a:pt x="3849" y="17"/>
                  <a:pt x="3849" y="18"/>
                  <a:pt x="3849" y="18"/>
                </a:cubicBezTo>
                <a:cubicBezTo>
                  <a:pt x="3848" y="18"/>
                  <a:pt x="3848" y="18"/>
                  <a:pt x="3847" y="18"/>
                </a:cubicBezTo>
                <a:cubicBezTo>
                  <a:pt x="3847" y="19"/>
                  <a:pt x="3847" y="19"/>
                  <a:pt x="3847" y="19"/>
                </a:cubicBezTo>
                <a:cubicBezTo>
                  <a:pt x="3846" y="19"/>
                  <a:pt x="3846" y="19"/>
                  <a:pt x="3846" y="19"/>
                </a:cubicBezTo>
                <a:cubicBezTo>
                  <a:pt x="3846" y="19"/>
                  <a:pt x="3847" y="18"/>
                  <a:pt x="3847" y="18"/>
                </a:cubicBezTo>
                <a:cubicBezTo>
                  <a:pt x="3847" y="17"/>
                  <a:pt x="3847" y="17"/>
                  <a:pt x="3847" y="17"/>
                </a:cubicBezTo>
                <a:cubicBezTo>
                  <a:pt x="3845" y="17"/>
                  <a:pt x="3846" y="18"/>
                  <a:pt x="3845" y="18"/>
                </a:cubicBezTo>
                <a:cubicBezTo>
                  <a:pt x="3845" y="19"/>
                  <a:pt x="3842" y="19"/>
                  <a:pt x="3842" y="20"/>
                </a:cubicBezTo>
                <a:cubicBezTo>
                  <a:pt x="3843" y="21"/>
                  <a:pt x="3844" y="21"/>
                  <a:pt x="3844" y="22"/>
                </a:cubicBezTo>
                <a:cubicBezTo>
                  <a:pt x="3844" y="23"/>
                  <a:pt x="3844" y="23"/>
                  <a:pt x="3844" y="23"/>
                </a:cubicBezTo>
                <a:cubicBezTo>
                  <a:pt x="3842" y="23"/>
                  <a:pt x="3842" y="20"/>
                  <a:pt x="3841" y="20"/>
                </a:cubicBezTo>
                <a:cubicBezTo>
                  <a:pt x="3840" y="20"/>
                  <a:pt x="3840" y="21"/>
                  <a:pt x="3839" y="21"/>
                </a:cubicBezTo>
                <a:cubicBezTo>
                  <a:pt x="3838" y="21"/>
                  <a:pt x="3838" y="21"/>
                  <a:pt x="3838" y="21"/>
                </a:cubicBezTo>
                <a:cubicBezTo>
                  <a:pt x="3838" y="20"/>
                  <a:pt x="3839" y="20"/>
                  <a:pt x="3839" y="20"/>
                </a:cubicBezTo>
                <a:cubicBezTo>
                  <a:pt x="3839" y="19"/>
                  <a:pt x="3839" y="19"/>
                  <a:pt x="3839" y="19"/>
                </a:cubicBezTo>
                <a:cubicBezTo>
                  <a:pt x="3839" y="18"/>
                  <a:pt x="3838" y="18"/>
                  <a:pt x="3838" y="18"/>
                </a:cubicBezTo>
                <a:cubicBezTo>
                  <a:pt x="3837" y="18"/>
                  <a:pt x="3837" y="18"/>
                  <a:pt x="3837" y="18"/>
                </a:cubicBezTo>
                <a:cubicBezTo>
                  <a:pt x="3836" y="18"/>
                  <a:pt x="3836" y="17"/>
                  <a:pt x="3835" y="17"/>
                </a:cubicBezTo>
                <a:cubicBezTo>
                  <a:pt x="3835" y="17"/>
                  <a:pt x="3834" y="17"/>
                  <a:pt x="3834" y="17"/>
                </a:cubicBezTo>
                <a:cubicBezTo>
                  <a:pt x="3833" y="17"/>
                  <a:pt x="3833" y="18"/>
                  <a:pt x="3833" y="18"/>
                </a:cubicBezTo>
                <a:cubicBezTo>
                  <a:pt x="3832" y="19"/>
                  <a:pt x="3831" y="20"/>
                  <a:pt x="3831" y="20"/>
                </a:cubicBezTo>
                <a:cubicBezTo>
                  <a:pt x="3830" y="20"/>
                  <a:pt x="3829" y="20"/>
                  <a:pt x="3829" y="20"/>
                </a:cubicBezTo>
                <a:cubicBezTo>
                  <a:pt x="3828" y="21"/>
                  <a:pt x="3828" y="21"/>
                  <a:pt x="3827" y="21"/>
                </a:cubicBezTo>
                <a:cubicBezTo>
                  <a:pt x="3827" y="21"/>
                  <a:pt x="3827" y="21"/>
                  <a:pt x="3827" y="21"/>
                </a:cubicBezTo>
                <a:cubicBezTo>
                  <a:pt x="3827" y="21"/>
                  <a:pt x="3827" y="20"/>
                  <a:pt x="3827" y="20"/>
                </a:cubicBezTo>
                <a:cubicBezTo>
                  <a:pt x="3826" y="19"/>
                  <a:pt x="3826" y="17"/>
                  <a:pt x="3824" y="17"/>
                </a:cubicBezTo>
                <a:cubicBezTo>
                  <a:pt x="3824" y="17"/>
                  <a:pt x="3824" y="17"/>
                  <a:pt x="3824" y="17"/>
                </a:cubicBezTo>
                <a:cubicBezTo>
                  <a:pt x="3824" y="18"/>
                  <a:pt x="3824" y="18"/>
                  <a:pt x="3824" y="18"/>
                </a:cubicBezTo>
                <a:cubicBezTo>
                  <a:pt x="3824" y="19"/>
                  <a:pt x="3824" y="19"/>
                  <a:pt x="3824" y="19"/>
                </a:cubicBezTo>
                <a:cubicBezTo>
                  <a:pt x="3825" y="20"/>
                  <a:pt x="3824" y="20"/>
                  <a:pt x="3824" y="20"/>
                </a:cubicBezTo>
                <a:cubicBezTo>
                  <a:pt x="3824" y="20"/>
                  <a:pt x="3824" y="20"/>
                  <a:pt x="3824" y="20"/>
                </a:cubicBezTo>
                <a:cubicBezTo>
                  <a:pt x="3823" y="21"/>
                  <a:pt x="3822" y="19"/>
                  <a:pt x="3821" y="19"/>
                </a:cubicBezTo>
                <a:cubicBezTo>
                  <a:pt x="3820" y="19"/>
                  <a:pt x="3820" y="20"/>
                  <a:pt x="3819" y="20"/>
                </a:cubicBezTo>
                <a:cubicBezTo>
                  <a:pt x="3819" y="20"/>
                  <a:pt x="3818" y="20"/>
                  <a:pt x="3818" y="20"/>
                </a:cubicBezTo>
                <a:cubicBezTo>
                  <a:pt x="3817" y="21"/>
                  <a:pt x="3817" y="21"/>
                  <a:pt x="3816" y="22"/>
                </a:cubicBezTo>
                <a:cubicBezTo>
                  <a:pt x="3816" y="22"/>
                  <a:pt x="3816" y="22"/>
                  <a:pt x="3816" y="22"/>
                </a:cubicBezTo>
                <a:cubicBezTo>
                  <a:pt x="3815" y="22"/>
                  <a:pt x="3814" y="22"/>
                  <a:pt x="3814" y="21"/>
                </a:cubicBezTo>
                <a:cubicBezTo>
                  <a:pt x="3814" y="20"/>
                  <a:pt x="3814" y="20"/>
                  <a:pt x="3814" y="20"/>
                </a:cubicBezTo>
                <a:cubicBezTo>
                  <a:pt x="3814" y="19"/>
                  <a:pt x="3813" y="19"/>
                  <a:pt x="3813" y="19"/>
                </a:cubicBezTo>
                <a:cubicBezTo>
                  <a:pt x="3813" y="19"/>
                  <a:pt x="3812" y="18"/>
                  <a:pt x="3811" y="19"/>
                </a:cubicBezTo>
                <a:cubicBezTo>
                  <a:pt x="3811" y="19"/>
                  <a:pt x="3811" y="19"/>
                  <a:pt x="3811" y="19"/>
                </a:cubicBezTo>
                <a:cubicBezTo>
                  <a:pt x="3810" y="20"/>
                  <a:pt x="3810" y="20"/>
                  <a:pt x="3810" y="21"/>
                </a:cubicBezTo>
                <a:cubicBezTo>
                  <a:pt x="3809" y="21"/>
                  <a:pt x="3809" y="22"/>
                  <a:pt x="3808" y="22"/>
                </a:cubicBezTo>
                <a:cubicBezTo>
                  <a:pt x="3808" y="22"/>
                  <a:pt x="3807" y="20"/>
                  <a:pt x="3806" y="20"/>
                </a:cubicBezTo>
                <a:cubicBezTo>
                  <a:pt x="3806" y="20"/>
                  <a:pt x="3805" y="21"/>
                  <a:pt x="3804" y="21"/>
                </a:cubicBezTo>
                <a:cubicBezTo>
                  <a:pt x="3803" y="22"/>
                  <a:pt x="3804" y="24"/>
                  <a:pt x="3803" y="24"/>
                </a:cubicBezTo>
                <a:cubicBezTo>
                  <a:pt x="3802" y="23"/>
                  <a:pt x="3803" y="22"/>
                  <a:pt x="3802" y="21"/>
                </a:cubicBezTo>
                <a:cubicBezTo>
                  <a:pt x="3802" y="21"/>
                  <a:pt x="3801" y="20"/>
                  <a:pt x="3801" y="20"/>
                </a:cubicBezTo>
                <a:cubicBezTo>
                  <a:pt x="3801" y="19"/>
                  <a:pt x="3801" y="18"/>
                  <a:pt x="3801" y="18"/>
                </a:cubicBezTo>
                <a:cubicBezTo>
                  <a:pt x="3801" y="17"/>
                  <a:pt x="3801" y="16"/>
                  <a:pt x="3801" y="16"/>
                </a:cubicBezTo>
                <a:cubicBezTo>
                  <a:pt x="3800" y="16"/>
                  <a:pt x="3799" y="16"/>
                  <a:pt x="3799" y="17"/>
                </a:cubicBezTo>
                <a:cubicBezTo>
                  <a:pt x="3799" y="17"/>
                  <a:pt x="3799" y="18"/>
                  <a:pt x="3799" y="19"/>
                </a:cubicBezTo>
                <a:cubicBezTo>
                  <a:pt x="3799" y="20"/>
                  <a:pt x="3798" y="20"/>
                  <a:pt x="3798" y="21"/>
                </a:cubicBezTo>
                <a:cubicBezTo>
                  <a:pt x="3798" y="22"/>
                  <a:pt x="3798" y="24"/>
                  <a:pt x="3797" y="24"/>
                </a:cubicBezTo>
                <a:cubicBezTo>
                  <a:pt x="3797" y="24"/>
                  <a:pt x="3796" y="23"/>
                  <a:pt x="3796" y="23"/>
                </a:cubicBezTo>
                <a:cubicBezTo>
                  <a:pt x="3796" y="22"/>
                  <a:pt x="3796" y="22"/>
                  <a:pt x="3796" y="22"/>
                </a:cubicBezTo>
                <a:cubicBezTo>
                  <a:pt x="3796" y="21"/>
                  <a:pt x="3798" y="21"/>
                  <a:pt x="3798" y="21"/>
                </a:cubicBezTo>
                <a:cubicBezTo>
                  <a:pt x="3798" y="20"/>
                  <a:pt x="3797" y="19"/>
                  <a:pt x="3797" y="19"/>
                </a:cubicBezTo>
                <a:cubicBezTo>
                  <a:pt x="3797" y="19"/>
                  <a:pt x="3796" y="19"/>
                  <a:pt x="3796" y="19"/>
                </a:cubicBezTo>
                <a:cubicBezTo>
                  <a:pt x="3795" y="19"/>
                  <a:pt x="3795" y="19"/>
                  <a:pt x="3794" y="19"/>
                </a:cubicBezTo>
                <a:cubicBezTo>
                  <a:pt x="3793" y="19"/>
                  <a:pt x="3793" y="18"/>
                  <a:pt x="3792" y="18"/>
                </a:cubicBezTo>
                <a:cubicBezTo>
                  <a:pt x="3792" y="18"/>
                  <a:pt x="3792" y="18"/>
                  <a:pt x="3792" y="18"/>
                </a:cubicBezTo>
                <a:cubicBezTo>
                  <a:pt x="3792" y="20"/>
                  <a:pt x="3794" y="20"/>
                  <a:pt x="3793" y="21"/>
                </a:cubicBezTo>
                <a:cubicBezTo>
                  <a:pt x="3792" y="22"/>
                  <a:pt x="3792" y="22"/>
                  <a:pt x="3792" y="22"/>
                </a:cubicBezTo>
                <a:cubicBezTo>
                  <a:pt x="3792" y="22"/>
                  <a:pt x="3791" y="22"/>
                  <a:pt x="3791" y="21"/>
                </a:cubicBezTo>
                <a:cubicBezTo>
                  <a:pt x="3791" y="21"/>
                  <a:pt x="3789" y="21"/>
                  <a:pt x="3788" y="21"/>
                </a:cubicBezTo>
                <a:cubicBezTo>
                  <a:pt x="3787" y="21"/>
                  <a:pt x="3787" y="22"/>
                  <a:pt x="3786" y="22"/>
                </a:cubicBezTo>
                <a:cubicBezTo>
                  <a:pt x="3786" y="22"/>
                  <a:pt x="3786" y="22"/>
                  <a:pt x="3786" y="22"/>
                </a:cubicBezTo>
                <a:cubicBezTo>
                  <a:pt x="3785" y="22"/>
                  <a:pt x="3785" y="22"/>
                  <a:pt x="3785" y="21"/>
                </a:cubicBezTo>
                <a:cubicBezTo>
                  <a:pt x="3784" y="21"/>
                  <a:pt x="3784" y="20"/>
                  <a:pt x="3783" y="20"/>
                </a:cubicBezTo>
                <a:cubicBezTo>
                  <a:pt x="3781" y="20"/>
                  <a:pt x="3782" y="22"/>
                  <a:pt x="3781" y="22"/>
                </a:cubicBezTo>
                <a:cubicBezTo>
                  <a:pt x="3781" y="22"/>
                  <a:pt x="3781" y="22"/>
                  <a:pt x="3781" y="22"/>
                </a:cubicBezTo>
                <a:cubicBezTo>
                  <a:pt x="3780" y="23"/>
                  <a:pt x="3780" y="21"/>
                  <a:pt x="3780" y="20"/>
                </a:cubicBezTo>
                <a:cubicBezTo>
                  <a:pt x="3779" y="20"/>
                  <a:pt x="3779" y="20"/>
                  <a:pt x="3779" y="20"/>
                </a:cubicBezTo>
                <a:cubicBezTo>
                  <a:pt x="3779" y="19"/>
                  <a:pt x="3778" y="19"/>
                  <a:pt x="3777" y="19"/>
                </a:cubicBezTo>
                <a:cubicBezTo>
                  <a:pt x="3777" y="18"/>
                  <a:pt x="3777" y="18"/>
                  <a:pt x="3777" y="18"/>
                </a:cubicBezTo>
                <a:cubicBezTo>
                  <a:pt x="3776" y="18"/>
                  <a:pt x="3776" y="18"/>
                  <a:pt x="3776" y="18"/>
                </a:cubicBezTo>
                <a:cubicBezTo>
                  <a:pt x="3776" y="18"/>
                  <a:pt x="3776" y="18"/>
                  <a:pt x="3775" y="18"/>
                </a:cubicBezTo>
                <a:cubicBezTo>
                  <a:pt x="3775" y="19"/>
                  <a:pt x="3777" y="19"/>
                  <a:pt x="3777" y="20"/>
                </a:cubicBezTo>
                <a:cubicBezTo>
                  <a:pt x="3777" y="20"/>
                  <a:pt x="3777" y="21"/>
                  <a:pt x="3776" y="21"/>
                </a:cubicBezTo>
                <a:cubicBezTo>
                  <a:pt x="3776" y="21"/>
                  <a:pt x="3774" y="21"/>
                  <a:pt x="3773" y="21"/>
                </a:cubicBezTo>
                <a:cubicBezTo>
                  <a:pt x="3772" y="21"/>
                  <a:pt x="3771" y="19"/>
                  <a:pt x="3770" y="18"/>
                </a:cubicBezTo>
                <a:cubicBezTo>
                  <a:pt x="3770" y="18"/>
                  <a:pt x="3768" y="18"/>
                  <a:pt x="3767" y="18"/>
                </a:cubicBezTo>
                <a:cubicBezTo>
                  <a:pt x="3766" y="18"/>
                  <a:pt x="3766" y="19"/>
                  <a:pt x="3765" y="19"/>
                </a:cubicBezTo>
                <a:cubicBezTo>
                  <a:pt x="3764" y="19"/>
                  <a:pt x="3764" y="19"/>
                  <a:pt x="3763" y="18"/>
                </a:cubicBezTo>
                <a:cubicBezTo>
                  <a:pt x="3763" y="18"/>
                  <a:pt x="3762" y="18"/>
                  <a:pt x="3762" y="18"/>
                </a:cubicBezTo>
                <a:cubicBezTo>
                  <a:pt x="3761" y="18"/>
                  <a:pt x="3761" y="17"/>
                  <a:pt x="3760" y="17"/>
                </a:cubicBezTo>
                <a:cubicBezTo>
                  <a:pt x="3760" y="17"/>
                  <a:pt x="3759" y="17"/>
                  <a:pt x="3759" y="17"/>
                </a:cubicBezTo>
                <a:cubicBezTo>
                  <a:pt x="3759" y="18"/>
                  <a:pt x="3760" y="18"/>
                  <a:pt x="3761" y="19"/>
                </a:cubicBezTo>
                <a:cubicBezTo>
                  <a:pt x="3761" y="19"/>
                  <a:pt x="3761" y="20"/>
                  <a:pt x="3761" y="21"/>
                </a:cubicBezTo>
                <a:cubicBezTo>
                  <a:pt x="3762" y="22"/>
                  <a:pt x="3762" y="22"/>
                  <a:pt x="3762" y="22"/>
                </a:cubicBezTo>
                <a:cubicBezTo>
                  <a:pt x="3762" y="22"/>
                  <a:pt x="3762" y="23"/>
                  <a:pt x="3762" y="23"/>
                </a:cubicBezTo>
                <a:cubicBezTo>
                  <a:pt x="3761" y="23"/>
                  <a:pt x="3761" y="22"/>
                  <a:pt x="3760" y="22"/>
                </a:cubicBezTo>
                <a:cubicBezTo>
                  <a:pt x="3759" y="22"/>
                  <a:pt x="3759" y="23"/>
                  <a:pt x="3758" y="23"/>
                </a:cubicBezTo>
                <a:cubicBezTo>
                  <a:pt x="3757" y="23"/>
                  <a:pt x="3757" y="22"/>
                  <a:pt x="3757" y="21"/>
                </a:cubicBezTo>
                <a:cubicBezTo>
                  <a:pt x="3756" y="21"/>
                  <a:pt x="3755" y="22"/>
                  <a:pt x="3754" y="21"/>
                </a:cubicBezTo>
                <a:cubicBezTo>
                  <a:pt x="3753" y="21"/>
                  <a:pt x="3753" y="20"/>
                  <a:pt x="3752" y="20"/>
                </a:cubicBezTo>
                <a:cubicBezTo>
                  <a:pt x="3751" y="20"/>
                  <a:pt x="3751" y="21"/>
                  <a:pt x="3750" y="21"/>
                </a:cubicBezTo>
                <a:cubicBezTo>
                  <a:pt x="3749" y="22"/>
                  <a:pt x="3749" y="21"/>
                  <a:pt x="3748" y="21"/>
                </a:cubicBezTo>
                <a:cubicBezTo>
                  <a:pt x="3746" y="22"/>
                  <a:pt x="3746" y="25"/>
                  <a:pt x="3744" y="25"/>
                </a:cubicBezTo>
                <a:cubicBezTo>
                  <a:pt x="3744" y="24"/>
                  <a:pt x="3744" y="24"/>
                  <a:pt x="3744" y="24"/>
                </a:cubicBezTo>
                <a:cubicBezTo>
                  <a:pt x="3743" y="24"/>
                  <a:pt x="3744" y="23"/>
                  <a:pt x="3745" y="23"/>
                </a:cubicBezTo>
                <a:cubicBezTo>
                  <a:pt x="3745" y="22"/>
                  <a:pt x="3743" y="20"/>
                  <a:pt x="3743" y="20"/>
                </a:cubicBezTo>
                <a:cubicBezTo>
                  <a:pt x="3741" y="20"/>
                  <a:pt x="3742" y="22"/>
                  <a:pt x="3741" y="23"/>
                </a:cubicBezTo>
                <a:cubicBezTo>
                  <a:pt x="3740" y="23"/>
                  <a:pt x="3740" y="23"/>
                  <a:pt x="3740" y="23"/>
                </a:cubicBezTo>
                <a:cubicBezTo>
                  <a:pt x="3739" y="22"/>
                  <a:pt x="3739" y="22"/>
                  <a:pt x="3739" y="21"/>
                </a:cubicBezTo>
                <a:cubicBezTo>
                  <a:pt x="3738" y="20"/>
                  <a:pt x="3739" y="19"/>
                  <a:pt x="3739" y="18"/>
                </a:cubicBezTo>
                <a:cubicBezTo>
                  <a:pt x="3738" y="17"/>
                  <a:pt x="3738" y="17"/>
                  <a:pt x="3738" y="17"/>
                </a:cubicBezTo>
                <a:cubicBezTo>
                  <a:pt x="3737" y="17"/>
                  <a:pt x="3736" y="18"/>
                  <a:pt x="3736" y="19"/>
                </a:cubicBezTo>
                <a:cubicBezTo>
                  <a:pt x="3735" y="19"/>
                  <a:pt x="3736" y="20"/>
                  <a:pt x="3736" y="21"/>
                </a:cubicBezTo>
                <a:cubicBezTo>
                  <a:pt x="3736" y="22"/>
                  <a:pt x="3736" y="21"/>
                  <a:pt x="3735" y="22"/>
                </a:cubicBezTo>
                <a:cubicBezTo>
                  <a:pt x="3734" y="22"/>
                  <a:pt x="3734" y="23"/>
                  <a:pt x="3733" y="23"/>
                </a:cubicBezTo>
                <a:cubicBezTo>
                  <a:pt x="3733" y="23"/>
                  <a:pt x="3733" y="23"/>
                  <a:pt x="3733" y="23"/>
                </a:cubicBezTo>
                <a:cubicBezTo>
                  <a:pt x="3732" y="23"/>
                  <a:pt x="3733" y="22"/>
                  <a:pt x="3732" y="21"/>
                </a:cubicBezTo>
                <a:cubicBezTo>
                  <a:pt x="3731" y="20"/>
                  <a:pt x="3731" y="20"/>
                  <a:pt x="3731" y="20"/>
                </a:cubicBezTo>
                <a:cubicBezTo>
                  <a:pt x="3730" y="20"/>
                  <a:pt x="3730" y="21"/>
                  <a:pt x="3729" y="21"/>
                </a:cubicBezTo>
                <a:cubicBezTo>
                  <a:pt x="3728" y="22"/>
                  <a:pt x="3728" y="22"/>
                  <a:pt x="3727" y="22"/>
                </a:cubicBezTo>
                <a:cubicBezTo>
                  <a:pt x="3727" y="22"/>
                  <a:pt x="3726" y="22"/>
                  <a:pt x="3726" y="23"/>
                </a:cubicBezTo>
                <a:cubicBezTo>
                  <a:pt x="3726" y="23"/>
                  <a:pt x="3727" y="23"/>
                  <a:pt x="3727" y="24"/>
                </a:cubicBezTo>
                <a:cubicBezTo>
                  <a:pt x="3727" y="25"/>
                  <a:pt x="3727" y="25"/>
                  <a:pt x="3727" y="25"/>
                </a:cubicBezTo>
                <a:cubicBezTo>
                  <a:pt x="3726" y="25"/>
                  <a:pt x="3726" y="25"/>
                  <a:pt x="3726" y="25"/>
                </a:cubicBezTo>
                <a:cubicBezTo>
                  <a:pt x="3726" y="24"/>
                  <a:pt x="3726" y="24"/>
                  <a:pt x="3726" y="24"/>
                </a:cubicBezTo>
                <a:cubicBezTo>
                  <a:pt x="3725" y="23"/>
                  <a:pt x="3725" y="22"/>
                  <a:pt x="3724" y="22"/>
                </a:cubicBezTo>
                <a:cubicBezTo>
                  <a:pt x="3722" y="22"/>
                  <a:pt x="3722" y="24"/>
                  <a:pt x="3721" y="24"/>
                </a:cubicBezTo>
                <a:cubicBezTo>
                  <a:pt x="3720" y="24"/>
                  <a:pt x="3719" y="21"/>
                  <a:pt x="3718" y="22"/>
                </a:cubicBezTo>
                <a:cubicBezTo>
                  <a:pt x="3718" y="23"/>
                  <a:pt x="3717" y="24"/>
                  <a:pt x="3716" y="24"/>
                </a:cubicBezTo>
                <a:cubicBezTo>
                  <a:pt x="3716" y="24"/>
                  <a:pt x="3716" y="24"/>
                  <a:pt x="3716" y="24"/>
                </a:cubicBezTo>
                <a:cubicBezTo>
                  <a:pt x="3715" y="23"/>
                  <a:pt x="3715" y="22"/>
                  <a:pt x="3715" y="22"/>
                </a:cubicBezTo>
                <a:cubicBezTo>
                  <a:pt x="3714" y="22"/>
                  <a:pt x="3714" y="22"/>
                  <a:pt x="3714" y="22"/>
                </a:cubicBezTo>
                <a:cubicBezTo>
                  <a:pt x="3713" y="22"/>
                  <a:pt x="3713" y="22"/>
                  <a:pt x="3713" y="22"/>
                </a:cubicBezTo>
                <a:cubicBezTo>
                  <a:pt x="3712" y="23"/>
                  <a:pt x="3714" y="25"/>
                  <a:pt x="3713" y="26"/>
                </a:cubicBezTo>
                <a:cubicBezTo>
                  <a:pt x="3713" y="26"/>
                  <a:pt x="3712" y="26"/>
                  <a:pt x="3712" y="27"/>
                </a:cubicBezTo>
                <a:cubicBezTo>
                  <a:pt x="3711" y="27"/>
                  <a:pt x="3711" y="24"/>
                  <a:pt x="3712" y="22"/>
                </a:cubicBezTo>
                <a:cubicBezTo>
                  <a:pt x="3712" y="22"/>
                  <a:pt x="3713" y="21"/>
                  <a:pt x="3714" y="21"/>
                </a:cubicBezTo>
                <a:cubicBezTo>
                  <a:pt x="3714" y="21"/>
                  <a:pt x="3715" y="21"/>
                  <a:pt x="3715" y="21"/>
                </a:cubicBezTo>
                <a:cubicBezTo>
                  <a:pt x="3716" y="21"/>
                  <a:pt x="3716" y="21"/>
                  <a:pt x="3716" y="21"/>
                </a:cubicBezTo>
                <a:cubicBezTo>
                  <a:pt x="3717" y="20"/>
                  <a:pt x="3716" y="20"/>
                  <a:pt x="3715" y="20"/>
                </a:cubicBezTo>
                <a:cubicBezTo>
                  <a:pt x="3715" y="19"/>
                  <a:pt x="3715" y="19"/>
                  <a:pt x="3714" y="19"/>
                </a:cubicBezTo>
                <a:cubicBezTo>
                  <a:pt x="3713" y="19"/>
                  <a:pt x="3713" y="19"/>
                  <a:pt x="3713" y="19"/>
                </a:cubicBezTo>
                <a:cubicBezTo>
                  <a:pt x="3713" y="19"/>
                  <a:pt x="3712" y="20"/>
                  <a:pt x="3712" y="20"/>
                </a:cubicBezTo>
                <a:cubicBezTo>
                  <a:pt x="3711" y="22"/>
                  <a:pt x="3709" y="22"/>
                  <a:pt x="3709" y="22"/>
                </a:cubicBezTo>
                <a:cubicBezTo>
                  <a:pt x="3708" y="22"/>
                  <a:pt x="3708" y="22"/>
                  <a:pt x="3708" y="22"/>
                </a:cubicBezTo>
                <a:cubicBezTo>
                  <a:pt x="3707" y="22"/>
                  <a:pt x="3706" y="24"/>
                  <a:pt x="3705" y="24"/>
                </a:cubicBezTo>
                <a:cubicBezTo>
                  <a:pt x="3704" y="23"/>
                  <a:pt x="3704" y="23"/>
                  <a:pt x="3704" y="23"/>
                </a:cubicBezTo>
                <a:cubicBezTo>
                  <a:pt x="3703" y="22"/>
                  <a:pt x="3704" y="21"/>
                  <a:pt x="3703" y="21"/>
                </a:cubicBezTo>
                <a:cubicBezTo>
                  <a:pt x="3702" y="21"/>
                  <a:pt x="3702" y="22"/>
                  <a:pt x="3701" y="22"/>
                </a:cubicBezTo>
                <a:cubicBezTo>
                  <a:pt x="3699" y="22"/>
                  <a:pt x="3698" y="22"/>
                  <a:pt x="3696" y="22"/>
                </a:cubicBezTo>
                <a:cubicBezTo>
                  <a:pt x="3696" y="23"/>
                  <a:pt x="3695" y="24"/>
                  <a:pt x="3695" y="24"/>
                </a:cubicBezTo>
                <a:cubicBezTo>
                  <a:pt x="3694" y="23"/>
                  <a:pt x="3694" y="23"/>
                  <a:pt x="3693" y="23"/>
                </a:cubicBezTo>
                <a:cubicBezTo>
                  <a:pt x="3691" y="23"/>
                  <a:pt x="3692" y="24"/>
                  <a:pt x="3690" y="24"/>
                </a:cubicBezTo>
                <a:cubicBezTo>
                  <a:pt x="3689" y="24"/>
                  <a:pt x="3688" y="25"/>
                  <a:pt x="3688" y="24"/>
                </a:cubicBezTo>
                <a:cubicBezTo>
                  <a:pt x="3687" y="23"/>
                  <a:pt x="3688" y="21"/>
                  <a:pt x="3687" y="21"/>
                </a:cubicBezTo>
                <a:cubicBezTo>
                  <a:pt x="3684" y="21"/>
                  <a:pt x="3684" y="22"/>
                  <a:pt x="3683" y="23"/>
                </a:cubicBezTo>
                <a:cubicBezTo>
                  <a:pt x="3682" y="23"/>
                  <a:pt x="3684" y="24"/>
                  <a:pt x="3684" y="25"/>
                </a:cubicBezTo>
                <a:cubicBezTo>
                  <a:pt x="3684" y="26"/>
                  <a:pt x="3684" y="26"/>
                  <a:pt x="3684" y="26"/>
                </a:cubicBezTo>
                <a:cubicBezTo>
                  <a:pt x="3683" y="26"/>
                  <a:pt x="3683" y="26"/>
                  <a:pt x="3683" y="26"/>
                </a:cubicBezTo>
                <a:cubicBezTo>
                  <a:pt x="3682" y="26"/>
                  <a:pt x="3683" y="24"/>
                  <a:pt x="3682" y="24"/>
                </a:cubicBezTo>
                <a:cubicBezTo>
                  <a:pt x="3681" y="24"/>
                  <a:pt x="3681" y="24"/>
                  <a:pt x="3681" y="24"/>
                </a:cubicBezTo>
                <a:cubicBezTo>
                  <a:pt x="3680" y="24"/>
                  <a:pt x="3680" y="24"/>
                  <a:pt x="3680" y="24"/>
                </a:cubicBezTo>
                <a:cubicBezTo>
                  <a:pt x="3680" y="25"/>
                  <a:pt x="3680" y="26"/>
                  <a:pt x="3679" y="26"/>
                </a:cubicBezTo>
                <a:cubicBezTo>
                  <a:pt x="3678" y="26"/>
                  <a:pt x="3678" y="25"/>
                  <a:pt x="3678" y="25"/>
                </a:cubicBezTo>
                <a:cubicBezTo>
                  <a:pt x="3678" y="24"/>
                  <a:pt x="3679" y="24"/>
                  <a:pt x="3679" y="23"/>
                </a:cubicBezTo>
                <a:cubicBezTo>
                  <a:pt x="3680" y="22"/>
                  <a:pt x="3679" y="21"/>
                  <a:pt x="3679" y="21"/>
                </a:cubicBezTo>
                <a:cubicBezTo>
                  <a:pt x="3679" y="18"/>
                  <a:pt x="3680" y="16"/>
                  <a:pt x="3679" y="16"/>
                </a:cubicBezTo>
                <a:cubicBezTo>
                  <a:pt x="3678" y="16"/>
                  <a:pt x="3678" y="16"/>
                  <a:pt x="3677" y="17"/>
                </a:cubicBezTo>
                <a:cubicBezTo>
                  <a:pt x="3677" y="20"/>
                  <a:pt x="3679" y="22"/>
                  <a:pt x="3676" y="23"/>
                </a:cubicBezTo>
                <a:cubicBezTo>
                  <a:pt x="3675" y="23"/>
                  <a:pt x="3674" y="23"/>
                  <a:pt x="3673" y="22"/>
                </a:cubicBezTo>
                <a:cubicBezTo>
                  <a:pt x="3673" y="21"/>
                  <a:pt x="3673" y="21"/>
                  <a:pt x="3673" y="20"/>
                </a:cubicBezTo>
                <a:cubicBezTo>
                  <a:pt x="3672" y="19"/>
                  <a:pt x="3672" y="18"/>
                  <a:pt x="3671" y="18"/>
                </a:cubicBezTo>
                <a:cubicBezTo>
                  <a:pt x="3669" y="18"/>
                  <a:pt x="3668" y="19"/>
                  <a:pt x="3668" y="20"/>
                </a:cubicBezTo>
                <a:cubicBezTo>
                  <a:pt x="3669" y="22"/>
                  <a:pt x="3670" y="21"/>
                  <a:pt x="3671" y="22"/>
                </a:cubicBezTo>
                <a:cubicBezTo>
                  <a:pt x="3671" y="23"/>
                  <a:pt x="3670" y="23"/>
                  <a:pt x="3669" y="23"/>
                </a:cubicBezTo>
                <a:cubicBezTo>
                  <a:pt x="3668" y="24"/>
                  <a:pt x="3668" y="24"/>
                  <a:pt x="3668" y="24"/>
                </a:cubicBezTo>
                <a:cubicBezTo>
                  <a:pt x="3668" y="24"/>
                  <a:pt x="3670" y="25"/>
                  <a:pt x="3670" y="25"/>
                </a:cubicBezTo>
                <a:cubicBezTo>
                  <a:pt x="3670" y="26"/>
                  <a:pt x="3669" y="26"/>
                  <a:pt x="3669" y="26"/>
                </a:cubicBezTo>
                <a:cubicBezTo>
                  <a:pt x="3668" y="26"/>
                  <a:pt x="3668" y="25"/>
                  <a:pt x="3668" y="25"/>
                </a:cubicBezTo>
                <a:cubicBezTo>
                  <a:pt x="3667" y="25"/>
                  <a:pt x="3666" y="25"/>
                  <a:pt x="3665" y="24"/>
                </a:cubicBezTo>
                <a:cubicBezTo>
                  <a:pt x="3664" y="23"/>
                  <a:pt x="3665" y="22"/>
                  <a:pt x="3664" y="22"/>
                </a:cubicBezTo>
                <a:cubicBezTo>
                  <a:pt x="3664" y="22"/>
                  <a:pt x="3663" y="23"/>
                  <a:pt x="3663" y="23"/>
                </a:cubicBezTo>
                <a:cubicBezTo>
                  <a:pt x="3662" y="23"/>
                  <a:pt x="3661" y="21"/>
                  <a:pt x="3661" y="22"/>
                </a:cubicBezTo>
                <a:cubicBezTo>
                  <a:pt x="3660" y="22"/>
                  <a:pt x="3660" y="23"/>
                  <a:pt x="3659" y="23"/>
                </a:cubicBezTo>
                <a:cubicBezTo>
                  <a:pt x="3658" y="23"/>
                  <a:pt x="3657" y="23"/>
                  <a:pt x="3656" y="23"/>
                </a:cubicBezTo>
                <a:cubicBezTo>
                  <a:pt x="3656" y="23"/>
                  <a:pt x="3655" y="24"/>
                  <a:pt x="3655" y="24"/>
                </a:cubicBezTo>
                <a:cubicBezTo>
                  <a:pt x="3654" y="25"/>
                  <a:pt x="3653" y="24"/>
                  <a:pt x="3653" y="23"/>
                </a:cubicBezTo>
                <a:cubicBezTo>
                  <a:pt x="3652" y="23"/>
                  <a:pt x="3651" y="23"/>
                  <a:pt x="3650" y="23"/>
                </a:cubicBezTo>
                <a:cubicBezTo>
                  <a:pt x="3649" y="23"/>
                  <a:pt x="3648" y="22"/>
                  <a:pt x="3647" y="23"/>
                </a:cubicBezTo>
                <a:cubicBezTo>
                  <a:pt x="3646" y="24"/>
                  <a:pt x="3646" y="22"/>
                  <a:pt x="3646" y="21"/>
                </a:cubicBezTo>
                <a:cubicBezTo>
                  <a:pt x="3646" y="20"/>
                  <a:pt x="3645" y="20"/>
                  <a:pt x="3645" y="20"/>
                </a:cubicBezTo>
                <a:cubicBezTo>
                  <a:pt x="3644" y="20"/>
                  <a:pt x="3644" y="19"/>
                  <a:pt x="3644" y="19"/>
                </a:cubicBezTo>
                <a:cubicBezTo>
                  <a:pt x="3643" y="19"/>
                  <a:pt x="3643" y="19"/>
                  <a:pt x="3643" y="19"/>
                </a:cubicBezTo>
                <a:cubicBezTo>
                  <a:pt x="3642" y="19"/>
                  <a:pt x="3642" y="19"/>
                  <a:pt x="3642" y="19"/>
                </a:cubicBezTo>
                <a:cubicBezTo>
                  <a:pt x="3642" y="20"/>
                  <a:pt x="3643" y="20"/>
                  <a:pt x="3644" y="21"/>
                </a:cubicBezTo>
                <a:cubicBezTo>
                  <a:pt x="3644" y="22"/>
                  <a:pt x="3644" y="22"/>
                  <a:pt x="3644" y="22"/>
                </a:cubicBezTo>
                <a:cubicBezTo>
                  <a:pt x="3644" y="21"/>
                  <a:pt x="3644" y="21"/>
                  <a:pt x="3644" y="21"/>
                </a:cubicBezTo>
                <a:cubicBezTo>
                  <a:pt x="3643" y="22"/>
                  <a:pt x="3643" y="22"/>
                  <a:pt x="3643" y="22"/>
                </a:cubicBezTo>
                <a:cubicBezTo>
                  <a:pt x="3643" y="22"/>
                  <a:pt x="3644" y="22"/>
                  <a:pt x="3644" y="22"/>
                </a:cubicBezTo>
                <a:cubicBezTo>
                  <a:pt x="3644" y="23"/>
                  <a:pt x="3643" y="23"/>
                  <a:pt x="3643" y="23"/>
                </a:cubicBezTo>
                <a:cubicBezTo>
                  <a:pt x="3643" y="23"/>
                  <a:pt x="3642" y="23"/>
                  <a:pt x="3642" y="23"/>
                </a:cubicBezTo>
                <a:cubicBezTo>
                  <a:pt x="3642" y="23"/>
                  <a:pt x="3641" y="23"/>
                  <a:pt x="3641" y="23"/>
                </a:cubicBezTo>
                <a:cubicBezTo>
                  <a:pt x="3640" y="23"/>
                  <a:pt x="3639" y="23"/>
                  <a:pt x="3639" y="22"/>
                </a:cubicBezTo>
                <a:cubicBezTo>
                  <a:pt x="3639" y="21"/>
                  <a:pt x="3639" y="21"/>
                  <a:pt x="3639" y="20"/>
                </a:cubicBezTo>
                <a:cubicBezTo>
                  <a:pt x="3639" y="20"/>
                  <a:pt x="3640" y="20"/>
                  <a:pt x="3640" y="20"/>
                </a:cubicBezTo>
                <a:cubicBezTo>
                  <a:pt x="3640" y="19"/>
                  <a:pt x="3640" y="19"/>
                  <a:pt x="3640" y="19"/>
                </a:cubicBezTo>
                <a:cubicBezTo>
                  <a:pt x="3639" y="18"/>
                  <a:pt x="3639" y="19"/>
                  <a:pt x="3639" y="19"/>
                </a:cubicBezTo>
                <a:cubicBezTo>
                  <a:pt x="3638" y="19"/>
                  <a:pt x="3638" y="20"/>
                  <a:pt x="3637" y="20"/>
                </a:cubicBezTo>
                <a:cubicBezTo>
                  <a:pt x="3636" y="20"/>
                  <a:pt x="3636" y="20"/>
                  <a:pt x="3635" y="20"/>
                </a:cubicBezTo>
                <a:cubicBezTo>
                  <a:pt x="3635" y="21"/>
                  <a:pt x="3634" y="21"/>
                  <a:pt x="3634" y="22"/>
                </a:cubicBezTo>
                <a:cubicBezTo>
                  <a:pt x="3633" y="22"/>
                  <a:pt x="3632" y="21"/>
                  <a:pt x="3632" y="22"/>
                </a:cubicBezTo>
                <a:cubicBezTo>
                  <a:pt x="3632" y="22"/>
                  <a:pt x="3631" y="23"/>
                  <a:pt x="3631" y="23"/>
                </a:cubicBezTo>
                <a:cubicBezTo>
                  <a:pt x="3631" y="23"/>
                  <a:pt x="3631" y="23"/>
                  <a:pt x="3631" y="24"/>
                </a:cubicBezTo>
                <a:cubicBezTo>
                  <a:pt x="3631" y="23"/>
                  <a:pt x="3631" y="22"/>
                  <a:pt x="3631" y="21"/>
                </a:cubicBezTo>
                <a:cubicBezTo>
                  <a:pt x="3630" y="20"/>
                  <a:pt x="3630" y="20"/>
                  <a:pt x="3629" y="20"/>
                </a:cubicBezTo>
                <a:cubicBezTo>
                  <a:pt x="3629" y="20"/>
                  <a:pt x="3629" y="19"/>
                  <a:pt x="3628" y="19"/>
                </a:cubicBezTo>
                <a:cubicBezTo>
                  <a:pt x="3628" y="19"/>
                  <a:pt x="3628" y="19"/>
                  <a:pt x="3628" y="19"/>
                </a:cubicBezTo>
                <a:cubicBezTo>
                  <a:pt x="3628" y="19"/>
                  <a:pt x="3628" y="18"/>
                  <a:pt x="3628" y="18"/>
                </a:cubicBezTo>
                <a:cubicBezTo>
                  <a:pt x="3627" y="18"/>
                  <a:pt x="3627" y="18"/>
                  <a:pt x="3626" y="18"/>
                </a:cubicBezTo>
                <a:cubicBezTo>
                  <a:pt x="3626" y="18"/>
                  <a:pt x="3625" y="18"/>
                  <a:pt x="3625" y="18"/>
                </a:cubicBezTo>
                <a:cubicBezTo>
                  <a:pt x="3625" y="19"/>
                  <a:pt x="3625" y="19"/>
                  <a:pt x="3625" y="19"/>
                </a:cubicBezTo>
                <a:cubicBezTo>
                  <a:pt x="3624" y="19"/>
                  <a:pt x="3624" y="19"/>
                  <a:pt x="3624" y="19"/>
                </a:cubicBezTo>
                <a:cubicBezTo>
                  <a:pt x="3624" y="20"/>
                  <a:pt x="3624" y="20"/>
                  <a:pt x="3624" y="20"/>
                </a:cubicBezTo>
                <a:cubicBezTo>
                  <a:pt x="3625" y="21"/>
                  <a:pt x="3625" y="21"/>
                  <a:pt x="3626" y="22"/>
                </a:cubicBezTo>
                <a:cubicBezTo>
                  <a:pt x="3627" y="22"/>
                  <a:pt x="3627" y="22"/>
                  <a:pt x="3627" y="22"/>
                </a:cubicBezTo>
                <a:cubicBezTo>
                  <a:pt x="3628" y="23"/>
                  <a:pt x="3628" y="23"/>
                  <a:pt x="3628" y="24"/>
                </a:cubicBezTo>
                <a:cubicBezTo>
                  <a:pt x="3628" y="25"/>
                  <a:pt x="3628" y="25"/>
                  <a:pt x="3628" y="25"/>
                </a:cubicBezTo>
                <a:cubicBezTo>
                  <a:pt x="3628" y="25"/>
                  <a:pt x="3628" y="25"/>
                  <a:pt x="3628" y="25"/>
                </a:cubicBezTo>
                <a:cubicBezTo>
                  <a:pt x="3627" y="25"/>
                  <a:pt x="3627" y="24"/>
                  <a:pt x="3626" y="23"/>
                </a:cubicBezTo>
                <a:cubicBezTo>
                  <a:pt x="3625" y="23"/>
                  <a:pt x="3625" y="22"/>
                  <a:pt x="3625" y="22"/>
                </a:cubicBezTo>
                <a:cubicBezTo>
                  <a:pt x="3624" y="22"/>
                  <a:pt x="3624" y="23"/>
                  <a:pt x="3624" y="23"/>
                </a:cubicBezTo>
                <a:cubicBezTo>
                  <a:pt x="3624" y="22"/>
                  <a:pt x="3623" y="22"/>
                  <a:pt x="3623" y="22"/>
                </a:cubicBezTo>
                <a:cubicBezTo>
                  <a:pt x="3623" y="22"/>
                  <a:pt x="3623" y="23"/>
                  <a:pt x="3623" y="23"/>
                </a:cubicBezTo>
                <a:cubicBezTo>
                  <a:pt x="3622" y="23"/>
                  <a:pt x="3622" y="22"/>
                  <a:pt x="3621" y="22"/>
                </a:cubicBezTo>
                <a:cubicBezTo>
                  <a:pt x="3621" y="23"/>
                  <a:pt x="3621" y="23"/>
                  <a:pt x="3621" y="23"/>
                </a:cubicBezTo>
                <a:cubicBezTo>
                  <a:pt x="3620" y="23"/>
                  <a:pt x="3620" y="23"/>
                  <a:pt x="3620" y="23"/>
                </a:cubicBezTo>
                <a:cubicBezTo>
                  <a:pt x="3620" y="23"/>
                  <a:pt x="3620" y="23"/>
                  <a:pt x="3619" y="23"/>
                </a:cubicBezTo>
                <a:cubicBezTo>
                  <a:pt x="3619" y="22"/>
                  <a:pt x="3619" y="22"/>
                  <a:pt x="3618" y="22"/>
                </a:cubicBezTo>
                <a:cubicBezTo>
                  <a:pt x="3618" y="22"/>
                  <a:pt x="3617" y="22"/>
                  <a:pt x="3617" y="22"/>
                </a:cubicBezTo>
                <a:cubicBezTo>
                  <a:pt x="3617" y="22"/>
                  <a:pt x="3616" y="22"/>
                  <a:pt x="3616" y="22"/>
                </a:cubicBezTo>
                <a:cubicBezTo>
                  <a:pt x="3616" y="22"/>
                  <a:pt x="3615" y="24"/>
                  <a:pt x="3615" y="23"/>
                </a:cubicBezTo>
                <a:cubicBezTo>
                  <a:pt x="3615" y="23"/>
                  <a:pt x="3615" y="23"/>
                  <a:pt x="3614" y="23"/>
                </a:cubicBezTo>
                <a:cubicBezTo>
                  <a:pt x="3615" y="23"/>
                  <a:pt x="3615" y="23"/>
                  <a:pt x="3615" y="22"/>
                </a:cubicBezTo>
                <a:cubicBezTo>
                  <a:pt x="3615" y="22"/>
                  <a:pt x="3615" y="22"/>
                  <a:pt x="3615" y="22"/>
                </a:cubicBezTo>
                <a:cubicBezTo>
                  <a:pt x="3616" y="22"/>
                  <a:pt x="3616" y="21"/>
                  <a:pt x="3617" y="20"/>
                </a:cubicBezTo>
                <a:cubicBezTo>
                  <a:pt x="3616" y="19"/>
                  <a:pt x="3616" y="19"/>
                  <a:pt x="3616" y="19"/>
                </a:cubicBezTo>
                <a:cubicBezTo>
                  <a:pt x="3616" y="19"/>
                  <a:pt x="3616" y="19"/>
                  <a:pt x="3616" y="19"/>
                </a:cubicBezTo>
                <a:cubicBezTo>
                  <a:pt x="3616" y="19"/>
                  <a:pt x="3615" y="19"/>
                  <a:pt x="3615" y="19"/>
                </a:cubicBezTo>
                <a:cubicBezTo>
                  <a:pt x="3613" y="19"/>
                  <a:pt x="3613" y="20"/>
                  <a:pt x="3612" y="21"/>
                </a:cubicBezTo>
                <a:cubicBezTo>
                  <a:pt x="3612" y="22"/>
                  <a:pt x="3611" y="23"/>
                  <a:pt x="3612" y="23"/>
                </a:cubicBezTo>
                <a:cubicBezTo>
                  <a:pt x="3612" y="23"/>
                  <a:pt x="3612" y="23"/>
                  <a:pt x="3612" y="23"/>
                </a:cubicBezTo>
                <a:cubicBezTo>
                  <a:pt x="3611" y="24"/>
                  <a:pt x="3611" y="24"/>
                  <a:pt x="3611" y="24"/>
                </a:cubicBezTo>
                <a:cubicBezTo>
                  <a:pt x="3611" y="24"/>
                  <a:pt x="3611" y="24"/>
                  <a:pt x="3610" y="24"/>
                </a:cubicBezTo>
                <a:cubicBezTo>
                  <a:pt x="3610" y="23"/>
                  <a:pt x="3610" y="23"/>
                  <a:pt x="3610" y="23"/>
                </a:cubicBezTo>
                <a:cubicBezTo>
                  <a:pt x="3610" y="22"/>
                  <a:pt x="3610" y="22"/>
                  <a:pt x="3610" y="21"/>
                </a:cubicBezTo>
                <a:cubicBezTo>
                  <a:pt x="3609" y="21"/>
                  <a:pt x="3609" y="21"/>
                  <a:pt x="3609" y="21"/>
                </a:cubicBezTo>
                <a:cubicBezTo>
                  <a:pt x="3608" y="20"/>
                  <a:pt x="3608" y="19"/>
                  <a:pt x="3608" y="19"/>
                </a:cubicBezTo>
                <a:cubicBezTo>
                  <a:pt x="3607" y="19"/>
                  <a:pt x="3607" y="19"/>
                  <a:pt x="3607" y="19"/>
                </a:cubicBezTo>
                <a:cubicBezTo>
                  <a:pt x="3606" y="20"/>
                  <a:pt x="3606" y="20"/>
                  <a:pt x="3606" y="20"/>
                </a:cubicBezTo>
                <a:cubicBezTo>
                  <a:pt x="3606" y="20"/>
                  <a:pt x="3607" y="21"/>
                  <a:pt x="3608" y="21"/>
                </a:cubicBezTo>
                <a:cubicBezTo>
                  <a:pt x="3608" y="22"/>
                  <a:pt x="3608" y="22"/>
                  <a:pt x="3608" y="23"/>
                </a:cubicBezTo>
                <a:cubicBezTo>
                  <a:pt x="3608" y="23"/>
                  <a:pt x="3608" y="23"/>
                  <a:pt x="3608" y="23"/>
                </a:cubicBezTo>
                <a:cubicBezTo>
                  <a:pt x="3607" y="23"/>
                  <a:pt x="3607" y="22"/>
                  <a:pt x="3607" y="23"/>
                </a:cubicBezTo>
                <a:cubicBezTo>
                  <a:pt x="3606" y="23"/>
                  <a:pt x="3606" y="23"/>
                  <a:pt x="3606" y="24"/>
                </a:cubicBezTo>
                <a:cubicBezTo>
                  <a:pt x="3605" y="24"/>
                  <a:pt x="3604" y="24"/>
                  <a:pt x="3604" y="24"/>
                </a:cubicBezTo>
                <a:cubicBezTo>
                  <a:pt x="3604" y="24"/>
                  <a:pt x="3604" y="24"/>
                  <a:pt x="3604" y="24"/>
                </a:cubicBezTo>
                <a:cubicBezTo>
                  <a:pt x="3603" y="24"/>
                  <a:pt x="3603" y="24"/>
                  <a:pt x="3603" y="24"/>
                </a:cubicBezTo>
                <a:cubicBezTo>
                  <a:pt x="3603" y="24"/>
                  <a:pt x="3603" y="24"/>
                  <a:pt x="3603" y="24"/>
                </a:cubicBezTo>
                <a:cubicBezTo>
                  <a:pt x="3603" y="23"/>
                  <a:pt x="3603" y="23"/>
                  <a:pt x="3603" y="23"/>
                </a:cubicBezTo>
                <a:cubicBezTo>
                  <a:pt x="3603" y="23"/>
                  <a:pt x="3604" y="22"/>
                  <a:pt x="3604" y="22"/>
                </a:cubicBezTo>
                <a:cubicBezTo>
                  <a:pt x="3604" y="21"/>
                  <a:pt x="3604" y="21"/>
                  <a:pt x="3603" y="21"/>
                </a:cubicBezTo>
                <a:cubicBezTo>
                  <a:pt x="3603" y="20"/>
                  <a:pt x="3602" y="21"/>
                  <a:pt x="3602" y="20"/>
                </a:cubicBezTo>
                <a:cubicBezTo>
                  <a:pt x="3601" y="20"/>
                  <a:pt x="3601" y="19"/>
                  <a:pt x="3600" y="19"/>
                </a:cubicBezTo>
                <a:cubicBezTo>
                  <a:pt x="3600" y="19"/>
                  <a:pt x="3600" y="19"/>
                  <a:pt x="3600" y="19"/>
                </a:cubicBezTo>
                <a:cubicBezTo>
                  <a:pt x="3599" y="20"/>
                  <a:pt x="3599" y="20"/>
                  <a:pt x="3599" y="20"/>
                </a:cubicBezTo>
                <a:cubicBezTo>
                  <a:pt x="3599" y="20"/>
                  <a:pt x="3600" y="21"/>
                  <a:pt x="3601" y="22"/>
                </a:cubicBezTo>
                <a:cubicBezTo>
                  <a:pt x="3601" y="22"/>
                  <a:pt x="3601" y="22"/>
                  <a:pt x="3601" y="22"/>
                </a:cubicBezTo>
                <a:cubicBezTo>
                  <a:pt x="3601" y="22"/>
                  <a:pt x="3600" y="23"/>
                  <a:pt x="3600" y="24"/>
                </a:cubicBezTo>
                <a:cubicBezTo>
                  <a:pt x="3600" y="24"/>
                  <a:pt x="3600" y="25"/>
                  <a:pt x="3600" y="25"/>
                </a:cubicBezTo>
                <a:cubicBezTo>
                  <a:pt x="3600" y="25"/>
                  <a:pt x="3600" y="25"/>
                  <a:pt x="3600" y="25"/>
                </a:cubicBezTo>
                <a:cubicBezTo>
                  <a:pt x="3599" y="25"/>
                  <a:pt x="3600" y="24"/>
                  <a:pt x="3599" y="23"/>
                </a:cubicBezTo>
                <a:cubicBezTo>
                  <a:pt x="3599" y="23"/>
                  <a:pt x="3599" y="23"/>
                  <a:pt x="3599" y="23"/>
                </a:cubicBezTo>
                <a:cubicBezTo>
                  <a:pt x="3598" y="23"/>
                  <a:pt x="3598" y="23"/>
                  <a:pt x="3598" y="23"/>
                </a:cubicBezTo>
                <a:cubicBezTo>
                  <a:pt x="3598" y="23"/>
                  <a:pt x="3598" y="23"/>
                  <a:pt x="3598" y="23"/>
                </a:cubicBezTo>
                <a:cubicBezTo>
                  <a:pt x="3597" y="23"/>
                  <a:pt x="3596" y="22"/>
                  <a:pt x="3596" y="22"/>
                </a:cubicBezTo>
                <a:cubicBezTo>
                  <a:pt x="3595" y="21"/>
                  <a:pt x="3595" y="21"/>
                  <a:pt x="3595" y="21"/>
                </a:cubicBezTo>
                <a:cubicBezTo>
                  <a:pt x="3594" y="21"/>
                  <a:pt x="3594" y="21"/>
                  <a:pt x="3594" y="21"/>
                </a:cubicBezTo>
                <a:cubicBezTo>
                  <a:pt x="3594" y="22"/>
                  <a:pt x="3595" y="22"/>
                  <a:pt x="3595" y="23"/>
                </a:cubicBezTo>
                <a:cubicBezTo>
                  <a:pt x="3595" y="23"/>
                  <a:pt x="3596" y="24"/>
                  <a:pt x="3595" y="24"/>
                </a:cubicBezTo>
                <a:cubicBezTo>
                  <a:pt x="3595" y="24"/>
                  <a:pt x="3595" y="24"/>
                  <a:pt x="3595" y="24"/>
                </a:cubicBezTo>
                <a:cubicBezTo>
                  <a:pt x="3595" y="24"/>
                  <a:pt x="3595" y="23"/>
                  <a:pt x="3594" y="23"/>
                </a:cubicBezTo>
                <a:cubicBezTo>
                  <a:pt x="3594" y="23"/>
                  <a:pt x="3594" y="23"/>
                  <a:pt x="3593" y="22"/>
                </a:cubicBezTo>
                <a:cubicBezTo>
                  <a:pt x="3593" y="22"/>
                  <a:pt x="3594" y="21"/>
                  <a:pt x="3593" y="21"/>
                </a:cubicBezTo>
                <a:cubicBezTo>
                  <a:pt x="3593" y="21"/>
                  <a:pt x="3593" y="21"/>
                  <a:pt x="3592" y="21"/>
                </a:cubicBezTo>
                <a:cubicBezTo>
                  <a:pt x="3592" y="21"/>
                  <a:pt x="3592" y="21"/>
                  <a:pt x="3592" y="21"/>
                </a:cubicBezTo>
                <a:cubicBezTo>
                  <a:pt x="3592" y="21"/>
                  <a:pt x="3592" y="21"/>
                  <a:pt x="3592" y="21"/>
                </a:cubicBezTo>
                <a:cubicBezTo>
                  <a:pt x="3592" y="21"/>
                  <a:pt x="3591" y="20"/>
                  <a:pt x="3591" y="20"/>
                </a:cubicBezTo>
                <a:cubicBezTo>
                  <a:pt x="3590" y="19"/>
                  <a:pt x="3590" y="18"/>
                  <a:pt x="3589" y="18"/>
                </a:cubicBezTo>
                <a:cubicBezTo>
                  <a:pt x="3589" y="18"/>
                  <a:pt x="3590" y="18"/>
                  <a:pt x="3590" y="18"/>
                </a:cubicBezTo>
                <a:cubicBezTo>
                  <a:pt x="3590" y="17"/>
                  <a:pt x="3590" y="17"/>
                  <a:pt x="3589" y="17"/>
                </a:cubicBezTo>
                <a:cubicBezTo>
                  <a:pt x="3589" y="17"/>
                  <a:pt x="3589" y="17"/>
                  <a:pt x="3589" y="17"/>
                </a:cubicBezTo>
                <a:cubicBezTo>
                  <a:pt x="3588" y="17"/>
                  <a:pt x="3588" y="17"/>
                  <a:pt x="3588" y="18"/>
                </a:cubicBezTo>
                <a:cubicBezTo>
                  <a:pt x="3588" y="18"/>
                  <a:pt x="3589" y="18"/>
                  <a:pt x="3589" y="18"/>
                </a:cubicBezTo>
                <a:cubicBezTo>
                  <a:pt x="3589" y="18"/>
                  <a:pt x="3589" y="18"/>
                  <a:pt x="3588" y="19"/>
                </a:cubicBezTo>
                <a:cubicBezTo>
                  <a:pt x="3588" y="19"/>
                  <a:pt x="3588" y="19"/>
                  <a:pt x="3588" y="19"/>
                </a:cubicBezTo>
                <a:cubicBezTo>
                  <a:pt x="3588" y="21"/>
                  <a:pt x="3588" y="20"/>
                  <a:pt x="3589" y="20"/>
                </a:cubicBezTo>
                <a:cubicBezTo>
                  <a:pt x="3590" y="21"/>
                  <a:pt x="3590" y="21"/>
                  <a:pt x="3590" y="21"/>
                </a:cubicBezTo>
                <a:cubicBezTo>
                  <a:pt x="3590" y="22"/>
                  <a:pt x="3591" y="22"/>
                  <a:pt x="3591" y="22"/>
                </a:cubicBezTo>
                <a:cubicBezTo>
                  <a:pt x="3590" y="22"/>
                  <a:pt x="3590" y="21"/>
                  <a:pt x="3589" y="21"/>
                </a:cubicBezTo>
                <a:cubicBezTo>
                  <a:pt x="3588" y="21"/>
                  <a:pt x="3588" y="21"/>
                  <a:pt x="3588" y="21"/>
                </a:cubicBezTo>
                <a:cubicBezTo>
                  <a:pt x="3588" y="22"/>
                  <a:pt x="3588" y="22"/>
                  <a:pt x="3588" y="22"/>
                </a:cubicBezTo>
                <a:cubicBezTo>
                  <a:pt x="3588" y="22"/>
                  <a:pt x="3588" y="21"/>
                  <a:pt x="3587" y="21"/>
                </a:cubicBezTo>
                <a:cubicBezTo>
                  <a:pt x="3587" y="21"/>
                  <a:pt x="3586" y="21"/>
                  <a:pt x="3586" y="21"/>
                </a:cubicBezTo>
                <a:cubicBezTo>
                  <a:pt x="3585" y="20"/>
                  <a:pt x="3585" y="20"/>
                  <a:pt x="3585" y="20"/>
                </a:cubicBezTo>
                <a:cubicBezTo>
                  <a:pt x="3585" y="20"/>
                  <a:pt x="3584" y="20"/>
                  <a:pt x="3584" y="20"/>
                </a:cubicBezTo>
                <a:cubicBezTo>
                  <a:pt x="3584" y="21"/>
                  <a:pt x="3585" y="21"/>
                  <a:pt x="3585" y="21"/>
                </a:cubicBezTo>
                <a:cubicBezTo>
                  <a:pt x="3585" y="22"/>
                  <a:pt x="3585" y="22"/>
                  <a:pt x="3585" y="22"/>
                </a:cubicBezTo>
                <a:cubicBezTo>
                  <a:pt x="3585" y="23"/>
                  <a:pt x="3585" y="23"/>
                  <a:pt x="3585" y="23"/>
                </a:cubicBezTo>
                <a:cubicBezTo>
                  <a:pt x="3583" y="23"/>
                  <a:pt x="3582" y="23"/>
                  <a:pt x="3582" y="24"/>
                </a:cubicBezTo>
                <a:cubicBezTo>
                  <a:pt x="3581" y="25"/>
                  <a:pt x="3581" y="26"/>
                  <a:pt x="3579" y="26"/>
                </a:cubicBezTo>
                <a:cubicBezTo>
                  <a:pt x="3580" y="25"/>
                  <a:pt x="3580" y="24"/>
                  <a:pt x="3581" y="24"/>
                </a:cubicBezTo>
                <a:cubicBezTo>
                  <a:pt x="3581" y="23"/>
                  <a:pt x="3581" y="23"/>
                  <a:pt x="3580" y="23"/>
                </a:cubicBezTo>
                <a:cubicBezTo>
                  <a:pt x="3580" y="23"/>
                  <a:pt x="3577" y="23"/>
                  <a:pt x="3577" y="23"/>
                </a:cubicBezTo>
                <a:cubicBezTo>
                  <a:pt x="3576" y="23"/>
                  <a:pt x="3576" y="24"/>
                  <a:pt x="3576" y="24"/>
                </a:cubicBezTo>
                <a:cubicBezTo>
                  <a:pt x="3576" y="25"/>
                  <a:pt x="3576" y="25"/>
                  <a:pt x="3576" y="25"/>
                </a:cubicBezTo>
                <a:cubicBezTo>
                  <a:pt x="3575" y="25"/>
                  <a:pt x="3576" y="25"/>
                  <a:pt x="3576" y="26"/>
                </a:cubicBezTo>
                <a:cubicBezTo>
                  <a:pt x="3575" y="26"/>
                  <a:pt x="3575" y="25"/>
                  <a:pt x="3574" y="25"/>
                </a:cubicBezTo>
                <a:cubicBezTo>
                  <a:pt x="3574" y="24"/>
                  <a:pt x="3573" y="25"/>
                  <a:pt x="3572" y="24"/>
                </a:cubicBezTo>
                <a:cubicBezTo>
                  <a:pt x="3572" y="24"/>
                  <a:pt x="3572" y="24"/>
                  <a:pt x="3572" y="24"/>
                </a:cubicBezTo>
                <a:cubicBezTo>
                  <a:pt x="3572" y="24"/>
                  <a:pt x="3573" y="23"/>
                  <a:pt x="3573" y="23"/>
                </a:cubicBezTo>
                <a:cubicBezTo>
                  <a:pt x="3573" y="23"/>
                  <a:pt x="3573" y="23"/>
                  <a:pt x="3573" y="23"/>
                </a:cubicBezTo>
                <a:cubicBezTo>
                  <a:pt x="3574" y="23"/>
                  <a:pt x="3574" y="23"/>
                  <a:pt x="3574" y="23"/>
                </a:cubicBezTo>
                <a:cubicBezTo>
                  <a:pt x="3574" y="22"/>
                  <a:pt x="3574" y="22"/>
                  <a:pt x="3574" y="22"/>
                </a:cubicBezTo>
                <a:cubicBezTo>
                  <a:pt x="3574" y="22"/>
                  <a:pt x="3574" y="22"/>
                  <a:pt x="3574" y="22"/>
                </a:cubicBezTo>
                <a:cubicBezTo>
                  <a:pt x="3574" y="22"/>
                  <a:pt x="3573" y="21"/>
                  <a:pt x="3573" y="21"/>
                </a:cubicBezTo>
                <a:cubicBezTo>
                  <a:pt x="3573" y="21"/>
                  <a:pt x="3572" y="21"/>
                  <a:pt x="3571" y="21"/>
                </a:cubicBezTo>
                <a:cubicBezTo>
                  <a:pt x="3571" y="22"/>
                  <a:pt x="3570" y="23"/>
                  <a:pt x="3569" y="23"/>
                </a:cubicBezTo>
                <a:cubicBezTo>
                  <a:pt x="3568" y="23"/>
                  <a:pt x="3568" y="22"/>
                  <a:pt x="3567" y="22"/>
                </a:cubicBezTo>
                <a:cubicBezTo>
                  <a:pt x="3567" y="22"/>
                  <a:pt x="3566" y="22"/>
                  <a:pt x="3566" y="22"/>
                </a:cubicBezTo>
                <a:cubicBezTo>
                  <a:pt x="3566" y="22"/>
                  <a:pt x="3566" y="22"/>
                  <a:pt x="3566" y="22"/>
                </a:cubicBezTo>
                <a:cubicBezTo>
                  <a:pt x="3565" y="22"/>
                  <a:pt x="3565" y="22"/>
                  <a:pt x="3565" y="22"/>
                </a:cubicBezTo>
                <a:cubicBezTo>
                  <a:pt x="3565" y="22"/>
                  <a:pt x="3565" y="23"/>
                  <a:pt x="3564" y="23"/>
                </a:cubicBezTo>
                <a:cubicBezTo>
                  <a:pt x="3564" y="24"/>
                  <a:pt x="3564" y="24"/>
                  <a:pt x="3564" y="24"/>
                </a:cubicBezTo>
                <a:cubicBezTo>
                  <a:pt x="3565" y="25"/>
                  <a:pt x="3565" y="25"/>
                  <a:pt x="3565" y="26"/>
                </a:cubicBezTo>
                <a:cubicBezTo>
                  <a:pt x="3565" y="25"/>
                  <a:pt x="3565" y="25"/>
                  <a:pt x="3564" y="25"/>
                </a:cubicBezTo>
                <a:cubicBezTo>
                  <a:pt x="3564" y="24"/>
                  <a:pt x="3563" y="25"/>
                  <a:pt x="3563" y="24"/>
                </a:cubicBezTo>
                <a:cubicBezTo>
                  <a:pt x="3563" y="24"/>
                  <a:pt x="3563" y="24"/>
                  <a:pt x="3563" y="24"/>
                </a:cubicBezTo>
                <a:cubicBezTo>
                  <a:pt x="3563" y="24"/>
                  <a:pt x="3562" y="24"/>
                  <a:pt x="3562" y="24"/>
                </a:cubicBezTo>
                <a:cubicBezTo>
                  <a:pt x="3562" y="24"/>
                  <a:pt x="3562" y="24"/>
                  <a:pt x="3562" y="24"/>
                </a:cubicBezTo>
                <a:cubicBezTo>
                  <a:pt x="3562" y="23"/>
                  <a:pt x="3563" y="23"/>
                  <a:pt x="3563" y="22"/>
                </a:cubicBezTo>
                <a:cubicBezTo>
                  <a:pt x="3563" y="22"/>
                  <a:pt x="3563" y="22"/>
                  <a:pt x="3563" y="22"/>
                </a:cubicBezTo>
                <a:cubicBezTo>
                  <a:pt x="3562" y="22"/>
                  <a:pt x="3562" y="23"/>
                  <a:pt x="3561" y="23"/>
                </a:cubicBezTo>
                <a:cubicBezTo>
                  <a:pt x="3561" y="22"/>
                  <a:pt x="3560" y="22"/>
                  <a:pt x="3560" y="21"/>
                </a:cubicBezTo>
                <a:cubicBezTo>
                  <a:pt x="3559" y="21"/>
                  <a:pt x="3559" y="21"/>
                  <a:pt x="3559" y="21"/>
                </a:cubicBezTo>
                <a:cubicBezTo>
                  <a:pt x="3558" y="22"/>
                  <a:pt x="3558" y="22"/>
                  <a:pt x="3558" y="22"/>
                </a:cubicBezTo>
                <a:cubicBezTo>
                  <a:pt x="3558" y="22"/>
                  <a:pt x="3558" y="22"/>
                  <a:pt x="3557" y="22"/>
                </a:cubicBezTo>
                <a:cubicBezTo>
                  <a:pt x="3556" y="21"/>
                  <a:pt x="3556" y="21"/>
                  <a:pt x="3555" y="21"/>
                </a:cubicBezTo>
                <a:cubicBezTo>
                  <a:pt x="3555" y="20"/>
                  <a:pt x="3555" y="20"/>
                  <a:pt x="3555" y="20"/>
                </a:cubicBezTo>
                <a:cubicBezTo>
                  <a:pt x="3555" y="19"/>
                  <a:pt x="3555" y="19"/>
                  <a:pt x="3555" y="19"/>
                </a:cubicBezTo>
                <a:cubicBezTo>
                  <a:pt x="3554" y="19"/>
                  <a:pt x="3554" y="19"/>
                  <a:pt x="3554" y="19"/>
                </a:cubicBezTo>
                <a:cubicBezTo>
                  <a:pt x="3554" y="19"/>
                  <a:pt x="3554" y="19"/>
                  <a:pt x="3554" y="20"/>
                </a:cubicBezTo>
                <a:cubicBezTo>
                  <a:pt x="3553" y="20"/>
                  <a:pt x="3553" y="21"/>
                  <a:pt x="3553" y="22"/>
                </a:cubicBezTo>
                <a:cubicBezTo>
                  <a:pt x="3554" y="22"/>
                  <a:pt x="3554" y="22"/>
                  <a:pt x="3554" y="22"/>
                </a:cubicBezTo>
                <a:cubicBezTo>
                  <a:pt x="3554" y="22"/>
                  <a:pt x="3554" y="22"/>
                  <a:pt x="3554" y="22"/>
                </a:cubicBezTo>
                <a:cubicBezTo>
                  <a:pt x="3554" y="23"/>
                  <a:pt x="3555" y="22"/>
                  <a:pt x="3556" y="23"/>
                </a:cubicBezTo>
                <a:cubicBezTo>
                  <a:pt x="3556" y="23"/>
                  <a:pt x="3556" y="23"/>
                  <a:pt x="3556" y="23"/>
                </a:cubicBezTo>
                <a:cubicBezTo>
                  <a:pt x="3556" y="23"/>
                  <a:pt x="3556" y="23"/>
                  <a:pt x="3556" y="23"/>
                </a:cubicBezTo>
                <a:cubicBezTo>
                  <a:pt x="3555" y="23"/>
                  <a:pt x="3555" y="23"/>
                  <a:pt x="3555" y="23"/>
                </a:cubicBezTo>
                <a:cubicBezTo>
                  <a:pt x="3555" y="24"/>
                  <a:pt x="3554" y="25"/>
                  <a:pt x="3554" y="24"/>
                </a:cubicBezTo>
                <a:cubicBezTo>
                  <a:pt x="3553" y="24"/>
                  <a:pt x="3552" y="23"/>
                  <a:pt x="3552" y="24"/>
                </a:cubicBezTo>
                <a:cubicBezTo>
                  <a:pt x="3552" y="23"/>
                  <a:pt x="3552" y="23"/>
                  <a:pt x="3552" y="23"/>
                </a:cubicBezTo>
                <a:cubicBezTo>
                  <a:pt x="3551" y="23"/>
                  <a:pt x="3551" y="23"/>
                  <a:pt x="3551" y="23"/>
                </a:cubicBezTo>
                <a:cubicBezTo>
                  <a:pt x="3551" y="24"/>
                  <a:pt x="3551" y="24"/>
                  <a:pt x="3551" y="24"/>
                </a:cubicBezTo>
                <a:cubicBezTo>
                  <a:pt x="3551" y="24"/>
                  <a:pt x="3551" y="24"/>
                  <a:pt x="3551" y="24"/>
                </a:cubicBezTo>
                <a:cubicBezTo>
                  <a:pt x="3550" y="24"/>
                  <a:pt x="3550" y="24"/>
                  <a:pt x="3550" y="24"/>
                </a:cubicBezTo>
                <a:cubicBezTo>
                  <a:pt x="3550" y="24"/>
                  <a:pt x="3550" y="25"/>
                  <a:pt x="3550" y="25"/>
                </a:cubicBezTo>
                <a:cubicBezTo>
                  <a:pt x="3549" y="24"/>
                  <a:pt x="3547" y="26"/>
                  <a:pt x="3547" y="26"/>
                </a:cubicBezTo>
                <a:cubicBezTo>
                  <a:pt x="3546" y="26"/>
                  <a:pt x="3546" y="25"/>
                  <a:pt x="3545" y="25"/>
                </a:cubicBezTo>
                <a:cubicBezTo>
                  <a:pt x="3545" y="24"/>
                  <a:pt x="3545" y="24"/>
                  <a:pt x="3546" y="23"/>
                </a:cubicBezTo>
                <a:cubicBezTo>
                  <a:pt x="3546" y="23"/>
                  <a:pt x="3547" y="23"/>
                  <a:pt x="3547" y="24"/>
                </a:cubicBezTo>
                <a:cubicBezTo>
                  <a:pt x="3547" y="24"/>
                  <a:pt x="3547" y="24"/>
                  <a:pt x="3548" y="24"/>
                </a:cubicBezTo>
                <a:cubicBezTo>
                  <a:pt x="3548" y="24"/>
                  <a:pt x="3549" y="24"/>
                  <a:pt x="3549" y="23"/>
                </a:cubicBezTo>
                <a:cubicBezTo>
                  <a:pt x="3549" y="23"/>
                  <a:pt x="3548" y="23"/>
                  <a:pt x="3548" y="22"/>
                </a:cubicBezTo>
                <a:cubicBezTo>
                  <a:pt x="3548" y="22"/>
                  <a:pt x="3548" y="22"/>
                  <a:pt x="3548" y="22"/>
                </a:cubicBezTo>
                <a:cubicBezTo>
                  <a:pt x="3548" y="22"/>
                  <a:pt x="3548" y="22"/>
                  <a:pt x="3548" y="22"/>
                </a:cubicBezTo>
                <a:cubicBezTo>
                  <a:pt x="3548" y="21"/>
                  <a:pt x="3548" y="20"/>
                  <a:pt x="3547" y="20"/>
                </a:cubicBezTo>
                <a:cubicBezTo>
                  <a:pt x="3546" y="20"/>
                  <a:pt x="3546" y="20"/>
                  <a:pt x="3546" y="20"/>
                </a:cubicBezTo>
                <a:cubicBezTo>
                  <a:pt x="3545" y="20"/>
                  <a:pt x="3545" y="21"/>
                  <a:pt x="3546" y="22"/>
                </a:cubicBezTo>
                <a:cubicBezTo>
                  <a:pt x="3546" y="22"/>
                  <a:pt x="3546" y="22"/>
                  <a:pt x="3546" y="22"/>
                </a:cubicBezTo>
                <a:cubicBezTo>
                  <a:pt x="3545" y="23"/>
                  <a:pt x="3545" y="23"/>
                  <a:pt x="3545" y="23"/>
                </a:cubicBezTo>
                <a:cubicBezTo>
                  <a:pt x="3544" y="23"/>
                  <a:pt x="3544" y="23"/>
                  <a:pt x="3544" y="23"/>
                </a:cubicBezTo>
                <a:cubicBezTo>
                  <a:pt x="3543" y="23"/>
                  <a:pt x="3543" y="23"/>
                  <a:pt x="3543" y="24"/>
                </a:cubicBezTo>
                <a:cubicBezTo>
                  <a:pt x="3543" y="24"/>
                  <a:pt x="3543" y="24"/>
                  <a:pt x="3543" y="25"/>
                </a:cubicBezTo>
                <a:cubicBezTo>
                  <a:pt x="3543" y="25"/>
                  <a:pt x="3543" y="25"/>
                  <a:pt x="3543" y="25"/>
                </a:cubicBezTo>
                <a:cubicBezTo>
                  <a:pt x="3544" y="25"/>
                  <a:pt x="3544" y="25"/>
                  <a:pt x="3544" y="25"/>
                </a:cubicBezTo>
                <a:cubicBezTo>
                  <a:pt x="3544" y="26"/>
                  <a:pt x="3544" y="26"/>
                  <a:pt x="3544" y="26"/>
                </a:cubicBezTo>
                <a:cubicBezTo>
                  <a:pt x="3543" y="26"/>
                  <a:pt x="3543" y="25"/>
                  <a:pt x="3542" y="25"/>
                </a:cubicBezTo>
                <a:cubicBezTo>
                  <a:pt x="3541" y="24"/>
                  <a:pt x="3541" y="24"/>
                  <a:pt x="3540" y="24"/>
                </a:cubicBezTo>
                <a:cubicBezTo>
                  <a:pt x="3540" y="24"/>
                  <a:pt x="3540" y="24"/>
                  <a:pt x="3540" y="24"/>
                </a:cubicBezTo>
                <a:cubicBezTo>
                  <a:pt x="3539" y="24"/>
                  <a:pt x="3539" y="23"/>
                  <a:pt x="3539" y="23"/>
                </a:cubicBezTo>
                <a:cubicBezTo>
                  <a:pt x="3538" y="22"/>
                  <a:pt x="3540" y="22"/>
                  <a:pt x="3540" y="21"/>
                </a:cubicBezTo>
                <a:cubicBezTo>
                  <a:pt x="3540" y="21"/>
                  <a:pt x="3540" y="21"/>
                  <a:pt x="3540" y="21"/>
                </a:cubicBezTo>
                <a:cubicBezTo>
                  <a:pt x="3540" y="19"/>
                  <a:pt x="3538" y="19"/>
                  <a:pt x="3538" y="19"/>
                </a:cubicBezTo>
                <a:cubicBezTo>
                  <a:pt x="3537" y="19"/>
                  <a:pt x="3537" y="19"/>
                  <a:pt x="3537" y="19"/>
                </a:cubicBezTo>
                <a:cubicBezTo>
                  <a:pt x="3537" y="20"/>
                  <a:pt x="3538" y="20"/>
                  <a:pt x="3538" y="21"/>
                </a:cubicBezTo>
                <a:cubicBezTo>
                  <a:pt x="3538" y="22"/>
                  <a:pt x="3537" y="22"/>
                  <a:pt x="3537" y="22"/>
                </a:cubicBezTo>
                <a:cubicBezTo>
                  <a:pt x="3537" y="23"/>
                  <a:pt x="3537" y="23"/>
                  <a:pt x="3537" y="23"/>
                </a:cubicBezTo>
                <a:cubicBezTo>
                  <a:pt x="3537" y="23"/>
                  <a:pt x="3538" y="24"/>
                  <a:pt x="3538" y="24"/>
                </a:cubicBezTo>
                <a:cubicBezTo>
                  <a:pt x="3538" y="24"/>
                  <a:pt x="3538" y="25"/>
                  <a:pt x="3538" y="25"/>
                </a:cubicBezTo>
                <a:cubicBezTo>
                  <a:pt x="3538" y="25"/>
                  <a:pt x="3537" y="25"/>
                  <a:pt x="3537" y="25"/>
                </a:cubicBezTo>
                <a:cubicBezTo>
                  <a:pt x="3536" y="25"/>
                  <a:pt x="3536" y="25"/>
                  <a:pt x="3536" y="25"/>
                </a:cubicBezTo>
                <a:cubicBezTo>
                  <a:pt x="3536" y="25"/>
                  <a:pt x="3536" y="25"/>
                  <a:pt x="3536" y="25"/>
                </a:cubicBezTo>
                <a:cubicBezTo>
                  <a:pt x="3536" y="25"/>
                  <a:pt x="3536" y="25"/>
                  <a:pt x="3536" y="25"/>
                </a:cubicBezTo>
                <a:cubicBezTo>
                  <a:pt x="3536" y="24"/>
                  <a:pt x="3536" y="24"/>
                  <a:pt x="3535" y="23"/>
                </a:cubicBezTo>
                <a:cubicBezTo>
                  <a:pt x="3535" y="23"/>
                  <a:pt x="3533" y="23"/>
                  <a:pt x="3532" y="24"/>
                </a:cubicBezTo>
                <a:cubicBezTo>
                  <a:pt x="3531" y="24"/>
                  <a:pt x="3531" y="25"/>
                  <a:pt x="3531" y="25"/>
                </a:cubicBezTo>
                <a:cubicBezTo>
                  <a:pt x="3531" y="25"/>
                  <a:pt x="3530" y="25"/>
                  <a:pt x="3530" y="25"/>
                </a:cubicBezTo>
                <a:cubicBezTo>
                  <a:pt x="3529" y="25"/>
                  <a:pt x="3529" y="24"/>
                  <a:pt x="3528" y="24"/>
                </a:cubicBezTo>
                <a:cubicBezTo>
                  <a:pt x="3527" y="24"/>
                  <a:pt x="3527" y="24"/>
                  <a:pt x="3527" y="24"/>
                </a:cubicBezTo>
                <a:cubicBezTo>
                  <a:pt x="3526" y="24"/>
                  <a:pt x="3525" y="24"/>
                  <a:pt x="3525" y="24"/>
                </a:cubicBezTo>
                <a:cubicBezTo>
                  <a:pt x="3525" y="24"/>
                  <a:pt x="3524" y="24"/>
                  <a:pt x="3524" y="24"/>
                </a:cubicBezTo>
                <a:cubicBezTo>
                  <a:pt x="3523" y="24"/>
                  <a:pt x="3522" y="26"/>
                  <a:pt x="3521" y="27"/>
                </a:cubicBezTo>
                <a:cubicBezTo>
                  <a:pt x="3520" y="27"/>
                  <a:pt x="3520" y="27"/>
                  <a:pt x="3520" y="27"/>
                </a:cubicBezTo>
                <a:cubicBezTo>
                  <a:pt x="3520" y="27"/>
                  <a:pt x="3519" y="27"/>
                  <a:pt x="3519" y="26"/>
                </a:cubicBezTo>
                <a:cubicBezTo>
                  <a:pt x="3519" y="26"/>
                  <a:pt x="3520" y="25"/>
                  <a:pt x="3520" y="25"/>
                </a:cubicBezTo>
                <a:cubicBezTo>
                  <a:pt x="3520" y="24"/>
                  <a:pt x="3520" y="24"/>
                  <a:pt x="3520" y="24"/>
                </a:cubicBezTo>
                <a:cubicBezTo>
                  <a:pt x="3519" y="24"/>
                  <a:pt x="3519" y="24"/>
                  <a:pt x="3518" y="24"/>
                </a:cubicBezTo>
                <a:cubicBezTo>
                  <a:pt x="3517" y="23"/>
                  <a:pt x="3517" y="22"/>
                  <a:pt x="3516" y="22"/>
                </a:cubicBezTo>
                <a:cubicBezTo>
                  <a:pt x="3516" y="23"/>
                  <a:pt x="3516" y="23"/>
                  <a:pt x="3516" y="23"/>
                </a:cubicBezTo>
                <a:cubicBezTo>
                  <a:pt x="3515" y="25"/>
                  <a:pt x="3515" y="25"/>
                  <a:pt x="3515" y="25"/>
                </a:cubicBezTo>
                <a:cubicBezTo>
                  <a:pt x="3515" y="26"/>
                  <a:pt x="3517" y="25"/>
                  <a:pt x="3517" y="26"/>
                </a:cubicBezTo>
                <a:cubicBezTo>
                  <a:pt x="3516" y="27"/>
                  <a:pt x="3516" y="27"/>
                  <a:pt x="3516" y="27"/>
                </a:cubicBezTo>
                <a:cubicBezTo>
                  <a:pt x="3516" y="27"/>
                  <a:pt x="3516" y="26"/>
                  <a:pt x="3515" y="26"/>
                </a:cubicBezTo>
                <a:cubicBezTo>
                  <a:pt x="3514" y="26"/>
                  <a:pt x="3514" y="26"/>
                  <a:pt x="3514" y="26"/>
                </a:cubicBezTo>
                <a:cubicBezTo>
                  <a:pt x="3514" y="27"/>
                  <a:pt x="3514" y="28"/>
                  <a:pt x="3513" y="28"/>
                </a:cubicBezTo>
                <a:cubicBezTo>
                  <a:pt x="3513" y="29"/>
                  <a:pt x="3512" y="29"/>
                  <a:pt x="3512" y="29"/>
                </a:cubicBezTo>
                <a:cubicBezTo>
                  <a:pt x="3511" y="28"/>
                  <a:pt x="3511" y="28"/>
                  <a:pt x="3511" y="28"/>
                </a:cubicBezTo>
                <a:cubicBezTo>
                  <a:pt x="3511" y="28"/>
                  <a:pt x="3511" y="28"/>
                  <a:pt x="3511" y="28"/>
                </a:cubicBezTo>
                <a:cubicBezTo>
                  <a:pt x="3511" y="27"/>
                  <a:pt x="3512" y="27"/>
                  <a:pt x="3512" y="26"/>
                </a:cubicBezTo>
                <a:cubicBezTo>
                  <a:pt x="3512" y="26"/>
                  <a:pt x="3512" y="25"/>
                  <a:pt x="3511" y="25"/>
                </a:cubicBezTo>
                <a:cubicBezTo>
                  <a:pt x="3511" y="25"/>
                  <a:pt x="3510" y="25"/>
                  <a:pt x="3510" y="25"/>
                </a:cubicBezTo>
                <a:cubicBezTo>
                  <a:pt x="3509" y="26"/>
                  <a:pt x="3508" y="27"/>
                  <a:pt x="3507" y="27"/>
                </a:cubicBezTo>
                <a:cubicBezTo>
                  <a:pt x="3507" y="27"/>
                  <a:pt x="3505" y="27"/>
                  <a:pt x="3504" y="27"/>
                </a:cubicBezTo>
                <a:cubicBezTo>
                  <a:pt x="3504" y="27"/>
                  <a:pt x="3503" y="27"/>
                  <a:pt x="3502" y="27"/>
                </a:cubicBezTo>
                <a:cubicBezTo>
                  <a:pt x="3501" y="27"/>
                  <a:pt x="3501" y="26"/>
                  <a:pt x="3500" y="26"/>
                </a:cubicBezTo>
                <a:cubicBezTo>
                  <a:pt x="3499" y="25"/>
                  <a:pt x="3496" y="26"/>
                  <a:pt x="3496" y="26"/>
                </a:cubicBezTo>
                <a:cubicBezTo>
                  <a:pt x="3495" y="26"/>
                  <a:pt x="3495" y="27"/>
                  <a:pt x="3494" y="27"/>
                </a:cubicBezTo>
                <a:cubicBezTo>
                  <a:pt x="3493" y="27"/>
                  <a:pt x="3493" y="27"/>
                  <a:pt x="3493" y="27"/>
                </a:cubicBezTo>
                <a:cubicBezTo>
                  <a:pt x="3493" y="26"/>
                  <a:pt x="3493" y="26"/>
                  <a:pt x="3493" y="25"/>
                </a:cubicBezTo>
                <a:cubicBezTo>
                  <a:pt x="3493" y="24"/>
                  <a:pt x="3492" y="24"/>
                  <a:pt x="3491" y="24"/>
                </a:cubicBezTo>
                <a:cubicBezTo>
                  <a:pt x="3490" y="25"/>
                  <a:pt x="3490" y="25"/>
                  <a:pt x="3490" y="25"/>
                </a:cubicBezTo>
                <a:cubicBezTo>
                  <a:pt x="3490" y="26"/>
                  <a:pt x="3490" y="26"/>
                  <a:pt x="3490" y="26"/>
                </a:cubicBezTo>
                <a:cubicBezTo>
                  <a:pt x="3490" y="26"/>
                  <a:pt x="3491" y="26"/>
                  <a:pt x="3491" y="27"/>
                </a:cubicBezTo>
                <a:cubicBezTo>
                  <a:pt x="3491" y="27"/>
                  <a:pt x="3491" y="27"/>
                  <a:pt x="3491" y="27"/>
                </a:cubicBezTo>
                <a:cubicBezTo>
                  <a:pt x="3490" y="27"/>
                  <a:pt x="3490" y="26"/>
                  <a:pt x="3489" y="26"/>
                </a:cubicBezTo>
                <a:cubicBezTo>
                  <a:pt x="3488" y="25"/>
                  <a:pt x="3486" y="26"/>
                  <a:pt x="3485" y="26"/>
                </a:cubicBezTo>
                <a:cubicBezTo>
                  <a:pt x="3485" y="27"/>
                  <a:pt x="3485" y="27"/>
                  <a:pt x="3484" y="27"/>
                </a:cubicBezTo>
                <a:cubicBezTo>
                  <a:pt x="3484" y="28"/>
                  <a:pt x="3483" y="28"/>
                  <a:pt x="3482" y="28"/>
                </a:cubicBezTo>
                <a:cubicBezTo>
                  <a:pt x="3481" y="29"/>
                  <a:pt x="3481" y="29"/>
                  <a:pt x="3481" y="29"/>
                </a:cubicBezTo>
                <a:cubicBezTo>
                  <a:pt x="3481" y="29"/>
                  <a:pt x="3480" y="29"/>
                  <a:pt x="3480" y="29"/>
                </a:cubicBezTo>
                <a:cubicBezTo>
                  <a:pt x="3480" y="28"/>
                  <a:pt x="3481" y="26"/>
                  <a:pt x="3482" y="26"/>
                </a:cubicBezTo>
                <a:cubicBezTo>
                  <a:pt x="3483" y="26"/>
                  <a:pt x="3484" y="26"/>
                  <a:pt x="3485" y="26"/>
                </a:cubicBezTo>
                <a:cubicBezTo>
                  <a:pt x="3486" y="25"/>
                  <a:pt x="3486" y="24"/>
                  <a:pt x="3486" y="23"/>
                </a:cubicBezTo>
                <a:cubicBezTo>
                  <a:pt x="3487" y="23"/>
                  <a:pt x="3488" y="23"/>
                  <a:pt x="3488" y="22"/>
                </a:cubicBezTo>
                <a:cubicBezTo>
                  <a:pt x="3488" y="22"/>
                  <a:pt x="3489" y="21"/>
                  <a:pt x="3488" y="20"/>
                </a:cubicBezTo>
                <a:cubicBezTo>
                  <a:pt x="3488" y="20"/>
                  <a:pt x="3488" y="20"/>
                  <a:pt x="3487" y="20"/>
                </a:cubicBezTo>
                <a:cubicBezTo>
                  <a:pt x="3486" y="20"/>
                  <a:pt x="3487" y="22"/>
                  <a:pt x="3486" y="22"/>
                </a:cubicBezTo>
                <a:cubicBezTo>
                  <a:pt x="3485" y="23"/>
                  <a:pt x="3485" y="23"/>
                  <a:pt x="3485" y="23"/>
                </a:cubicBezTo>
                <a:cubicBezTo>
                  <a:pt x="3485" y="23"/>
                  <a:pt x="3484" y="23"/>
                  <a:pt x="3484" y="23"/>
                </a:cubicBezTo>
                <a:cubicBezTo>
                  <a:pt x="3483" y="23"/>
                  <a:pt x="3482" y="25"/>
                  <a:pt x="3482" y="26"/>
                </a:cubicBezTo>
                <a:cubicBezTo>
                  <a:pt x="3480" y="26"/>
                  <a:pt x="3479" y="25"/>
                  <a:pt x="3478" y="25"/>
                </a:cubicBezTo>
                <a:cubicBezTo>
                  <a:pt x="3477" y="25"/>
                  <a:pt x="3477" y="25"/>
                  <a:pt x="3477" y="25"/>
                </a:cubicBezTo>
                <a:cubicBezTo>
                  <a:pt x="3476" y="26"/>
                  <a:pt x="3476" y="26"/>
                  <a:pt x="3476" y="26"/>
                </a:cubicBezTo>
                <a:cubicBezTo>
                  <a:pt x="3475" y="26"/>
                  <a:pt x="3475" y="26"/>
                  <a:pt x="3475" y="26"/>
                </a:cubicBezTo>
                <a:cubicBezTo>
                  <a:pt x="3475" y="27"/>
                  <a:pt x="3476" y="28"/>
                  <a:pt x="3476" y="28"/>
                </a:cubicBezTo>
                <a:cubicBezTo>
                  <a:pt x="3474" y="30"/>
                  <a:pt x="3473" y="27"/>
                  <a:pt x="3471" y="26"/>
                </a:cubicBezTo>
                <a:cubicBezTo>
                  <a:pt x="3471" y="26"/>
                  <a:pt x="3468" y="26"/>
                  <a:pt x="3467" y="26"/>
                </a:cubicBezTo>
                <a:cubicBezTo>
                  <a:pt x="3466" y="26"/>
                  <a:pt x="3466" y="26"/>
                  <a:pt x="3466" y="26"/>
                </a:cubicBezTo>
                <a:cubicBezTo>
                  <a:pt x="3466" y="25"/>
                  <a:pt x="3466" y="24"/>
                  <a:pt x="3465" y="23"/>
                </a:cubicBezTo>
                <a:cubicBezTo>
                  <a:pt x="3464" y="23"/>
                  <a:pt x="3464" y="25"/>
                  <a:pt x="3464" y="26"/>
                </a:cubicBezTo>
                <a:cubicBezTo>
                  <a:pt x="3463" y="27"/>
                  <a:pt x="3462" y="28"/>
                  <a:pt x="3461" y="28"/>
                </a:cubicBezTo>
                <a:cubicBezTo>
                  <a:pt x="3460" y="28"/>
                  <a:pt x="3460" y="27"/>
                  <a:pt x="3459" y="27"/>
                </a:cubicBezTo>
                <a:cubicBezTo>
                  <a:pt x="3459" y="27"/>
                  <a:pt x="3459" y="27"/>
                  <a:pt x="3459" y="27"/>
                </a:cubicBezTo>
                <a:cubicBezTo>
                  <a:pt x="3458" y="27"/>
                  <a:pt x="3458" y="27"/>
                  <a:pt x="3458" y="27"/>
                </a:cubicBezTo>
                <a:cubicBezTo>
                  <a:pt x="3457" y="27"/>
                  <a:pt x="3458" y="28"/>
                  <a:pt x="3458" y="29"/>
                </a:cubicBezTo>
                <a:cubicBezTo>
                  <a:pt x="3457" y="29"/>
                  <a:pt x="3457" y="29"/>
                  <a:pt x="3457" y="29"/>
                </a:cubicBezTo>
                <a:cubicBezTo>
                  <a:pt x="3457" y="30"/>
                  <a:pt x="3456" y="29"/>
                  <a:pt x="3456" y="28"/>
                </a:cubicBezTo>
                <a:cubicBezTo>
                  <a:pt x="3456" y="27"/>
                  <a:pt x="3456" y="27"/>
                  <a:pt x="3456" y="27"/>
                </a:cubicBezTo>
                <a:cubicBezTo>
                  <a:pt x="3456" y="27"/>
                  <a:pt x="3456" y="27"/>
                  <a:pt x="3456" y="27"/>
                </a:cubicBezTo>
                <a:cubicBezTo>
                  <a:pt x="3457" y="26"/>
                  <a:pt x="3457" y="26"/>
                  <a:pt x="3458" y="26"/>
                </a:cubicBezTo>
                <a:cubicBezTo>
                  <a:pt x="3459" y="25"/>
                  <a:pt x="3459" y="25"/>
                  <a:pt x="3459" y="24"/>
                </a:cubicBezTo>
                <a:cubicBezTo>
                  <a:pt x="3459" y="24"/>
                  <a:pt x="3459" y="23"/>
                  <a:pt x="3459" y="23"/>
                </a:cubicBezTo>
                <a:cubicBezTo>
                  <a:pt x="3458" y="23"/>
                  <a:pt x="3456" y="25"/>
                  <a:pt x="3456" y="26"/>
                </a:cubicBezTo>
                <a:cubicBezTo>
                  <a:pt x="3456" y="27"/>
                  <a:pt x="3454" y="26"/>
                  <a:pt x="3453" y="26"/>
                </a:cubicBezTo>
                <a:cubicBezTo>
                  <a:pt x="3452" y="25"/>
                  <a:pt x="3452" y="25"/>
                  <a:pt x="3452" y="25"/>
                </a:cubicBezTo>
                <a:cubicBezTo>
                  <a:pt x="3452" y="25"/>
                  <a:pt x="3452" y="25"/>
                  <a:pt x="3452" y="25"/>
                </a:cubicBezTo>
                <a:cubicBezTo>
                  <a:pt x="3452" y="27"/>
                  <a:pt x="3453" y="26"/>
                  <a:pt x="3453" y="27"/>
                </a:cubicBezTo>
                <a:cubicBezTo>
                  <a:pt x="3452" y="28"/>
                  <a:pt x="3452" y="28"/>
                  <a:pt x="3452" y="28"/>
                </a:cubicBezTo>
                <a:cubicBezTo>
                  <a:pt x="3452" y="29"/>
                  <a:pt x="3451" y="29"/>
                  <a:pt x="3451" y="29"/>
                </a:cubicBezTo>
                <a:cubicBezTo>
                  <a:pt x="3450" y="29"/>
                  <a:pt x="3450" y="29"/>
                  <a:pt x="3450" y="29"/>
                </a:cubicBezTo>
                <a:cubicBezTo>
                  <a:pt x="3450" y="29"/>
                  <a:pt x="3450" y="28"/>
                  <a:pt x="3450" y="27"/>
                </a:cubicBezTo>
                <a:cubicBezTo>
                  <a:pt x="3449" y="27"/>
                  <a:pt x="3448" y="26"/>
                  <a:pt x="3448" y="26"/>
                </a:cubicBezTo>
                <a:cubicBezTo>
                  <a:pt x="3448" y="24"/>
                  <a:pt x="3449" y="24"/>
                  <a:pt x="3448" y="24"/>
                </a:cubicBezTo>
                <a:cubicBezTo>
                  <a:pt x="3447" y="24"/>
                  <a:pt x="3447" y="24"/>
                  <a:pt x="3446" y="24"/>
                </a:cubicBezTo>
                <a:cubicBezTo>
                  <a:pt x="3445" y="24"/>
                  <a:pt x="3445" y="24"/>
                  <a:pt x="3445" y="24"/>
                </a:cubicBezTo>
                <a:cubicBezTo>
                  <a:pt x="3443" y="24"/>
                  <a:pt x="3443" y="24"/>
                  <a:pt x="3443" y="25"/>
                </a:cubicBezTo>
                <a:cubicBezTo>
                  <a:pt x="3443" y="26"/>
                  <a:pt x="3443" y="26"/>
                  <a:pt x="3442" y="26"/>
                </a:cubicBezTo>
                <a:cubicBezTo>
                  <a:pt x="3442" y="27"/>
                  <a:pt x="3439" y="26"/>
                  <a:pt x="3439" y="27"/>
                </a:cubicBezTo>
                <a:cubicBezTo>
                  <a:pt x="3438" y="27"/>
                  <a:pt x="3438" y="28"/>
                  <a:pt x="3438" y="28"/>
                </a:cubicBezTo>
                <a:cubicBezTo>
                  <a:pt x="3438" y="29"/>
                  <a:pt x="3437" y="30"/>
                  <a:pt x="3436" y="30"/>
                </a:cubicBezTo>
                <a:cubicBezTo>
                  <a:pt x="3435" y="30"/>
                  <a:pt x="3436" y="29"/>
                  <a:pt x="3435" y="29"/>
                </a:cubicBezTo>
                <a:cubicBezTo>
                  <a:pt x="3434" y="28"/>
                  <a:pt x="3433" y="29"/>
                  <a:pt x="3433" y="28"/>
                </a:cubicBezTo>
                <a:cubicBezTo>
                  <a:pt x="3432" y="28"/>
                  <a:pt x="3433" y="26"/>
                  <a:pt x="3431" y="25"/>
                </a:cubicBezTo>
                <a:cubicBezTo>
                  <a:pt x="3431" y="25"/>
                  <a:pt x="3430" y="25"/>
                  <a:pt x="3429" y="25"/>
                </a:cubicBezTo>
                <a:cubicBezTo>
                  <a:pt x="3429" y="26"/>
                  <a:pt x="3428" y="26"/>
                  <a:pt x="3428" y="27"/>
                </a:cubicBezTo>
                <a:cubicBezTo>
                  <a:pt x="3428" y="28"/>
                  <a:pt x="3429" y="28"/>
                  <a:pt x="3429" y="29"/>
                </a:cubicBezTo>
                <a:cubicBezTo>
                  <a:pt x="3429" y="30"/>
                  <a:pt x="3429" y="30"/>
                  <a:pt x="3428" y="30"/>
                </a:cubicBezTo>
                <a:cubicBezTo>
                  <a:pt x="3427" y="30"/>
                  <a:pt x="3425" y="27"/>
                  <a:pt x="3424" y="26"/>
                </a:cubicBezTo>
                <a:cubicBezTo>
                  <a:pt x="3425" y="26"/>
                  <a:pt x="3425" y="26"/>
                  <a:pt x="3425" y="26"/>
                </a:cubicBezTo>
                <a:cubicBezTo>
                  <a:pt x="3426" y="26"/>
                  <a:pt x="3426" y="27"/>
                  <a:pt x="3426" y="27"/>
                </a:cubicBezTo>
                <a:cubicBezTo>
                  <a:pt x="3428" y="27"/>
                  <a:pt x="3427" y="26"/>
                  <a:pt x="3428" y="25"/>
                </a:cubicBezTo>
                <a:cubicBezTo>
                  <a:pt x="3428" y="25"/>
                  <a:pt x="3429" y="25"/>
                  <a:pt x="3429" y="25"/>
                </a:cubicBezTo>
                <a:cubicBezTo>
                  <a:pt x="3429" y="24"/>
                  <a:pt x="3429" y="24"/>
                  <a:pt x="3428" y="24"/>
                </a:cubicBezTo>
                <a:cubicBezTo>
                  <a:pt x="3428" y="24"/>
                  <a:pt x="3427" y="25"/>
                  <a:pt x="3427" y="25"/>
                </a:cubicBezTo>
                <a:cubicBezTo>
                  <a:pt x="3426" y="25"/>
                  <a:pt x="3426" y="25"/>
                  <a:pt x="3426" y="25"/>
                </a:cubicBezTo>
                <a:cubicBezTo>
                  <a:pt x="3426" y="25"/>
                  <a:pt x="3425" y="24"/>
                  <a:pt x="3425" y="24"/>
                </a:cubicBezTo>
                <a:cubicBezTo>
                  <a:pt x="3424" y="24"/>
                  <a:pt x="3424" y="25"/>
                  <a:pt x="3424" y="25"/>
                </a:cubicBezTo>
                <a:cubicBezTo>
                  <a:pt x="3423" y="26"/>
                  <a:pt x="3423" y="25"/>
                  <a:pt x="3423" y="26"/>
                </a:cubicBezTo>
                <a:cubicBezTo>
                  <a:pt x="3422" y="28"/>
                  <a:pt x="3422" y="28"/>
                  <a:pt x="3422" y="28"/>
                </a:cubicBezTo>
                <a:cubicBezTo>
                  <a:pt x="3423" y="28"/>
                  <a:pt x="3424" y="29"/>
                  <a:pt x="3424" y="29"/>
                </a:cubicBezTo>
                <a:cubicBezTo>
                  <a:pt x="3424" y="30"/>
                  <a:pt x="3424" y="30"/>
                  <a:pt x="3424" y="30"/>
                </a:cubicBezTo>
                <a:cubicBezTo>
                  <a:pt x="3423" y="30"/>
                  <a:pt x="3423" y="29"/>
                  <a:pt x="3422" y="29"/>
                </a:cubicBezTo>
                <a:cubicBezTo>
                  <a:pt x="3421" y="28"/>
                  <a:pt x="3420" y="29"/>
                  <a:pt x="3420" y="28"/>
                </a:cubicBezTo>
                <a:cubicBezTo>
                  <a:pt x="3420" y="28"/>
                  <a:pt x="3419" y="27"/>
                  <a:pt x="3419" y="27"/>
                </a:cubicBezTo>
                <a:cubicBezTo>
                  <a:pt x="3418" y="27"/>
                  <a:pt x="3417" y="27"/>
                  <a:pt x="3416" y="27"/>
                </a:cubicBezTo>
                <a:cubicBezTo>
                  <a:pt x="3415" y="27"/>
                  <a:pt x="3414" y="26"/>
                  <a:pt x="3414" y="26"/>
                </a:cubicBezTo>
                <a:cubicBezTo>
                  <a:pt x="3413" y="25"/>
                  <a:pt x="3412" y="26"/>
                  <a:pt x="3412" y="25"/>
                </a:cubicBezTo>
                <a:cubicBezTo>
                  <a:pt x="3411" y="25"/>
                  <a:pt x="3410" y="25"/>
                  <a:pt x="3410" y="25"/>
                </a:cubicBezTo>
                <a:cubicBezTo>
                  <a:pt x="3409" y="26"/>
                  <a:pt x="3409" y="26"/>
                  <a:pt x="3408" y="27"/>
                </a:cubicBezTo>
                <a:cubicBezTo>
                  <a:pt x="3408" y="27"/>
                  <a:pt x="3407" y="27"/>
                  <a:pt x="3407" y="27"/>
                </a:cubicBezTo>
                <a:cubicBezTo>
                  <a:pt x="3407" y="28"/>
                  <a:pt x="3407" y="29"/>
                  <a:pt x="3406" y="29"/>
                </a:cubicBezTo>
                <a:cubicBezTo>
                  <a:pt x="3405" y="28"/>
                  <a:pt x="3405" y="27"/>
                  <a:pt x="3405" y="27"/>
                </a:cubicBezTo>
                <a:cubicBezTo>
                  <a:pt x="3403" y="27"/>
                  <a:pt x="3404" y="28"/>
                  <a:pt x="3403" y="29"/>
                </a:cubicBezTo>
                <a:cubicBezTo>
                  <a:pt x="3402" y="29"/>
                  <a:pt x="3401" y="30"/>
                  <a:pt x="3400" y="29"/>
                </a:cubicBezTo>
                <a:cubicBezTo>
                  <a:pt x="3399" y="28"/>
                  <a:pt x="3399" y="28"/>
                  <a:pt x="3399" y="28"/>
                </a:cubicBezTo>
                <a:cubicBezTo>
                  <a:pt x="3399" y="27"/>
                  <a:pt x="3400" y="27"/>
                  <a:pt x="3400" y="26"/>
                </a:cubicBezTo>
                <a:cubicBezTo>
                  <a:pt x="3400" y="25"/>
                  <a:pt x="3400" y="24"/>
                  <a:pt x="3400" y="23"/>
                </a:cubicBezTo>
                <a:cubicBezTo>
                  <a:pt x="3400" y="23"/>
                  <a:pt x="3400" y="21"/>
                  <a:pt x="3400" y="21"/>
                </a:cubicBezTo>
                <a:cubicBezTo>
                  <a:pt x="3397" y="21"/>
                  <a:pt x="3399" y="22"/>
                  <a:pt x="3398" y="23"/>
                </a:cubicBezTo>
                <a:cubicBezTo>
                  <a:pt x="3398" y="24"/>
                  <a:pt x="3397" y="24"/>
                  <a:pt x="3397" y="25"/>
                </a:cubicBezTo>
                <a:cubicBezTo>
                  <a:pt x="3397" y="25"/>
                  <a:pt x="3397" y="26"/>
                  <a:pt x="3397" y="26"/>
                </a:cubicBezTo>
                <a:cubicBezTo>
                  <a:pt x="3396" y="27"/>
                  <a:pt x="3396" y="27"/>
                  <a:pt x="3396" y="27"/>
                </a:cubicBezTo>
                <a:cubicBezTo>
                  <a:pt x="3394" y="28"/>
                  <a:pt x="3394" y="26"/>
                  <a:pt x="3392" y="26"/>
                </a:cubicBezTo>
                <a:cubicBezTo>
                  <a:pt x="3391" y="26"/>
                  <a:pt x="3391" y="26"/>
                  <a:pt x="3391" y="26"/>
                </a:cubicBezTo>
                <a:cubicBezTo>
                  <a:pt x="3389" y="26"/>
                  <a:pt x="3390" y="27"/>
                  <a:pt x="3389" y="27"/>
                </a:cubicBezTo>
                <a:cubicBezTo>
                  <a:pt x="3388" y="27"/>
                  <a:pt x="3387" y="26"/>
                  <a:pt x="3387" y="26"/>
                </a:cubicBezTo>
                <a:cubicBezTo>
                  <a:pt x="3386" y="27"/>
                  <a:pt x="3386" y="27"/>
                  <a:pt x="3386" y="27"/>
                </a:cubicBezTo>
                <a:cubicBezTo>
                  <a:pt x="3385" y="29"/>
                  <a:pt x="3387" y="29"/>
                  <a:pt x="3387" y="30"/>
                </a:cubicBezTo>
                <a:cubicBezTo>
                  <a:pt x="3387" y="30"/>
                  <a:pt x="3387" y="31"/>
                  <a:pt x="3387" y="31"/>
                </a:cubicBezTo>
                <a:cubicBezTo>
                  <a:pt x="3385" y="30"/>
                  <a:pt x="3385" y="28"/>
                  <a:pt x="3384" y="29"/>
                </a:cubicBezTo>
                <a:cubicBezTo>
                  <a:pt x="3383" y="29"/>
                  <a:pt x="3383" y="30"/>
                  <a:pt x="3383" y="30"/>
                </a:cubicBezTo>
                <a:cubicBezTo>
                  <a:pt x="3383" y="31"/>
                  <a:pt x="3384" y="31"/>
                  <a:pt x="3384" y="32"/>
                </a:cubicBezTo>
                <a:cubicBezTo>
                  <a:pt x="3384" y="32"/>
                  <a:pt x="3384" y="32"/>
                  <a:pt x="3384" y="32"/>
                </a:cubicBezTo>
                <a:cubicBezTo>
                  <a:pt x="3383" y="32"/>
                  <a:pt x="3383" y="31"/>
                  <a:pt x="3382" y="31"/>
                </a:cubicBezTo>
                <a:cubicBezTo>
                  <a:pt x="3382" y="31"/>
                  <a:pt x="3381" y="31"/>
                  <a:pt x="3380" y="31"/>
                </a:cubicBezTo>
                <a:cubicBezTo>
                  <a:pt x="3380" y="30"/>
                  <a:pt x="3380" y="30"/>
                  <a:pt x="3380" y="29"/>
                </a:cubicBezTo>
                <a:cubicBezTo>
                  <a:pt x="3381" y="28"/>
                  <a:pt x="3383" y="27"/>
                  <a:pt x="3383" y="26"/>
                </a:cubicBezTo>
                <a:cubicBezTo>
                  <a:pt x="3383" y="25"/>
                  <a:pt x="3382" y="25"/>
                  <a:pt x="3382" y="25"/>
                </a:cubicBezTo>
                <a:cubicBezTo>
                  <a:pt x="3381" y="24"/>
                  <a:pt x="3380" y="24"/>
                  <a:pt x="3380" y="25"/>
                </a:cubicBezTo>
                <a:cubicBezTo>
                  <a:pt x="3379" y="25"/>
                  <a:pt x="3379" y="27"/>
                  <a:pt x="3379" y="27"/>
                </a:cubicBezTo>
                <a:cubicBezTo>
                  <a:pt x="3378" y="28"/>
                  <a:pt x="3377" y="28"/>
                  <a:pt x="3376" y="27"/>
                </a:cubicBezTo>
                <a:cubicBezTo>
                  <a:pt x="3376" y="26"/>
                  <a:pt x="3375" y="26"/>
                  <a:pt x="3374" y="26"/>
                </a:cubicBezTo>
                <a:cubicBezTo>
                  <a:pt x="3373" y="26"/>
                  <a:pt x="3373" y="27"/>
                  <a:pt x="3372" y="28"/>
                </a:cubicBezTo>
                <a:cubicBezTo>
                  <a:pt x="3371" y="28"/>
                  <a:pt x="3371" y="27"/>
                  <a:pt x="3371" y="26"/>
                </a:cubicBezTo>
                <a:cubicBezTo>
                  <a:pt x="3369" y="26"/>
                  <a:pt x="3369" y="26"/>
                  <a:pt x="3368" y="26"/>
                </a:cubicBezTo>
                <a:cubicBezTo>
                  <a:pt x="3367" y="27"/>
                  <a:pt x="3367" y="27"/>
                  <a:pt x="3367" y="27"/>
                </a:cubicBezTo>
                <a:cubicBezTo>
                  <a:pt x="3367" y="28"/>
                  <a:pt x="3367" y="28"/>
                  <a:pt x="3368" y="29"/>
                </a:cubicBezTo>
                <a:cubicBezTo>
                  <a:pt x="3368" y="29"/>
                  <a:pt x="3368" y="29"/>
                  <a:pt x="3368" y="29"/>
                </a:cubicBezTo>
                <a:cubicBezTo>
                  <a:pt x="3368" y="30"/>
                  <a:pt x="3368" y="31"/>
                  <a:pt x="3368" y="31"/>
                </a:cubicBezTo>
                <a:cubicBezTo>
                  <a:pt x="3367" y="31"/>
                  <a:pt x="3367" y="31"/>
                  <a:pt x="3367" y="31"/>
                </a:cubicBezTo>
                <a:cubicBezTo>
                  <a:pt x="3367" y="30"/>
                  <a:pt x="3367" y="29"/>
                  <a:pt x="3367" y="29"/>
                </a:cubicBezTo>
                <a:cubicBezTo>
                  <a:pt x="3367" y="28"/>
                  <a:pt x="3366" y="28"/>
                  <a:pt x="3366" y="28"/>
                </a:cubicBezTo>
                <a:cubicBezTo>
                  <a:pt x="3365" y="28"/>
                  <a:pt x="3365" y="29"/>
                  <a:pt x="3364" y="29"/>
                </a:cubicBezTo>
                <a:cubicBezTo>
                  <a:pt x="3364" y="29"/>
                  <a:pt x="3364" y="29"/>
                  <a:pt x="3364" y="29"/>
                </a:cubicBezTo>
                <a:cubicBezTo>
                  <a:pt x="3363" y="28"/>
                  <a:pt x="3364" y="28"/>
                  <a:pt x="3364" y="27"/>
                </a:cubicBezTo>
                <a:cubicBezTo>
                  <a:pt x="3364" y="27"/>
                  <a:pt x="3364" y="27"/>
                  <a:pt x="3364" y="27"/>
                </a:cubicBezTo>
                <a:cubicBezTo>
                  <a:pt x="3364" y="26"/>
                  <a:pt x="3364" y="26"/>
                  <a:pt x="3363" y="26"/>
                </a:cubicBezTo>
                <a:cubicBezTo>
                  <a:pt x="3363" y="26"/>
                  <a:pt x="3362" y="28"/>
                  <a:pt x="3361" y="28"/>
                </a:cubicBezTo>
                <a:cubicBezTo>
                  <a:pt x="3360" y="27"/>
                  <a:pt x="3359" y="26"/>
                  <a:pt x="3358" y="26"/>
                </a:cubicBezTo>
                <a:cubicBezTo>
                  <a:pt x="3358" y="26"/>
                  <a:pt x="3357" y="27"/>
                  <a:pt x="3357" y="27"/>
                </a:cubicBezTo>
                <a:cubicBezTo>
                  <a:pt x="3357" y="28"/>
                  <a:pt x="3358" y="28"/>
                  <a:pt x="3358" y="29"/>
                </a:cubicBezTo>
                <a:cubicBezTo>
                  <a:pt x="3358" y="29"/>
                  <a:pt x="3358" y="29"/>
                  <a:pt x="3358" y="29"/>
                </a:cubicBezTo>
                <a:cubicBezTo>
                  <a:pt x="3358" y="30"/>
                  <a:pt x="3357" y="29"/>
                  <a:pt x="3356" y="28"/>
                </a:cubicBezTo>
                <a:cubicBezTo>
                  <a:pt x="3355" y="27"/>
                  <a:pt x="3354" y="29"/>
                  <a:pt x="3353" y="27"/>
                </a:cubicBezTo>
                <a:cubicBezTo>
                  <a:pt x="3353" y="27"/>
                  <a:pt x="3353" y="27"/>
                  <a:pt x="3353" y="27"/>
                </a:cubicBezTo>
                <a:cubicBezTo>
                  <a:pt x="3353" y="27"/>
                  <a:pt x="3355" y="27"/>
                  <a:pt x="3355" y="26"/>
                </a:cubicBezTo>
                <a:cubicBezTo>
                  <a:pt x="3355" y="25"/>
                  <a:pt x="3355" y="25"/>
                  <a:pt x="3355" y="25"/>
                </a:cubicBezTo>
                <a:cubicBezTo>
                  <a:pt x="3355" y="25"/>
                  <a:pt x="3354" y="25"/>
                  <a:pt x="3353" y="25"/>
                </a:cubicBezTo>
                <a:cubicBezTo>
                  <a:pt x="3352" y="25"/>
                  <a:pt x="3352" y="26"/>
                  <a:pt x="3352" y="26"/>
                </a:cubicBezTo>
                <a:cubicBezTo>
                  <a:pt x="3352" y="27"/>
                  <a:pt x="3351" y="28"/>
                  <a:pt x="3350" y="28"/>
                </a:cubicBezTo>
                <a:cubicBezTo>
                  <a:pt x="3349" y="28"/>
                  <a:pt x="3349" y="27"/>
                  <a:pt x="3349" y="27"/>
                </a:cubicBezTo>
                <a:cubicBezTo>
                  <a:pt x="3349" y="26"/>
                  <a:pt x="3350" y="25"/>
                  <a:pt x="3350" y="25"/>
                </a:cubicBezTo>
                <a:cubicBezTo>
                  <a:pt x="3350" y="24"/>
                  <a:pt x="3350" y="23"/>
                  <a:pt x="3349" y="23"/>
                </a:cubicBezTo>
                <a:cubicBezTo>
                  <a:pt x="3348" y="23"/>
                  <a:pt x="3347" y="24"/>
                  <a:pt x="3347" y="26"/>
                </a:cubicBezTo>
                <a:cubicBezTo>
                  <a:pt x="3347" y="28"/>
                  <a:pt x="3347" y="27"/>
                  <a:pt x="3346" y="29"/>
                </a:cubicBezTo>
                <a:cubicBezTo>
                  <a:pt x="3345" y="29"/>
                  <a:pt x="3345" y="30"/>
                  <a:pt x="3345" y="30"/>
                </a:cubicBezTo>
                <a:cubicBezTo>
                  <a:pt x="3344" y="30"/>
                  <a:pt x="3344" y="30"/>
                  <a:pt x="3344" y="30"/>
                </a:cubicBezTo>
                <a:cubicBezTo>
                  <a:pt x="3343" y="30"/>
                  <a:pt x="3343" y="30"/>
                  <a:pt x="3343" y="30"/>
                </a:cubicBezTo>
                <a:cubicBezTo>
                  <a:pt x="3343" y="28"/>
                  <a:pt x="3343" y="28"/>
                  <a:pt x="3343" y="28"/>
                </a:cubicBezTo>
                <a:cubicBezTo>
                  <a:pt x="3341" y="28"/>
                  <a:pt x="3341" y="28"/>
                  <a:pt x="3341" y="28"/>
                </a:cubicBezTo>
                <a:cubicBezTo>
                  <a:pt x="3341" y="26"/>
                  <a:pt x="3341" y="25"/>
                  <a:pt x="3341" y="25"/>
                </a:cubicBezTo>
                <a:cubicBezTo>
                  <a:pt x="3339" y="25"/>
                  <a:pt x="3340" y="27"/>
                  <a:pt x="3339" y="28"/>
                </a:cubicBezTo>
                <a:cubicBezTo>
                  <a:pt x="3338" y="29"/>
                  <a:pt x="3338" y="29"/>
                  <a:pt x="3337" y="30"/>
                </a:cubicBezTo>
                <a:cubicBezTo>
                  <a:pt x="3336" y="30"/>
                  <a:pt x="3336" y="31"/>
                  <a:pt x="3336" y="31"/>
                </a:cubicBezTo>
                <a:cubicBezTo>
                  <a:pt x="3335" y="31"/>
                  <a:pt x="3335" y="31"/>
                  <a:pt x="3335" y="31"/>
                </a:cubicBezTo>
                <a:cubicBezTo>
                  <a:pt x="3334" y="31"/>
                  <a:pt x="3336" y="30"/>
                  <a:pt x="3336" y="30"/>
                </a:cubicBezTo>
                <a:cubicBezTo>
                  <a:pt x="3336" y="29"/>
                  <a:pt x="3336" y="28"/>
                  <a:pt x="3335" y="28"/>
                </a:cubicBezTo>
                <a:cubicBezTo>
                  <a:pt x="3335" y="28"/>
                  <a:pt x="3334" y="28"/>
                  <a:pt x="3334" y="28"/>
                </a:cubicBezTo>
                <a:cubicBezTo>
                  <a:pt x="3334" y="28"/>
                  <a:pt x="3333" y="28"/>
                  <a:pt x="3333" y="28"/>
                </a:cubicBezTo>
                <a:cubicBezTo>
                  <a:pt x="3333" y="27"/>
                  <a:pt x="3334" y="27"/>
                  <a:pt x="3334" y="26"/>
                </a:cubicBezTo>
                <a:cubicBezTo>
                  <a:pt x="3334" y="26"/>
                  <a:pt x="3334" y="26"/>
                  <a:pt x="3334" y="26"/>
                </a:cubicBezTo>
                <a:cubicBezTo>
                  <a:pt x="3333" y="25"/>
                  <a:pt x="3333" y="26"/>
                  <a:pt x="3333" y="27"/>
                </a:cubicBezTo>
                <a:cubicBezTo>
                  <a:pt x="3332" y="27"/>
                  <a:pt x="3332" y="27"/>
                  <a:pt x="3331" y="27"/>
                </a:cubicBezTo>
                <a:cubicBezTo>
                  <a:pt x="3331" y="27"/>
                  <a:pt x="3331" y="28"/>
                  <a:pt x="3331" y="28"/>
                </a:cubicBezTo>
                <a:cubicBezTo>
                  <a:pt x="3330" y="28"/>
                  <a:pt x="3330" y="28"/>
                  <a:pt x="3330" y="28"/>
                </a:cubicBezTo>
                <a:cubicBezTo>
                  <a:pt x="3330" y="27"/>
                  <a:pt x="3331" y="27"/>
                  <a:pt x="3331" y="26"/>
                </a:cubicBezTo>
                <a:cubicBezTo>
                  <a:pt x="3331" y="25"/>
                  <a:pt x="3331" y="25"/>
                  <a:pt x="3331" y="25"/>
                </a:cubicBezTo>
                <a:cubicBezTo>
                  <a:pt x="3329" y="26"/>
                  <a:pt x="3330" y="26"/>
                  <a:pt x="3329" y="27"/>
                </a:cubicBezTo>
                <a:cubicBezTo>
                  <a:pt x="3329" y="28"/>
                  <a:pt x="3326" y="28"/>
                  <a:pt x="3327" y="29"/>
                </a:cubicBezTo>
                <a:cubicBezTo>
                  <a:pt x="3327" y="30"/>
                  <a:pt x="3328" y="30"/>
                  <a:pt x="3328" y="31"/>
                </a:cubicBezTo>
                <a:cubicBezTo>
                  <a:pt x="3328" y="31"/>
                  <a:pt x="3328" y="32"/>
                  <a:pt x="3328" y="32"/>
                </a:cubicBezTo>
                <a:cubicBezTo>
                  <a:pt x="3326" y="32"/>
                  <a:pt x="3326" y="29"/>
                  <a:pt x="3325" y="29"/>
                </a:cubicBezTo>
                <a:cubicBezTo>
                  <a:pt x="3324" y="28"/>
                  <a:pt x="3324" y="30"/>
                  <a:pt x="3323" y="30"/>
                </a:cubicBezTo>
                <a:cubicBezTo>
                  <a:pt x="3322" y="29"/>
                  <a:pt x="3322" y="29"/>
                  <a:pt x="3322" y="29"/>
                </a:cubicBezTo>
                <a:cubicBezTo>
                  <a:pt x="3322" y="29"/>
                  <a:pt x="3323" y="29"/>
                  <a:pt x="3323" y="28"/>
                </a:cubicBezTo>
                <a:cubicBezTo>
                  <a:pt x="3323" y="28"/>
                  <a:pt x="3323" y="28"/>
                  <a:pt x="3323" y="28"/>
                </a:cubicBezTo>
                <a:cubicBezTo>
                  <a:pt x="3323" y="27"/>
                  <a:pt x="3322" y="27"/>
                  <a:pt x="3322" y="27"/>
                </a:cubicBezTo>
                <a:cubicBezTo>
                  <a:pt x="3322" y="27"/>
                  <a:pt x="3321" y="27"/>
                  <a:pt x="3321" y="27"/>
                </a:cubicBezTo>
                <a:cubicBezTo>
                  <a:pt x="3320" y="27"/>
                  <a:pt x="3320" y="26"/>
                  <a:pt x="3319" y="25"/>
                </a:cubicBezTo>
                <a:cubicBezTo>
                  <a:pt x="3319" y="25"/>
                  <a:pt x="3318" y="25"/>
                  <a:pt x="3318" y="25"/>
                </a:cubicBezTo>
                <a:cubicBezTo>
                  <a:pt x="3317" y="26"/>
                  <a:pt x="3317" y="26"/>
                  <a:pt x="3317" y="27"/>
                </a:cubicBezTo>
                <a:cubicBezTo>
                  <a:pt x="3316" y="27"/>
                  <a:pt x="3315" y="28"/>
                  <a:pt x="3315" y="29"/>
                </a:cubicBezTo>
                <a:cubicBezTo>
                  <a:pt x="3314" y="29"/>
                  <a:pt x="3313" y="29"/>
                  <a:pt x="3313" y="29"/>
                </a:cubicBezTo>
                <a:cubicBezTo>
                  <a:pt x="3312" y="29"/>
                  <a:pt x="3312" y="30"/>
                  <a:pt x="3311" y="30"/>
                </a:cubicBezTo>
                <a:cubicBezTo>
                  <a:pt x="3311" y="30"/>
                  <a:pt x="3311" y="30"/>
                  <a:pt x="3311" y="30"/>
                </a:cubicBezTo>
                <a:cubicBezTo>
                  <a:pt x="3311" y="30"/>
                  <a:pt x="3311" y="29"/>
                  <a:pt x="3311" y="28"/>
                </a:cubicBezTo>
                <a:cubicBezTo>
                  <a:pt x="3310" y="28"/>
                  <a:pt x="3310" y="26"/>
                  <a:pt x="3308" y="26"/>
                </a:cubicBezTo>
                <a:cubicBezTo>
                  <a:pt x="3308" y="26"/>
                  <a:pt x="3308" y="26"/>
                  <a:pt x="3308" y="26"/>
                </a:cubicBezTo>
                <a:cubicBezTo>
                  <a:pt x="3308" y="27"/>
                  <a:pt x="3308" y="27"/>
                  <a:pt x="3308" y="27"/>
                </a:cubicBezTo>
                <a:cubicBezTo>
                  <a:pt x="3308" y="27"/>
                  <a:pt x="3308" y="27"/>
                  <a:pt x="3309" y="28"/>
                </a:cubicBezTo>
                <a:cubicBezTo>
                  <a:pt x="3309" y="28"/>
                  <a:pt x="3308" y="29"/>
                  <a:pt x="3308" y="29"/>
                </a:cubicBezTo>
                <a:cubicBezTo>
                  <a:pt x="3308" y="29"/>
                  <a:pt x="3308" y="29"/>
                  <a:pt x="3308" y="29"/>
                </a:cubicBezTo>
                <a:cubicBezTo>
                  <a:pt x="3307" y="29"/>
                  <a:pt x="3306" y="28"/>
                  <a:pt x="3305" y="28"/>
                </a:cubicBezTo>
                <a:cubicBezTo>
                  <a:pt x="3304" y="28"/>
                  <a:pt x="3304" y="29"/>
                  <a:pt x="3303" y="29"/>
                </a:cubicBezTo>
                <a:cubicBezTo>
                  <a:pt x="3303" y="29"/>
                  <a:pt x="3302" y="29"/>
                  <a:pt x="3302" y="29"/>
                </a:cubicBezTo>
                <a:cubicBezTo>
                  <a:pt x="3301" y="29"/>
                  <a:pt x="3301" y="30"/>
                  <a:pt x="3301" y="30"/>
                </a:cubicBezTo>
                <a:cubicBezTo>
                  <a:pt x="3300" y="31"/>
                  <a:pt x="3300" y="31"/>
                  <a:pt x="3300" y="31"/>
                </a:cubicBezTo>
                <a:cubicBezTo>
                  <a:pt x="3299" y="31"/>
                  <a:pt x="3298" y="30"/>
                  <a:pt x="3298" y="29"/>
                </a:cubicBezTo>
                <a:cubicBezTo>
                  <a:pt x="3298" y="28"/>
                  <a:pt x="3298" y="28"/>
                  <a:pt x="3298" y="28"/>
                </a:cubicBezTo>
                <a:cubicBezTo>
                  <a:pt x="3298" y="28"/>
                  <a:pt x="3297" y="28"/>
                  <a:pt x="3297" y="28"/>
                </a:cubicBezTo>
                <a:cubicBezTo>
                  <a:pt x="3297" y="27"/>
                  <a:pt x="3296" y="27"/>
                  <a:pt x="3296" y="27"/>
                </a:cubicBezTo>
                <a:cubicBezTo>
                  <a:pt x="3295" y="28"/>
                  <a:pt x="3295" y="28"/>
                  <a:pt x="3295" y="28"/>
                </a:cubicBezTo>
                <a:cubicBezTo>
                  <a:pt x="3295" y="28"/>
                  <a:pt x="3294" y="29"/>
                  <a:pt x="3294" y="29"/>
                </a:cubicBezTo>
                <a:cubicBezTo>
                  <a:pt x="3293" y="30"/>
                  <a:pt x="3293" y="30"/>
                  <a:pt x="3292" y="30"/>
                </a:cubicBezTo>
                <a:cubicBezTo>
                  <a:pt x="3292" y="30"/>
                  <a:pt x="3291" y="29"/>
                  <a:pt x="3290" y="29"/>
                </a:cubicBezTo>
                <a:cubicBezTo>
                  <a:pt x="3290" y="29"/>
                  <a:pt x="3289" y="29"/>
                  <a:pt x="3288" y="30"/>
                </a:cubicBezTo>
                <a:cubicBezTo>
                  <a:pt x="3288" y="30"/>
                  <a:pt x="3288" y="33"/>
                  <a:pt x="3287" y="32"/>
                </a:cubicBezTo>
                <a:cubicBezTo>
                  <a:pt x="3286" y="32"/>
                  <a:pt x="3287" y="31"/>
                  <a:pt x="3286" y="30"/>
                </a:cubicBezTo>
                <a:cubicBezTo>
                  <a:pt x="3286" y="29"/>
                  <a:pt x="3285" y="29"/>
                  <a:pt x="3285" y="28"/>
                </a:cubicBezTo>
                <a:cubicBezTo>
                  <a:pt x="3285" y="28"/>
                  <a:pt x="3285" y="27"/>
                  <a:pt x="3285" y="27"/>
                </a:cubicBezTo>
                <a:cubicBezTo>
                  <a:pt x="3285" y="26"/>
                  <a:pt x="3285" y="25"/>
                  <a:pt x="3285" y="25"/>
                </a:cubicBezTo>
                <a:cubicBezTo>
                  <a:pt x="3284" y="25"/>
                  <a:pt x="3283" y="25"/>
                  <a:pt x="3283" y="25"/>
                </a:cubicBezTo>
                <a:cubicBezTo>
                  <a:pt x="3283" y="26"/>
                  <a:pt x="3283" y="27"/>
                  <a:pt x="3283" y="28"/>
                </a:cubicBezTo>
                <a:cubicBezTo>
                  <a:pt x="3283" y="29"/>
                  <a:pt x="3282" y="29"/>
                  <a:pt x="3282" y="30"/>
                </a:cubicBezTo>
                <a:cubicBezTo>
                  <a:pt x="3282" y="31"/>
                  <a:pt x="3282" y="32"/>
                  <a:pt x="3281" y="32"/>
                </a:cubicBezTo>
                <a:cubicBezTo>
                  <a:pt x="3281" y="32"/>
                  <a:pt x="3280" y="32"/>
                  <a:pt x="3280" y="31"/>
                </a:cubicBezTo>
                <a:cubicBezTo>
                  <a:pt x="3280" y="31"/>
                  <a:pt x="3280" y="31"/>
                  <a:pt x="3280" y="30"/>
                </a:cubicBezTo>
                <a:cubicBezTo>
                  <a:pt x="3280" y="30"/>
                  <a:pt x="3282" y="30"/>
                  <a:pt x="3282" y="29"/>
                </a:cubicBezTo>
                <a:cubicBezTo>
                  <a:pt x="3282" y="28"/>
                  <a:pt x="3282" y="28"/>
                  <a:pt x="3281" y="28"/>
                </a:cubicBezTo>
                <a:cubicBezTo>
                  <a:pt x="3281" y="28"/>
                  <a:pt x="3280" y="27"/>
                  <a:pt x="3280" y="28"/>
                </a:cubicBezTo>
                <a:cubicBezTo>
                  <a:pt x="3279" y="28"/>
                  <a:pt x="3279" y="28"/>
                  <a:pt x="3278" y="28"/>
                </a:cubicBezTo>
                <a:cubicBezTo>
                  <a:pt x="3277" y="28"/>
                  <a:pt x="3277" y="26"/>
                  <a:pt x="3276" y="26"/>
                </a:cubicBezTo>
                <a:cubicBezTo>
                  <a:pt x="3276" y="26"/>
                  <a:pt x="3276" y="26"/>
                  <a:pt x="3276" y="27"/>
                </a:cubicBezTo>
                <a:cubicBezTo>
                  <a:pt x="3276" y="28"/>
                  <a:pt x="3279" y="28"/>
                  <a:pt x="3277" y="30"/>
                </a:cubicBezTo>
                <a:cubicBezTo>
                  <a:pt x="3276" y="31"/>
                  <a:pt x="3276" y="31"/>
                  <a:pt x="3276" y="31"/>
                </a:cubicBezTo>
                <a:cubicBezTo>
                  <a:pt x="3276" y="31"/>
                  <a:pt x="3275" y="30"/>
                  <a:pt x="3275" y="30"/>
                </a:cubicBezTo>
                <a:cubicBezTo>
                  <a:pt x="3275" y="29"/>
                  <a:pt x="3273" y="30"/>
                  <a:pt x="3272" y="30"/>
                </a:cubicBezTo>
                <a:cubicBezTo>
                  <a:pt x="3271" y="30"/>
                  <a:pt x="3271" y="31"/>
                  <a:pt x="3270" y="31"/>
                </a:cubicBezTo>
                <a:cubicBezTo>
                  <a:pt x="3270" y="31"/>
                  <a:pt x="3270" y="31"/>
                  <a:pt x="3270" y="31"/>
                </a:cubicBezTo>
                <a:cubicBezTo>
                  <a:pt x="3269" y="31"/>
                  <a:pt x="3269" y="30"/>
                  <a:pt x="3269" y="30"/>
                </a:cubicBezTo>
                <a:cubicBezTo>
                  <a:pt x="3269" y="29"/>
                  <a:pt x="3268" y="28"/>
                  <a:pt x="3267" y="28"/>
                </a:cubicBezTo>
                <a:cubicBezTo>
                  <a:pt x="3266" y="28"/>
                  <a:pt x="3266" y="30"/>
                  <a:pt x="3265" y="31"/>
                </a:cubicBezTo>
                <a:cubicBezTo>
                  <a:pt x="3265" y="31"/>
                  <a:pt x="3265" y="31"/>
                  <a:pt x="3265" y="31"/>
                </a:cubicBezTo>
                <a:cubicBezTo>
                  <a:pt x="3264" y="31"/>
                  <a:pt x="3264" y="30"/>
                  <a:pt x="3264" y="29"/>
                </a:cubicBezTo>
                <a:cubicBezTo>
                  <a:pt x="3263" y="28"/>
                  <a:pt x="3263" y="28"/>
                  <a:pt x="3263" y="28"/>
                </a:cubicBezTo>
                <a:cubicBezTo>
                  <a:pt x="3263" y="28"/>
                  <a:pt x="3262" y="28"/>
                  <a:pt x="3261" y="28"/>
                </a:cubicBezTo>
                <a:cubicBezTo>
                  <a:pt x="3261" y="27"/>
                  <a:pt x="3261" y="27"/>
                  <a:pt x="3261" y="27"/>
                </a:cubicBezTo>
                <a:cubicBezTo>
                  <a:pt x="3260" y="27"/>
                  <a:pt x="3260" y="27"/>
                  <a:pt x="3260" y="27"/>
                </a:cubicBezTo>
                <a:cubicBezTo>
                  <a:pt x="3260" y="27"/>
                  <a:pt x="3260" y="27"/>
                  <a:pt x="3259" y="27"/>
                </a:cubicBezTo>
                <a:cubicBezTo>
                  <a:pt x="3259" y="28"/>
                  <a:pt x="3261" y="28"/>
                  <a:pt x="3261" y="28"/>
                </a:cubicBezTo>
                <a:cubicBezTo>
                  <a:pt x="3261" y="29"/>
                  <a:pt x="3261" y="29"/>
                  <a:pt x="3260" y="29"/>
                </a:cubicBezTo>
                <a:cubicBezTo>
                  <a:pt x="3260" y="30"/>
                  <a:pt x="3258" y="30"/>
                  <a:pt x="3257" y="30"/>
                </a:cubicBezTo>
                <a:cubicBezTo>
                  <a:pt x="3256" y="29"/>
                  <a:pt x="3255" y="28"/>
                  <a:pt x="3254" y="27"/>
                </a:cubicBezTo>
                <a:cubicBezTo>
                  <a:pt x="3254" y="27"/>
                  <a:pt x="3252" y="26"/>
                  <a:pt x="3251" y="27"/>
                </a:cubicBezTo>
                <a:cubicBezTo>
                  <a:pt x="3250" y="27"/>
                  <a:pt x="3250" y="28"/>
                  <a:pt x="3249" y="28"/>
                </a:cubicBezTo>
                <a:cubicBezTo>
                  <a:pt x="3248" y="28"/>
                  <a:pt x="3248" y="27"/>
                  <a:pt x="3247" y="27"/>
                </a:cubicBezTo>
                <a:cubicBezTo>
                  <a:pt x="3247" y="27"/>
                  <a:pt x="3246" y="27"/>
                  <a:pt x="3246" y="27"/>
                </a:cubicBezTo>
                <a:cubicBezTo>
                  <a:pt x="3245" y="26"/>
                  <a:pt x="3245" y="25"/>
                  <a:pt x="3244" y="25"/>
                </a:cubicBezTo>
                <a:cubicBezTo>
                  <a:pt x="3244" y="25"/>
                  <a:pt x="3243" y="25"/>
                  <a:pt x="3243" y="26"/>
                </a:cubicBezTo>
                <a:cubicBezTo>
                  <a:pt x="3243" y="27"/>
                  <a:pt x="3244" y="27"/>
                  <a:pt x="3245" y="27"/>
                </a:cubicBezTo>
                <a:cubicBezTo>
                  <a:pt x="3245" y="28"/>
                  <a:pt x="3245" y="29"/>
                  <a:pt x="3245" y="30"/>
                </a:cubicBezTo>
                <a:cubicBezTo>
                  <a:pt x="3246" y="30"/>
                  <a:pt x="3246" y="30"/>
                  <a:pt x="3246" y="30"/>
                </a:cubicBezTo>
                <a:cubicBezTo>
                  <a:pt x="3246" y="31"/>
                  <a:pt x="3246" y="31"/>
                  <a:pt x="3246" y="31"/>
                </a:cubicBezTo>
                <a:cubicBezTo>
                  <a:pt x="3245" y="31"/>
                  <a:pt x="3245" y="30"/>
                  <a:pt x="3244" y="30"/>
                </a:cubicBezTo>
                <a:cubicBezTo>
                  <a:pt x="3243" y="30"/>
                  <a:pt x="3243" y="31"/>
                  <a:pt x="3242" y="31"/>
                </a:cubicBezTo>
                <a:cubicBezTo>
                  <a:pt x="3242" y="31"/>
                  <a:pt x="3241" y="30"/>
                  <a:pt x="3241" y="30"/>
                </a:cubicBezTo>
                <a:cubicBezTo>
                  <a:pt x="3240" y="30"/>
                  <a:pt x="3239" y="30"/>
                  <a:pt x="3238" y="30"/>
                </a:cubicBezTo>
                <a:cubicBezTo>
                  <a:pt x="3237" y="30"/>
                  <a:pt x="3237" y="29"/>
                  <a:pt x="3236" y="29"/>
                </a:cubicBezTo>
                <a:cubicBezTo>
                  <a:pt x="3235" y="29"/>
                  <a:pt x="3235" y="30"/>
                  <a:pt x="3234" y="30"/>
                </a:cubicBezTo>
                <a:cubicBezTo>
                  <a:pt x="3234" y="30"/>
                  <a:pt x="3233" y="30"/>
                  <a:pt x="3232" y="30"/>
                </a:cubicBezTo>
                <a:cubicBezTo>
                  <a:pt x="3230" y="31"/>
                  <a:pt x="3230" y="34"/>
                  <a:pt x="3228" y="33"/>
                </a:cubicBezTo>
                <a:cubicBezTo>
                  <a:pt x="3228" y="33"/>
                  <a:pt x="3228" y="33"/>
                  <a:pt x="3228" y="33"/>
                </a:cubicBezTo>
                <a:cubicBezTo>
                  <a:pt x="3227" y="32"/>
                  <a:pt x="3228" y="32"/>
                  <a:pt x="3229" y="31"/>
                </a:cubicBezTo>
                <a:cubicBezTo>
                  <a:pt x="3229" y="30"/>
                  <a:pt x="3227" y="29"/>
                  <a:pt x="3227" y="29"/>
                </a:cubicBezTo>
                <a:cubicBezTo>
                  <a:pt x="3225" y="29"/>
                  <a:pt x="3226" y="31"/>
                  <a:pt x="3225" y="32"/>
                </a:cubicBezTo>
                <a:cubicBezTo>
                  <a:pt x="3224" y="31"/>
                  <a:pt x="3224" y="31"/>
                  <a:pt x="3224" y="31"/>
                </a:cubicBezTo>
                <a:cubicBezTo>
                  <a:pt x="3223" y="31"/>
                  <a:pt x="3223" y="30"/>
                  <a:pt x="3223" y="30"/>
                </a:cubicBezTo>
                <a:cubicBezTo>
                  <a:pt x="3222" y="29"/>
                  <a:pt x="3223" y="28"/>
                  <a:pt x="3223" y="27"/>
                </a:cubicBezTo>
                <a:cubicBezTo>
                  <a:pt x="3222" y="26"/>
                  <a:pt x="3222" y="26"/>
                  <a:pt x="3222" y="26"/>
                </a:cubicBezTo>
                <a:cubicBezTo>
                  <a:pt x="3221" y="26"/>
                  <a:pt x="3220" y="27"/>
                  <a:pt x="3220" y="28"/>
                </a:cubicBezTo>
                <a:cubicBezTo>
                  <a:pt x="3219" y="28"/>
                  <a:pt x="3220" y="29"/>
                  <a:pt x="3220" y="29"/>
                </a:cubicBezTo>
                <a:cubicBezTo>
                  <a:pt x="3220" y="30"/>
                  <a:pt x="3220" y="30"/>
                  <a:pt x="3219" y="30"/>
                </a:cubicBezTo>
                <a:cubicBezTo>
                  <a:pt x="3218" y="30"/>
                  <a:pt x="3218" y="32"/>
                  <a:pt x="3217" y="32"/>
                </a:cubicBezTo>
                <a:cubicBezTo>
                  <a:pt x="3217" y="32"/>
                  <a:pt x="3217" y="32"/>
                  <a:pt x="3217" y="32"/>
                </a:cubicBezTo>
                <a:cubicBezTo>
                  <a:pt x="3216" y="31"/>
                  <a:pt x="3217" y="30"/>
                  <a:pt x="3216" y="30"/>
                </a:cubicBezTo>
                <a:cubicBezTo>
                  <a:pt x="3215" y="29"/>
                  <a:pt x="3215" y="29"/>
                  <a:pt x="3215" y="29"/>
                </a:cubicBezTo>
                <a:cubicBezTo>
                  <a:pt x="3214" y="29"/>
                  <a:pt x="3214" y="29"/>
                  <a:pt x="3213" y="30"/>
                </a:cubicBezTo>
                <a:cubicBezTo>
                  <a:pt x="3212" y="30"/>
                  <a:pt x="3212" y="30"/>
                  <a:pt x="3211" y="30"/>
                </a:cubicBezTo>
                <a:cubicBezTo>
                  <a:pt x="3211" y="31"/>
                  <a:pt x="3210" y="31"/>
                  <a:pt x="3210" y="31"/>
                </a:cubicBezTo>
                <a:cubicBezTo>
                  <a:pt x="3210" y="32"/>
                  <a:pt x="3211" y="32"/>
                  <a:pt x="3211" y="33"/>
                </a:cubicBezTo>
                <a:cubicBezTo>
                  <a:pt x="3211" y="34"/>
                  <a:pt x="3211" y="34"/>
                  <a:pt x="3211" y="34"/>
                </a:cubicBezTo>
                <a:cubicBezTo>
                  <a:pt x="3210" y="33"/>
                  <a:pt x="3210" y="33"/>
                  <a:pt x="3210" y="33"/>
                </a:cubicBezTo>
                <a:cubicBezTo>
                  <a:pt x="3210" y="33"/>
                  <a:pt x="3210" y="33"/>
                  <a:pt x="3210" y="33"/>
                </a:cubicBezTo>
                <a:cubicBezTo>
                  <a:pt x="3209" y="32"/>
                  <a:pt x="3209" y="31"/>
                  <a:pt x="3208" y="31"/>
                </a:cubicBezTo>
                <a:cubicBezTo>
                  <a:pt x="3207" y="31"/>
                  <a:pt x="3206" y="32"/>
                  <a:pt x="3205" y="32"/>
                </a:cubicBezTo>
                <a:cubicBezTo>
                  <a:pt x="3204" y="32"/>
                  <a:pt x="3203" y="30"/>
                  <a:pt x="3202" y="31"/>
                </a:cubicBezTo>
                <a:cubicBezTo>
                  <a:pt x="3202" y="32"/>
                  <a:pt x="3201" y="32"/>
                  <a:pt x="3200" y="32"/>
                </a:cubicBezTo>
                <a:cubicBezTo>
                  <a:pt x="3200" y="32"/>
                  <a:pt x="3200" y="32"/>
                  <a:pt x="3200" y="32"/>
                </a:cubicBezTo>
                <a:cubicBezTo>
                  <a:pt x="3199" y="32"/>
                  <a:pt x="3199" y="31"/>
                  <a:pt x="3199" y="31"/>
                </a:cubicBezTo>
                <a:cubicBezTo>
                  <a:pt x="3198" y="31"/>
                  <a:pt x="3198" y="31"/>
                  <a:pt x="3198" y="31"/>
                </a:cubicBezTo>
                <a:cubicBezTo>
                  <a:pt x="3197" y="31"/>
                  <a:pt x="3197" y="31"/>
                  <a:pt x="3197" y="31"/>
                </a:cubicBezTo>
                <a:cubicBezTo>
                  <a:pt x="3196" y="32"/>
                  <a:pt x="3198" y="33"/>
                  <a:pt x="3197" y="34"/>
                </a:cubicBezTo>
                <a:cubicBezTo>
                  <a:pt x="3197" y="35"/>
                  <a:pt x="3197" y="35"/>
                  <a:pt x="3196" y="35"/>
                </a:cubicBezTo>
                <a:cubicBezTo>
                  <a:pt x="3195" y="36"/>
                  <a:pt x="3195" y="33"/>
                  <a:pt x="3196" y="31"/>
                </a:cubicBezTo>
                <a:cubicBezTo>
                  <a:pt x="3196" y="30"/>
                  <a:pt x="3197" y="30"/>
                  <a:pt x="3198" y="29"/>
                </a:cubicBezTo>
                <a:cubicBezTo>
                  <a:pt x="3198" y="29"/>
                  <a:pt x="3199" y="30"/>
                  <a:pt x="3199" y="30"/>
                </a:cubicBezTo>
                <a:cubicBezTo>
                  <a:pt x="3200" y="30"/>
                  <a:pt x="3200" y="30"/>
                  <a:pt x="3200" y="30"/>
                </a:cubicBezTo>
                <a:cubicBezTo>
                  <a:pt x="3201" y="29"/>
                  <a:pt x="3200" y="29"/>
                  <a:pt x="3199" y="28"/>
                </a:cubicBezTo>
                <a:cubicBezTo>
                  <a:pt x="3199" y="28"/>
                  <a:pt x="3199" y="28"/>
                  <a:pt x="3198" y="28"/>
                </a:cubicBezTo>
                <a:cubicBezTo>
                  <a:pt x="3197" y="28"/>
                  <a:pt x="3197" y="28"/>
                  <a:pt x="3197" y="28"/>
                </a:cubicBezTo>
                <a:cubicBezTo>
                  <a:pt x="3197" y="28"/>
                  <a:pt x="3196" y="28"/>
                  <a:pt x="3196" y="29"/>
                </a:cubicBezTo>
                <a:cubicBezTo>
                  <a:pt x="3195" y="30"/>
                  <a:pt x="3193" y="31"/>
                  <a:pt x="3193" y="31"/>
                </a:cubicBezTo>
                <a:cubicBezTo>
                  <a:pt x="3192" y="31"/>
                  <a:pt x="3192" y="31"/>
                  <a:pt x="3192" y="31"/>
                </a:cubicBezTo>
                <a:cubicBezTo>
                  <a:pt x="3191" y="31"/>
                  <a:pt x="3190" y="33"/>
                  <a:pt x="3189" y="33"/>
                </a:cubicBezTo>
                <a:cubicBezTo>
                  <a:pt x="3188" y="32"/>
                  <a:pt x="3188" y="32"/>
                  <a:pt x="3188" y="32"/>
                </a:cubicBezTo>
                <a:cubicBezTo>
                  <a:pt x="3187" y="30"/>
                  <a:pt x="3188" y="29"/>
                  <a:pt x="3187" y="30"/>
                </a:cubicBezTo>
                <a:cubicBezTo>
                  <a:pt x="3186" y="30"/>
                  <a:pt x="3186" y="31"/>
                  <a:pt x="3185" y="31"/>
                </a:cubicBezTo>
                <a:cubicBezTo>
                  <a:pt x="3183" y="31"/>
                  <a:pt x="3182" y="30"/>
                  <a:pt x="3180" y="31"/>
                </a:cubicBezTo>
                <a:cubicBezTo>
                  <a:pt x="3180" y="31"/>
                  <a:pt x="3179" y="33"/>
                  <a:pt x="3179" y="32"/>
                </a:cubicBezTo>
                <a:cubicBezTo>
                  <a:pt x="3178" y="32"/>
                  <a:pt x="3178" y="31"/>
                  <a:pt x="3177" y="31"/>
                </a:cubicBezTo>
                <a:cubicBezTo>
                  <a:pt x="3175" y="31"/>
                  <a:pt x="3176" y="32"/>
                  <a:pt x="3174" y="33"/>
                </a:cubicBezTo>
                <a:cubicBezTo>
                  <a:pt x="3173" y="33"/>
                  <a:pt x="3172" y="33"/>
                  <a:pt x="3172" y="32"/>
                </a:cubicBezTo>
                <a:cubicBezTo>
                  <a:pt x="3171" y="31"/>
                  <a:pt x="3172" y="30"/>
                  <a:pt x="3171" y="30"/>
                </a:cubicBezTo>
                <a:cubicBezTo>
                  <a:pt x="3168" y="29"/>
                  <a:pt x="3168" y="30"/>
                  <a:pt x="3167" y="31"/>
                </a:cubicBezTo>
                <a:cubicBezTo>
                  <a:pt x="3166" y="32"/>
                  <a:pt x="3168" y="32"/>
                  <a:pt x="3168" y="33"/>
                </a:cubicBezTo>
                <a:cubicBezTo>
                  <a:pt x="3168" y="34"/>
                  <a:pt x="3168" y="34"/>
                  <a:pt x="3168" y="34"/>
                </a:cubicBezTo>
                <a:cubicBezTo>
                  <a:pt x="3167" y="34"/>
                  <a:pt x="3167" y="34"/>
                  <a:pt x="3167" y="34"/>
                </a:cubicBezTo>
                <a:cubicBezTo>
                  <a:pt x="3166" y="34"/>
                  <a:pt x="3167" y="33"/>
                  <a:pt x="3166" y="33"/>
                </a:cubicBezTo>
                <a:cubicBezTo>
                  <a:pt x="3165" y="33"/>
                  <a:pt x="3165" y="33"/>
                  <a:pt x="3165" y="33"/>
                </a:cubicBezTo>
                <a:cubicBezTo>
                  <a:pt x="3164" y="33"/>
                  <a:pt x="3164" y="33"/>
                  <a:pt x="3164" y="33"/>
                </a:cubicBezTo>
                <a:cubicBezTo>
                  <a:pt x="3164" y="33"/>
                  <a:pt x="3164" y="34"/>
                  <a:pt x="3163" y="34"/>
                </a:cubicBezTo>
                <a:cubicBezTo>
                  <a:pt x="3163" y="34"/>
                  <a:pt x="3162" y="34"/>
                  <a:pt x="3162" y="34"/>
                </a:cubicBezTo>
                <a:cubicBezTo>
                  <a:pt x="3162" y="33"/>
                  <a:pt x="3163" y="33"/>
                  <a:pt x="3163" y="32"/>
                </a:cubicBezTo>
                <a:cubicBezTo>
                  <a:pt x="3164" y="31"/>
                  <a:pt x="3163" y="30"/>
                  <a:pt x="3163" y="29"/>
                </a:cubicBezTo>
                <a:cubicBezTo>
                  <a:pt x="3163" y="27"/>
                  <a:pt x="3164" y="25"/>
                  <a:pt x="3163" y="25"/>
                </a:cubicBezTo>
                <a:cubicBezTo>
                  <a:pt x="3162" y="25"/>
                  <a:pt x="3162" y="25"/>
                  <a:pt x="3162" y="26"/>
                </a:cubicBezTo>
                <a:cubicBezTo>
                  <a:pt x="3161" y="28"/>
                  <a:pt x="3163" y="31"/>
                  <a:pt x="3160" y="31"/>
                </a:cubicBezTo>
                <a:cubicBezTo>
                  <a:pt x="3159" y="31"/>
                  <a:pt x="3158" y="32"/>
                  <a:pt x="3157" y="30"/>
                </a:cubicBezTo>
                <a:cubicBezTo>
                  <a:pt x="3157" y="30"/>
                  <a:pt x="3157" y="29"/>
                  <a:pt x="3157" y="29"/>
                </a:cubicBezTo>
                <a:cubicBezTo>
                  <a:pt x="3156" y="28"/>
                  <a:pt x="3156" y="27"/>
                  <a:pt x="3155" y="27"/>
                </a:cubicBezTo>
                <a:cubicBezTo>
                  <a:pt x="3153" y="27"/>
                  <a:pt x="3152" y="28"/>
                  <a:pt x="3152" y="29"/>
                </a:cubicBezTo>
                <a:cubicBezTo>
                  <a:pt x="3153" y="30"/>
                  <a:pt x="3154" y="29"/>
                  <a:pt x="3155" y="30"/>
                </a:cubicBezTo>
                <a:cubicBezTo>
                  <a:pt x="3155" y="31"/>
                  <a:pt x="3154" y="31"/>
                  <a:pt x="3153" y="32"/>
                </a:cubicBezTo>
                <a:cubicBezTo>
                  <a:pt x="3152" y="32"/>
                  <a:pt x="3152" y="32"/>
                  <a:pt x="3152" y="32"/>
                </a:cubicBezTo>
                <a:cubicBezTo>
                  <a:pt x="3152" y="33"/>
                  <a:pt x="3154" y="33"/>
                  <a:pt x="3154" y="34"/>
                </a:cubicBezTo>
                <a:cubicBezTo>
                  <a:pt x="3154" y="34"/>
                  <a:pt x="3154" y="34"/>
                  <a:pt x="3153" y="34"/>
                </a:cubicBezTo>
                <a:cubicBezTo>
                  <a:pt x="3152" y="34"/>
                  <a:pt x="3152" y="33"/>
                  <a:pt x="3152" y="33"/>
                </a:cubicBezTo>
                <a:cubicBezTo>
                  <a:pt x="3151" y="33"/>
                  <a:pt x="3150" y="33"/>
                  <a:pt x="3149" y="33"/>
                </a:cubicBezTo>
                <a:cubicBezTo>
                  <a:pt x="3149" y="31"/>
                  <a:pt x="3150" y="30"/>
                  <a:pt x="3148" y="30"/>
                </a:cubicBezTo>
                <a:cubicBezTo>
                  <a:pt x="3148" y="30"/>
                  <a:pt x="3147" y="31"/>
                  <a:pt x="3147" y="31"/>
                </a:cubicBezTo>
                <a:cubicBezTo>
                  <a:pt x="3146" y="31"/>
                  <a:pt x="3145" y="30"/>
                  <a:pt x="3145" y="30"/>
                </a:cubicBezTo>
                <a:cubicBezTo>
                  <a:pt x="3144" y="31"/>
                  <a:pt x="3144" y="31"/>
                  <a:pt x="3143" y="32"/>
                </a:cubicBezTo>
                <a:cubicBezTo>
                  <a:pt x="3142" y="32"/>
                  <a:pt x="3141" y="31"/>
                  <a:pt x="3140" y="32"/>
                </a:cubicBezTo>
                <a:cubicBezTo>
                  <a:pt x="3140" y="32"/>
                  <a:pt x="3139" y="33"/>
                  <a:pt x="3139" y="33"/>
                </a:cubicBezTo>
                <a:cubicBezTo>
                  <a:pt x="3138" y="33"/>
                  <a:pt x="3137" y="32"/>
                  <a:pt x="3137" y="32"/>
                </a:cubicBezTo>
                <a:cubicBezTo>
                  <a:pt x="3136" y="31"/>
                  <a:pt x="3135" y="32"/>
                  <a:pt x="3134" y="32"/>
                </a:cubicBezTo>
                <a:cubicBezTo>
                  <a:pt x="3133" y="31"/>
                  <a:pt x="3132" y="31"/>
                  <a:pt x="3131" y="31"/>
                </a:cubicBezTo>
                <a:cubicBezTo>
                  <a:pt x="3130" y="32"/>
                  <a:pt x="3130" y="30"/>
                  <a:pt x="3130" y="29"/>
                </a:cubicBezTo>
                <a:cubicBezTo>
                  <a:pt x="3130" y="29"/>
                  <a:pt x="3129" y="29"/>
                  <a:pt x="3129" y="29"/>
                </a:cubicBezTo>
                <a:cubicBezTo>
                  <a:pt x="3128" y="28"/>
                  <a:pt x="3128" y="27"/>
                  <a:pt x="3128" y="27"/>
                </a:cubicBezTo>
                <a:cubicBezTo>
                  <a:pt x="3127" y="27"/>
                  <a:pt x="3127" y="27"/>
                  <a:pt x="3127" y="28"/>
                </a:cubicBezTo>
                <a:cubicBezTo>
                  <a:pt x="3127" y="28"/>
                  <a:pt x="3127" y="28"/>
                  <a:pt x="3127" y="28"/>
                </a:cubicBezTo>
                <a:cubicBezTo>
                  <a:pt x="3126" y="29"/>
                  <a:pt x="3128" y="29"/>
                  <a:pt x="3128" y="29"/>
                </a:cubicBezTo>
                <a:cubicBezTo>
                  <a:pt x="3128" y="31"/>
                  <a:pt x="3128" y="31"/>
                  <a:pt x="3128" y="31"/>
                </a:cubicBezTo>
                <a:cubicBezTo>
                  <a:pt x="3128" y="31"/>
                  <a:pt x="3128" y="31"/>
                  <a:pt x="3127" y="32"/>
                </a:cubicBezTo>
                <a:cubicBezTo>
                  <a:pt x="3126" y="32"/>
                  <a:pt x="3124" y="31"/>
                  <a:pt x="3124" y="32"/>
                </a:cubicBezTo>
                <a:cubicBezTo>
                  <a:pt x="3123" y="32"/>
                  <a:pt x="3123" y="33"/>
                  <a:pt x="3123" y="33"/>
                </a:cubicBezTo>
                <a:cubicBezTo>
                  <a:pt x="3123" y="33"/>
                  <a:pt x="3123" y="33"/>
                  <a:pt x="3123" y="33"/>
                </a:cubicBezTo>
                <a:cubicBezTo>
                  <a:pt x="3122" y="34"/>
                  <a:pt x="3122" y="32"/>
                  <a:pt x="3121" y="32"/>
                </a:cubicBezTo>
                <a:cubicBezTo>
                  <a:pt x="3120" y="32"/>
                  <a:pt x="3120" y="32"/>
                  <a:pt x="3120" y="32"/>
                </a:cubicBezTo>
                <a:cubicBezTo>
                  <a:pt x="3121" y="30"/>
                  <a:pt x="3122" y="31"/>
                  <a:pt x="3122" y="30"/>
                </a:cubicBezTo>
                <a:cubicBezTo>
                  <a:pt x="3122" y="30"/>
                  <a:pt x="3122" y="29"/>
                  <a:pt x="3122" y="29"/>
                </a:cubicBezTo>
                <a:cubicBezTo>
                  <a:pt x="3122" y="29"/>
                  <a:pt x="3123" y="29"/>
                  <a:pt x="3123" y="28"/>
                </a:cubicBezTo>
                <a:cubicBezTo>
                  <a:pt x="3123" y="28"/>
                  <a:pt x="3123" y="27"/>
                  <a:pt x="3123" y="27"/>
                </a:cubicBezTo>
                <a:cubicBezTo>
                  <a:pt x="3122" y="27"/>
                  <a:pt x="3122" y="28"/>
                  <a:pt x="3121" y="29"/>
                </a:cubicBezTo>
                <a:cubicBezTo>
                  <a:pt x="3121" y="29"/>
                  <a:pt x="3120" y="29"/>
                  <a:pt x="3119" y="29"/>
                </a:cubicBezTo>
                <a:cubicBezTo>
                  <a:pt x="3119" y="29"/>
                  <a:pt x="3118" y="30"/>
                  <a:pt x="3118" y="30"/>
                </a:cubicBezTo>
                <a:cubicBezTo>
                  <a:pt x="3117" y="30"/>
                  <a:pt x="3117" y="30"/>
                  <a:pt x="3116" y="30"/>
                </a:cubicBezTo>
                <a:cubicBezTo>
                  <a:pt x="3116" y="31"/>
                  <a:pt x="3115" y="32"/>
                  <a:pt x="3115" y="32"/>
                </a:cubicBezTo>
                <a:cubicBezTo>
                  <a:pt x="3114" y="33"/>
                  <a:pt x="3113" y="34"/>
                  <a:pt x="3112" y="34"/>
                </a:cubicBezTo>
                <a:cubicBezTo>
                  <a:pt x="3111" y="34"/>
                  <a:pt x="3111" y="33"/>
                  <a:pt x="3110" y="32"/>
                </a:cubicBezTo>
                <a:cubicBezTo>
                  <a:pt x="3110" y="32"/>
                  <a:pt x="3109" y="31"/>
                  <a:pt x="3109" y="31"/>
                </a:cubicBezTo>
                <a:cubicBezTo>
                  <a:pt x="3108" y="31"/>
                  <a:pt x="3107" y="32"/>
                  <a:pt x="3107" y="32"/>
                </a:cubicBezTo>
                <a:cubicBezTo>
                  <a:pt x="3106" y="32"/>
                  <a:pt x="3106" y="31"/>
                  <a:pt x="3105" y="31"/>
                </a:cubicBezTo>
                <a:cubicBezTo>
                  <a:pt x="3105" y="31"/>
                  <a:pt x="3105" y="31"/>
                  <a:pt x="3105" y="31"/>
                </a:cubicBezTo>
                <a:cubicBezTo>
                  <a:pt x="3104" y="32"/>
                  <a:pt x="3104" y="33"/>
                  <a:pt x="3103" y="34"/>
                </a:cubicBezTo>
                <a:cubicBezTo>
                  <a:pt x="3102" y="34"/>
                  <a:pt x="3102" y="34"/>
                  <a:pt x="3101" y="33"/>
                </a:cubicBezTo>
                <a:cubicBezTo>
                  <a:pt x="3101" y="33"/>
                  <a:pt x="3102" y="32"/>
                  <a:pt x="3102" y="31"/>
                </a:cubicBezTo>
                <a:cubicBezTo>
                  <a:pt x="3102" y="31"/>
                  <a:pt x="3101" y="31"/>
                  <a:pt x="3100" y="31"/>
                </a:cubicBezTo>
                <a:cubicBezTo>
                  <a:pt x="3100" y="31"/>
                  <a:pt x="3099" y="32"/>
                  <a:pt x="3099" y="32"/>
                </a:cubicBezTo>
                <a:cubicBezTo>
                  <a:pt x="3098" y="32"/>
                  <a:pt x="3098" y="32"/>
                  <a:pt x="3098" y="32"/>
                </a:cubicBezTo>
                <a:cubicBezTo>
                  <a:pt x="3098" y="31"/>
                  <a:pt x="3099" y="31"/>
                  <a:pt x="3099" y="31"/>
                </a:cubicBezTo>
                <a:cubicBezTo>
                  <a:pt x="3100" y="30"/>
                  <a:pt x="3100" y="30"/>
                  <a:pt x="3101" y="29"/>
                </a:cubicBezTo>
                <a:cubicBezTo>
                  <a:pt x="3100" y="28"/>
                  <a:pt x="3100" y="28"/>
                  <a:pt x="3100" y="28"/>
                </a:cubicBezTo>
                <a:cubicBezTo>
                  <a:pt x="3100" y="27"/>
                  <a:pt x="3099" y="28"/>
                  <a:pt x="3099" y="29"/>
                </a:cubicBezTo>
                <a:cubicBezTo>
                  <a:pt x="3098" y="30"/>
                  <a:pt x="3098" y="30"/>
                  <a:pt x="3098" y="30"/>
                </a:cubicBezTo>
                <a:cubicBezTo>
                  <a:pt x="3097" y="30"/>
                  <a:pt x="3097" y="30"/>
                  <a:pt x="3097" y="30"/>
                </a:cubicBezTo>
                <a:cubicBezTo>
                  <a:pt x="3097" y="31"/>
                  <a:pt x="3096" y="32"/>
                  <a:pt x="3095" y="32"/>
                </a:cubicBezTo>
                <a:cubicBezTo>
                  <a:pt x="3095" y="32"/>
                  <a:pt x="3094" y="32"/>
                  <a:pt x="3094" y="32"/>
                </a:cubicBezTo>
                <a:cubicBezTo>
                  <a:pt x="3093" y="32"/>
                  <a:pt x="3093" y="32"/>
                  <a:pt x="3092" y="32"/>
                </a:cubicBezTo>
                <a:cubicBezTo>
                  <a:pt x="3092" y="32"/>
                  <a:pt x="3091" y="31"/>
                  <a:pt x="3091" y="31"/>
                </a:cubicBezTo>
                <a:cubicBezTo>
                  <a:pt x="3089" y="31"/>
                  <a:pt x="3090" y="33"/>
                  <a:pt x="3089" y="34"/>
                </a:cubicBezTo>
                <a:cubicBezTo>
                  <a:pt x="3089" y="34"/>
                  <a:pt x="3089" y="34"/>
                  <a:pt x="3089" y="34"/>
                </a:cubicBezTo>
                <a:cubicBezTo>
                  <a:pt x="3088" y="34"/>
                  <a:pt x="3088" y="32"/>
                  <a:pt x="3087" y="32"/>
                </a:cubicBezTo>
                <a:cubicBezTo>
                  <a:pt x="3086" y="33"/>
                  <a:pt x="3086" y="34"/>
                  <a:pt x="3085" y="34"/>
                </a:cubicBezTo>
                <a:cubicBezTo>
                  <a:pt x="3084" y="34"/>
                  <a:pt x="3084" y="34"/>
                  <a:pt x="3084" y="34"/>
                </a:cubicBezTo>
                <a:cubicBezTo>
                  <a:pt x="3083" y="34"/>
                  <a:pt x="3084" y="33"/>
                  <a:pt x="3083" y="32"/>
                </a:cubicBezTo>
                <a:cubicBezTo>
                  <a:pt x="3083" y="31"/>
                  <a:pt x="3083" y="31"/>
                  <a:pt x="3083" y="31"/>
                </a:cubicBezTo>
                <a:cubicBezTo>
                  <a:pt x="3081" y="31"/>
                  <a:pt x="3082" y="32"/>
                  <a:pt x="3082" y="33"/>
                </a:cubicBezTo>
                <a:cubicBezTo>
                  <a:pt x="3081" y="34"/>
                  <a:pt x="3081" y="34"/>
                  <a:pt x="3080" y="34"/>
                </a:cubicBezTo>
                <a:cubicBezTo>
                  <a:pt x="3080" y="34"/>
                  <a:pt x="3079" y="34"/>
                  <a:pt x="3079" y="34"/>
                </a:cubicBezTo>
                <a:cubicBezTo>
                  <a:pt x="3079" y="34"/>
                  <a:pt x="3079" y="33"/>
                  <a:pt x="3079" y="33"/>
                </a:cubicBezTo>
                <a:cubicBezTo>
                  <a:pt x="3079" y="33"/>
                  <a:pt x="3079" y="33"/>
                  <a:pt x="3079" y="33"/>
                </a:cubicBezTo>
                <a:cubicBezTo>
                  <a:pt x="3079" y="33"/>
                  <a:pt x="3079" y="33"/>
                  <a:pt x="3079" y="33"/>
                </a:cubicBezTo>
                <a:cubicBezTo>
                  <a:pt x="3079" y="32"/>
                  <a:pt x="3079" y="32"/>
                  <a:pt x="3078" y="32"/>
                </a:cubicBezTo>
                <a:cubicBezTo>
                  <a:pt x="3078" y="31"/>
                  <a:pt x="3078" y="31"/>
                  <a:pt x="3077" y="31"/>
                </a:cubicBezTo>
                <a:cubicBezTo>
                  <a:pt x="3077" y="31"/>
                  <a:pt x="3078" y="30"/>
                  <a:pt x="3077" y="30"/>
                </a:cubicBezTo>
                <a:cubicBezTo>
                  <a:pt x="3077" y="29"/>
                  <a:pt x="3077" y="30"/>
                  <a:pt x="3076" y="30"/>
                </a:cubicBezTo>
                <a:cubicBezTo>
                  <a:pt x="3076" y="30"/>
                  <a:pt x="3075" y="31"/>
                  <a:pt x="3075" y="31"/>
                </a:cubicBezTo>
                <a:cubicBezTo>
                  <a:pt x="3074" y="31"/>
                  <a:pt x="3074" y="30"/>
                  <a:pt x="3073" y="30"/>
                </a:cubicBezTo>
                <a:cubicBezTo>
                  <a:pt x="3072" y="30"/>
                  <a:pt x="3072" y="30"/>
                  <a:pt x="3072" y="30"/>
                </a:cubicBezTo>
                <a:cubicBezTo>
                  <a:pt x="3072" y="31"/>
                  <a:pt x="3072" y="31"/>
                  <a:pt x="3072" y="31"/>
                </a:cubicBezTo>
                <a:cubicBezTo>
                  <a:pt x="3072" y="31"/>
                  <a:pt x="3071" y="31"/>
                  <a:pt x="3071" y="32"/>
                </a:cubicBezTo>
                <a:cubicBezTo>
                  <a:pt x="3071" y="31"/>
                  <a:pt x="3071" y="31"/>
                  <a:pt x="3071" y="31"/>
                </a:cubicBezTo>
                <a:cubicBezTo>
                  <a:pt x="3071" y="31"/>
                  <a:pt x="3071" y="30"/>
                  <a:pt x="3071" y="30"/>
                </a:cubicBezTo>
                <a:cubicBezTo>
                  <a:pt x="3071" y="30"/>
                  <a:pt x="3072" y="30"/>
                  <a:pt x="3072" y="29"/>
                </a:cubicBezTo>
                <a:cubicBezTo>
                  <a:pt x="3072" y="29"/>
                  <a:pt x="3072" y="28"/>
                  <a:pt x="3072" y="28"/>
                </a:cubicBezTo>
                <a:cubicBezTo>
                  <a:pt x="3071" y="28"/>
                  <a:pt x="3071" y="28"/>
                  <a:pt x="3070" y="29"/>
                </a:cubicBezTo>
                <a:cubicBezTo>
                  <a:pt x="3070" y="29"/>
                  <a:pt x="3069" y="29"/>
                  <a:pt x="3069" y="30"/>
                </a:cubicBezTo>
                <a:cubicBezTo>
                  <a:pt x="3069" y="31"/>
                  <a:pt x="3069" y="31"/>
                  <a:pt x="3069" y="31"/>
                </a:cubicBezTo>
                <a:cubicBezTo>
                  <a:pt x="3069" y="31"/>
                  <a:pt x="3070" y="31"/>
                  <a:pt x="3070" y="32"/>
                </a:cubicBezTo>
                <a:cubicBezTo>
                  <a:pt x="3070" y="32"/>
                  <a:pt x="3070" y="32"/>
                  <a:pt x="3070" y="33"/>
                </a:cubicBezTo>
                <a:cubicBezTo>
                  <a:pt x="3069" y="33"/>
                  <a:pt x="3069" y="33"/>
                  <a:pt x="3068" y="33"/>
                </a:cubicBezTo>
                <a:cubicBezTo>
                  <a:pt x="3068" y="33"/>
                  <a:pt x="3068" y="33"/>
                  <a:pt x="3068" y="33"/>
                </a:cubicBezTo>
                <a:cubicBezTo>
                  <a:pt x="3067" y="33"/>
                  <a:pt x="3067" y="33"/>
                  <a:pt x="3067" y="33"/>
                </a:cubicBezTo>
                <a:cubicBezTo>
                  <a:pt x="3066" y="33"/>
                  <a:pt x="3065" y="33"/>
                  <a:pt x="3065" y="34"/>
                </a:cubicBezTo>
                <a:cubicBezTo>
                  <a:pt x="3065" y="33"/>
                  <a:pt x="3065" y="33"/>
                  <a:pt x="3065" y="33"/>
                </a:cubicBezTo>
                <a:cubicBezTo>
                  <a:pt x="3064" y="33"/>
                  <a:pt x="3064" y="33"/>
                  <a:pt x="3064" y="33"/>
                </a:cubicBezTo>
                <a:cubicBezTo>
                  <a:pt x="3063" y="33"/>
                  <a:pt x="3063" y="34"/>
                  <a:pt x="3064" y="34"/>
                </a:cubicBezTo>
                <a:cubicBezTo>
                  <a:pt x="3064" y="34"/>
                  <a:pt x="3064" y="34"/>
                  <a:pt x="3064" y="34"/>
                </a:cubicBezTo>
                <a:cubicBezTo>
                  <a:pt x="3064" y="34"/>
                  <a:pt x="3064" y="34"/>
                  <a:pt x="3063" y="34"/>
                </a:cubicBezTo>
                <a:cubicBezTo>
                  <a:pt x="3063" y="34"/>
                  <a:pt x="3063" y="34"/>
                  <a:pt x="3063" y="34"/>
                </a:cubicBezTo>
                <a:cubicBezTo>
                  <a:pt x="3063" y="33"/>
                  <a:pt x="3063" y="31"/>
                  <a:pt x="3063" y="31"/>
                </a:cubicBezTo>
                <a:cubicBezTo>
                  <a:pt x="3062" y="30"/>
                  <a:pt x="3062" y="30"/>
                  <a:pt x="3062" y="30"/>
                </a:cubicBezTo>
                <a:cubicBezTo>
                  <a:pt x="3062" y="30"/>
                  <a:pt x="3062" y="30"/>
                  <a:pt x="3062" y="30"/>
                </a:cubicBezTo>
                <a:cubicBezTo>
                  <a:pt x="3062" y="29"/>
                  <a:pt x="3062" y="29"/>
                  <a:pt x="3062" y="29"/>
                </a:cubicBezTo>
                <a:cubicBezTo>
                  <a:pt x="3061" y="29"/>
                  <a:pt x="3061" y="29"/>
                  <a:pt x="3061" y="29"/>
                </a:cubicBezTo>
                <a:cubicBezTo>
                  <a:pt x="3061" y="29"/>
                  <a:pt x="3061" y="29"/>
                  <a:pt x="3061" y="29"/>
                </a:cubicBezTo>
                <a:cubicBezTo>
                  <a:pt x="3061" y="29"/>
                  <a:pt x="3061" y="29"/>
                  <a:pt x="3061" y="29"/>
                </a:cubicBezTo>
                <a:cubicBezTo>
                  <a:pt x="3061" y="29"/>
                  <a:pt x="3061" y="29"/>
                  <a:pt x="3060" y="29"/>
                </a:cubicBezTo>
                <a:cubicBezTo>
                  <a:pt x="3060" y="29"/>
                  <a:pt x="3060" y="29"/>
                  <a:pt x="3060" y="29"/>
                </a:cubicBezTo>
                <a:cubicBezTo>
                  <a:pt x="3060" y="29"/>
                  <a:pt x="3060" y="29"/>
                  <a:pt x="3060" y="29"/>
                </a:cubicBezTo>
                <a:cubicBezTo>
                  <a:pt x="3060" y="29"/>
                  <a:pt x="3060" y="29"/>
                  <a:pt x="3060" y="29"/>
                </a:cubicBezTo>
                <a:cubicBezTo>
                  <a:pt x="3060" y="29"/>
                  <a:pt x="3060" y="29"/>
                  <a:pt x="3060" y="29"/>
                </a:cubicBezTo>
                <a:cubicBezTo>
                  <a:pt x="3060" y="29"/>
                  <a:pt x="3060" y="30"/>
                  <a:pt x="3059" y="30"/>
                </a:cubicBezTo>
                <a:cubicBezTo>
                  <a:pt x="3058" y="30"/>
                  <a:pt x="3058" y="28"/>
                  <a:pt x="3057" y="28"/>
                </a:cubicBezTo>
                <a:cubicBezTo>
                  <a:pt x="3057" y="28"/>
                  <a:pt x="3057" y="28"/>
                  <a:pt x="3056" y="29"/>
                </a:cubicBezTo>
                <a:cubicBezTo>
                  <a:pt x="3056" y="29"/>
                  <a:pt x="3056" y="29"/>
                  <a:pt x="3056" y="29"/>
                </a:cubicBezTo>
                <a:cubicBezTo>
                  <a:pt x="3056" y="30"/>
                  <a:pt x="3057" y="30"/>
                  <a:pt x="3057" y="30"/>
                </a:cubicBezTo>
                <a:cubicBezTo>
                  <a:pt x="3056" y="30"/>
                  <a:pt x="3056" y="29"/>
                  <a:pt x="3055" y="30"/>
                </a:cubicBezTo>
                <a:cubicBezTo>
                  <a:pt x="3055" y="30"/>
                  <a:pt x="3054" y="31"/>
                  <a:pt x="3053" y="31"/>
                </a:cubicBezTo>
                <a:cubicBezTo>
                  <a:pt x="3052" y="31"/>
                  <a:pt x="3052" y="30"/>
                  <a:pt x="3051" y="30"/>
                </a:cubicBezTo>
                <a:cubicBezTo>
                  <a:pt x="3049" y="30"/>
                  <a:pt x="3049" y="31"/>
                  <a:pt x="3049" y="32"/>
                </a:cubicBezTo>
                <a:cubicBezTo>
                  <a:pt x="3049" y="33"/>
                  <a:pt x="3049" y="33"/>
                  <a:pt x="3049" y="33"/>
                </a:cubicBezTo>
                <a:cubicBezTo>
                  <a:pt x="3048" y="33"/>
                  <a:pt x="3048" y="33"/>
                  <a:pt x="3048" y="33"/>
                </a:cubicBezTo>
                <a:cubicBezTo>
                  <a:pt x="3048" y="33"/>
                  <a:pt x="3048" y="35"/>
                  <a:pt x="3047" y="35"/>
                </a:cubicBezTo>
                <a:cubicBezTo>
                  <a:pt x="3047" y="34"/>
                  <a:pt x="3047" y="34"/>
                  <a:pt x="3047" y="33"/>
                </a:cubicBezTo>
                <a:cubicBezTo>
                  <a:pt x="3047" y="32"/>
                  <a:pt x="3048" y="31"/>
                  <a:pt x="3048" y="30"/>
                </a:cubicBezTo>
                <a:cubicBezTo>
                  <a:pt x="3048" y="29"/>
                  <a:pt x="3048" y="28"/>
                  <a:pt x="3047" y="28"/>
                </a:cubicBezTo>
                <a:cubicBezTo>
                  <a:pt x="3045" y="28"/>
                  <a:pt x="3045" y="29"/>
                  <a:pt x="3045" y="31"/>
                </a:cubicBezTo>
                <a:cubicBezTo>
                  <a:pt x="3045" y="30"/>
                  <a:pt x="3044" y="30"/>
                  <a:pt x="3044" y="30"/>
                </a:cubicBezTo>
                <a:cubicBezTo>
                  <a:pt x="3043" y="30"/>
                  <a:pt x="3043" y="30"/>
                  <a:pt x="3043" y="30"/>
                </a:cubicBezTo>
                <a:cubicBezTo>
                  <a:pt x="3042" y="31"/>
                  <a:pt x="3042" y="31"/>
                  <a:pt x="3042" y="31"/>
                </a:cubicBezTo>
                <a:cubicBezTo>
                  <a:pt x="3042" y="30"/>
                  <a:pt x="3041" y="30"/>
                  <a:pt x="3041" y="30"/>
                </a:cubicBezTo>
                <a:cubicBezTo>
                  <a:pt x="3040" y="30"/>
                  <a:pt x="3040" y="29"/>
                  <a:pt x="3040" y="29"/>
                </a:cubicBezTo>
                <a:cubicBezTo>
                  <a:pt x="3040" y="29"/>
                  <a:pt x="3039" y="29"/>
                  <a:pt x="3039" y="29"/>
                </a:cubicBezTo>
                <a:cubicBezTo>
                  <a:pt x="3039" y="29"/>
                  <a:pt x="3039" y="28"/>
                  <a:pt x="3039" y="28"/>
                </a:cubicBezTo>
                <a:cubicBezTo>
                  <a:pt x="3039" y="27"/>
                  <a:pt x="3039" y="27"/>
                  <a:pt x="3039" y="27"/>
                </a:cubicBezTo>
                <a:cubicBezTo>
                  <a:pt x="3039" y="27"/>
                  <a:pt x="3039" y="27"/>
                  <a:pt x="3039" y="27"/>
                </a:cubicBezTo>
                <a:cubicBezTo>
                  <a:pt x="3038" y="27"/>
                  <a:pt x="3038" y="28"/>
                  <a:pt x="3038" y="28"/>
                </a:cubicBezTo>
                <a:cubicBezTo>
                  <a:pt x="3037" y="29"/>
                  <a:pt x="3037" y="30"/>
                  <a:pt x="3037" y="30"/>
                </a:cubicBezTo>
                <a:cubicBezTo>
                  <a:pt x="3038" y="31"/>
                  <a:pt x="3038" y="31"/>
                  <a:pt x="3038" y="31"/>
                </a:cubicBezTo>
                <a:cubicBezTo>
                  <a:pt x="3038" y="31"/>
                  <a:pt x="3038" y="31"/>
                  <a:pt x="3038" y="31"/>
                </a:cubicBezTo>
                <a:cubicBezTo>
                  <a:pt x="3037" y="31"/>
                  <a:pt x="3037" y="31"/>
                  <a:pt x="3037" y="31"/>
                </a:cubicBezTo>
                <a:cubicBezTo>
                  <a:pt x="3037" y="31"/>
                  <a:pt x="3037" y="31"/>
                  <a:pt x="3037" y="31"/>
                </a:cubicBezTo>
                <a:cubicBezTo>
                  <a:pt x="3038" y="32"/>
                  <a:pt x="3038" y="32"/>
                  <a:pt x="3038" y="32"/>
                </a:cubicBezTo>
                <a:cubicBezTo>
                  <a:pt x="3039" y="32"/>
                  <a:pt x="3039" y="32"/>
                  <a:pt x="3039" y="32"/>
                </a:cubicBezTo>
                <a:cubicBezTo>
                  <a:pt x="3039" y="32"/>
                  <a:pt x="3039" y="32"/>
                  <a:pt x="3039" y="32"/>
                </a:cubicBezTo>
                <a:cubicBezTo>
                  <a:pt x="3039" y="31"/>
                  <a:pt x="3038" y="31"/>
                  <a:pt x="3038" y="31"/>
                </a:cubicBezTo>
                <a:cubicBezTo>
                  <a:pt x="3039" y="31"/>
                  <a:pt x="3039" y="30"/>
                  <a:pt x="3039" y="30"/>
                </a:cubicBezTo>
                <a:cubicBezTo>
                  <a:pt x="3039" y="30"/>
                  <a:pt x="3040" y="30"/>
                  <a:pt x="3040" y="31"/>
                </a:cubicBezTo>
                <a:cubicBezTo>
                  <a:pt x="3040" y="31"/>
                  <a:pt x="3040" y="31"/>
                  <a:pt x="3040" y="32"/>
                </a:cubicBezTo>
                <a:cubicBezTo>
                  <a:pt x="3040" y="32"/>
                  <a:pt x="3040" y="32"/>
                  <a:pt x="3040" y="32"/>
                </a:cubicBezTo>
                <a:cubicBezTo>
                  <a:pt x="3039" y="32"/>
                  <a:pt x="3039" y="32"/>
                  <a:pt x="3039" y="32"/>
                </a:cubicBezTo>
                <a:cubicBezTo>
                  <a:pt x="3039" y="32"/>
                  <a:pt x="3038" y="33"/>
                  <a:pt x="3038" y="33"/>
                </a:cubicBezTo>
                <a:cubicBezTo>
                  <a:pt x="3037" y="33"/>
                  <a:pt x="3037" y="31"/>
                  <a:pt x="3036" y="32"/>
                </a:cubicBezTo>
                <a:cubicBezTo>
                  <a:pt x="3035" y="32"/>
                  <a:pt x="3035" y="32"/>
                  <a:pt x="3035" y="32"/>
                </a:cubicBezTo>
                <a:cubicBezTo>
                  <a:pt x="3035" y="32"/>
                  <a:pt x="3035" y="32"/>
                  <a:pt x="3034" y="32"/>
                </a:cubicBezTo>
                <a:cubicBezTo>
                  <a:pt x="3034" y="32"/>
                  <a:pt x="3034" y="32"/>
                  <a:pt x="3034" y="32"/>
                </a:cubicBezTo>
                <a:cubicBezTo>
                  <a:pt x="3033" y="32"/>
                  <a:pt x="3032" y="32"/>
                  <a:pt x="3032" y="33"/>
                </a:cubicBezTo>
                <a:cubicBezTo>
                  <a:pt x="3032" y="34"/>
                  <a:pt x="3032" y="35"/>
                  <a:pt x="3032" y="35"/>
                </a:cubicBezTo>
                <a:cubicBezTo>
                  <a:pt x="3032" y="35"/>
                  <a:pt x="3031" y="35"/>
                  <a:pt x="3031" y="35"/>
                </a:cubicBezTo>
                <a:cubicBezTo>
                  <a:pt x="3031" y="35"/>
                  <a:pt x="3031" y="35"/>
                  <a:pt x="3030" y="35"/>
                </a:cubicBezTo>
                <a:cubicBezTo>
                  <a:pt x="3030" y="35"/>
                  <a:pt x="3030" y="35"/>
                  <a:pt x="3030" y="35"/>
                </a:cubicBezTo>
                <a:cubicBezTo>
                  <a:pt x="3031" y="34"/>
                  <a:pt x="3031" y="34"/>
                  <a:pt x="3031" y="33"/>
                </a:cubicBezTo>
                <a:cubicBezTo>
                  <a:pt x="3031" y="33"/>
                  <a:pt x="3030" y="32"/>
                  <a:pt x="3030" y="32"/>
                </a:cubicBezTo>
                <a:cubicBezTo>
                  <a:pt x="3030" y="32"/>
                  <a:pt x="3030" y="32"/>
                  <a:pt x="3030" y="32"/>
                </a:cubicBezTo>
                <a:cubicBezTo>
                  <a:pt x="3030" y="32"/>
                  <a:pt x="3030" y="32"/>
                  <a:pt x="3030" y="32"/>
                </a:cubicBezTo>
                <a:cubicBezTo>
                  <a:pt x="3030" y="32"/>
                  <a:pt x="3031" y="32"/>
                  <a:pt x="3031" y="32"/>
                </a:cubicBezTo>
                <a:cubicBezTo>
                  <a:pt x="3031" y="32"/>
                  <a:pt x="3032" y="33"/>
                  <a:pt x="3032" y="33"/>
                </a:cubicBezTo>
                <a:cubicBezTo>
                  <a:pt x="3032" y="33"/>
                  <a:pt x="3033" y="33"/>
                  <a:pt x="3033" y="32"/>
                </a:cubicBezTo>
                <a:cubicBezTo>
                  <a:pt x="3033" y="32"/>
                  <a:pt x="3032" y="31"/>
                  <a:pt x="3032" y="31"/>
                </a:cubicBezTo>
                <a:cubicBezTo>
                  <a:pt x="3031" y="31"/>
                  <a:pt x="3031" y="30"/>
                  <a:pt x="3030" y="30"/>
                </a:cubicBezTo>
                <a:cubicBezTo>
                  <a:pt x="3030" y="30"/>
                  <a:pt x="3030" y="31"/>
                  <a:pt x="3029" y="32"/>
                </a:cubicBezTo>
                <a:cubicBezTo>
                  <a:pt x="3029" y="32"/>
                  <a:pt x="3028" y="31"/>
                  <a:pt x="3028" y="32"/>
                </a:cubicBezTo>
                <a:cubicBezTo>
                  <a:pt x="3027" y="31"/>
                  <a:pt x="3027" y="31"/>
                  <a:pt x="3027" y="31"/>
                </a:cubicBezTo>
                <a:cubicBezTo>
                  <a:pt x="3026" y="31"/>
                  <a:pt x="3026" y="31"/>
                  <a:pt x="3026" y="31"/>
                </a:cubicBezTo>
                <a:cubicBezTo>
                  <a:pt x="3026" y="31"/>
                  <a:pt x="3027" y="32"/>
                  <a:pt x="3027" y="32"/>
                </a:cubicBezTo>
                <a:cubicBezTo>
                  <a:pt x="3027" y="32"/>
                  <a:pt x="3027" y="32"/>
                  <a:pt x="3027" y="32"/>
                </a:cubicBezTo>
                <a:cubicBezTo>
                  <a:pt x="3027" y="33"/>
                  <a:pt x="3027" y="33"/>
                  <a:pt x="3027" y="33"/>
                </a:cubicBezTo>
                <a:cubicBezTo>
                  <a:pt x="3027" y="33"/>
                  <a:pt x="3027" y="33"/>
                  <a:pt x="3027" y="33"/>
                </a:cubicBezTo>
                <a:cubicBezTo>
                  <a:pt x="3026" y="33"/>
                  <a:pt x="3026" y="33"/>
                  <a:pt x="3025" y="33"/>
                </a:cubicBezTo>
                <a:cubicBezTo>
                  <a:pt x="3025" y="33"/>
                  <a:pt x="3024" y="33"/>
                  <a:pt x="3024" y="33"/>
                </a:cubicBezTo>
                <a:cubicBezTo>
                  <a:pt x="3024" y="33"/>
                  <a:pt x="3025" y="33"/>
                  <a:pt x="3024" y="33"/>
                </a:cubicBezTo>
                <a:cubicBezTo>
                  <a:pt x="3024" y="32"/>
                  <a:pt x="3025" y="31"/>
                  <a:pt x="3024" y="31"/>
                </a:cubicBezTo>
                <a:cubicBezTo>
                  <a:pt x="3024" y="30"/>
                  <a:pt x="3024" y="30"/>
                  <a:pt x="3024" y="30"/>
                </a:cubicBezTo>
                <a:cubicBezTo>
                  <a:pt x="3024" y="30"/>
                  <a:pt x="3024" y="30"/>
                  <a:pt x="3024" y="30"/>
                </a:cubicBezTo>
                <a:cubicBezTo>
                  <a:pt x="3024" y="29"/>
                  <a:pt x="3024" y="29"/>
                  <a:pt x="3024" y="29"/>
                </a:cubicBezTo>
                <a:cubicBezTo>
                  <a:pt x="3024" y="28"/>
                  <a:pt x="3022" y="27"/>
                  <a:pt x="3022" y="27"/>
                </a:cubicBezTo>
                <a:cubicBezTo>
                  <a:pt x="3021" y="27"/>
                  <a:pt x="3021" y="27"/>
                  <a:pt x="3021" y="28"/>
                </a:cubicBezTo>
                <a:cubicBezTo>
                  <a:pt x="3021" y="28"/>
                  <a:pt x="3021" y="28"/>
                  <a:pt x="3021" y="28"/>
                </a:cubicBezTo>
                <a:cubicBezTo>
                  <a:pt x="3021" y="28"/>
                  <a:pt x="3021" y="28"/>
                  <a:pt x="3021" y="28"/>
                </a:cubicBezTo>
                <a:cubicBezTo>
                  <a:pt x="3020" y="28"/>
                  <a:pt x="3020" y="29"/>
                  <a:pt x="3020" y="29"/>
                </a:cubicBezTo>
                <a:cubicBezTo>
                  <a:pt x="3020" y="30"/>
                  <a:pt x="3021" y="30"/>
                  <a:pt x="3022" y="30"/>
                </a:cubicBezTo>
                <a:cubicBezTo>
                  <a:pt x="3022" y="30"/>
                  <a:pt x="3022" y="30"/>
                  <a:pt x="3022" y="30"/>
                </a:cubicBezTo>
                <a:cubicBezTo>
                  <a:pt x="3022" y="30"/>
                  <a:pt x="3021" y="31"/>
                  <a:pt x="3021" y="31"/>
                </a:cubicBezTo>
                <a:cubicBezTo>
                  <a:pt x="3021" y="31"/>
                  <a:pt x="3021" y="31"/>
                  <a:pt x="3021" y="31"/>
                </a:cubicBezTo>
                <a:cubicBezTo>
                  <a:pt x="3021" y="32"/>
                  <a:pt x="3022" y="32"/>
                  <a:pt x="3022" y="33"/>
                </a:cubicBezTo>
                <a:cubicBezTo>
                  <a:pt x="3022" y="33"/>
                  <a:pt x="3022" y="33"/>
                  <a:pt x="3022" y="34"/>
                </a:cubicBezTo>
                <a:cubicBezTo>
                  <a:pt x="3022" y="33"/>
                  <a:pt x="3021" y="33"/>
                  <a:pt x="3020" y="32"/>
                </a:cubicBezTo>
                <a:cubicBezTo>
                  <a:pt x="3020" y="32"/>
                  <a:pt x="3020" y="31"/>
                  <a:pt x="3019" y="31"/>
                </a:cubicBezTo>
                <a:cubicBezTo>
                  <a:pt x="3019" y="30"/>
                  <a:pt x="3019" y="30"/>
                  <a:pt x="3019" y="31"/>
                </a:cubicBezTo>
                <a:cubicBezTo>
                  <a:pt x="3019" y="30"/>
                  <a:pt x="3019" y="30"/>
                  <a:pt x="3019" y="30"/>
                </a:cubicBezTo>
                <a:cubicBezTo>
                  <a:pt x="3018" y="30"/>
                  <a:pt x="3018" y="30"/>
                  <a:pt x="3018" y="30"/>
                </a:cubicBezTo>
                <a:cubicBezTo>
                  <a:pt x="3018" y="30"/>
                  <a:pt x="3018" y="30"/>
                  <a:pt x="3018" y="30"/>
                </a:cubicBezTo>
                <a:cubicBezTo>
                  <a:pt x="3018" y="30"/>
                  <a:pt x="3018" y="30"/>
                  <a:pt x="3018" y="30"/>
                </a:cubicBezTo>
                <a:cubicBezTo>
                  <a:pt x="3018" y="30"/>
                  <a:pt x="3018" y="29"/>
                  <a:pt x="3017" y="29"/>
                </a:cubicBezTo>
                <a:cubicBezTo>
                  <a:pt x="3017" y="29"/>
                  <a:pt x="3016" y="29"/>
                  <a:pt x="3016" y="29"/>
                </a:cubicBezTo>
                <a:cubicBezTo>
                  <a:pt x="3016" y="30"/>
                  <a:pt x="3017" y="30"/>
                  <a:pt x="3017" y="31"/>
                </a:cubicBezTo>
                <a:cubicBezTo>
                  <a:pt x="3017" y="31"/>
                  <a:pt x="3017" y="31"/>
                  <a:pt x="3017" y="31"/>
                </a:cubicBezTo>
                <a:cubicBezTo>
                  <a:pt x="3017" y="32"/>
                  <a:pt x="3017" y="32"/>
                  <a:pt x="3017" y="32"/>
                </a:cubicBezTo>
                <a:cubicBezTo>
                  <a:pt x="3015" y="32"/>
                  <a:pt x="3014" y="33"/>
                  <a:pt x="3014" y="34"/>
                </a:cubicBezTo>
                <a:cubicBezTo>
                  <a:pt x="3014" y="34"/>
                  <a:pt x="3014" y="34"/>
                  <a:pt x="3014" y="34"/>
                </a:cubicBezTo>
                <a:cubicBezTo>
                  <a:pt x="3013" y="34"/>
                  <a:pt x="3013" y="33"/>
                  <a:pt x="3013" y="33"/>
                </a:cubicBezTo>
                <a:cubicBezTo>
                  <a:pt x="3013" y="32"/>
                  <a:pt x="3012" y="32"/>
                  <a:pt x="3012" y="32"/>
                </a:cubicBezTo>
                <a:cubicBezTo>
                  <a:pt x="3012" y="32"/>
                  <a:pt x="3012" y="32"/>
                  <a:pt x="3012" y="32"/>
                </a:cubicBezTo>
                <a:cubicBezTo>
                  <a:pt x="3012" y="32"/>
                  <a:pt x="3012" y="32"/>
                  <a:pt x="3012" y="32"/>
                </a:cubicBezTo>
                <a:cubicBezTo>
                  <a:pt x="3011" y="32"/>
                  <a:pt x="3011" y="32"/>
                  <a:pt x="3011" y="32"/>
                </a:cubicBezTo>
                <a:cubicBezTo>
                  <a:pt x="3010" y="32"/>
                  <a:pt x="3010" y="32"/>
                  <a:pt x="3010" y="32"/>
                </a:cubicBezTo>
                <a:cubicBezTo>
                  <a:pt x="3009" y="32"/>
                  <a:pt x="3009" y="32"/>
                  <a:pt x="3009" y="33"/>
                </a:cubicBezTo>
                <a:cubicBezTo>
                  <a:pt x="3009" y="33"/>
                  <a:pt x="3009" y="33"/>
                  <a:pt x="3009" y="33"/>
                </a:cubicBezTo>
                <a:cubicBezTo>
                  <a:pt x="3008" y="33"/>
                  <a:pt x="3008" y="34"/>
                  <a:pt x="3007" y="34"/>
                </a:cubicBezTo>
                <a:cubicBezTo>
                  <a:pt x="3007" y="35"/>
                  <a:pt x="3007" y="35"/>
                  <a:pt x="3007" y="35"/>
                </a:cubicBezTo>
                <a:cubicBezTo>
                  <a:pt x="3006" y="34"/>
                  <a:pt x="3006" y="34"/>
                  <a:pt x="3006" y="34"/>
                </a:cubicBezTo>
                <a:cubicBezTo>
                  <a:pt x="3006" y="34"/>
                  <a:pt x="3005" y="34"/>
                  <a:pt x="3005" y="34"/>
                </a:cubicBezTo>
                <a:cubicBezTo>
                  <a:pt x="3004" y="33"/>
                  <a:pt x="3003" y="32"/>
                  <a:pt x="3002" y="33"/>
                </a:cubicBezTo>
                <a:cubicBezTo>
                  <a:pt x="3002" y="33"/>
                  <a:pt x="3001" y="34"/>
                  <a:pt x="3001" y="34"/>
                </a:cubicBezTo>
                <a:cubicBezTo>
                  <a:pt x="3001" y="34"/>
                  <a:pt x="3000" y="34"/>
                  <a:pt x="3000" y="34"/>
                </a:cubicBezTo>
                <a:cubicBezTo>
                  <a:pt x="2999" y="34"/>
                  <a:pt x="2999" y="35"/>
                  <a:pt x="2998" y="35"/>
                </a:cubicBezTo>
                <a:cubicBezTo>
                  <a:pt x="2997" y="35"/>
                  <a:pt x="2997" y="35"/>
                  <a:pt x="2996" y="34"/>
                </a:cubicBezTo>
                <a:cubicBezTo>
                  <a:pt x="2996" y="34"/>
                  <a:pt x="2995" y="34"/>
                  <a:pt x="2995" y="34"/>
                </a:cubicBezTo>
                <a:cubicBezTo>
                  <a:pt x="2994" y="33"/>
                  <a:pt x="2995" y="32"/>
                  <a:pt x="2995" y="32"/>
                </a:cubicBezTo>
                <a:cubicBezTo>
                  <a:pt x="2995" y="31"/>
                  <a:pt x="2995" y="31"/>
                  <a:pt x="2995" y="31"/>
                </a:cubicBezTo>
                <a:cubicBezTo>
                  <a:pt x="2994" y="31"/>
                  <a:pt x="2994" y="32"/>
                  <a:pt x="2993" y="32"/>
                </a:cubicBezTo>
                <a:cubicBezTo>
                  <a:pt x="2992" y="32"/>
                  <a:pt x="2992" y="32"/>
                  <a:pt x="2992" y="32"/>
                </a:cubicBezTo>
                <a:cubicBezTo>
                  <a:pt x="2992" y="33"/>
                  <a:pt x="2992" y="34"/>
                  <a:pt x="2992" y="34"/>
                </a:cubicBezTo>
                <a:cubicBezTo>
                  <a:pt x="2990" y="34"/>
                  <a:pt x="2988" y="34"/>
                  <a:pt x="2987" y="34"/>
                </a:cubicBezTo>
                <a:cubicBezTo>
                  <a:pt x="2986" y="34"/>
                  <a:pt x="2985" y="34"/>
                  <a:pt x="2985" y="34"/>
                </a:cubicBezTo>
                <a:cubicBezTo>
                  <a:pt x="2984" y="35"/>
                  <a:pt x="2984" y="36"/>
                  <a:pt x="2984" y="36"/>
                </a:cubicBezTo>
                <a:cubicBezTo>
                  <a:pt x="2983" y="36"/>
                  <a:pt x="2983" y="35"/>
                  <a:pt x="2982" y="34"/>
                </a:cubicBezTo>
                <a:cubicBezTo>
                  <a:pt x="2981" y="34"/>
                  <a:pt x="2980" y="36"/>
                  <a:pt x="2979" y="36"/>
                </a:cubicBezTo>
                <a:cubicBezTo>
                  <a:pt x="2978" y="36"/>
                  <a:pt x="2977" y="33"/>
                  <a:pt x="2976" y="33"/>
                </a:cubicBezTo>
                <a:cubicBezTo>
                  <a:pt x="2975" y="33"/>
                  <a:pt x="2975" y="33"/>
                  <a:pt x="2975" y="33"/>
                </a:cubicBezTo>
                <a:cubicBezTo>
                  <a:pt x="2975" y="34"/>
                  <a:pt x="2976" y="34"/>
                  <a:pt x="2976" y="35"/>
                </a:cubicBezTo>
                <a:cubicBezTo>
                  <a:pt x="2976" y="35"/>
                  <a:pt x="2976" y="36"/>
                  <a:pt x="2976" y="36"/>
                </a:cubicBezTo>
                <a:cubicBezTo>
                  <a:pt x="2975" y="36"/>
                  <a:pt x="2975" y="35"/>
                  <a:pt x="2974" y="34"/>
                </a:cubicBezTo>
                <a:cubicBezTo>
                  <a:pt x="2974" y="34"/>
                  <a:pt x="2973" y="33"/>
                  <a:pt x="2972" y="33"/>
                </a:cubicBezTo>
                <a:cubicBezTo>
                  <a:pt x="2971" y="33"/>
                  <a:pt x="2971" y="34"/>
                  <a:pt x="2971" y="34"/>
                </a:cubicBezTo>
                <a:cubicBezTo>
                  <a:pt x="2970" y="34"/>
                  <a:pt x="2969" y="34"/>
                  <a:pt x="2969" y="35"/>
                </a:cubicBezTo>
                <a:cubicBezTo>
                  <a:pt x="2968" y="36"/>
                  <a:pt x="2968" y="36"/>
                  <a:pt x="2968" y="36"/>
                </a:cubicBezTo>
                <a:cubicBezTo>
                  <a:pt x="2967" y="36"/>
                  <a:pt x="2967" y="36"/>
                  <a:pt x="2967" y="36"/>
                </a:cubicBezTo>
                <a:cubicBezTo>
                  <a:pt x="2967" y="35"/>
                  <a:pt x="2968" y="35"/>
                  <a:pt x="2968" y="34"/>
                </a:cubicBezTo>
                <a:cubicBezTo>
                  <a:pt x="2968" y="33"/>
                  <a:pt x="2968" y="33"/>
                  <a:pt x="2967" y="33"/>
                </a:cubicBezTo>
                <a:cubicBezTo>
                  <a:pt x="2967" y="33"/>
                  <a:pt x="2965" y="33"/>
                  <a:pt x="2964" y="33"/>
                </a:cubicBezTo>
                <a:cubicBezTo>
                  <a:pt x="2963" y="34"/>
                  <a:pt x="2964" y="35"/>
                  <a:pt x="2963" y="35"/>
                </a:cubicBezTo>
                <a:cubicBezTo>
                  <a:pt x="2963" y="36"/>
                  <a:pt x="2963" y="36"/>
                  <a:pt x="2963" y="36"/>
                </a:cubicBezTo>
                <a:cubicBezTo>
                  <a:pt x="2962" y="36"/>
                  <a:pt x="2960" y="35"/>
                  <a:pt x="2960" y="34"/>
                </a:cubicBezTo>
                <a:cubicBezTo>
                  <a:pt x="2960" y="33"/>
                  <a:pt x="2960" y="33"/>
                  <a:pt x="2960" y="33"/>
                </a:cubicBezTo>
                <a:cubicBezTo>
                  <a:pt x="2959" y="34"/>
                  <a:pt x="2959" y="34"/>
                  <a:pt x="2959" y="34"/>
                </a:cubicBezTo>
                <a:cubicBezTo>
                  <a:pt x="2959" y="34"/>
                  <a:pt x="2959" y="34"/>
                  <a:pt x="2959" y="34"/>
                </a:cubicBezTo>
                <a:cubicBezTo>
                  <a:pt x="2959" y="35"/>
                  <a:pt x="2960" y="35"/>
                  <a:pt x="2960" y="35"/>
                </a:cubicBezTo>
                <a:cubicBezTo>
                  <a:pt x="2960" y="36"/>
                  <a:pt x="2960" y="36"/>
                  <a:pt x="2960" y="36"/>
                </a:cubicBezTo>
                <a:cubicBezTo>
                  <a:pt x="2959" y="36"/>
                  <a:pt x="2959" y="35"/>
                  <a:pt x="2958" y="35"/>
                </a:cubicBezTo>
                <a:cubicBezTo>
                  <a:pt x="2957" y="34"/>
                  <a:pt x="2957" y="33"/>
                  <a:pt x="2956" y="33"/>
                </a:cubicBezTo>
                <a:cubicBezTo>
                  <a:pt x="2955" y="34"/>
                  <a:pt x="2954" y="36"/>
                  <a:pt x="2953" y="36"/>
                </a:cubicBezTo>
                <a:cubicBezTo>
                  <a:pt x="2953" y="37"/>
                  <a:pt x="2953" y="37"/>
                  <a:pt x="2953" y="37"/>
                </a:cubicBezTo>
                <a:cubicBezTo>
                  <a:pt x="2952" y="37"/>
                  <a:pt x="2951" y="37"/>
                  <a:pt x="2951" y="36"/>
                </a:cubicBezTo>
                <a:cubicBezTo>
                  <a:pt x="2951" y="35"/>
                  <a:pt x="2952" y="35"/>
                  <a:pt x="2952" y="34"/>
                </a:cubicBezTo>
                <a:cubicBezTo>
                  <a:pt x="2952" y="34"/>
                  <a:pt x="2952" y="34"/>
                  <a:pt x="2952" y="34"/>
                </a:cubicBezTo>
                <a:cubicBezTo>
                  <a:pt x="2952" y="33"/>
                  <a:pt x="2951" y="33"/>
                  <a:pt x="2950" y="33"/>
                </a:cubicBezTo>
                <a:cubicBezTo>
                  <a:pt x="2949" y="33"/>
                  <a:pt x="2949" y="32"/>
                  <a:pt x="2948" y="32"/>
                </a:cubicBezTo>
                <a:cubicBezTo>
                  <a:pt x="2948" y="32"/>
                  <a:pt x="2948" y="32"/>
                  <a:pt x="2948" y="32"/>
                </a:cubicBezTo>
                <a:cubicBezTo>
                  <a:pt x="2947" y="34"/>
                  <a:pt x="2947" y="34"/>
                  <a:pt x="2947" y="34"/>
                </a:cubicBezTo>
                <a:cubicBezTo>
                  <a:pt x="2948" y="35"/>
                  <a:pt x="2949" y="35"/>
                  <a:pt x="2949" y="36"/>
                </a:cubicBezTo>
                <a:cubicBezTo>
                  <a:pt x="2948" y="36"/>
                  <a:pt x="2948" y="36"/>
                  <a:pt x="2948" y="36"/>
                </a:cubicBezTo>
                <a:cubicBezTo>
                  <a:pt x="2948" y="37"/>
                  <a:pt x="2948" y="35"/>
                  <a:pt x="2947" y="35"/>
                </a:cubicBezTo>
                <a:cubicBezTo>
                  <a:pt x="2947" y="35"/>
                  <a:pt x="2946" y="35"/>
                  <a:pt x="2946" y="35"/>
                </a:cubicBezTo>
                <a:cubicBezTo>
                  <a:pt x="2946" y="36"/>
                  <a:pt x="2946" y="37"/>
                  <a:pt x="2946" y="37"/>
                </a:cubicBezTo>
                <a:cubicBezTo>
                  <a:pt x="2945" y="38"/>
                  <a:pt x="2944" y="38"/>
                  <a:pt x="2944" y="38"/>
                </a:cubicBezTo>
                <a:cubicBezTo>
                  <a:pt x="2943" y="38"/>
                  <a:pt x="2943" y="38"/>
                  <a:pt x="2943" y="38"/>
                </a:cubicBezTo>
                <a:cubicBezTo>
                  <a:pt x="2943" y="38"/>
                  <a:pt x="2943" y="38"/>
                  <a:pt x="2943" y="38"/>
                </a:cubicBezTo>
                <a:cubicBezTo>
                  <a:pt x="2943" y="37"/>
                  <a:pt x="2944" y="36"/>
                  <a:pt x="2944" y="36"/>
                </a:cubicBezTo>
                <a:cubicBezTo>
                  <a:pt x="2944" y="35"/>
                  <a:pt x="2944" y="35"/>
                  <a:pt x="2943" y="35"/>
                </a:cubicBezTo>
                <a:cubicBezTo>
                  <a:pt x="2943" y="35"/>
                  <a:pt x="2942" y="35"/>
                  <a:pt x="2942" y="35"/>
                </a:cubicBezTo>
                <a:cubicBezTo>
                  <a:pt x="2941" y="36"/>
                  <a:pt x="2941" y="37"/>
                  <a:pt x="2939" y="37"/>
                </a:cubicBezTo>
                <a:cubicBezTo>
                  <a:pt x="2939" y="37"/>
                  <a:pt x="2937" y="37"/>
                  <a:pt x="2936" y="37"/>
                </a:cubicBezTo>
                <a:cubicBezTo>
                  <a:pt x="2936" y="37"/>
                  <a:pt x="2935" y="37"/>
                  <a:pt x="2935" y="37"/>
                </a:cubicBezTo>
                <a:cubicBezTo>
                  <a:pt x="2933" y="37"/>
                  <a:pt x="2933" y="35"/>
                  <a:pt x="2932" y="35"/>
                </a:cubicBezTo>
                <a:cubicBezTo>
                  <a:pt x="2931" y="35"/>
                  <a:pt x="2928" y="35"/>
                  <a:pt x="2928" y="35"/>
                </a:cubicBezTo>
                <a:cubicBezTo>
                  <a:pt x="2927" y="36"/>
                  <a:pt x="2927" y="36"/>
                  <a:pt x="2926" y="37"/>
                </a:cubicBezTo>
                <a:cubicBezTo>
                  <a:pt x="2925" y="36"/>
                  <a:pt x="2925" y="36"/>
                  <a:pt x="2925" y="36"/>
                </a:cubicBezTo>
                <a:cubicBezTo>
                  <a:pt x="2925" y="36"/>
                  <a:pt x="2925" y="35"/>
                  <a:pt x="2925" y="35"/>
                </a:cubicBezTo>
                <a:cubicBezTo>
                  <a:pt x="2925" y="34"/>
                  <a:pt x="2924" y="33"/>
                  <a:pt x="2923" y="33"/>
                </a:cubicBezTo>
                <a:cubicBezTo>
                  <a:pt x="2922" y="34"/>
                  <a:pt x="2922" y="34"/>
                  <a:pt x="2922" y="34"/>
                </a:cubicBezTo>
                <a:cubicBezTo>
                  <a:pt x="2922" y="35"/>
                  <a:pt x="2922" y="35"/>
                  <a:pt x="2922" y="35"/>
                </a:cubicBezTo>
                <a:cubicBezTo>
                  <a:pt x="2922" y="35"/>
                  <a:pt x="2923" y="36"/>
                  <a:pt x="2923" y="36"/>
                </a:cubicBezTo>
                <a:cubicBezTo>
                  <a:pt x="2923" y="37"/>
                  <a:pt x="2923" y="37"/>
                  <a:pt x="2923" y="37"/>
                </a:cubicBezTo>
                <a:cubicBezTo>
                  <a:pt x="2922" y="37"/>
                  <a:pt x="2922" y="36"/>
                  <a:pt x="2921" y="35"/>
                </a:cubicBezTo>
                <a:cubicBezTo>
                  <a:pt x="2920" y="35"/>
                  <a:pt x="2918" y="35"/>
                  <a:pt x="2917" y="36"/>
                </a:cubicBezTo>
                <a:cubicBezTo>
                  <a:pt x="2917" y="36"/>
                  <a:pt x="2917" y="37"/>
                  <a:pt x="2916" y="37"/>
                </a:cubicBezTo>
                <a:cubicBezTo>
                  <a:pt x="2916" y="37"/>
                  <a:pt x="2915" y="37"/>
                  <a:pt x="2915" y="37"/>
                </a:cubicBezTo>
                <a:cubicBezTo>
                  <a:pt x="2913" y="38"/>
                  <a:pt x="2913" y="38"/>
                  <a:pt x="2913" y="38"/>
                </a:cubicBezTo>
                <a:cubicBezTo>
                  <a:pt x="2913" y="39"/>
                  <a:pt x="2913" y="39"/>
                  <a:pt x="2913" y="38"/>
                </a:cubicBezTo>
                <a:cubicBezTo>
                  <a:pt x="2913" y="37"/>
                  <a:pt x="2913" y="36"/>
                  <a:pt x="2914" y="36"/>
                </a:cubicBezTo>
                <a:cubicBezTo>
                  <a:pt x="2915" y="35"/>
                  <a:pt x="2916" y="36"/>
                  <a:pt x="2917" y="35"/>
                </a:cubicBezTo>
                <a:cubicBezTo>
                  <a:pt x="2918" y="35"/>
                  <a:pt x="2918" y="33"/>
                  <a:pt x="2919" y="33"/>
                </a:cubicBezTo>
                <a:cubicBezTo>
                  <a:pt x="2919" y="33"/>
                  <a:pt x="2920" y="32"/>
                  <a:pt x="2920" y="32"/>
                </a:cubicBezTo>
                <a:cubicBezTo>
                  <a:pt x="2921" y="31"/>
                  <a:pt x="2921" y="30"/>
                  <a:pt x="2920" y="30"/>
                </a:cubicBezTo>
                <a:cubicBezTo>
                  <a:pt x="2920" y="30"/>
                  <a:pt x="2920" y="29"/>
                  <a:pt x="2919" y="29"/>
                </a:cubicBezTo>
                <a:cubicBezTo>
                  <a:pt x="2918" y="29"/>
                  <a:pt x="2919" y="31"/>
                  <a:pt x="2918" y="32"/>
                </a:cubicBezTo>
                <a:cubicBezTo>
                  <a:pt x="2917" y="32"/>
                  <a:pt x="2917" y="32"/>
                  <a:pt x="2917" y="32"/>
                </a:cubicBezTo>
                <a:cubicBezTo>
                  <a:pt x="2917" y="32"/>
                  <a:pt x="2917" y="32"/>
                  <a:pt x="2916" y="32"/>
                </a:cubicBezTo>
                <a:cubicBezTo>
                  <a:pt x="2915" y="32"/>
                  <a:pt x="2915" y="35"/>
                  <a:pt x="2914" y="35"/>
                </a:cubicBezTo>
                <a:cubicBezTo>
                  <a:pt x="2912" y="36"/>
                  <a:pt x="2911" y="35"/>
                  <a:pt x="2910" y="34"/>
                </a:cubicBezTo>
                <a:cubicBezTo>
                  <a:pt x="2909" y="34"/>
                  <a:pt x="2909" y="34"/>
                  <a:pt x="2909" y="34"/>
                </a:cubicBezTo>
                <a:cubicBezTo>
                  <a:pt x="2908" y="35"/>
                  <a:pt x="2908" y="35"/>
                  <a:pt x="2908" y="35"/>
                </a:cubicBezTo>
                <a:cubicBezTo>
                  <a:pt x="2908" y="36"/>
                  <a:pt x="2908" y="36"/>
                  <a:pt x="2908" y="36"/>
                </a:cubicBezTo>
                <a:cubicBezTo>
                  <a:pt x="2908" y="37"/>
                  <a:pt x="2908" y="37"/>
                  <a:pt x="2908" y="38"/>
                </a:cubicBezTo>
                <a:cubicBezTo>
                  <a:pt x="2906" y="40"/>
                  <a:pt x="2905" y="36"/>
                  <a:pt x="2904" y="36"/>
                </a:cubicBezTo>
                <a:cubicBezTo>
                  <a:pt x="2903" y="35"/>
                  <a:pt x="2900" y="36"/>
                  <a:pt x="2899" y="36"/>
                </a:cubicBezTo>
                <a:cubicBezTo>
                  <a:pt x="2898" y="35"/>
                  <a:pt x="2898" y="35"/>
                  <a:pt x="2898" y="35"/>
                </a:cubicBezTo>
                <a:cubicBezTo>
                  <a:pt x="2898" y="34"/>
                  <a:pt x="2898" y="33"/>
                  <a:pt x="2897" y="33"/>
                </a:cubicBezTo>
                <a:cubicBezTo>
                  <a:pt x="2896" y="33"/>
                  <a:pt x="2896" y="34"/>
                  <a:pt x="2896" y="35"/>
                </a:cubicBezTo>
                <a:cubicBezTo>
                  <a:pt x="2895" y="36"/>
                  <a:pt x="2895" y="37"/>
                  <a:pt x="2893" y="37"/>
                </a:cubicBezTo>
                <a:cubicBezTo>
                  <a:pt x="2892" y="37"/>
                  <a:pt x="2892" y="37"/>
                  <a:pt x="2892" y="36"/>
                </a:cubicBezTo>
                <a:cubicBezTo>
                  <a:pt x="2891" y="36"/>
                  <a:pt x="2891" y="36"/>
                  <a:pt x="2891" y="36"/>
                </a:cubicBezTo>
                <a:cubicBezTo>
                  <a:pt x="2890" y="36"/>
                  <a:pt x="2890" y="36"/>
                  <a:pt x="2890" y="36"/>
                </a:cubicBezTo>
                <a:cubicBezTo>
                  <a:pt x="2889" y="37"/>
                  <a:pt x="2890" y="38"/>
                  <a:pt x="2890" y="38"/>
                </a:cubicBezTo>
                <a:cubicBezTo>
                  <a:pt x="2889" y="39"/>
                  <a:pt x="2889" y="39"/>
                  <a:pt x="2889" y="39"/>
                </a:cubicBezTo>
                <a:cubicBezTo>
                  <a:pt x="2889" y="39"/>
                  <a:pt x="2888" y="38"/>
                  <a:pt x="2888" y="37"/>
                </a:cubicBezTo>
                <a:cubicBezTo>
                  <a:pt x="2888" y="37"/>
                  <a:pt x="2888" y="37"/>
                  <a:pt x="2888" y="36"/>
                </a:cubicBezTo>
                <a:cubicBezTo>
                  <a:pt x="2888" y="36"/>
                  <a:pt x="2888" y="36"/>
                  <a:pt x="2888" y="36"/>
                </a:cubicBezTo>
                <a:cubicBezTo>
                  <a:pt x="2889" y="36"/>
                  <a:pt x="2889" y="36"/>
                  <a:pt x="2890" y="35"/>
                </a:cubicBezTo>
                <a:cubicBezTo>
                  <a:pt x="2891" y="35"/>
                  <a:pt x="2891" y="35"/>
                  <a:pt x="2891" y="34"/>
                </a:cubicBezTo>
                <a:cubicBezTo>
                  <a:pt x="2891" y="33"/>
                  <a:pt x="2891" y="33"/>
                  <a:pt x="2891" y="33"/>
                </a:cubicBezTo>
                <a:cubicBezTo>
                  <a:pt x="2890" y="33"/>
                  <a:pt x="2888" y="35"/>
                  <a:pt x="2888" y="36"/>
                </a:cubicBezTo>
                <a:cubicBezTo>
                  <a:pt x="2888" y="36"/>
                  <a:pt x="2886" y="36"/>
                  <a:pt x="2885" y="36"/>
                </a:cubicBezTo>
                <a:cubicBezTo>
                  <a:pt x="2885" y="34"/>
                  <a:pt x="2885" y="34"/>
                  <a:pt x="2885" y="34"/>
                </a:cubicBezTo>
                <a:cubicBezTo>
                  <a:pt x="2884" y="34"/>
                  <a:pt x="2884" y="34"/>
                  <a:pt x="2884" y="35"/>
                </a:cubicBezTo>
                <a:cubicBezTo>
                  <a:pt x="2884" y="36"/>
                  <a:pt x="2885" y="36"/>
                  <a:pt x="2885" y="37"/>
                </a:cubicBezTo>
                <a:cubicBezTo>
                  <a:pt x="2884" y="38"/>
                  <a:pt x="2884" y="38"/>
                  <a:pt x="2884" y="38"/>
                </a:cubicBezTo>
                <a:cubicBezTo>
                  <a:pt x="2884" y="38"/>
                  <a:pt x="2884" y="39"/>
                  <a:pt x="2883" y="39"/>
                </a:cubicBezTo>
                <a:cubicBezTo>
                  <a:pt x="2882" y="39"/>
                  <a:pt x="2882" y="39"/>
                  <a:pt x="2882" y="39"/>
                </a:cubicBezTo>
                <a:cubicBezTo>
                  <a:pt x="2882" y="38"/>
                  <a:pt x="2882" y="37"/>
                  <a:pt x="2882" y="37"/>
                </a:cubicBezTo>
                <a:cubicBezTo>
                  <a:pt x="2882" y="36"/>
                  <a:pt x="2880" y="36"/>
                  <a:pt x="2880" y="35"/>
                </a:cubicBezTo>
                <a:cubicBezTo>
                  <a:pt x="2880" y="34"/>
                  <a:pt x="2881" y="33"/>
                  <a:pt x="2880" y="33"/>
                </a:cubicBezTo>
                <a:cubicBezTo>
                  <a:pt x="2879" y="33"/>
                  <a:pt x="2879" y="34"/>
                  <a:pt x="2878" y="34"/>
                </a:cubicBezTo>
                <a:cubicBezTo>
                  <a:pt x="2877" y="34"/>
                  <a:pt x="2877" y="33"/>
                  <a:pt x="2877" y="33"/>
                </a:cubicBezTo>
                <a:cubicBezTo>
                  <a:pt x="2876" y="33"/>
                  <a:pt x="2875" y="33"/>
                  <a:pt x="2875" y="34"/>
                </a:cubicBezTo>
                <a:cubicBezTo>
                  <a:pt x="2875" y="35"/>
                  <a:pt x="2875" y="36"/>
                  <a:pt x="2874" y="36"/>
                </a:cubicBezTo>
                <a:cubicBezTo>
                  <a:pt x="2874" y="36"/>
                  <a:pt x="2872" y="36"/>
                  <a:pt x="2871" y="36"/>
                </a:cubicBezTo>
                <a:cubicBezTo>
                  <a:pt x="2870" y="37"/>
                  <a:pt x="2871" y="37"/>
                  <a:pt x="2870" y="37"/>
                </a:cubicBezTo>
                <a:cubicBezTo>
                  <a:pt x="2870" y="38"/>
                  <a:pt x="2869" y="39"/>
                  <a:pt x="2869" y="39"/>
                </a:cubicBezTo>
                <a:cubicBezTo>
                  <a:pt x="2868" y="39"/>
                  <a:pt x="2868" y="38"/>
                  <a:pt x="2867" y="38"/>
                </a:cubicBezTo>
                <a:cubicBezTo>
                  <a:pt x="2866" y="38"/>
                  <a:pt x="2866" y="38"/>
                  <a:pt x="2865" y="38"/>
                </a:cubicBezTo>
                <a:cubicBezTo>
                  <a:pt x="2864" y="37"/>
                  <a:pt x="2865" y="35"/>
                  <a:pt x="2864" y="35"/>
                </a:cubicBezTo>
                <a:cubicBezTo>
                  <a:pt x="2863" y="35"/>
                  <a:pt x="2862" y="34"/>
                  <a:pt x="2861" y="35"/>
                </a:cubicBezTo>
                <a:cubicBezTo>
                  <a:pt x="2861" y="35"/>
                  <a:pt x="2860" y="36"/>
                  <a:pt x="2860" y="37"/>
                </a:cubicBezTo>
                <a:cubicBezTo>
                  <a:pt x="2860" y="38"/>
                  <a:pt x="2861" y="38"/>
                  <a:pt x="2861" y="39"/>
                </a:cubicBezTo>
                <a:cubicBezTo>
                  <a:pt x="2861" y="39"/>
                  <a:pt x="2861" y="39"/>
                  <a:pt x="2861" y="39"/>
                </a:cubicBezTo>
                <a:cubicBezTo>
                  <a:pt x="2859" y="39"/>
                  <a:pt x="2857" y="37"/>
                  <a:pt x="2857" y="36"/>
                </a:cubicBezTo>
                <a:cubicBezTo>
                  <a:pt x="2857" y="35"/>
                  <a:pt x="2857" y="35"/>
                  <a:pt x="2857" y="35"/>
                </a:cubicBezTo>
                <a:cubicBezTo>
                  <a:pt x="2858" y="35"/>
                  <a:pt x="2858" y="36"/>
                  <a:pt x="2859" y="36"/>
                </a:cubicBezTo>
                <a:cubicBezTo>
                  <a:pt x="2860" y="36"/>
                  <a:pt x="2859" y="35"/>
                  <a:pt x="2860" y="35"/>
                </a:cubicBezTo>
                <a:cubicBezTo>
                  <a:pt x="2860" y="35"/>
                  <a:pt x="2861" y="35"/>
                  <a:pt x="2861" y="35"/>
                </a:cubicBezTo>
                <a:cubicBezTo>
                  <a:pt x="2861" y="34"/>
                  <a:pt x="2861" y="33"/>
                  <a:pt x="2861" y="33"/>
                </a:cubicBezTo>
                <a:cubicBezTo>
                  <a:pt x="2860" y="33"/>
                  <a:pt x="2860" y="34"/>
                  <a:pt x="2859" y="34"/>
                </a:cubicBezTo>
                <a:cubicBezTo>
                  <a:pt x="2858" y="34"/>
                  <a:pt x="2858" y="34"/>
                  <a:pt x="2858" y="34"/>
                </a:cubicBezTo>
                <a:cubicBezTo>
                  <a:pt x="2858" y="34"/>
                  <a:pt x="2858" y="33"/>
                  <a:pt x="2857" y="33"/>
                </a:cubicBezTo>
                <a:cubicBezTo>
                  <a:pt x="2856" y="33"/>
                  <a:pt x="2856" y="34"/>
                  <a:pt x="2856" y="35"/>
                </a:cubicBezTo>
                <a:cubicBezTo>
                  <a:pt x="2856" y="35"/>
                  <a:pt x="2855" y="35"/>
                  <a:pt x="2855" y="36"/>
                </a:cubicBezTo>
                <a:cubicBezTo>
                  <a:pt x="2855" y="37"/>
                  <a:pt x="2855" y="37"/>
                  <a:pt x="2855" y="37"/>
                </a:cubicBezTo>
                <a:cubicBezTo>
                  <a:pt x="2855" y="38"/>
                  <a:pt x="2856" y="38"/>
                  <a:pt x="2856" y="39"/>
                </a:cubicBezTo>
                <a:cubicBezTo>
                  <a:pt x="2856" y="39"/>
                  <a:pt x="2856" y="39"/>
                  <a:pt x="2856" y="39"/>
                </a:cubicBezTo>
                <a:cubicBezTo>
                  <a:pt x="2855" y="39"/>
                  <a:pt x="2855" y="39"/>
                  <a:pt x="2854" y="38"/>
                </a:cubicBezTo>
                <a:cubicBezTo>
                  <a:pt x="2854" y="38"/>
                  <a:pt x="2853" y="38"/>
                  <a:pt x="2852" y="38"/>
                </a:cubicBezTo>
                <a:cubicBezTo>
                  <a:pt x="2852" y="37"/>
                  <a:pt x="2851" y="37"/>
                  <a:pt x="2851" y="37"/>
                </a:cubicBezTo>
                <a:cubicBezTo>
                  <a:pt x="2850" y="36"/>
                  <a:pt x="2849" y="37"/>
                  <a:pt x="2848" y="36"/>
                </a:cubicBezTo>
                <a:cubicBezTo>
                  <a:pt x="2847" y="36"/>
                  <a:pt x="2847" y="35"/>
                  <a:pt x="2846" y="35"/>
                </a:cubicBezTo>
                <a:cubicBezTo>
                  <a:pt x="2845" y="35"/>
                  <a:pt x="2844" y="35"/>
                  <a:pt x="2844" y="35"/>
                </a:cubicBezTo>
                <a:cubicBezTo>
                  <a:pt x="2843" y="35"/>
                  <a:pt x="2842" y="35"/>
                  <a:pt x="2842" y="35"/>
                </a:cubicBezTo>
                <a:cubicBezTo>
                  <a:pt x="2841" y="35"/>
                  <a:pt x="2841" y="36"/>
                  <a:pt x="2840" y="36"/>
                </a:cubicBezTo>
                <a:cubicBezTo>
                  <a:pt x="2840" y="36"/>
                  <a:pt x="2839" y="36"/>
                  <a:pt x="2839" y="37"/>
                </a:cubicBezTo>
                <a:cubicBezTo>
                  <a:pt x="2839" y="37"/>
                  <a:pt x="2839" y="38"/>
                  <a:pt x="2838" y="38"/>
                </a:cubicBezTo>
                <a:cubicBezTo>
                  <a:pt x="2838" y="38"/>
                  <a:pt x="2837" y="37"/>
                  <a:pt x="2837" y="37"/>
                </a:cubicBezTo>
                <a:cubicBezTo>
                  <a:pt x="2836" y="37"/>
                  <a:pt x="2836" y="38"/>
                  <a:pt x="2835" y="38"/>
                </a:cubicBezTo>
                <a:cubicBezTo>
                  <a:pt x="2834" y="38"/>
                  <a:pt x="2833" y="39"/>
                  <a:pt x="2832" y="38"/>
                </a:cubicBezTo>
                <a:cubicBezTo>
                  <a:pt x="2831" y="38"/>
                  <a:pt x="2831" y="38"/>
                  <a:pt x="2831" y="38"/>
                </a:cubicBezTo>
                <a:cubicBezTo>
                  <a:pt x="2831" y="37"/>
                  <a:pt x="2832" y="36"/>
                  <a:pt x="2832" y="36"/>
                </a:cubicBezTo>
                <a:cubicBezTo>
                  <a:pt x="2833" y="35"/>
                  <a:pt x="2832" y="34"/>
                  <a:pt x="2832" y="33"/>
                </a:cubicBezTo>
                <a:cubicBezTo>
                  <a:pt x="2832" y="32"/>
                  <a:pt x="2833" y="31"/>
                  <a:pt x="2832" y="31"/>
                </a:cubicBezTo>
                <a:cubicBezTo>
                  <a:pt x="2830" y="31"/>
                  <a:pt x="2831" y="32"/>
                  <a:pt x="2830" y="33"/>
                </a:cubicBezTo>
                <a:cubicBezTo>
                  <a:pt x="2830" y="33"/>
                  <a:pt x="2829" y="34"/>
                  <a:pt x="2829" y="34"/>
                </a:cubicBezTo>
                <a:cubicBezTo>
                  <a:pt x="2829" y="35"/>
                  <a:pt x="2829" y="35"/>
                  <a:pt x="2829" y="36"/>
                </a:cubicBezTo>
                <a:cubicBezTo>
                  <a:pt x="2828" y="37"/>
                  <a:pt x="2828" y="37"/>
                  <a:pt x="2828" y="37"/>
                </a:cubicBezTo>
                <a:cubicBezTo>
                  <a:pt x="2826" y="37"/>
                  <a:pt x="2826" y="35"/>
                  <a:pt x="2824" y="35"/>
                </a:cubicBezTo>
                <a:cubicBezTo>
                  <a:pt x="2823" y="35"/>
                  <a:pt x="2823" y="35"/>
                  <a:pt x="2823" y="35"/>
                </a:cubicBezTo>
                <a:cubicBezTo>
                  <a:pt x="2821" y="35"/>
                  <a:pt x="2822" y="36"/>
                  <a:pt x="2821" y="37"/>
                </a:cubicBezTo>
                <a:cubicBezTo>
                  <a:pt x="2820" y="37"/>
                  <a:pt x="2819" y="36"/>
                  <a:pt x="2819" y="36"/>
                </a:cubicBezTo>
                <a:cubicBezTo>
                  <a:pt x="2818" y="36"/>
                  <a:pt x="2818" y="36"/>
                  <a:pt x="2818" y="36"/>
                </a:cubicBezTo>
                <a:cubicBezTo>
                  <a:pt x="2818" y="38"/>
                  <a:pt x="2819" y="38"/>
                  <a:pt x="2819" y="39"/>
                </a:cubicBezTo>
                <a:cubicBezTo>
                  <a:pt x="2819" y="40"/>
                  <a:pt x="2819" y="40"/>
                  <a:pt x="2819" y="40"/>
                </a:cubicBezTo>
                <a:cubicBezTo>
                  <a:pt x="2817" y="40"/>
                  <a:pt x="2817" y="37"/>
                  <a:pt x="2816" y="38"/>
                </a:cubicBezTo>
                <a:cubicBezTo>
                  <a:pt x="2816" y="39"/>
                  <a:pt x="2815" y="39"/>
                  <a:pt x="2815" y="40"/>
                </a:cubicBezTo>
                <a:cubicBezTo>
                  <a:pt x="2815" y="40"/>
                  <a:pt x="2816" y="41"/>
                  <a:pt x="2816" y="41"/>
                </a:cubicBezTo>
                <a:cubicBezTo>
                  <a:pt x="2816" y="41"/>
                  <a:pt x="2816" y="42"/>
                  <a:pt x="2816" y="42"/>
                </a:cubicBezTo>
                <a:cubicBezTo>
                  <a:pt x="2815" y="42"/>
                  <a:pt x="2815" y="41"/>
                  <a:pt x="2814" y="40"/>
                </a:cubicBezTo>
                <a:cubicBezTo>
                  <a:pt x="2814" y="40"/>
                  <a:pt x="2813" y="41"/>
                  <a:pt x="2812" y="40"/>
                </a:cubicBezTo>
                <a:cubicBezTo>
                  <a:pt x="2812" y="40"/>
                  <a:pt x="2812" y="39"/>
                  <a:pt x="2812" y="39"/>
                </a:cubicBezTo>
                <a:cubicBezTo>
                  <a:pt x="2813" y="37"/>
                  <a:pt x="2815" y="37"/>
                  <a:pt x="2815" y="35"/>
                </a:cubicBezTo>
                <a:cubicBezTo>
                  <a:pt x="2815" y="35"/>
                  <a:pt x="2814" y="34"/>
                  <a:pt x="2814" y="34"/>
                </a:cubicBezTo>
                <a:cubicBezTo>
                  <a:pt x="2814" y="34"/>
                  <a:pt x="2812" y="34"/>
                  <a:pt x="2812" y="34"/>
                </a:cubicBezTo>
                <a:cubicBezTo>
                  <a:pt x="2811" y="35"/>
                  <a:pt x="2811" y="37"/>
                  <a:pt x="2811" y="37"/>
                </a:cubicBezTo>
                <a:cubicBezTo>
                  <a:pt x="2810" y="38"/>
                  <a:pt x="2809" y="37"/>
                  <a:pt x="2808" y="36"/>
                </a:cubicBezTo>
                <a:cubicBezTo>
                  <a:pt x="2808" y="36"/>
                  <a:pt x="2807" y="35"/>
                  <a:pt x="2806" y="36"/>
                </a:cubicBezTo>
                <a:cubicBezTo>
                  <a:pt x="2806" y="36"/>
                  <a:pt x="2805" y="37"/>
                  <a:pt x="2804" y="37"/>
                </a:cubicBezTo>
                <a:cubicBezTo>
                  <a:pt x="2804" y="37"/>
                  <a:pt x="2803" y="36"/>
                  <a:pt x="2803" y="36"/>
                </a:cubicBezTo>
                <a:cubicBezTo>
                  <a:pt x="2802" y="35"/>
                  <a:pt x="2801" y="35"/>
                  <a:pt x="2800" y="36"/>
                </a:cubicBezTo>
                <a:cubicBezTo>
                  <a:pt x="2799" y="36"/>
                  <a:pt x="2799" y="36"/>
                  <a:pt x="2799" y="37"/>
                </a:cubicBezTo>
                <a:cubicBezTo>
                  <a:pt x="2799" y="37"/>
                  <a:pt x="2800" y="37"/>
                  <a:pt x="2800" y="38"/>
                </a:cubicBezTo>
                <a:cubicBezTo>
                  <a:pt x="2801" y="39"/>
                  <a:pt x="2801" y="39"/>
                  <a:pt x="2801" y="39"/>
                </a:cubicBezTo>
                <a:cubicBezTo>
                  <a:pt x="2801" y="40"/>
                  <a:pt x="2800" y="40"/>
                  <a:pt x="2800" y="40"/>
                </a:cubicBezTo>
                <a:cubicBezTo>
                  <a:pt x="2799" y="40"/>
                  <a:pt x="2799" y="40"/>
                  <a:pt x="2799" y="40"/>
                </a:cubicBezTo>
                <a:cubicBezTo>
                  <a:pt x="2799" y="40"/>
                  <a:pt x="2799" y="39"/>
                  <a:pt x="2799" y="38"/>
                </a:cubicBezTo>
                <a:cubicBezTo>
                  <a:pt x="2799" y="38"/>
                  <a:pt x="2798" y="38"/>
                  <a:pt x="2798" y="38"/>
                </a:cubicBezTo>
                <a:cubicBezTo>
                  <a:pt x="2797" y="38"/>
                  <a:pt x="2797" y="38"/>
                  <a:pt x="2796" y="39"/>
                </a:cubicBezTo>
                <a:cubicBezTo>
                  <a:pt x="2796" y="39"/>
                  <a:pt x="2796" y="39"/>
                  <a:pt x="2796" y="38"/>
                </a:cubicBezTo>
                <a:cubicBezTo>
                  <a:pt x="2796" y="38"/>
                  <a:pt x="2796" y="37"/>
                  <a:pt x="2797" y="37"/>
                </a:cubicBezTo>
                <a:cubicBezTo>
                  <a:pt x="2797" y="36"/>
                  <a:pt x="2797" y="36"/>
                  <a:pt x="2797" y="36"/>
                </a:cubicBezTo>
                <a:cubicBezTo>
                  <a:pt x="2796" y="36"/>
                  <a:pt x="2796" y="35"/>
                  <a:pt x="2795" y="36"/>
                </a:cubicBezTo>
                <a:cubicBezTo>
                  <a:pt x="2795" y="36"/>
                  <a:pt x="2794" y="38"/>
                  <a:pt x="2793" y="37"/>
                </a:cubicBezTo>
                <a:cubicBezTo>
                  <a:pt x="2792" y="37"/>
                  <a:pt x="2791" y="36"/>
                  <a:pt x="2790" y="36"/>
                </a:cubicBezTo>
                <a:cubicBezTo>
                  <a:pt x="2790" y="36"/>
                  <a:pt x="2789" y="36"/>
                  <a:pt x="2789" y="37"/>
                </a:cubicBezTo>
                <a:cubicBezTo>
                  <a:pt x="2789" y="38"/>
                  <a:pt x="2791" y="38"/>
                  <a:pt x="2790" y="38"/>
                </a:cubicBezTo>
                <a:cubicBezTo>
                  <a:pt x="2790" y="39"/>
                  <a:pt x="2790" y="39"/>
                  <a:pt x="2790" y="39"/>
                </a:cubicBezTo>
                <a:cubicBezTo>
                  <a:pt x="2790" y="40"/>
                  <a:pt x="2789" y="38"/>
                  <a:pt x="2788" y="38"/>
                </a:cubicBezTo>
                <a:cubicBezTo>
                  <a:pt x="2787" y="37"/>
                  <a:pt x="2786" y="38"/>
                  <a:pt x="2785" y="37"/>
                </a:cubicBezTo>
                <a:cubicBezTo>
                  <a:pt x="2785" y="36"/>
                  <a:pt x="2785" y="36"/>
                  <a:pt x="2785" y="36"/>
                </a:cubicBezTo>
                <a:cubicBezTo>
                  <a:pt x="2786" y="36"/>
                  <a:pt x="2787" y="36"/>
                  <a:pt x="2787" y="36"/>
                </a:cubicBezTo>
                <a:cubicBezTo>
                  <a:pt x="2787" y="35"/>
                  <a:pt x="2787" y="35"/>
                  <a:pt x="2787" y="35"/>
                </a:cubicBezTo>
                <a:cubicBezTo>
                  <a:pt x="2787" y="34"/>
                  <a:pt x="2786" y="34"/>
                  <a:pt x="2785" y="34"/>
                </a:cubicBezTo>
                <a:cubicBezTo>
                  <a:pt x="2784" y="35"/>
                  <a:pt x="2785" y="35"/>
                  <a:pt x="2784" y="36"/>
                </a:cubicBezTo>
                <a:cubicBezTo>
                  <a:pt x="2784" y="36"/>
                  <a:pt x="2783" y="37"/>
                  <a:pt x="2782" y="37"/>
                </a:cubicBezTo>
                <a:cubicBezTo>
                  <a:pt x="2782" y="37"/>
                  <a:pt x="2781" y="37"/>
                  <a:pt x="2781" y="37"/>
                </a:cubicBezTo>
                <a:cubicBezTo>
                  <a:pt x="2781" y="35"/>
                  <a:pt x="2782" y="35"/>
                  <a:pt x="2782" y="34"/>
                </a:cubicBezTo>
                <a:cubicBezTo>
                  <a:pt x="2782" y="33"/>
                  <a:pt x="2782" y="33"/>
                  <a:pt x="2782" y="33"/>
                </a:cubicBezTo>
                <a:cubicBezTo>
                  <a:pt x="2780" y="33"/>
                  <a:pt x="2779" y="34"/>
                  <a:pt x="2779" y="35"/>
                </a:cubicBezTo>
                <a:cubicBezTo>
                  <a:pt x="2780" y="38"/>
                  <a:pt x="2779" y="37"/>
                  <a:pt x="2778" y="38"/>
                </a:cubicBezTo>
                <a:cubicBezTo>
                  <a:pt x="2778" y="39"/>
                  <a:pt x="2777" y="39"/>
                  <a:pt x="2777" y="39"/>
                </a:cubicBezTo>
                <a:cubicBezTo>
                  <a:pt x="2776" y="40"/>
                  <a:pt x="2776" y="40"/>
                  <a:pt x="2776" y="40"/>
                </a:cubicBezTo>
                <a:cubicBezTo>
                  <a:pt x="2775" y="39"/>
                  <a:pt x="2775" y="39"/>
                  <a:pt x="2775" y="39"/>
                </a:cubicBezTo>
                <a:cubicBezTo>
                  <a:pt x="2775" y="38"/>
                  <a:pt x="2775" y="38"/>
                  <a:pt x="2775" y="38"/>
                </a:cubicBezTo>
                <a:cubicBezTo>
                  <a:pt x="2773" y="37"/>
                  <a:pt x="2773" y="37"/>
                  <a:pt x="2773" y="37"/>
                </a:cubicBezTo>
                <a:cubicBezTo>
                  <a:pt x="2773" y="36"/>
                  <a:pt x="2773" y="35"/>
                  <a:pt x="2773" y="35"/>
                </a:cubicBezTo>
                <a:cubicBezTo>
                  <a:pt x="2771" y="35"/>
                  <a:pt x="2772" y="36"/>
                  <a:pt x="2771" y="37"/>
                </a:cubicBezTo>
                <a:cubicBezTo>
                  <a:pt x="2771" y="38"/>
                  <a:pt x="2770" y="39"/>
                  <a:pt x="2769" y="39"/>
                </a:cubicBezTo>
                <a:cubicBezTo>
                  <a:pt x="2769" y="40"/>
                  <a:pt x="2768" y="41"/>
                  <a:pt x="2768" y="41"/>
                </a:cubicBezTo>
                <a:cubicBezTo>
                  <a:pt x="2767" y="41"/>
                  <a:pt x="2767" y="41"/>
                  <a:pt x="2767" y="41"/>
                </a:cubicBezTo>
                <a:cubicBezTo>
                  <a:pt x="2766" y="40"/>
                  <a:pt x="2768" y="40"/>
                  <a:pt x="2768" y="39"/>
                </a:cubicBezTo>
                <a:cubicBezTo>
                  <a:pt x="2768" y="38"/>
                  <a:pt x="2768" y="38"/>
                  <a:pt x="2767" y="38"/>
                </a:cubicBezTo>
                <a:cubicBezTo>
                  <a:pt x="2767" y="38"/>
                  <a:pt x="2767" y="38"/>
                  <a:pt x="2766" y="38"/>
                </a:cubicBezTo>
                <a:cubicBezTo>
                  <a:pt x="2766" y="38"/>
                  <a:pt x="2765" y="37"/>
                  <a:pt x="2765" y="37"/>
                </a:cubicBezTo>
                <a:cubicBezTo>
                  <a:pt x="2765" y="36"/>
                  <a:pt x="2766" y="36"/>
                  <a:pt x="2766" y="36"/>
                </a:cubicBezTo>
                <a:cubicBezTo>
                  <a:pt x="2766" y="35"/>
                  <a:pt x="2766" y="35"/>
                  <a:pt x="2766" y="35"/>
                </a:cubicBezTo>
                <a:cubicBezTo>
                  <a:pt x="2766" y="35"/>
                  <a:pt x="2765" y="36"/>
                  <a:pt x="2765" y="36"/>
                </a:cubicBezTo>
                <a:cubicBezTo>
                  <a:pt x="2764" y="36"/>
                  <a:pt x="2764" y="36"/>
                  <a:pt x="2764" y="36"/>
                </a:cubicBezTo>
                <a:cubicBezTo>
                  <a:pt x="2763" y="37"/>
                  <a:pt x="2763" y="38"/>
                  <a:pt x="2763" y="38"/>
                </a:cubicBezTo>
                <a:cubicBezTo>
                  <a:pt x="2762" y="37"/>
                  <a:pt x="2762" y="37"/>
                  <a:pt x="2762" y="37"/>
                </a:cubicBezTo>
                <a:cubicBezTo>
                  <a:pt x="2762" y="37"/>
                  <a:pt x="2763" y="36"/>
                  <a:pt x="2763" y="36"/>
                </a:cubicBezTo>
                <a:cubicBezTo>
                  <a:pt x="2763" y="35"/>
                  <a:pt x="2763" y="35"/>
                  <a:pt x="2763" y="35"/>
                </a:cubicBezTo>
                <a:cubicBezTo>
                  <a:pt x="2762" y="35"/>
                  <a:pt x="2762" y="36"/>
                  <a:pt x="2761" y="36"/>
                </a:cubicBezTo>
                <a:cubicBezTo>
                  <a:pt x="2761" y="37"/>
                  <a:pt x="2759" y="37"/>
                  <a:pt x="2759" y="38"/>
                </a:cubicBezTo>
                <a:cubicBezTo>
                  <a:pt x="2759" y="39"/>
                  <a:pt x="2760" y="39"/>
                  <a:pt x="2760" y="40"/>
                </a:cubicBezTo>
                <a:cubicBezTo>
                  <a:pt x="2760" y="41"/>
                  <a:pt x="2760" y="41"/>
                  <a:pt x="2760" y="41"/>
                </a:cubicBezTo>
                <a:cubicBezTo>
                  <a:pt x="2759" y="41"/>
                  <a:pt x="2758" y="38"/>
                  <a:pt x="2757" y="38"/>
                </a:cubicBezTo>
                <a:cubicBezTo>
                  <a:pt x="2756" y="38"/>
                  <a:pt x="2756" y="39"/>
                  <a:pt x="2755" y="39"/>
                </a:cubicBezTo>
                <a:cubicBezTo>
                  <a:pt x="2755" y="39"/>
                  <a:pt x="2755" y="39"/>
                  <a:pt x="2755" y="39"/>
                </a:cubicBezTo>
                <a:cubicBezTo>
                  <a:pt x="2754" y="38"/>
                  <a:pt x="2755" y="38"/>
                  <a:pt x="2755" y="38"/>
                </a:cubicBezTo>
                <a:cubicBezTo>
                  <a:pt x="2755" y="37"/>
                  <a:pt x="2755" y="37"/>
                  <a:pt x="2755" y="37"/>
                </a:cubicBezTo>
                <a:cubicBezTo>
                  <a:pt x="2755" y="37"/>
                  <a:pt x="2755" y="36"/>
                  <a:pt x="2754" y="36"/>
                </a:cubicBezTo>
                <a:cubicBezTo>
                  <a:pt x="2754" y="36"/>
                  <a:pt x="2753" y="36"/>
                  <a:pt x="2753" y="36"/>
                </a:cubicBezTo>
                <a:cubicBezTo>
                  <a:pt x="2752" y="36"/>
                  <a:pt x="2752" y="35"/>
                  <a:pt x="2751" y="35"/>
                </a:cubicBezTo>
                <a:cubicBezTo>
                  <a:pt x="2751" y="35"/>
                  <a:pt x="2750" y="35"/>
                  <a:pt x="2750" y="35"/>
                </a:cubicBezTo>
                <a:cubicBezTo>
                  <a:pt x="2749" y="35"/>
                  <a:pt x="2749" y="36"/>
                  <a:pt x="2749" y="36"/>
                </a:cubicBezTo>
                <a:cubicBezTo>
                  <a:pt x="2748" y="37"/>
                  <a:pt x="2748" y="38"/>
                  <a:pt x="2747" y="38"/>
                </a:cubicBezTo>
                <a:cubicBezTo>
                  <a:pt x="2746" y="38"/>
                  <a:pt x="2746" y="38"/>
                  <a:pt x="2745" y="38"/>
                </a:cubicBezTo>
                <a:cubicBezTo>
                  <a:pt x="2745" y="39"/>
                  <a:pt x="2744" y="39"/>
                  <a:pt x="2744" y="40"/>
                </a:cubicBezTo>
                <a:cubicBezTo>
                  <a:pt x="2743" y="39"/>
                  <a:pt x="2743" y="39"/>
                  <a:pt x="2743" y="39"/>
                </a:cubicBezTo>
                <a:cubicBezTo>
                  <a:pt x="2743" y="39"/>
                  <a:pt x="2743" y="38"/>
                  <a:pt x="2743" y="38"/>
                </a:cubicBezTo>
                <a:cubicBezTo>
                  <a:pt x="2743" y="37"/>
                  <a:pt x="2742" y="35"/>
                  <a:pt x="2741" y="35"/>
                </a:cubicBezTo>
                <a:cubicBezTo>
                  <a:pt x="2740" y="35"/>
                  <a:pt x="2740" y="35"/>
                  <a:pt x="2740" y="35"/>
                </a:cubicBezTo>
                <a:cubicBezTo>
                  <a:pt x="2740" y="36"/>
                  <a:pt x="2740" y="36"/>
                  <a:pt x="2740" y="36"/>
                </a:cubicBezTo>
                <a:cubicBezTo>
                  <a:pt x="2740" y="37"/>
                  <a:pt x="2741" y="37"/>
                  <a:pt x="2741" y="37"/>
                </a:cubicBezTo>
                <a:cubicBezTo>
                  <a:pt x="2741" y="38"/>
                  <a:pt x="2741" y="38"/>
                  <a:pt x="2740" y="38"/>
                </a:cubicBezTo>
                <a:cubicBezTo>
                  <a:pt x="2740" y="38"/>
                  <a:pt x="2740" y="38"/>
                  <a:pt x="2740" y="38"/>
                </a:cubicBezTo>
                <a:cubicBezTo>
                  <a:pt x="2739" y="39"/>
                  <a:pt x="2738" y="37"/>
                  <a:pt x="2737" y="37"/>
                </a:cubicBezTo>
                <a:cubicBezTo>
                  <a:pt x="2736" y="37"/>
                  <a:pt x="2736" y="38"/>
                  <a:pt x="2735" y="38"/>
                </a:cubicBezTo>
                <a:cubicBezTo>
                  <a:pt x="2735" y="38"/>
                  <a:pt x="2735" y="38"/>
                  <a:pt x="2734" y="38"/>
                </a:cubicBezTo>
                <a:cubicBezTo>
                  <a:pt x="2733" y="39"/>
                  <a:pt x="2733" y="39"/>
                  <a:pt x="2733" y="40"/>
                </a:cubicBezTo>
                <a:cubicBezTo>
                  <a:pt x="2732" y="40"/>
                  <a:pt x="2732" y="40"/>
                  <a:pt x="2732" y="40"/>
                </a:cubicBezTo>
                <a:cubicBezTo>
                  <a:pt x="2731" y="40"/>
                  <a:pt x="2730" y="40"/>
                  <a:pt x="2730" y="39"/>
                </a:cubicBezTo>
                <a:cubicBezTo>
                  <a:pt x="2730" y="38"/>
                  <a:pt x="2730" y="38"/>
                  <a:pt x="2730" y="38"/>
                </a:cubicBezTo>
                <a:cubicBezTo>
                  <a:pt x="2730" y="38"/>
                  <a:pt x="2730" y="37"/>
                  <a:pt x="2729" y="37"/>
                </a:cubicBezTo>
                <a:cubicBezTo>
                  <a:pt x="2729" y="37"/>
                  <a:pt x="2728" y="36"/>
                  <a:pt x="2728" y="37"/>
                </a:cubicBezTo>
                <a:cubicBezTo>
                  <a:pt x="2727" y="37"/>
                  <a:pt x="2727" y="37"/>
                  <a:pt x="2727" y="37"/>
                </a:cubicBezTo>
                <a:cubicBezTo>
                  <a:pt x="2727" y="38"/>
                  <a:pt x="2727" y="38"/>
                  <a:pt x="2726" y="39"/>
                </a:cubicBezTo>
                <a:cubicBezTo>
                  <a:pt x="2726" y="39"/>
                  <a:pt x="2725" y="40"/>
                  <a:pt x="2724" y="40"/>
                </a:cubicBezTo>
                <a:cubicBezTo>
                  <a:pt x="2724" y="40"/>
                  <a:pt x="2723" y="39"/>
                  <a:pt x="2722" y="39"/>
                </a:cubicBezTo>
                <a:cubicBezTo>
                  <a:pt x="2722" y="39"/>
                  <a:pt x="2721" y="39"/>
                  <a:pt x="2721" y="39"/>
                </a:cubicBezTo>
                <a:cubicBezTo>
                  <a:pt x="2720" y="40"/>
                  <a:pt x="2720" y="42"/>
                  <a:pt x="2719" y="42"/>
                </a:cubicBezTo>
                <a:cubicBezTo>
                  <a:pt x="2718" y="41"/>
                  <a:pt x="2719" y="40"/>
                  <a:pt x="2719" y="40"/>
                </a:cubicBezTo>
                <a:cubicBezTo>
                  <a:pt x="2718" y="39"/>
                  <a:pt x="2717" y="38"/>
                  <a:pt x="2717" y="38"/>
                </a:cubicBezTo>
                <a:cubicBezTo>
                  <a:pt x="2717" y="37"/>
                  <a:pt x="2717" y="36"/>
                  <a:pt x="2717" y="36"/>
                </a:cubicBezTo>
                <a:cubicBezTo>
                  <a:pt x="2717" y="35"/>
                  <a:pt x="2717" y="35"/>
                  <a:pt x="2717" y="34"/>
                </a:cubicBezTo>
                <a:cubicBezTo>
                  <a:pt x="2716" y="34"/>
                  <a:pt x="2715" y="34"/>
                  <a:pt x="2715" y="35"/>
                </a:cubicBezTo>
                <a:cubicBezTo>
                  <a:pt x="2715" y="36"/>
                  <a:pt x="2716" y="37"/>
                  <a:pt x="2716" y="37"/>
                </a:cubicBezTo>
                <a:cubicBezTo>
                  <a:pt x="2715" y="38"/>
                  <a:pt x="2714" y="38"/>
                  <a:pt x="2714" y="39"/>
                </a:cubicBezTo>
                <a:cubicBezTo>
                  <a:pt x="2714" y="40"/>
                  <a:pt x="2714" y="42"/>
                  <a:pt x="2713" y="42"/>
                </a:cubicBezTo>
                <a:cubicBezTo>
                  <a:pt x="2713" y="42"/>
                  <a:pt x="2712" y="42"/>
                  <a:pt x="2712" y="41"/>
                </a:cubicBezTo>
                <a:cubicBezTo>
                  <a:pt x="2712" y="41"/>
                  <a:pt x="2712" y="40"/>
                  <a:pt x="2712" y="40"/>
                </a:cubicBezTo>
                <a:cubicBezTo>
                  <a:pt x="2713" y="39"/>
                  <a:pt x="2714" y="39"/>
                  <a:pt x="2714" y="39"/>
                </a:cubicBezTo>
                <a:cubicBezTo>
                  <a:pt x="2714" y="38"/>
                  <a:pt x="2714" y="37"/>
                  <a:pt x="2713" y="37"/>
                </a:cubicBezTo>
                <a:cubicBezTo>
                  <a:pt x="2713" y="37"/>
                  <a:pt x="2712" y="37"/>
                  <a:pt x="2712" y="37"/>
                </a:cubicBezTo>
                <a:cubicBezTo>
                  <a:pt x="2711" y="37"/>
                  <a:pt x="2711" y="37"/>
                  <a:pt x="2710" y="37"/>
                </a:cubicBezTo>
                <a:cubicBezTo>
                  <a:pt x="2710" y="37"/>
                  <a:pt x="2709" y="36"/>
                  <a:pt x="2709" y="36"/>
                </a:cubicBezTo>
                <a:cubicBezTo>
                  <a:pt x="2708" y="36"/>
                  <a:pt x="2708" y="36"/>
                  <a:pt x="2708" y="36"/>
                </a:cubicBezTo>
                <a:cubicBezTo>
                  <a:pt x="2708" y="38"/>
                  <a:pt x="2711" y="38"/>
                  <a:pt x="2709" y="39"/>
                </a:cubicBezTo>
                <a:cubicBezTo>
                  <a:pt x="2709" y="40"/>
                  <a:pt x="2709" y="40"/>
                  <a:pt x="2709" y="40"/>
                </a:cubicBezTo>
                <a:cubicBezTo>
                  <a:pt x="2708" y="40"/>
                  <a:pt x="2708" y="40"/>
                  <a:pt x="2707" y="39"/>
                </a:cubicBezTo>
                <a:cubicBezTo>
                  <a:pt x="2707" y="39"/>
                  <a:pt x="2705" y="39"/>
                  <a:pt x="2704" y="39"/>
                </a:cubicBezTo>
                <a:cubicBezTo>
                  <a:pt x="2703" y="39"/>
                  <a:pt x="2703" y="40"/>
                  <a:pt x="2702" y="40"/>
                </a:cubicBezTo>
                <a:cubicBezTo>
                  <a:pt x="2702" y="40"/>
                  <a:pt x="2702" y="40"/>
                  <a:pt x="2702" y="40"/>
                </a:cubicBezTo>
                <a:cubicBezTo>
                  <a:pt x="2701" y="40"/>
                  <a:pt x="2701" y="40"/>
                  <a:pt x="2701" y="39"/>
                </a:cubicBezTo>
                <a:cubicBezTo>
                  <a:pt x="2701" y="39"/>
                  <a:pt x="2700" y="38"/>
                  <a:pt x="2699" y="38"/>
                </a:cubicBezTo>
                <a:cubicBezTo>
                  <a:pt x="2698" y="38"/>
                  <a:pt x="2698" y="40"/>
                  <a:pt x="2697" y="40"/>
                </a:cubicBezTo>
                <a:cubicBezTo>
                  <a:pt x="2697" y="40"/>
                  <a:pt x="2697" y="40"/>
                  <a:pt x="2697" y="40"/>
                </a:cubicBezTo>
                <a:cubicBezTo>
                  <a:pt x="2696" y="41"/>
                  <a:pt x="2697" y="39"/>
                  <a:pt x="2696" y="38"/>
                </a:cubicBezTo>
                <a:cubicBezTo>
                  <a:pt x="2695" y="38"/>
                  <a:pt x="2695" y="38"/>
                  <a:pt x="2695" y="38"/>
                </a:cubicBezTo>
                <a:cubicBezTo>
                  <a:pt x="2695" y="38"/>
                  <a:pt x="2694" y="38"/>
                  <a:pt x="2694" y="37"/>
                </a:cubicBezTo>
                <a:cubicBezTo>
                  <a:pt x="2693" y="36"/>
                  <a:pt x="2693" y="36"/>
                  <a:pt x="2693" y="36"/>
                </a:cubicBezTo>
                <a:cubicBezTo>
                  <a:pt x="2692" y="36"/>
                  <a:pt x="2692" y="36"/>
                  <a:pt x="2692" y="36"/>
                </a:cubicBezTo>
                <a:cubicBezTo>
                  <a:pt x="2692" y="36"/>
                  <a:pt x="2692" y="36"/>
                  <a:pt x="2692" y="36"/>
                </a:cubicBezTo>
                <a:cubicBezTo>
                  <a:pt x="2691" y="37"/>
                  <a:pt x="2693" y="37"/>
                  <a:pt x="2693" y="38"/>
                </a:cubicBezTo>
                <a:cubicBezTo>
                  <a:pt x="2693" y="39"/>
                  <a:pt x="2693" y="39"/>
                  <a:pt x="2692" y="39"/>
                </a:cubicBezTo>
                <a:cubicBezTo>
                  <a:pt x="2692" y="39"/>
                  <a:pt x="2690" y="39"/>
                  <a:pt x="2689" y="39"/>
                </a:cubicBezTo>
                <a:cubicBezTo>
                  <a:pt x="2688" y="39"/>
                  <a:pt x="2687" y="37"/>
                  <a:pt x="2686" y="36"/>
                </a:cubicBezTo>
                <a:cubicBezTo>
                  <a:pt x="2686" y="36"/>
                  <a:pt x="2684" y="36"/>
                  <a:pt x="2683" y="36"/>
                </a:cubicBezTo>
                <a:cubicBezTo>
                  <a:pt x="2682" y="36"/>
                  <a:pt x="2682" y="37"/>
                  <a:pt x="2681" y="37"/>
                </a:cubicBezTo>
                <a:cubicBezTo>
                  <a:pt x="2680" y="37"/>
                  <a:pt x="2680" y="37"/>
                  <a:pt x="2679" y="36"/>
                </a:cubicBezTo>
                <a:cubicBezTo>
                  <a:pt x="2679" y="36"/>
                  <a:pt x="2678" y="36"/>
                  <a:pt x="2678" y="36"/>
                </a:cubicBezTo>
                <a:cubicBezTo>
                  <a:pt x="2677" y="36"/>
                  <a:pt x="2677" y="35"/>
                  <a:pt x="2677" y="35"/>
                </a:cubicBezTo>
                <a:cubicBezTo>
                  <a:pt x="2676" y="35"/>
                  <a:pt x="2675" y="35"/>
                  <a:pt x="2675" y="35"/>
                </a:cubicBezTo>
                <a:cubicBezTo>
                  <a:pt x="2676" y="36"/>
                  <a:pt x="2676" y="36"/>
                  <a:pt x="2677" y="37"/>
                </a:cubicBezTo>
                <a:cubicBezTo>
                  <a:pt x="2677" y="37"/>
                  <a:pt x="2677" y="38"/>
                  <a:pt x="2677" y="39"/>
                </a:cubicBezTo>
                <a:cubicBezTo>
                  <a:pt x="2679" y="40"/>
                  <a:pt x="2679" y="40"/>
                  <a:pt x="2679" y="40"/>
                </a:cubicBezTo>
                <a:cubicBezTo>
                  <a:pt x="2679" y="41"/>
                  <a:pt x="2679" y="41"/>
                  <a:pt x="2678" y="41"/>
                </a:cubicBezTo>
                <a:cubicBezTo>
                  <a:pt x="2678" y="41"/>
                  <a:pt x="2677" y="40"/>
                  <a:pt x="2677" y="40"/>
                </a:cubicBezTo>
                <a:cubicBezTo>
                  <a:pt x="2675" y="40"/>
                  <a:pt x="2675" y="41"/>
                  <a:pt x="2675" y="41"/>
                </a:cubicBezTo>
                <a:cubicBezTo>
                  <a:pt x="2674" y="41"/>
                  <a:pt x="2674" y="40"/>
                  <a:pt x="2673" y="39"/>
                </a:cubicBezTo>
                <a:cubicBezTo>
                  <a:pt x="2672" y="39"/>
                  <a:pt x="2671" y="40"/>
                  <a:pt x="2670" y="39"/>
                </a:cubicBezTo>
                <a:cubicBezTo>
                  <a:pt x="2670" y="39"/>
                  <a:pt x="2669" y="39"/>
                  <a:pt x="2669" y="38"/>
                </a:cubicBezTo>
                <a:cubicBezTo>
                  <a:pt x="2668" y="38"/>
                  <a:pt x="2667" y="39"/>
                  <a:pt x="2666" y="40"/>
                </a:cubicBezTo>
                <a:cubicBezTo>
                  <a:pt x="2666" y="40"/>
                  <a:pt x="2665" y="39"/>
                  <a:pt x="2664" y="40"/>
                </a:cubicBezTo>
                <a:cubicBezTo>
                  <a:pt x="2662" y="40"/>
                  <a:pt x="2662" y="43"/>
                  <a:pt x="2661" y="43"/>
                </a:cubicBezTo>
                <a:cubicBezTo>
                  <a:pt x="2660" y="42"/>
                  <a:pt x="2660" y="42"/>
                  <a:pt x="2660" y="42"/>
                </a:cubicBezTo>
                <a:cubicBezTo>
                  <a:pt x="2659" y="42"/>
                  <a:pt x="2661" y="42"/>
                  <a:pt x="2661" y="41"/>
                </a:cubicBezTo>
                <a:cubicBezTo>
                  <a:pt x="2661" y="40"/>
                  <a:pt x="2660" y="38"/>
                  <a:pt x="2659" y="38"/>
                </a:cubicBezTo>
                <a:cubicBezTo>
                  <a:pt x="2657" y="38"/>
                  <a:pt x="2658" y="40"/>
                  <a:pt x="2657" y="41"/>
                </a:cubicBezTo>
                <a:cubicBezTo>
                  <a:pt x="2656" y="41"/>
                  <a:pt x="2656" y="41"/>
                  <a:pt x="2656" y="41"/>
                </a:cubicBezTo>
                <a:cubicBezTo>
                  <a:pt x="2655" y="40"/>
                  <a:pt x="2655" y="40"/>
                  <a:pt x="2655" y="39"/>
                </a:cubicBezTo>
                <a:cubicBezTo>
                  <a:pt x="2654" y="38"/>
                  <a:pt x="2655" y="37"/>
                  <a:pt x="2655" y="36"/>
                </a:cubicBezTo>
                <a:cubicBezTo>
                  <a:pt x="2654" y="35"/>
                  <a:pt x="2654" y="35"/>
                  <a:pt x="2654" y="35"/>
                </a:cubicBezTo>
                <a:cubicBezTo>
                  <a:pt x="2653" y="35"/>
                  <a:pt x="2652" y="36"/>
                  <a:pt x="2652" y="37"/>
                </a:cubicBezTo>
                <a:cubicBezTo>
                  <a:pt x="2652" y="38"/>
                  <a:pt x="2653" y="38"/>
                  <a:pt x="2653" y="39"/>
                </a:cubicBezTo>
                <a:cubicBezTo>
                  <a:pt x="2653" y="40"/>
                  <a:pt x="2652" y="39"/>
                  <a:pt x="2651" y="40"/>
                </a:cubicBezTo>
                <a:cubicBezTo>
                  <a:pt x="2650" y="40"/>
                  <a:pt x="2650" y="41"/>
                  <a:pt x="2649" y="41"/>
                </a:cubicBezTo>
                <a:cubicBezTo>
                  <a:pt x="2649" y="41"/>
                  <a:pt x="2649" y="41"/>
                  <a:pt x="2649" y="41"/>
                </a:cubicBezTo>
                <a:cubicBezTo>
                  <a:pt x="2648" y="41"/>
                  <a:pt x="2649" y="40"/>
                  <a:pt x="2648" y="39"/>
                </a:cubicBezTo>
                <a:cubicBezTo>
                  <a:pt x="2647" y="38"/>
                  <a:pt x="2647" y="38"/>
                  <a:pt x="2647" y="38"/>
                </a:cubicBezTo>
                <a:cubicBezTo>
                  <a:pt x="2646" y="38"/>
                  <a:pt x="2646" y="39"/>
                  <a:pt x="2645" y="40"/>
                </a:cubicBezTo>
                <a:cubicBezTo>
                  <a:pt x="2644" y="40"/>
                  <a:pt x="2644" y="40"/>
                  <a:pt x="2643" y="40"/>
                </a:cubicBezTo>
                <a:cubicBezTo>
                  <a:pt x="2643" y="40"/>
                  <a:pt x="2643" y="40"/>
                  <a:pt x="2642" y="41"/>
                </a:cubicBezTo>
                <a:cubicBezTo>
                  <a:pt x="2642" y="41"/>
                  <a:pt x="2643" y="42"/>
                  <a:pt x="2643" y="42"/>
                </a:cubicBezTo>
                <a:cubicBezTo>
                  <a:pt x="2643" y="43"/>
                  <a:pt x="2643" y="43"/>
                  <a:pt x="2643" y="43"/>
                </a:cubicBezTo>
                <a:cubicBezTo>
                  <a:pt x="2642" y="43"/>
                  <a:pt x="2642" y="43"/>
                  <a:pt x="2642" y="43"/>
                </a:cubicBezTo>
                <a:cubicBezTo>
                  <a:pt x="2642" y="42"/>
                  <a:pt x="2642" y="42"/>
                  <a:pt x="2642" y="42"/>
                </a:cubicBezTo>
                <a:cubicBezTo>
                  <a:pt x="2641" y="41"/>
                  <a:pt x="2641" y="40"/>
                  <a:pt x="2640" y="40"/>
                </a:cubicBezTo>
                <a:cubicBezTo>
                  <a:pt x="2639" y="40"/>
                  <a:pt x="2638" y="42"/>
                  <a:pt x="2637" y="42"/>
                </a:cubicBezTo>
                <a:cubicBezTo>
                  <a:pt x="2636" y="42"/>
                  <a:pt x="2635" y="39"/>
                  <a:pt x="2634" y="40"/>
                </a:cubicBezTo>
                <a:cubicBezTo>
                  <a:pt x="2634" y="41"/>
                  <a:pt x="2633" y="42"/>
                  <a:pt x="2633" y="42"/>
                </a:cubicBezTo>
                <a:cubicBezTo>
                  <a:pt x="2632" y="42"/>
                  <a:pt x="2632" y="42"/>
                  <a:pt x="2632" y="42"/>
                </a:cubicBezTo>
                <a:cubicBezTo>
                  <a:pt x="2631" y="42"/>
                  <a:pt x="2631" y="41"/>
                  <a:pt x="2631" y="40"/>
                </a:cubicBezTo>
                <a:cubicBezTo>
                  <a:pt x="2630" y="40"/>
                  <a:pt x="2630" y="40"/>
                  <a:pt x="2630" y="40"/>
                </a:cubicBezTo>
                <a:cubicBezTo>
                  <a:pt x="2629" y="41"/>
                  <a:pt x="2629" y="41"/>
                  <a:pt x="2629" y="41"/>
                </a:cubicBezTo>
                <a:cubicBezTo>
                  <a:pt x="2628" y="41"/>
                  <a:pt x="2630" y="43"/>
                  <a:pt x="2629" y="44"/>
                </a:cubicBezTo>
                <a:cubicBezTo>
                  <a:pt x="2629" y="44"/>
                  <a:pt x="2629" y="45"/>
                  <a:pt x="2628" y="45"/>
                </a:cubicBezTo>
                <a:cubicBezTo>
                  <a:pt x="2627" y="45"/>
                  <a:pt x="2627" y="42"/>
                  <a:pt x="2628" y="41"/>
                </a:cubicBezTo>
                <a:cubicBezTo>
                  <a:pt x="2628" y="40"/>
                  <a:pt x="2629" y="39"/>
                  <a:pt x="2630" y="39"/>
                </a:cubicBezTo>
                <a:cubicBezTo>
                  <a:pt x="2630" y="39"/>
                  <a:pt x="2631" y="40"/>
                  <a:pt x="2631" y="40"/>
                </a:cubicBezTo>
                <a:cubicBezTo>
                  <a:pt x="2632" y="39"/>
                  <a:pt x="2632" y="39"/>
                  <a:pt x="2633" y="39"/>
                </a:cubicBezTo>
                <a:cubicBezTo>
                  <a:pt x="2633" y="38"/>
                  <a:pt x="2632" y="38"/>
                  <a:pt x="2631" y="38"/>
                </a:cubicBezTo>
                <a:cubicBezTo>
                  <a:pt x="2631" y="38"/>
                  <a:pt x="2631" y="37"/>
                  <a:pt x="2630" y="37"/>
                </a:cubicBezTo>
                <a:cubicBezTo>
                  <a:pt x="2629" y="37"/>
                  <a:pt x="2629" y="37"/>
                  <a:pt x="2629" y="37"/>
                </a:cubicBezTo>
                <a:cubicBezTo>
                  <a:pt x="2629" y="37"/>
                  <a:pt x="2629" y="38"/>
                  <a:pt x="2628" y="38"/>
                </a:cubicBezTo>
                <a:cubicBezTo>
                  <a:pt x="2627" y="40"/>
                  <a:pt x="2626" y="40"/>
                  <a:pt x="2625" y="40"/>
                </a:cubicBezTo>
                <a:cubicBezTo>
                  <a:pt x="2624" y="40"/>
                  <a:pt x="2624" y="40"/>
                  <a:pt x="2624" y="40"/>
                </a:cubicBezTo>
                <a:cubicBezTo>
                  <a:pt x="2623" y="41"/>
                  <a:pt x="2622" y="42"/>
                  <a:pt x="2621" y="42"/>
                </a:cubicBezTo>
                <a:cubicBezTo>
                  <a:pt x="2620" y="41"/>
                  <a:pt x="2620" y="41"/>
                  <a:pt x="2620" y="41"/>
                </a:cubicBezTo>
                <a:cubicBezTo>
                  <a:pt x="2620" y="40"/>
                  <a:pt x="2620" y="39"/>
                  <a:pt x="2619" y="39"/>
                </a:cubicBezTo>
                <a:cubicBezTo>
                  <a:pt x="2618" y="39"/>
                  <a:pt x="2618" y="40"/>
                  <a:pt x="2617" y="40"/>
                </a:cubicBezTo>
                <a:cubicBezTo>
                  <a:pt x="2615" y="40"/>
                  <a:pt x="2614" y="40"/>
                  <a:pt x="2613" y="40"/>
                </a:cubicBezTo>
                <a:cubicBezTo>
                  <a:pt x="2612" y="41"/>
                  <a:pt x="2611" y="42"/>
                  <a:pt x="2611" y="42"/>
                </a:cubicBezTo>
                <a:cubicBezTo>
                  <a:pt x="2610" y="41"/>
                  <a:pt x="2610" y="41"/>
                  <a:pt x="2609" y="41"/>
                </a:cubicBezTo>
                <a:cubicBezTo>
                  <a:pt x="2608" y="41"/>
                  <a:pt x="2608" y="42"/>
                  <a:pt x="2606" y="42"/>
                </a:cubicBezTo>
                <a:cubicBezTo>
                  <a:pt x="2606" y="42"/>
                  <a:pt x="2604" y="43"/>
                  <a:pt x="2604" y="42"/>
                </a:cubicBezTo>
                <a:cubicBezTo>
                  <a:pt x="2604" y="41"/>
                  <a:pt x="2604" y="39"/>
                  <a:pt x="2603" y="39"/>
                </a:cubicBezTo>
                <a:cubicBezTo>
                  <a:pt x="2601" y="39"/>
                  <a:pt x="2600" y="40"/>
                  <a:pt x="2599" y="41"/>
                </a:cubicBezTo>
                <a:cubicBezTo>
                  <a:pt x="2598" y="42"/>
                  <a:pt x="2600" y="42"/>
                  <a:pt x="2600" y="43"/>
                </a:cubicBezTo>
                <a:cubicBezTo>
                  <a:pt x="2600" y="44"/>
                  <a:pt x="2600" y="44"/>
                  <a:pt x="2600" y="44"/>
                </a:cubicBezTo>
                <a:cubicBezTo>
                  <a:pt x="2599" y="44"/>
                  <a:pt x="2599" y="44"/>
                  <a:pt x="2599" y="44"/>
                </a:cubicBezTo>
                <a:cubicBezTo>
                  <a:pt x="2599" y="44"/>
                  <a:pt x="2599" y="43"/>
                  <a:pt x="2598" y="42"/>
                </a:cubicBezTo>
                <a:cubicBezTo>
                  <a:pt x="2597" y="43"/>
                  <a:pt x="2597" y="43"/>
                  <a:pt x="2597" y="43"/>
                </a:cubicBezTo>
                <a:cubicBezTo>
                  <a:pt x="2596" y="43"/>
                  <a:pt x="2596" y="43"/>
                  <a:pt x="2596" y="43"/>
                </a:cubicBezTo>
                <a:cubicBezTo>
                  <a:pt x="2596" y="43"/>
                  <a:pt x="2596" y="44"/>
                  <a:pt x="2595" y="44"/>
                </a:cubicBezTo>
                <a:cubicBezTo>
                  <a:pt x="2595" y="44"/>
                  <a:pt x="2594" y="44"/>
                  <a:pt x="2594" y="43"/>
                </a:cubicBezTo>
                <a:cubicBezTo>
                  <a:pt x="2594" y="43"/>
                  <a:pt x="2595" y="42"/>
                  <a:pt x="2596" y="41"/>
                </a:cubicBezTo>
                <a:cubicBezTo>
                  <a:pt x="2596" y="40"/>
                  <a:pt x="2595" y="39"/>
                  <a:pt x="2595" y="39"/>
                </a:cubicBezTo>
                <a:cubicBezTo>
                  <a:pt x="2595" y="37"/>
                  <a:pt x="2597" y="35"/>
                  <a:pt x="2595" y="35"/>
                </a:cubicBezTo>
                <a:cubicBezTo>
                  <a:pt x="2594" y="35"/>
                  <a:pt x="2594" y="35"/>
                  <a:pt x="2594" y="35"/>
                </a:cubicBezTo>
                <a:cubicBezTo>
                  <a:pt x="2593" y="38"/>
                  <a:pt x="2595" y="40"/>
                  <a:pt x="2592" y="41"/>
                </a:cubicBezTo>
                <a:cubicBezTo>
                  <a:pt x="2591" y="41"/>
                  <a:pt x="2590" y="41"/>
                  <a:pt x="2589" y="40"/>
                </a:cubicBezTo>
                <a:cubicBezTo>
                  <a:pt x="2589" y="39"/>
                  <a:pt x="2589" y="39"/>
                  <a:pt x="2589" y="38"/>
                </a:cubicBezTo>
                <a:cubicBezTo>
                  <a:pt x="2588" y="37"/>
                  <a:pt x="2588" y="36"/>
                  <a:pt x="2587" y="36"/>
                </a:cubicBezTo>
                <a:cubicBezTo>
                  <a:pt x="2586" y="36"/>
                  <a:pt x="2584" y="37"/>
                  <a:pt x="2584" y="38"/>
                </a:cubicBezTo>
                <a:cubicBezTo>
                  <a:pt x="2585" y="40"/>
                  <a:pt x="2586" y="39"/>
                  <a:pt x="2587" y="40"/>
                </a:cubicBezTo>
                <a:cubicBezTo>
                  <a:pt x="2588" y="41"/>
                  <a:pt x="2586" y="41"/>
                  <a:pt x="2585" y="41"/>
                </a:cubicBezTo>
                <a:cubicBezTo>
                  <a:pt x="2585" y="42"/>
                  <a:pt x="2585" y="42"/>
                  <a:pt x="2585" y="42"/>
                </a:cubicBezTo>
                <a:cubicBezTo>
                  <a:pt x="2585" y="42"/>
                  <a:pt x="2586" y="43"/>
                  <a:pt x="2586" y="43"/>
                </a:cubicBezTo>
                <a:cubicBezTo>
                  <a:pt x="2586" y="44"/>
                  <a:pt x="2586" y="44"/>
                  <a:pt x="2585" y="44"/>
                </a:cubicBezTo>
                <a:cubicBezTo>
                  <a:pt x="2584" y="44"/>
                  <a:pt x="2585" y="43"/>
                  <a:pt x="2584" y="43"/>
                </a:cubicBezTo>
                <a:cubicBezTo>
                  <a:pt x="2583" y="43"/>
                  <a:pt x="2582" y="43"/>
                  <a:pt x="2581" y="42"/>
                </a:cubicBezTo>
                <a:cubicBezTo>
                  <a:pt x="2581" y="41"/>
                  <a:pt x="2582" y="40"/>
                  <a:pt x="2581" y="40"/>
                </a:cubicBezTo>
                <a:cubicBezTo>
                  <a:pt x="2580" y="40"/>
                  <a:pt x="2579" y="41"/>
                  <a:pt x="2579" y="41"/>
                </a:cubicBezTo>
                <a:cubicBezTo>
                  <a:pt x="2578" y="41"/>
                  <a:pt x="2577" y="40"/>
                  <a:pt x="2577" y="40"/>
                </a:cubicBezTo>
                <a:cubicBezTo>
                  <a:pt x="2576" y="40"/>
                  <a:pt x="2576" y="41"/>
                  <a:pt x="2575" y="41"/>
                </a:cubicBezTo>
                <a:cubicBezTo>
                  <a:pt x="2574" y="41"/>
                  <a:pt x="2573" y="41"/>
                  <a:pt x="2572" y="41"/>
                </a:cubicBezTo>
                <a:cubicBezTo>
                  <a:pt x="2572" y="42"/>
                  <a:pt x="2571" y="42"/>
                  <a:pt x="2571" y="43"/>
                </a:cubicBezTo>
                <a:cubicBezTo>
                  <a:pt x="2570" y="43"/>
                  <a:pt x="2570" y="42"/>
                  <a:pt x="2569" y="41"/>
                </a:cubicBezTo>
                <a:cubicBezTo>
                  <a:pt x="2568" y="41"/>
                  <a:pt x="2567" y="42"/>
                  <a:pt x="2566" y="41"/>
                </a:cubicBezTo>
                <a:cubicBezTo>
                  <a:pt x="2565" y="41"/>
                  <a:pt x="2564" y="40"/>
                  <a:pt x="2563" y="41"/>
                </a:cubicBezTo>
                <a:cubicBezTo>
                  <a:pt x="2562" y="42"/>
                  <a:pt x="2562" y="40"/>
                  <a:pt x="2562" y="39"/>
                </a:cubicBezTo>
                <a:cubicBezTo>
                  <a:pt x="2562" y="38"/>
                  <a:pt x="2561" y="38"/>
                  <a:pt x="2561" y="38"/>
                </a:cubicBezTo>
                <a:cubicBezTo>
                  <a:pt x="2561" y="38"/>
                  <a:pt x="2560" y="37"/>
                  <a:pt x="2560" y="37"/>
                </a:cubicBezTo>
                <a:cubicBezTo>
                  <a:pt x="2559" y="37"/>
                  <a:pt x="2559" y="37"/>
                  <a:pt x="2559" y="37"/>
                </a:cubicBezTo>
                <a:cubicBezTo>
                  <a:pt x="2559" y="37"/>
                  <a:pt x="2559" y="37"/>
                  <a:pt x="2559" y="37"/>
                </a:cubicBezTo>
                <a:cubicBezTo>
                  <a:pt x="2558" y="38"/>
                  <a:pt x="2560" y="38"/>
                  <a:pt x="2560" y="39"/>
                </a:cubicBezTo>
                <a:cubicBezTo>
                  <a:pt x="2560" y="40"/>
                  <a:pt x="2560" y="40"/>
                  <a:pt x="2560" y="40"/>
                </a:cubicBezTo>
                <a:cubicBezTo>
                  <a:pt x="2560" y="41"/>
                  <a:pt x="2560" y="41"/>
                  <a:pt x="2559" y="41"/>
                </a:cubicBezTo>
                <a:cubicBezTo>
                  <a:pt x="2558" y="42"/>
                  <a:pt x="2557" y="41"/>
                  <a:pt x="2556" y="42"/>
                </a:cubicBezTo>
                <a:cubicBezTo>
                  <a:pt x="2555" y="42"/>
                  <a:pt x="2556" y="42"/>
                  <a:pt x="2555" y="43"/>
                </a:cubicBezTo>
                <a:cubicBezTo>
                  <a:pt x="2555" y="43"/>
                  <a:pt x="2555" y="43"/>
                  <a:pt x="2555" y="43"/>
                </a:cubicBezTo>
                <a:cubicBezTo>
                  <a:pt x="2554" y="43"/>
                  <a:pt x="2554" y="42"/>
                  <a:pt x="2553" y="42"/>
                </a:cubicBezTo>
                <a:cubicBezTo>
                  <a:pt x="2553" y="41"/>
                  <a:pt x="2553" y="41"/>
                  <a:pt x="2553" y="41"/>
                </a:cubicBezTo>
                <a:cubicBezTo>
                  <a:pt x="2553" y="40"/>
                  <a:pt x="2554" y="40"/>
                  <a:pt x="2554" y="40"/>
                </a:cubicBezTo>
                <a:cubicBezTo>
                  <a:pt x="2554" y="39"/>
                  <a:pt x="2554" y="39"/>
                  <a:pt x="2554" y="39"/>
                </a:cubicBezTo>
                <a:cubicBezTo>
                  <a:pt x="2554" y="38"/>
                  <a:pt x="2555" y="38"/>
                  <a:pt x="2555" y="38"/>
                </a:cubicBezTo>
                <a:cubicBezTo>
                  <a:pt x="2555" y="37"/>
                  <a:pt x="2555" y="37"/>
                  <a:pt x="2555" y="37"/>
                </a:cubicBezTo>
                <a:cubicBezTo>
                  <a:pt x="2554" y="37"/>
                  <a:pt x="2554" y="38"/>
                  <a:pt x="2553" y="38"/>
                </a:cubicBezTo>
                <a:cubicBezTo>
                  <a:pt x="2553" y="38"/>
                  <a:pt x="2552" y="38"/>
                  <a:pt x="2551" y="38"/>
                </a:cubicBezTo>
                <a:cubicBezTo>
                  <a:pt x="2551" y="39"/>
                  <a:pt x="2550" y="40"/>
                  <a:pt x="2550" y="40"/>
                </a:cubicBezTo>
                <a:cubicBezTo>
                  <a:pt x="2549" y="40"/>
                  <a:pt x="2549" y="40"/>
                  <a:pt x="2548" y="40"/>
                </a:cubicBezTo>
                <a:cubicBezTo>
                  <a:pt x="2548" y="40"/>
                  <a:pt x="2548" y="41"/>
                  <a:pt x="2547" y="42"/>
                </a:cubicBezTo>
                <a:cubicBezTo>
                  <a:pt x="2546" y="42"/>
                  <a:pt x="2546" y="43"/>
                  <a:pt x="2545" y="43"/>
                </a:cubicBezTo>
                <a:cubicBezTo>
                  <a:pt x="2543" y="43"/>
                  <a:pt x="2543" y="42"/>
                  <a:pt x="2542" y="42"/>
                </a:cubicBezTo>
                <a:cubicBezTo>
                  <a:pt x="2542" y="41"/>
                  <a:pt x="2541" y="41"/>
                  <a:pt x="2541" y="41"/>
                </a:cubicBezTo>
                <a:cubicBezTo>
                  <a:pt x="2540" y="41"/>
                  <a:pt x="2539" y="41"/>
                  <a:pt x="2539" y="41"/>
                </a:cubicBezTo>
                <a:cubicBezTo>
                  <a:pt x="2538" y="41"/>
                  <a:pt x="2538" y="41"/>
                  <a:pt x="2537" y="41"/>
                </a:cubicBezTo>
                <a:cubicBezTo>
                  <a:pt x="2537" y="41"/>
                  <a:pt x="2537" y="41"/>
                  <a:pt x="2537" y="41"/>
                </a:cubicBezTo>
                <a:cubicBezTo>
                  <a:pt x="2536" y="41"/>
                  <a:pt x="2536" y="43"/>
                  <a:pt x="2535" y="43"/>
                </a:cubicBezTo>
                <a:cubicBezTo>
                  <a:pt x="2534" y="44"/>
                  <a:pt x="2534" y="43"/>
                  <a:pt x="2534" y="43"/>
                </a:cubicBezTo>
                <a:cubicBezTo>
                  <a:pt x="2533" y="42"/>
                  <a:pt x="2535" y="42"/>
                  <a:pt x="2534" y="41"/>
                </a:cubicBezTo>
                <a:cubicBezTo>
                  <a:pt x="2534" y="40"/>
                  <a:pt x="2533" y="40"/>
                  <a:pt x="2532" y="40"/>
                </a:cubicBezTo>
                <a:cubicBezTo>
                  <a:pt x="2532" y="40"/>
                  <a:pt x="2531" y="42"/>
                  <a:pt x="2531" y="42"/>
                </a:cubicBezTo>
                <a:cubicBezTo>
                  <a:pt x="2530" y="42"/>
                  <a:pt x="2530" y="41"/>
                  <a:pt x="2530" y="41"/>
                </a:cubicBezTo>
                <a:cubicBezTo>
                  <a:pt x="2530" y="40"/>
                  <a:pt x="2531" y="41"/>
                  <a:pt x="2531" y="40"/>
                </a:cubicBezTo>
                <a:cubicBezTo>
                  <a:pt x="2532" y="40"/>
                  <a:pt x="2532" y="39"/>
                  <a:pt x="2533" y="38"/>
                </a:cubicBezTo>
                <a:cubicBezTo>
                  <a:pt x="2533" y="37"/>
                  <a:pt x="2533" y="37"/>
                  <a:pt x="2533" y="37"/>
                </a:cubicBezTo>
                <a:cubicBezTo>
                  <a:pt x="2532" y="37"/>
                  <a:pt x="2532" y="38"/>
                  <a:pt x="2531" y="38"/>
                </a:cubicBezTo>
                <a:cubicBezTo>
                  <a:pt x="2530" y="39"/>
                  <a:pt x="2530" y="39"/>
                  <a:pt x="2530" y="39"/>
                </a:cubicBezTo>
                <a:cubicBezTo>
                  <a:pt x="2530" y="40"/>
                  <a:pt x="2530" y="40"/>
                  <a:pt x="2530" y="40"/>
                </a:cubicBezTo>
                <a:cubicBezTo>
                  <a:pt x="2529" y="41"/>
                  <a:pt x="2528" y="42"/>
                  <a:pt x="2527" y="42"/>
                </a:cubicBezTo>
                <a:cubicBezTo>
                  <a:pt x="2527" y="42"/>
                  <a:pt x="2526" y="42"/>
                  <a:pt x="2526" y="42"/>
                </a:cubicBezTo>
                <a:cubicBezTo>
                  <a:pt x="2525" y="42"/>
                  <a:pt x="2525" y="42"/>
                  <a:pt x="2525" y="42"/>
                </a:cubicBezTo>
                <a:cubicBezTo>
                  <a:pt x="2524" y="42"/>
                  <a:pt x="2524" y="41"/>
                  <a:pt x="2523" y="41"/>
                </a:cubicBezTo>
                <a:cubicBezTo>
                  <a:pt x="2522" y="41"/>
                  <a:pt x="2523" y="43"/>
                  <a:pt x="2522" y="43"/>
                </a:cubicBezTo>
                <a:cubicBezTo>
                  <a:pt x="2521" y="43"/>
                  <a:pt x="2521" y="43"/>
                  <a:pt x="2521" y="43"/>
                </a:cubicBezTo>
                <a:cubicBezTo>
                  <a:pt x="2520" y="44"/>
                  <a:pt x="2520" y="42"/>
                  <a:pt x="2519" y="42"/>
                </a:cubicBezTo>
                <a:cubicBezTo>
                  <a:pt x="2518" y="42"/>
                  <a:pt x="2518" y="44"/>
                  <a:pt x="2517" y="43"/>
                </a:cubicBezTo>
                <a:cubicBezTo>
                  <a:pt x="2516" y="43"/>
                  <a:pt x="2516" y="43"/>
                  <a:pt x="2516" y="43"/>
                </a:cubicBezTo>
                <a:cubicBezTo>
                  <a:pt x="2516" y="43"/>
                  <a:pt x="2516" y="42"/>
                  <a:pt x="2516" y="42"/>
                </a:cubicBezTo>
                <a:cubicBezTo>
                  <a:pt x="2515" y="41"/>
                  <a:pt x="2515" y="41"/>
                  <a:pt x="2515" y="41"/>
                </a:cubicBezTo>
                <a:cubicBezTo>
                  <a:pt x="2513" y="41"/>
                  <a:pt x="2514" y="42"/>
                  <a:pt x="2514" y="43"/>
                </a:cubicBezTo>
                <a:cubicBezTo>
                  <a:pt x="2514" y="43"/>
                  <a:pt x="2513" y="44"/>
                  <a:pt x="2513" y="44"/>
                </a:cubicBezTo>
                <a:cubicBezTo>
                  <a:pt x="2512" y="44"/>
                  <a:pt x="2512" y="44"/>
                  <a:pt x="2511" y="43"/>
                </a:cubicBezTo>
                <a:cubicBezTo>
                  <a:pt x="2510" y="43"/>
                  <a:pt x="2511" y="42"/>
                  <a:pt x="2511" y="41"/>
                </a:cubicBezTo>
                <a:cubicBezTo>
                  <a:pt x="2510" y="41"/>
                  <a:pt x="2510" y="41"/>
                  <a:pt x="2509" y="41"/>
                </a:cubicBezTo>
                <a:cubicBezTo>
                  <a:pt x="2509" y="40"/>
                  <a:pt x="2510" y="39"/>
                  <a:pt x="2510" y="39"/>
                </a:cubicBezTo>
                <a:cubicBezTo>
                  <a:pt x="2509" y="39"/>
                  <a:pt x="2509" y="39"/>
                  <a:pt x="2509" y="39"/>
                </a:cubicBezTo>
                <a:cubicBezTo>
                  <a:pt x="2508" y="39"/>
                  <a:pt x="2508" y="40"/>
                  <a:pt x="2507" y="40"/>
                </a:cubicBezTo>
                <a:cubicBezTo>
                  <a:pt x="2506" y="40"/>
                  <a:pt x="2506" y="39"/>
                  <a:pt x="2505" y="39"/>
                </a:cubicBezTo>
                <a:cubicBezTo>
                  <a:pt x="2505" y="39"/>
                  <a:pt x="2505" y="39"/>
                  <a:pt x="2505" y="39"/>
                </a:cubicBezTo>
                <a:cubicBezTo>
                  <a:pt x="2504" y="40"/>
                  <a:pt x="2504" y="40"/>
                  <a:pt x="2504" y="40"/>
                </a:cubicBezTo>
                <a:cubicBezTo>
                  <a:pt x="2504" y="41"/>
                  <a:pt x="2503" y="41"/>
                  <a:pt x="2503" y="42"/>
                </a:cubicBezTo>
                <a:cubicBezTo>
                  <a:pt x="2503" y="42"/>
                  <a:pt x="2503" y="43"/>
                  <a:pt x="2503" y="43"/>
                </a:cubicBezTo>
                <a:cubicBezTo>
                  <a:pt x="2502" y="44"/>
                  <a:pt x="2502" y="44"/>
                  <a:pt x="2502" y="44"/>
                </a:cubicBezTo>
                <a:cubicBezTo>
                  <a:pt x="2502" y="44"/>
                  <a:pt x="2502" y="44"/>
                  <a:pt x="2502" y="44"/>
                </a:cubicBezTo>
                <a:cubicBezTo>
                  <a:pt x="2501" y="44"/>
                  <a:pt x="2501" y="43"/>
                  <a:pt x="2500" y="42"/>
                </a:cubicBezTo>
                <a:cubicBezTo>
                  <a:pt x="2499" y="42"/>
                  <a:pt x="2499" y="42"/>
                  <a:pt x="2499" y="42"/>
                </a:cubicBezTo>
                <a:cubicBezTo>
                  <a:pt x="2497" y="42"/>
                  <a:pt x="2497" y="44"/>
                  <a:pt x="2495" y="44"/>
                </a:cubicBezTo>
                <a:cubicBezTo>
                  <a:pt x="2495" y="44"/>
                  <a:pt x="2494" y="43"/>
                  <a:pt x="2494" y="42"/>
                </a:cubicBezTo>
                <a:cubicBezTo>
                  <a:pt x="2492" y="42"/>
                  <a:pt x="2492" y="42"/>
                  <a:pt x="2492" y="42"/>
                </a:cubicBezTo>
                <a:cubicBezTo>
                  <a:pt x="2492" y="43"/>
                  <a:pt x="2492" y="43"/>
                  <a:pt x="2492" y="43"/>
                </a:cubicBezTo>
                <a:cubicBezTo>
                  <a:pt x="2491" y="44"/>
                  <a:pt x="2493" y="44"/>
                  <a:pt x="2493" y="45"/>
                </a:cubicBezTo>
                <a:cubicBezTo>
                  <a:pt x="2493" y="45"/>
                  <a:pt x="2493" y="46"/>
                  <a:pt x="2493" y="46"/>
                </a:cubicBezTo>
                <a:cubicBezTo>
                  <a:pt x="2491" y="46"/>
                  <a:pt x="2492" y="45"/>
                  <a:pt x="2491" y="44"/>
                </a:cubicBezTo>
                <a:cubicBezTo>
                  <a:pt x="2490" y="44"/>
                  <a:pt x="2490" y="44"/>
                  <a:pt x="2489" y="44"/>
                </a:cubicBezTo>
                <a:cubicBezTo>
                  <a:pt x="2488" y="43"/>
                  <a:pt x="2488" y="43"/>
                  <a:pt x="2488" y="43"/>
                </a:cubicBezTo>
                <a:cubicBezTo>
                  <a:pt x="2488" y="42"/>
                  <a:pt x="2489" y="42"/>
                  <a:pt x="2489" y="41"/>
                </a:cubicBezTo>
                <a:cubicBezTo>
                  <a:pt x="2490" y="41"/>
                  <a:pt x="2490" y="41"/>
                  <a:pt x="2490" y="41"/>
                </a:cubicBezTo>
                <a:cubicBezTo>
                  <a:pt x="2490" y="40"/>
                  <a:pt x="2490" y="39"/>
                  <a:pt x="2489" y="39"/>
                </a:cubicBezTo>
                <a:cubicBezTo>
                  <a:pt x="2489" y="39"/>
                  <a:pt x="2488" y="39"/>
                  <a:pt x="2487" y="39"/>
                </a:cubicBezTo>
                <a:cubicBezTo>
                  <a:pt x="2487" y="40"/>
                  <a:pt x="2486" y="41"/>
                  <a:pt x="2486" y="41"/>
                </a:cubicBezTo>
                <a:cubicBezTo>
                  <a:pt x="2484" y="41"/>
                  <a:pt x="2484" y="40"/>
                  <a:pt x="2483" y="40"/>
                </a:cubicBezTo>
                <a:cubicBezTo>
                  <a:pt x="2482" y="40"/>
                  <a:pt x="2481" y="40"/>
                  <a:pt x="2481" y="41"/>
                </a:cubicBezTo>
                <a:cubicBezTo>
                  <a:pt x="2481" y="42"/>
                  <a:pt x="2481" y="42"/>
                  <a:pt x="2481" y="42"/>
                </a:cubicBezTo>
                <a:cubicBezTo>
                  <a:pt x="2481" y="43"/>
                  <a:pt x="2482" y="43"/>
                  <a:pt x="2481" y="44"/>
                </a:cubicBezTo>
                <a:cubicBezTo>
                  <a:pt x="2481" y="44"/>
                  <a:pt x="2481" y="44"/>
                  <a:pt x="2481" y="44"/>
                </a:cubicBezTo>
                <a:cubicBezTo>
                  <a:pt x="2479" y="44"/>
                  <a:pt x="2479" y="43"/>
                  <a:pt x="2479" y="42"/>
                </a:cubicBezTo>
                <a:cubicBezTo>
                  <a:pt x="2478" y="41"/>
                  <a:pt x="2477" y="40"/>
                  <a:pt x="2476" y="40"/>
                </a:cubicBezTo>
                <a:cubicBezTo>
                  <a:pt x="2475" y="40"/>
                  <a:pt x="2475" y="40"/>
                  <a:pt x="2475" y="40"/>
                </a:cubicBezTo>
                <a:cubicBezTo>
                  <a:pt x="2473" y="41"/>
                  <a:pt x="2473" y="41"/>
                  <a:pt x="2473" y="41"/>
                </a:cubicBezTo>
                <a:cubicBezTo>
                  <a:pt x="2472" y="41"/>
                  <a:pt x="2472" y="41"/>
                  <a:pt x="2472" y="41"/>
                </a:cubicBezTo>
                <a:cubicBezTo>
                  <a:pt x="2471" y="42"/>
                  <a:pt x="2471" y="42"/>
                  <a:pt x="2471" y="42"/>
                </a:cubicBezTo>
                <a:cubicBezTo>
                  <a:pt x="2471" y="42"/>
                  <a:pt x="2471" y="43"/>
                  <a:pt x="2470" y="43"/>
                </a:cubicBezTo>
                <a:cubicBezTo>
                  <a:pt x="2469" y="42"/>
                  <a:pt x="2469" y="41"/>
                  <a:pt x="2468" y="42"/>
                </a:cubicBezTo>
                <a:cubicBezTo>
                  <a:pt x="2467" y="42"/>
                  <a:pt x="2467" y="42"/>
                  <a:pt x="2467" y="42"/>
                </a:cubicBezTo>
                <a:cubicBezTo>
                  <a:pt x="2466" y="43"/>
                  <a:pt x="2466" y="43"/>
                  <a:pt x="2465" y="44"/>
                </a:cubicBezTo>
                <a:cubicBezTo>
                  <a:pt x="2465" y="43"/>
                  <a:pt x="2465" y="43"/>
                  <a:pt x="2465" y="43"/>
                </a:cubicBezTo>
                <a:cubicBezTo>
                  <a:pt x="2464" y="43"/>
                  <a:pt x="2464" y="44"/>
                  <a:pt x="2463" y="44"/>
                </a:cubicBezTo>
                <a:cubicBezTo>
                  <a:pt x="2462" y="44"/>
                  <a:pt x="2462" y="43"/>
                  <a:pt x="2462" y="43"/>
                </a:cubicBezTo>
                <a:cubicBezTo>
                  <a:pt x="2461" y="43"/>
                  <a:pt x="2461" y="43"/>
                  <a:pt x="2461" y="43"/>
                </a:cubicBezTo>
                <a:cubicBezTo>
                  <a:pt x="2461" y="43"/>
                  <a:pt x="2461" y="43"/>
                  <a:pt x="2461" y="43"/>
                </a:cubicBezTo>
                <a:cubicBezTo>
                  <a:pt x="2461" y="43"/>
                  <a:pt x="2461" y="42"/>
                  <a:pt x="2462" y="42"/>
                </a:cubicBezTo>
                <a:cubicBezTo>
                  <a:pt x="2462" y="42"/>
                  <a:pt x="2462" y="42"/>
                  <a:pt x="2462" y="42"/>
                </a:cubicBezTo>
                <a:cubicBezTo>
                  <a:pt x="2462" y="42"/>
                  <a:pt x="2462" y="42"/>
                  <a:pt x="2462" y="42"/>
                </a:cubicBezTo>
                <a:cubicBezTo>
                  <a:pt x="2462" y="42"/>
                  <a:pt x="2463" y="42"/>
                  <a:pt x="2463" y="42"/>
                </a:cubicBezTo>
                <a:cubicBezTo>
                  <a:pt x="2464" y="42"/>
                  <a:pt x="2464" y="42"/>
                  <a:pt x="2464" y="42"/>
                </a:cubicBezTo>
                <a:cubicBezTo>
                  <a:pt x="2465" y="42"/>
                  <a:pt x="2465" y="42"/>
                  <a:pt x="2465" y="42"/>
                </a:cubicBezTo>
                <a:cubicBezTo>
                  <a:pt x="2465" y="41"/>
                  <a:pt x="2464" y="41"/>
                  <a:pt x="2464" y="41"/>
                </a:cubicBezTo>
                <a:cubicBezTo>
                  <a:pt x="2463" y="40"/>
                  <a:pt x="2463" y="40"/>
                  <a:pt x="2462" y="40"/>
                </a:cubicBezTo>
                <a:cubicBezTo>
                  <a:pt x="2462" y="40"/>
                  <a:pt x="2462" y="41"/>
                  <a:pt x="2461" y="41"/>
                </a:cubicBezTo>
                <a:cubicBezTo>
                  <a:pt x="2461" y="41"/>
                  <a:pt x="2460" y="41"/>
                  <a:pt x="2460" y="41"/>
                </a:cubicBezTo>
                <a:cubicBezTo>
                  <a:pt x="2459" y="41"/>
                  <a:pt x="2459" y="41"/>
                  <a:pt x="2459" y="42"/>
                </a:cubicBezTo>
                <a:cubicBezTo>
                  <a:pt x="2459" y="42"/>
                  <a:pt x="2459" y="42"/>
                  <a:pt x="2459" y="43"/>
                </a:cubicBezTo>
                <a:cubicBezTo>
                  <a:pt x="2458" y="42"/>
                  <a:pt x="2458" y="42"/>
                  <a:pt x="2458" y="41"/>
                </a:cubicBezTo>
                <a:cubicBezTo>
                  <a:pt x="2458" y="41"/>
                  <a:pt x="2458" y="41"/>
                  <a:pt x="2458" y="40"/>
                </a:cubicBezTo>
                <a:cubicBezTo>
                  <a:pt x="2458" y="40"/>
                  <a:pt x="2459" y="40"/>
                  <a:pt x="2459" y="39"/>
                </a:cubicBezTo>
                <a:cubicBezTo>
                  <a:pt x="2459" y="39"/>
                  <a:pt x="2459" y="39"/>
                  <a:pt x="2458" y="38"/>
                </a:cubicBezTo>
                <a:cubicBezTo>
                  <a:pt x="2458" y="38"/>
                  <a:pt x="2457" y="39"/>
                  <a:pt x="2457" y="39"/>
                </a:cubicBezTo>
                <a:cubicBezTo>
                  <a:pt x="2456" y="39"/>
                  <a:pt x="2456" y="40"/>
                  <a:pt x="2456" y="40"/>
                </a:cubicBezTo>
                <a:cubicBezTo>
                  <a:pt x="2456" y="41"/>
                  <a:pt x="2456" y="41"/>
                  <a:pt x="2456" y="41"/>
                </a:cubicBezTo>
                <a:cubicBezTo>
                  <a:pt x="2456" y="41"/>
                  <a:pt x="2457" y="41"/>
                  <a:pt x="2457" y="42"/>
                </a:cubicBezTo>
                <a:cubicBezTo>
                  <a:pt x="2457" y="42"/>
                  <a:pt x="2457" y="42"/>
                  <a:pt x="2457" y="43"/>
                </a:cubicBezTo>
                <a:cubicBezTo>
                  <a:pt x="2456" y="42"/>
                  <a:pt x="2455" y="42"/>
                  <a:pt x="2455" y="41"/>
                </a:cubicBezTo>
                <a:cubicBezTo>
                  <a:pt x="2455" y="41"/>
                  <a:pt x="2456" y="40"/>
                  <a:pt x="2456" y="39"/>
                </a:cubicBezTo>
                <a:cubicBezTo>
                  <a:pt x="2456" y="39"/>
                  <a:pt x="2456" y="39"/>
                  <a:pt x="2456" y="39"/>
                </a:cubicBezTo>
                <a:cubicBezTo>
                  <a:pt x="2456" y="38"/>
                  <a:pt x="2454" y="37"/>
                  <a:pt x="2454" y="37"/>
                </a:cubicBezTo>
                <a:cubicBezTo>
                  <a:pt x="2454" y="37"/>
                  <a:pt x="2454" y="37"/>
                  <a:pt x="2454" y="37"/>
                </a:cubicBezTo>
                <a:cubicBezTo>
                  <a:pt x="2454" y="37"/>
                  <a:pt x="2454" y="37"/>
                  <a:pt x="2454" y="37"/>
                </a:cubicBezTo>
                <a:cubicBezTo>
                  <a:pt x="2453" y="37"/>
                  <a:pt x="2453" y="37"/>
                  <a:pt x="2453" y="37"/>
                </a:cubicBezTo>
                <a:cubicBezTo>
                  <a:pt x="2453" y="37"/>
                  <a:pt x="2453" y="37"/>
                  <a:pt x="2453" y="37"/>
                </a:cubicBezTo>
                <a:cubicBezTo>
                  <a:pt x="2452" y="38"/>
                  <a:pt x="2453" y="38"/>
                  <a:pt x="2454" y="38"/>
                </a:cubicBezTo>
                <a:cubicBezTo>
                  <a:pt x="2454" y="38"/>
                  <a:pt x="2454" y="39"/>
                  <a:pt x="2454" y="39"/>
                </a:cubicBezTo>
                <a:cubicBezTo>
                  <a:pt x="2454" y="40"/>
                  <a:pt x="2453" y="40"/>
                  <a:pt x="2453" y="41"/>
                </a:cubicBezTo>
                <a:cubicBezTo>
                  <a:pt x="2453" y="41"/>
                  <a:pt x="2453" y="41"/>
                  <a:pt x="2453" y="41"/>
                </a:cubicBezTo>
                <a:cubicBezTo>
                  <a:pt x="2454" y="41"/>
                  <a:pt x="2454" y="42"/>
                  <a:pt x="2454" y="42"/>
                </a:cubicBezTo>
                <a:cubicBezTo>
                  <a:pt x="2454" y="43"/>
                  <a:pt x="2455" y="43"/>
                  <a:pt x="2454" y="43"/>
                </a:cubicBezTo>
                <a:cubicBezTo>
                  <a:pt x="2453" y="44"/>
                  <a:pt x="2452" y="43"/>
                  <a:pt x="2452" y="43"/>
                </a:cubicBezTo>
                <a:cubicBezTo>
                  <a:pt x="2451" y="43"/>
                  <a:pt x="2451" y="43"/>
                  <a:pt x="2451" y="43"/>
                </a:cubicBezTo>
                <a:cubicBezTo>
                  <a:pt x="2451" y="43"/>
                  <a:pt x="2451" y="43"/>
                  <a:pt x="2451" y="43"/>
                </a:cubicBezTo>
                <a:cubicBezTo>
                  <a:pt x="2451" y="43"/>
                  <a:pt x="2451" y="43"/>
                  <a:pt x="2451" y="43"/>
                </a:cubicBezTo>
                <a:cubicBezTo>
                  <a:pt x="2450" y="43"/>
                  <a:pt x="2450" y="43"/>
                  <a:pt x="2450" y="43"/>
                </a:cubicBezTo>
                <a:cubicBezTo>
                  <a:pt x="2450" y="42"/>
                  <a:pt x="2450" y="41"/>
                  <a:pt x="2449" y="41"/>
                </a:cubicBezTo>
                <a:cubicBezTo>
                  <a:pt x="2449" y="40"/>
                  <a:pt x="2448" y="40"/>
                  <a:pt x="2448" y="40"/>
                </a:cubicBezTo>
                <a:cubicBezTo>
                  <a:pt x="2448" y="40"/>
                  <a:pt x="2448" y="40"/>
                  <a:pt x="2448" y="40"/>
                </a:cubicBezTo>
                <a:cubicBezTo>
                  <a:pt x="2448" y="40"/>
                  <a:pt x="2448" y="40"/>
                  <a:pt x="2448" y="40"/>
                </a:cubicBezTo>
                <a:cubicBezTo>
                  <a:pt x="2448" y="39"/>
                  <a:pt x="2447" y="38"/>
                  <a:pt x="2447" y="38"/>
                </a:cubicBezTo>
                <a:cubicBezTo>
                  <a:pt x="2446" y="38"/>
                  <a:pt x="2446" y="38"/>
                  <a:pt x="2446" y="38"/>
                </a:cubicBezTo>
                <a:cubicBezTo>
                  <a:pt x="2445" y="38"/>
                  <a:pt x="2445" y="37"/>
                  <a:pt x="2444" y="37"/>
                </a:cubicBezTo>
                <a:cubicBezTo>
                  <a:pt x="2444" y="37"/>
                  <a:pt x="2444" y="37"/>
                  <a:pt x="2444" y="37"/>
                </a:cubicBezTo>
                <a:cubicBezTo>
                  <a:pt x="2443" y="38"/>
                  <a:pt x="2443" y="38"/>
                  <a:pt x="2443" y="38"/>
                </a:cubicBezTo>
                <a:cubicBezTo>
                  <a:pt x="2443" y="38"/>
                  <a:pt x="2442" y="38"/>
                  <a:pt x="2442" y="39"/>
                </a:cubicBezTo>
                <a:cubicBezTo>
                  <a:pt x="2442" y="39"/>
                  <a:pt x="2442" y="39"/>
                  <a:pt x="2443" y="40"/>
                </a:cubicBezTo>
                <a:cubicBezTo>
                  <a:pt x="2443" y="40"/>
                  <a:pt x="2443" y="40"/>
                  <a:pt x="2443" y="40"/>
                </a:cubicBezTo>
                <a:cubicBezTo>
                  <a:pt x="2444" y="40"/>
                  <a:pt x="2444" y="41"/>
                  <a:pt x="2445" y="41"/>
                </a:cubicBezTo>
                <a:cubicBezTo>
                  <a:pt x="2445" y="42"/>
                  <a:pt x="2446" y="42"/>
                  <a:pt x="2446" y="42"/>
                </a:cubicBezTo>
                <a:cubicBezTo>
                  <a:pt x="2446" y="43"/>
                  <a:pt x="2447" y="43"/>
                  <a:pt x="2447" y="43"/>
                </a:cubicBezTo>
                <a:cubicBezTo>
                  <a:pt x="2447" y="43"/>
                  <a:pt x="2446" y="43"/>
                  <a:pt x="2446" y="43"/>
                </a:cubicBezTo>
                <a:cubicBezTo>
                  <a:pt x="2445" y="43"/>
                  <a:pt x="2445" y="42"/>
                  <a:pt x="2444" y="42"/>
                </a:cubicBezTo>
                <a:cubicBezTo>
                  <a:pt x="2443" y="42"/>
                  <a:pt x="2443" y="42"/>
                  <a:pt x="2443" y="42"/>
                </a:cubicBezTo>
                <a:cubicBezTo>
                  <a:pt x="2441" y="42"/>
                  <a:pt x="2440" y="43"/>
                  <a:pt x="2439" y="43"/>
                </a:cubicBezTo>
                <a:cubicBezTo>
                  <a:pt x="2439" y="43"/>
                  <a:pt x="2439" y="43"/>
                  <a:pt x="2438" y="42"/>
                </a:cubicBezTo>
                <a:cubicBezTo>
                  <a:pt x="2438" y="42"/>
                  <a:pt x="2437" y="42"/>
                  <a:pt x="2437" y="42"/>
                </a:cubicBezTo>
                <a:cubicBezTo>
                  <a:pt x="2436" y="42"/>
                  <a:pt x="2435" y="42"/>
                  <a:pt x="2435" y="43"/>
                </a:cubicBezTo>
                <a:cubicBezTo>
                  <a:pt x="2435" y="44"/>
                  <a:pt x="2435" y="45"/>
                  <a:pt x="2434" y="45"/>
                </a:cubicBezTo>
                <a:cubicBezTo>
                  <a:pt x="2434" y="44"/>
                  <a:pt x="2434" y="44"/>
                  <a:pt x="2434" y="44"/>
                </a:cubicBezTo>
                <a:cubicBezTo>
                  <a:pt x="2433" y="43"/>
                  <a:pt x="2435" y="41"/>
                  <a:pt x="2435" y="40"/>
                </a:cubicBezTo>
                <a:cubicBezTo>
                  <a:pt x="2435" y="39"/>
                  <a:pt x="2435" y="38"/>
                  <a:pt x="2434" y="38"/>
                </a:cubicBezTo>
                <a:cubicBezTo>
                  <a:pt x="2432" y="38"/>
                  <a:pt x="2432" y="40"/>
                  <a:pt x="2431" y="41"/>
                </a:cubicBezTo>
                <a:cubicBezTo>
                  <a:pt x="2431" y="42"/>
                  <a:pt x="2430" y="42"/>
                  <a:pt x="2430" y="43"/>
                </a:cubicBezTo>
                <a:cubicBezTo>
                  <a:pt x="2431" y="44"/>
                  <a:pt x="2432" y="44"/>
                  <a:pt x="2432" y="44"/>
                </a:cubicBezTo>
                <a:cubicBezTo>
                  <a:pt x="2431" y="45"/>
                  <a:pt x="2431" y="45"/>
                  <a:pt x="2431" y="45"/>
                </a:cubicBezTo>
                <a:cubicBezTo>
                  <a:pt x="2430" y="45"/>
                  <a:pt x="2429" y="43"/>
                  <a:pt x="2429" y="43"/>
                </a:cubicBezTo>
                <a:cubicBezTo>
                  <a:pt x="2429" y="42"/>
                  <a:pt x="2429" y="41"/>
                  <a:pt x="2429" y="41"/>
                </a:cubicBezTo>
                <a:cubicBezTo>
                  <a:pt x="2428" y="41"/>
                  <a:pt x="2428" y="41"/>
                  <a:pt x="2428" y="40"/>
                </a:cubicBezTo>
                <a:cubicBezTo>
                  <a:pt x="2427" y="40"/>
                  <a:pt x="2427" y="39"/>
                  <a:pt x="2426" y="39"/>
                </a:cubicBezTo>
                <a:cubicBezTo>
                  <a:pt x="2426" y="39"/>
                  <a:pt x="2426" y="39"/>
                  <a:pt x="2425" y="39"/>
                </a:cubicBezTo>
                <a:cubicBezTo>
                  <a:pt x="2425" y="39"/>
                  <a:pt x="2425" y="39"/>
                  <a:pt x="2425" y="39"/>
                </a:cubicBezTo>
                <a:cubicBezTo>
                  <a:pt x="2425" y="40"/>
                  <a:pt x="2426" y="40"/>
                  <a:pt x="2427" y="41"/>
                </a:cubicBezTo>
                <a:cubicBezTo>
                  <a:pt x="2427" y="41"/>
                  <a:pt x="2427" y="42"/>
                  <a:pt x="2427" y="43"/>
                </a:cubicBezTo>
                <a:cubicBezTo>
                  <a:pt x="2427" y="43"/>
                  <a:pt x="2427" y="43"/>
                  <a:pt x="2426" y="44"/>
                </a:cubicBezTo>
                <a:cubicBezTo>
                  <a:pt x="2425" y="44"/>
                  <a:pt x="2423" y="43"/>
                  <a:pt x="2422" y="44"/>
                </a:cubicBezTo>
                <a:cubicBezTo>
                  <a:pt x="2422" y="45"/>
                  <a:pt x="2423" y="45"/>
                  <a:pt x="2423" y="46"/>
                </a:cubicBezTo>
                <a:cubicBezTo>
                  <a:pt x="2424" y="46"/>
                  <a:pt x="2424" y="47"/>
                  <a:pt x="2423" y="47"/>
                </a:cubicBezTo>
                <a:cubicBezTo>
                  <a:pt x="2422" y="47"/>
                  <a:pt x="2421" y="46"/>
                  <a:pt x="2421" y="45"/>
                </a:cubicBezTo>
                <a:cubicBezTo>
                  <a:pt x="2421" y="44"/>
                  <a:pt x="2422" y="44"/>
                  <a:pt x="2422" y="43"/>
                </a:cubicBezTo>
                <a:cubicBezTo>
                  <a:pt x="2422" y="43"/>
                  <a:pt x="2422" y="42"/>
                  <a:pt x="2421" y="42"/>
                </a:cubicBezTo>
                <a:cubicBezTo>
                  <a:pt x="2420" y="42"/>
                  <a:pt x="2420" y="42"/>
                  <a:pt x="2420" y="42"/>
                </a:cubicBezTo>
                <a:cubicBezTo>
                  <a:pt x="2420" y="42"/>
                  <a:pt x="2419" y="43"/>
                  <a:pt x="2419" y="43"/>
                </a:cubicBezTo>
                <a:cubicBezTo>
                  <a:pt x="2419" y="44"/>
                  <a:pt x="2419" y="45"/>
                  <a:pt x="2419" y="46"/>
                </a:cubicBezTo>
                <a:cubicBezTo>
                  <a:pt x="2419" y="47"/>
                  <a:pt x="2419" y="47"/>
                  <a:pt x="2419" y="47"/>
                </a:cubicBezTo>
                <a:cubicBezTo>
                  <a:pt x="2418" y="47"/>
                  <a:pt x="2418" y="47"/>
                  <a:pt x="2417" y="46"/>
                </a:cubicBezTo>
                <a:cubicBezTo>
                  <a:pt x="2417" y="46"/>
                  <a:pt x="2417" y="45"/>
                  <a:pt x="2417" y="45"/>
                </a:cubicBezTo>
                <a:cubicBezTo>
                  <a:pt x="2417" y="45"/>
                  <a:pt x="2418" y="44"/>
                  <a:pt x="2418" y="44"/>
                </a:cubicBezTo>
                <a:cubicBezTo>
                  <a:pt x="2417" y="43"/>
                  <a:pt x="2417" y="42"/>
                  <a:pt x="2417" y="42"/>
                </a:cubicBezTo>
                <a:cubicBezTo>
                  <a:pt x="2416" y="42"/>
                  <a:pt x="2415" y="42"/>
                  <a:pt x="2415" y="42"/>
                </a:cubicBezTo>
                <a:cubicBezTo>
                  <a:pt x="2414" y="41"/>
                  <a:pt x="2414" y="41"/>
                  <a:pt x="2414" y="41"/>
                </a:cubicBezTo>
                <a:cubicBezTo>
                  <a:pt x="2413" y="41"/>
                  <a:pt x="2413" y="41"/>
                  <a:pt x="2413" y="41"/>
                </a:cubicBezTo>
                <a:cubicBezTo>
                  <a:pt x="2413" y="42"/>
                  <a:pt x="2413" y="42"/>
                  <a:pt x="2414" y="42"/>
                </a:cubicBezTo>
                <a:cubicBezTo>
                  <a:pt x="2414" y="42"/>
                  <a:pt x="2414" y="43"/>
                  <a:pt x="2414" y="44"/>
                </a:cubicBezTo>
                <a:cubicBezTo>
                  <a:pt x="2413" y="44"/>
                  <a:pt x="2412" y="43"/>
                  <a:pt x="2412" y="44"/>
                </a:cubicBezTo>
                <a:cubicBezTo>
                  <a:pt x="2411" y="44"/>
                  <a:pt x="2411" y="45"/>
                  <a:pt x="2410" y="45"/>
                </a:cubicBezTo>
                <a:cubicBezTo>
                  <a:pt x="2409" y="45"/>
                  <a:pt x="2410" y="44"/>
                  <a:pt x="2409" y="44"/>
                </a:cubicBezTo>
                <a:cubicBezTo>
                  <a:pt x="2408" y="44"/>
                  <a:pt x="2408" y="43"/>
                  <a:pt x="2407" y="43"/>
                </a:cubicBezTo>
                <a:cubicBezTo>
                  <a:pt x="2407" y="42"/>
                  <a:pt x="2407" y="41"/>
                  <a:pt x="2406" y="41"/>
                </a:cubicBezTo>
                <a:cubicBezTo>
                  <a:pt x="2406" y="41"/>
                  <a:pt x="2405" y="41"/>
                  <a:pt x="2405" y="41"/>
                </a:cubicBezTo>
                <a:cubicBezTo>
                  <a:pt x="2404" y="40"/>
                  <a:pt x="2404" y="39"/>
                  <a:pt x="2404" y="39"/>
                </a:cubicBezTo>
                <a:cubicBezTo>
                  <a:pt x="2403" y="39"/>
                  <a:pt x="2403" y="39"/>
                  <a:pt x="2403" y="40"/>
                </a:cubicBezTo>
                <a:cubicBezTo>
                  <a:pt x="2403" y="40"/>
                  <a:pt x="2404" y="40"/>
                  <a:pt x="2404" y="41"/>
                </a:cubicBezTo>
                <a:cubicBezTo>
                  <a:pt x="2404" y="42"/>
                  <a:pt x="2404" y="42"/>
                  <a:pt x="2404" y="42"/>
                </a:cubicBezTo>
                <a:cubicBezTo>
                  <a:pt x="2404" y="42"/>
                  <a:pt x="2404" y="42"/>
                  <a:pt x="2404" y="42"/>
                </a:cubicBezTo>
                <a:cubicBezTo>
                  <a:pt x="2402" y="42"/>
                  <a:pt x="2400" y="43"/>
                  <a:pt x="2401" y="45"/>
                </a:cubicBezTo>
                <a:cubicBezTo>
                  <a:pt x="2402" y="45"/>
                  <a:pt x="2402" y="46"/>
                  <a:pt x="2403" y="46"/>
                </a:cubicBezTo>
                <a:cubicBezTo>
                  <a:pt x="2403" y="47"/>
                  <a:pt x="2403" y="47"/>
                  <a:pt x="2402" y="47"/>
                </a:cubicBezTo>
                <a:cubicBezTo>
                  <a:pt x="2402" y="47"/>
                  <a:pt x="2401" y="47"/>
                  <a:pt x="2400" y="47"/>
                </a:cubicBezTo>
                <a:cubicBezTo>
                  <a:pt x="2399" y="47"/>
                  <a:pt x="2399" y="47"/>
                  <a:pt x="2398" y="46"/>
                </a:cubicBezTo>
                <a:cubicBezTo>
                  <a:pt x="2398" y="46"/>
                  <a:pt x="2399" y="44"/>
                  <a:pt x="2399" y="44"/>
                </a:cubicBezTo>
                <a:cubicBezTo>
                  <a:pt x="2400" y="43"/>
                  <a:pt x="2399" y="43"/>
                  <a:pt x="2399" y="43"/>
                </a:cubicBezTo>
                <a:cubicBezTo>
                  <a:pt x="2398" y="42"/>
                  <a:pt x="2396" y="42"/>
                  <a:pt x="2396" y="43"/>
                </a:cubicBezTo>
                <a:cubicBezTo>
                  <a:pt x="2395" y="43"/>
                  <a:pt x="2395" y="45"/>
                  <a:pt x="2395" y="45"/>
                </a:cubicBezTo>
                <a:cubicBezTo>
                  <a:pt x="2394" y="46"/>
                  <a:pt x="2394" y="45"/>
                  <a:pt x="2393" y="45"/>
                </a:cubicBezTo>
                <a:cubicBezTo>
                  <a:pt x="2392" y="44"/>
                  <a:pt x="2392" y="44"/>
                  <a:pt x="2391" y="44"/>
                </a:cubicBezTo>
                <a:cubicBezTo>
                  <a:pt x="2391" y="44"/>
                  <a:pt x="2390" y="43"/>
                  <a:pt x="2389" y="43"/>
                </a:cubicBezTo>
                <a:cubicBezTo>
                  <a:pt x="2389" y="43"/>
                  <a:pt x="2388" y="44"/>
                  <a:pt x="2388" y="44"/>
                </a:cubicBezTo>
                <a:cubicBezTo>
                  <a:pt x="2387" y="44"/>
                  <a:pt x="2387" y="44"/>
                  <a:pt x="2387" y="44"/>
                </a:cubicBezTo>
                <a:cubicBezTo>
                  <a:pt x="2386" y="44"/>
                  <a:pt x="2385" y="46"/>
                  <a:pt x="2385" y="46"/>
                </a:cubicBezTo>
                <a:cubicBezTo>
                  <a:pt x="2384" y="46"/>
                  <a:pt x="2384" y="45"/>
                  <a:pt x="2383" y="44"/>
                </a:cubicBezTo>
                <a:cubicBezTo>
                  <a:pt x="2383" y="44"/>
                  <a:pt x="2382" y="44"/>
                  <a:pt x="2381" y="44"/>
                </a:cubicBezTo>
                <a:cubicBezTo>
                  <a:pt x="2380" y="44"/>
                  <a:pt x="2382" y="43"/>
                  <a:pt x="2382" y="42"/>
                </a:cubicBezTo>
                <a:cubicBezTo>
                  <a:pt x="2382" y="42"/>
                  <a:pt x="2382" y="41"/>
                  <a:pt x="2382" y="41"/>
                </a:cubicBezTo>
                <a:cubicBezTo>
                  <a:pt x="2381" y="41"/>
                  <a:pt x="2381" y="42"/>
                  <a:pt x="2380" y="42"/>
                </a:cubicBezTo>
                <a:cubicBezTo>
                  <a:pt x="2379" y="43"/>
                  <a:pt x="2379" y="43"/>
                  <a:pt x="2379" y="43"/>
                </a:cubicBezTo>
                <a:cubicBezTo>
                  <a:pt x="2379" y="43"/>
                  <a:pt x="2379" y="44"/>
                  <a:pt x="2378" y="44"/>
                </a:cubicBezTo>
                <a:cubicBezTo>
                  <a:pt x="2377" y="45"/>
                  <a:pt x="2375" y="44"/>
                  <a:pt x="2374" y="44"/>
                </a:cubicBezTo>
                <a:cubicBezTo>
                  <a:pt x="2373" y="44"/>
                  <a:pt x="2372" y="44"/>
                  <a:pt x="2372" y="45"/>
                </a:cubicBezTo>
                <a:cubicBezTo>
                  <a:pt x="2371" y="45"/>
                  <a:pt x="2371" y="46"/>
                  <a:pt x="2371" y="46"/>
                </a:cubicBezTo>
                <a:cubicBezTo>
                  <a:pt x="2369" y="46"/>
                  <a:pt x="2370" y="45"/>
                  <a:pt x="2369" y="45"/>
                </a:cubicBezTo>
                <a:cubicBezTo>
                  <a:pt x="2368" y="44"/>
                  <a:pt x="2366" y="46"/>
                  <a:pt x="2366" y="46"/>
                </a:cubicBezTo>
                <a:cubicBezTo>
                  <a:pt x="2365" y="46"/>
                  <a:pt x="2364" y="43"/>
                  <a:pt x="2363" y="43"/>
                </a:cubicBezTo>
                <a:cubicBezTo>
                  <a:pt x="2362" y="43"/>
                  <a:pt x="2362" y="43"/>
                  <a:pt x="2362" y="44"/>
                </a:cubicBezTo>
                <a:cubicBezTo>
                  <a:pt x="2362" y="45"/>
                  <a:pt x="2363" y="44"/>
                  <a:pt x="2363" y="45"/>
                </a:cubicBezTo>
                <a:cubicBezTo>
                  <a:pt x="2363" y="45"/>
                  <a:pt x="2363" y="46"/>
                  <a:pt x="2362" y="46"/>
                </a:cubicBezTo>
                <a:cubicBezTo>
                  <a:pt x="2361" y="46"/>
                  <a:pt x="2361" y="45"/>
                  <a:pt x="2361" y="45"/>
                </a:cubicBezTo>
                <a:cubicBezTo>
                  <a:pt x="2360" y="44"/>
                  <a:pt x="2360" y="43"/>
                  <a:pt x="2359" y="43"/>
                </a:cubicBezTo>
                <a:cubicBezTo>
                  <a:pt x="2358" y="44"/>
                  <a:pt x="2358" y="44"/>
                  <a:pt x="2357" y="45"/>
                </a:cubicBezTo>
                <a:cubicBezTo>
                  <a:pt x="2357" y="45"/>
                  <a:pt x="2356" y="45"/>
                  <a:pt x="2355" y="45"/>
                </a:cubicBezTo>
                <a:cubicBezTo>
                  <a:pt x="2355" y="46"/>
                  <a:pt x="2355" y="46"/>
                  <a:pt x="2355" y="46"/>
                </a:cubicBezTo>
                <a:cubicBezTo>
                  <a:pt x="2354" y="46"/>
                  <a:pt x="2354" y="46"/>
                  <a:pt x="2354" y="46"/>
                </a:cubicBezTo>
                <a:cubicBezTo>
                  <a:pt x="2354" y="45"/>
                  <a:pt x="2355" y="45"/>
                  <a:pt x="2355" y="45"/>
                </a:cubicBezTo>
                <a:cubicBezTo>
                  <a:pt x="2355" y="44"/>
                  <a:pt x="2355" y="43"/>
                  <a:pt x="2354" y="43"/>
                </a:cubicBezTo>
                <a:cubicBezTo>
                  <a:pt x="2354" y="43"/>
                  <a:pt x="2351" y="43"/>
                  <a:pt x="2351" y="44"/>
                </a:cubicBezTo>
                <a:cubicBezTo>
                  <a:pt x="2350" y="44"/>
                  <a:pt x="2350" y="45"/>
                  <a:pt x="2350" y="46"/>
                </a:cubicBezTo>
                <a:cubicBezTo>
                  <a:pt x="2350" y="46"/>
                  <a:pt x="2350" y="46"/>
                  <a:pt x="2350" y="46"/>
                </a:cubicBezTo>
                <a:cubicBezTo>
                  <a:pt x="2349" y="47"/>
                  <a:pt x="2347" y="45"/>
                  <a:pt x="2347" y="45"/>
                </a:cubicBezTo>
                <a:cubicBezTo>
                  <a:pt x="2347" y="44"/>
                  <a:pt x="2347" y="44"/>
                  <a:pt x="2347" y="44"/>
                </a:cubicBezTo>
                <a:cubicBezTo>
                  <a:pt x="2346" y="44"/>
                  <a:pt x="2346" y="44"/>
                  <a:pt x="2346" y="44"/>
                </a:cubicBezTo>
                <a:cubicBezTo>
                  <a:pt x="2346" y="45"/>
                  <a:pt x="2346" y="45"/>
                  <a:pt x="2346" y="45"/>
                </a:cubicBezTo>
                <a:cubicBezTo>
                  <a:pt x="2346" y="45"/>
                  <a:pt x="2347" y="45"/>
                  <a:pt x="2347" y="45"/>
                </a:cubicBezTo>
                <a:cubicBezTo>
                  <a:pt x="2347" y="46"/>
                  <a:pt x="2347" y="46"/>
                  <a:pt x="2346" y="46"/>
                </a:cubicBezTo>
                <a:cubicBezTo>
                  <a:pt x="2345" y="46"/>
                  <a:pt x="2345" y="45"/>
                  <a:pt x="2345" y="45"/>
                </a:cubicBezTo>
                <a:cubicBezTo>
                  <a:pt x="2344" y="44"/>
                  <a:pt x="2344" y="44"/>
                  <a:pt x="2343" y="44"/>
                </a:cubicBezTo>
                <a:cubicBezTo>
                  <a:pt x="2342" y="44"/>
                  <a:pt x="2341" y="46"/>
                  <a:pt x="2340" y="47"/>
                </a:cubicBezTo>
                <a:cubicBezTo>
                  <a:pt x="2339" y="47"/>
                  <a:pt x="2339" y="47"/>
                  <a:pt x="2339" y="47"/>
                </a:cubicBezTo>
                <a:cubicBezTo>
                  <a:pt x="2339" y="47"/>
                  <a:pt x="2338" y="47"/>
                  <a:pt x="2338" y="46"/>
                </a:cubicBezTo>
                <a:cubicBezTo>
                  <a:pt x="2338" y="46"/>
                  <a:pt x="2339" y="45"/>
                  <a:pt x="2339" y="44"/>
                </a:cubicBezTo>
                <a:cubicBezTo>
                  <a:pt x="2339" y="44"/>
                  <a:pt x="2339" y="44"/>
                  <a:pt x="2339" y="44"/>
                </a:cubicBezTo>
                <a:cubicBezTo>
                  <a:pt x="2338" y="43"/>
                  <a:pt x="2337" y="44"/>
                  <a:pt x="2337" y="43"/>
                </a:cubicBezTo>
                <a:cubicBezTo>
                  <a:pt x="2336" y="43"/>
                  <a:pt x="2336" y="42"/>
                  <a:pt x="2335" y="42"/>
                </a:cubicBezTo>
                <a:cubicBezTo>
                  <a:pt x="2334" y="42"/>
                  <a:pt x="2334" y="42"/>
                  <a:pt x="2334" y="42"/>
                </a:cubicBezTo>
                <a:cubicBezTo>
                  <a:pt x="2334" y="45"/>
                  <a:pt x="2334" y="45"/>
                  <a:pt x="2334" y="45"/>
                </a:cubicBezTo>
                <a:cubicBezTo>
                  <a:pt x="2334" y="45"/>
                  <a:pt x="2336" y="45"/>
                  <a:pt x="2335" y="46"/>
                </a:cubicBezTo>
                <a:cubicBezTo>
                  <a:pt x="2335" y="46"/>
                  <a:pt x="2335" y="46"/>
                  <a:pt x="2335" y="46"/>
                </a:cubicBezTo>
                <a:cubicBezTo>
                  <a:pt x="2335" y="47"/>
                  <a:pt x="2334" y="45"/>
                  <a:pt x="2334" y="45"/>
                </a:cubicBezTo>
                <a:cubicBezTo>
                  <a:pt x="2333" y="45"/>
                  <a:pt x="2333" y="45"/>
                  <a:pt x="2333" y="46"/>
                </a:cubicBezTo>
                <a:cubicBezTo>
                  <a:pt x="2333" y="46"/>
                  <a:pt x="2333" y="47"/>
                  <a:pt x="2332" y="48"/>
                </a:cubicBezTo>
                <a:cubicBezTo>
                  <a:pt x="2332" y="48"/>
                  <a:pt x="2331" y="49"/>
                  <a:pt x="2330" y="48"/>
                </a:cubicBezTo>
                <a:cubicBezTo>
                  <a:pt x="2330" y="48"/>
                  <a:pt x="2330" y="48"/>
                  <a:pt x="2330" y="48"/>
                </a:cubicBezTo>
                <a:cubicBezTo>
                  <a:pt x="2330" y="48"/>
                  <a:pt x="2330" y="48"/>
                  <a:pt x="2330" y="48"/>
                </a:cubicBezTo>
                <a:cubicBezTo>
                  <a:pt x="2330" y="47"/>
                  <a:pt x="2331" y="47"/>
                  <a:pt x="2331" y="46"/>
                </a:cubicBezTo>
                <a:cubicBezTo>
                  <a:pt x="2331" y="46"/>
                  <a:pt x="2331" y="45"/>
                  <a:pt x="2330" y="45"/>
                </a:cubicBezTo>
                <a:cubicBezTo>
                  <a:pt x="2330" y="45"/>
                  <a:pt x="2329" y="45"/>
                  <a:pt x="2329" y="45"/>
                </a:cubicBezTo>
                <a:cubicBezTo>
                  <a:pt x="2328" y="46"/>
                  <a:pt x="2327" y="47"/>
                  <a:pt x="2326" y="47"/>
                </a:cubicBezTo>
                <a:cubicBezTo>
                  <a:pt x="2326" y="47"/>
                  <a:pt x="2324" y="47"/>
                  <a:pt x="2323" y="47"/>
                </a:cubicBezTo>
                <a:cubicBezTo>
                  <a:pt x="2322" y="47"/>
                  <a:pt x="2322" y="47"/>
                  <a:pt x="2321" y="47"/>
                </a:cubicBezTo>
                <a:cubicBezTo>
                  <a:pt x="2320" y="47"/>
                  <a:pt x="2320" y="46"/>
                  <a:pt x="2319" y="45"/>
                </a:cubicBezTo>
                <a:cubicBezTo>
                  <a:pt x="2318" y="45"/>
                  <a:pt x="2315" y="45"/>
                  <a:pt x="2315" y="45"/>
                </a:cubicBezTo>
                <a:cubicBezTo>
                  <a:pt x="2314" y="46"/>
                  <a:pt x="2314" y="46"/>
                  <a:pt x="2313" y="47"/>
                </a:cubicBezTo>
                <a:cubicBezTo>
                  <a:pt x="2312" y="46"/>
                  <a:pt x="2312" y="46"/>
                  <a:pt x="2312" y="46"/>
                </a:cubicBezTo>
                <a:cubicBezTo>
                  <a:pt x="2312" y="46"/>
                  <a:pt x="2312" y="45"/>
                  <a:pt x="2312" y="45"/>
                </a:cubicBezTo>
                <a:cubicBezTo>
                  <a:pt x="2312" y="44"/>
                  <a:pt x="2311" y="44"/>
                  <a:pt x="2310" y="44"/>
                </a:cubicBezTo>
                <a:cubicBezTo>
                  <a:pt x="2309" y="44"/>
                  <a:pt x="2309" y="44"/>
                  <a:pt x="2309" y="44"/>
                </a:cubicBezTo>
                <a:cubicBezTo>
                  <a:pt x="2309" y="45"/>
                  <a:pt x="2309" y="45"/>
                  <a:pt x="2309" y="45"/>
                </a:cubicBezTo>
                <a:cubicBezTo>
                  <a:pt x="2309" y="46"/>
                  <a:pt x="2310" y="46"/>
                  <a:pt x="2310" y="46"/>
                </a:cubicBezTo>
                <a:cubicBezTo>
                  <a:pt x="2310" y="47"/>
                  <a:pt x="2310" y="47"/>
                  <a:pt x="2310" y="47"/>
                </a:cubicBezTo>
                <a:cubicBezTo>
                  <a:pt x="2309" y="47"/>
                  <a:pt x="2309" y="46"/>
                  <a:pt x="2308" y="46"/>
                </a:cubicBezTo>
                <a:cubicBezTo>
                  <a:pt x="2307" y="45"/>
                  <a:pt x="2304" y="46"/>
                  <a:pt x="2304" y="46"/>
                </a:cubicBezTo>
                <a:cubicBezTo>
                  <a:pt x="2304" y="46"/>
                  <a:pt x="2303" y="47"/>
                  <a:pt x="2303" y="47"/>
                </a:cubicBezTo>
                <a:cubicBezTo>
                  <a:pt x="2303" y="48"/>
                  <a:pt x="2302" y="47"/>
                  <a:pt x="2301" y="48"/>
                </a:cubicBezTo>
                <a:cubicBezTo>
                  <a:pt x="2300" y="49"/>
                  <a:pt x="2300" y="49"/>
                  <a:pt x="2300" y="49"/>
                </a:cubicBezTo>
                <a:cubicBezTo>
                  <a:pt x="2300" y="49"/>
                  <a:pt x="2299" y="49"/>
                  <a:pt x="2299" y="48"/>
                </a:cubicBezTo>
                <a:cubicBezTo>
                  <a:pt x="2299" y="48"/>
                  <a:pt x="2300" y="46"/>
                  <a:pt x="2301" y="46"/>
                </a:cubicBezTo>
                <a:cubicBezTo>
                  <a:pt x="2302" y="46"/>
                  <a:pt x="2303" y="46"/>
                  <a:pt x="2304" y="45"/>
                </a:cubicBezTo>
                <a:cubicBezTo>
                  <a:pt x="2304" y="45"/>
                  <a:pt x="2305" y="44"/>
                  <a:pt x="2305" y="43"/>
                </a:cubicBezTo>
                <a:cubicBezTo>
                  <a:pt x="2306" y="43"/>
                  <a:pt x="2307" y="42"/>
                  <a:pt x="2307" y="42"/>
                </a:cubicBezTo>
                <a:cubicBezTo>
                  <a:pt x="2307" y="41"/>
                  <a:pt x="2308" y="41"/>
                  <a:pt x="2307" y="40"/>
                </a:cubicBezTo>
                <a:cubicBezTo>
                  <a:pt x="2307" y="40"/>
                  <a:pt x="2307" y="39"/>
                  <a:pt x="2306" y="39"/>
                </a:cubicBezTo>
                <a:cubicBezTo>
                  <a:pt x="2305" y="40"/>
                  <a:pt x="2306" y="42"/>
                  <a:pt x="2305" y="42"/>
                </a:cubicBezTo>
                <a:cubicBezTo>
                  <a:pt x="2304" y="42"/>
                  <a:pt x="2304" y="42"/>
                  <a:pt x="2304" y="42"/>
                </a:cubicBezTo>
                <a:cubicBezTo>
                  <a:pt x="2304" y="42"/>
                  <a:pt x="2303" y="42"/>
                  <a:pt x="2303" y="42"/>
                </a:cubicBezTo>
                <a:cubicBezTo>
                  <a:pt x="2302" y="43"/>
                  <a:pt x="2301" y="45"/>
                  <a:pt x="2300" y="45"/>
                </a:cubicBezTo>
                <a:cubicBezTo>
                  <a:pt x="2299" y="46"/>
                  <a:pt x="2298" y="45"/>
                  <a:pt x="2297" y="44"/>
                </a:cubicBezTo>
                <a:cubicBezTo>
                  <a:pt x="2296" y="44"/>
                  <a:pt x="2296" y="44"/>
                  <a:pt x="2296" y="44"/>
                </a:cubicBezTo>
                <a:cubicBezTo>
                  <a:pt x="2295" y="46"/>
                  <a:pt x="2295" y="46"/>
                  <a:pt x="2295" y="46"/>
                </a:cubicBezTo>
                <a:cubicBezTo>
                  <a:pt x="2294" y="46"/>
                  <a:pt x="2294" y="46"/>
                  <a:pt x="2294" y="46"/>
                </a:cubicBezTo>
                <a:cubicBezTo>
                  <a:pt x="2294" y="47"/>
                  <a:pt x="2295" y="48"/>
                  <a:pt x="2294" y="48"/>
                </a:cubicBezTo>
                <a:cubicBezTo>
                  <a:pt x="2293" y="50"/>
                  <a:pt x="2292" y="47"/>
                  <a:pt x="2290" y="46"/>
                </a:cubicBezTo>
                <a:cubicBezTo>
                  <a:pt x="2290" y="46"/>
                  <a:pt x="2287" y="46"/>
                  <a:pt x="2286" y="46"/>
                </a:cubicBezTo>
                <a:cubicBezTo>
                  <a:pt x="2285" y="45"/>
                  <a:pt x="2285" y="45"/>
                  <a:pt x="2285" y="45"/>
                </a:cubicBezTo>
                <a:cubicBezTo>
                  <a:pt x="2285" y="44"/>
                  <a:pt x="2285" y="43"/>
                  <a:pt x="2284" y="43"/>
                </a:cubicBezTo>
                <a:cubicBezTo>
                  <a:pt x="2283" y="43"/>
                  <a:pt x="2283" y="45"/>
                  <a:pt x="2283" y="45"/>
                </a:cubicBezTo>
                <a:cubicBezTo>
                  <a:pt x="2282" y="46"/>
                  <a:pt x="2281" y="48"/>
                  <a:pt x="2280" y="48"/>
                </a:cubicBezTo>
                <a:cubicBezTo>
                  <a:pt x="2279" y="48"/>
                  <a:pt x="2279" y="47"/>
                  <a:pt x="2278" y="47"/>
                </a:cubicBezTo>
                <a:cubicBezTo>
                  <a:pt x="2278" y="47"/>
                  <a:pt x="2278" y="46"/>
                  <a:pt x="2277" y="46"/>
                </a:cubicBezTo>
                <a:cubicBezTo>
                  <a:pt x="2277" y="46"/>
                  <a:pt x="2277" y="46"/>
                  <a:pt x="2277" y="46"/>
                </a:cubicBezTo>
                <a:cubicBezTo>
                  <a:pt x="2276" y="47"/>
                  <a:pt x="2277" y="48"/>
                  <a:pt x="2276" y="49"/>
                </a:cubicBezTo>
                <a:cubicBezTo>
                  <a:pt x="2276" y="49"/>
                  <a:pt x="2276" y="49"/>
                  <a:pt x="2276" y="49"/>
                </a:cubicBezTo>
                <a:cubicBezTo>
                  <a:pt x="2276" y="49"/>
                  <a:pt x="2275" y="48"/>
                  <a:pt x="2275" y="48"/>
                </a:cubicBezTo>
                <a:cubicBezTo>
                  <a:pt x="2275" y="47"/>
                  <a:pt x="2275" y="47"/>
                  <a:pt x="2275" y="47"/>
                </a:cubicBezTo>
                <a:cubicBezTo>
                  <a:pt x="2275" y="46"/>
                  <a:pt x="2275" y="46"/>
                  <a:pt x="2275" y="46"/>
                </a:cubicBezTo>
                <a:cubicBezTo>
                  <a:pt x="2276" y="46"/>
                  <a:pt x="2276" y="46"/>
                  <a:pt x="2277" y="46"/>
                </a:cubicBezTo>
                <a:cubicBezTo>
                  <a:pt x="2278" y="45"/>
                  <a:pt x="2278" y="45"/>
                  <a:pt x="2278" y="44"/>
                </a:cubicBezTo>
                <a:cubicBezTo>
                  <a:pt x="2278" y="43"/>
                  <a:pt x="2278" y="43"/>
                  <a:pt x="2278" y="43"/>
                </a:cubicBezTo>
                <a:cubicBezTo>
                  <a:pt x="2277" y="43"/>
                  <a:pt x="2275" y="45"/>
                  <a:pt x="2275" y="46"/>
                </a:cubicBezTo>
                <a:cubicBezTo>
                  <a:pt x="2274" y="46"/>
                  <a:pt x="2273" y="46"/>
                  <a:pt x="2272" y="46"/>
                </a:cubicBezTo>
                <a:cubicBezTo>
                  <a:pt x="2271" y="45"/>
                  <a:pt x="2271" y="45"/>
                  <a:pt x="2271" y="45"/>
                </a:cubicBezTo>
                <a:cubicBezTo>
                  <a:pt x="2271" y="45"/>
                  <a:pt x="2270" y="45"/>
                  <a:pt x="2270" y="45"/>
                </a:cubicBezTo>
                <a:cubicBezTo>
                  <a:pt x="2271" y="46"/>
                  <a:pt x="2272" y="46"/>
                  <a:pt x="2272" y="47"/>
                </a:cubicBezTo>
                <a:cubicBezTo>
                  <a:pt x="2271" y="48"/>
                  <a:pt x="2271" y="48"/>
                  <a:pt x="2271" y="48"/>
                </a:cubicBezTo>
                <a:cubicBezTo>
                  <a:pt x="2271" y="49"/>
                  <a:pt x="2270" y="49"/>
                  <a:pt x="2270" y="49"/>
                </a:cubicBezTo>
                <a:cubicBezTo>
                  <a:pt x="2269" y="49"/>
                  <a:pt x="2269" y="49"/>
                  <a:pt x="2269" y="49"/>
                </a:cubicBezTo>
                <a:cubicBezTo>
                  <a:pt x="2269" y="48"/>
                  <a:pt x="2269" y="47"/>
                  <a:pt x="2269" y="47"/>
                </a:cubicBezTo>
                <a:cubicBezTo>
                  <a:pt x="2268" y="47"/>
                  <a:pt x="2267" y="46"/>
                  <a:pt x="2267" y="45"/>
                </a:cubicBezTo>
                <a:cubicBezTo>
                  <a:pt x="2267" y="44"/>
                  <a:pt x="2267" y="43"/>
                  <a:pt x="2267" y="43"/>
                </a:cubicBezTo>
                <a:cubicBezTo>
                  <a:pt x="2266" y="43"/>
                  <a:pt x="2265" y="44"/>
                  <a:pt x="2265" y="44"/>
                </a:cubicBezTo>
                <a:cubicBezTo>
                  <a:pt x="2264" y="44"/>
                  <a:pt x="2264" y="43"/>
                  <a:pt x="2263" y="43"/>
                </a:cubicBezTo>
                <a:cubicBezTo>
                  <a:pt x="2262" y="43"/>
                  <a:pt x="2262" y="44"/>
                  <a:pt x="2262" y="44"/>
                </a:cubicBezTo>
                <a:cubicBezTo>
                  <a:pt x="2262" y="45"/>
                  <a:pt x="2262" y="46"/>
                  <a:pt x="2261" y="46"/>
                </a:cubicBezTo>
                <a:cubicBezTo>
                  <a:pt x="2260" y="47"/>
                  <a:pt x="2258" y="46"/>
                  <a:pt x="2258" y="47"/>
                </a:cubicBezTo>
                <a:cubicBezTo>
                  <a:pt x="2257" y="47"/>
                  <a:pt x="2257" y="47"/>
                  <a:pt x="2257" y="48"/>
                </a:cubicBezTo>
                <a:cubicBezTo>
                  <a:pt x="2257" y="48"/>
                  <a:pt x="2256" y="50"/>
                  <a:pt x="2255" y="50"/>
                </a:cubicBezTo>
                <a:cubicBezTo>
                  <a:pt x="2254" y="49"/>
                  <a:pt x="2254" y="49"/>
                  <a:pt x="2254" y="48"/>
                </a:cubicBezTo>
                <a:cubicBezTo>
                  <a:pt x="2253" y="48"/>
                  <a:pt x="2252" y="48"/>
                  <a:pt x="2252" y="48"/>
                </a:cubicBezTo>
                <a:cubicBezTo>
                  <a:pt x="2251" y="48"/>
                  <a:pt x="2251" y="46"/>
                  <a:pt x="2250" y="45"/>
                </a:cubicBezTo>
                <a:cubicBezTo>
                  <a:pt x="2250" y="45"/>
                  <a:pt x="2249" y="44"/>
                  <a:pt x="2248" y="45"/>
                </a:cubicBezTo>
                <a:cubicBezTo>
                  <a:pt x="2248" y="46"/>
                  <a:pt x="2247" y="46"/>
                  <a:pt x="2247" y="47"/>
                </a:cubicBezTo>
                <a:cubicBezTo>
                  <a:pt x="2247" y="48"/>
                  <a:pt x="2248" y="48"/>
                  <a:pt x="2248" y="49"/>
                </a:cubicBezTo>
                <a:cubicBezTo>
                  <a:pt x="2248" y="49"/>
                  <a:pt x="2248" y="50"/>
                  <a:pt x="2247" y="50"/>
                </a:cubicBezTo>
                <a:cubicBezTo>
                  <a:pt x="2246" y="50"/>
                  <a:pt x="2244" y="47"/>
                  <a:pt x="2243" y="46"/>
                </a:cubicBezTo>
                <a:cubicBezTo>
                  <a:pt x="2244" y="45"/>
                  <a:pt x="2244" y="45"/>
                  <a:pt x="2244" y="45"/>
                </a:cubicBezTo>
                <a:cubicBezTo>
                  <a:pt x="2245" y="45"/>
                  <a:pt x="2245" y="46"/>
                  <a:pt x="2245" y="46"/>
                </a:cubicBezTo>
                <a:cubicBezTo>
                  <a:pt x="2247" y="46"/>
                  <a:pt x="2246" y="46"/>
                  <a:pt x="2247" y="45"/>
                </a:cubicBezTo>
                <a:cubicBezTo>
                  <a:pt x="2247" y="45"/>
                  <a:pt x="2248" y="45"/>
                  <a:pt x="2248" y="45"/>
                </a:cubicBezTo>
                <a:cubicBezTo>
                  <a:pt x="2248" y="44"/>
                  <a:pt x="2248" y="44"/>
                  <a:pt x="2247" y="44"/>
                </a:cubicBezTo>
                <a:cubicBezTo>
                  <a:pt x="2246" y="44"/>
                  <a:pt x="2246" y="44"/>
                  <a:pt x="2246" y="45"/>
                </a:cubicBezTo>
                <a:cubicBezTo>
                  <a:pt x="2245" y="45"/>
                  <a:pt x="2245" y="45"/>
                  <a:pt x="2245" y="45"/>
                </a:cubicBezTo>
                <a:cubicBezTo>
                  <a:pt x="2245" y="44"/>
                  <a:pt x="2244" y="44"/>
                  <a:pt x="2244" y="44"/>
                </a:cubicBezTo>
                <a:cubicBezTo>
                  <a:pt x="2243" y="44"/>
                  <a:pt x="2243" y="44"/>
                  <a:pt x="2243" y="45"/>
                </a:cubicBezTo>
                <a:cubicBezTo>
                  <a:pt x="2242" y="45"/>
                  <a:pt x="2242" y="45"/>
                  <a:pt x="2241" y="46"/>
                </a:cubicBezTo>
                <a:cubicBezTo>
                  <a:pt x="2241" y="48"/>
                  <a:pt x="2241" y="48"/>
                  <a:pt x="2241" y="48"/>
                </a:cubicBezTo>
                <a:cubicBezTo>
                  <a:pt x="2242" y="48"/>
                  <a:pt x="2243" y="48"/>
                  <a:pt x="2243" y="49"/>
                </a:cubicBezTo>
                <a:cubicBezTo>
                  <a:pt x="2243" y="49"/>
                  <a:pt x="2243" y="50"/>
                  <a:pt x="2243" y="50"/>
                </a:cubicBezTo>
                <a:cubicBezTo>
                  <a:pt x="2241" y="50"/>
                  <a:pt x="2242" y="49"/>
                  <a:pt x="2241" y="48"/>
                </a:cubicBezTo>
                <a:cubicBezTo>
                  <a:pt x="2240" y="48"/>
                  <a:pt x="2239" y="49"/>
                  <a:pt x="2239" y="48"/>
                </a:cubicBezTo>
                <a:cubicBezTo>
                  <a:pt x="2238" y="48"/>
                  <a:pt x="2238" y="47"/>
                  <a:pt x="2238" y="47"/>
                </a:cubicBezTo>
                <a:cubicBezTo>
                  <a:pt x="2237" y="46"/>
                  <a:pt x="2235" y="47"/>
                  <a:pt x="2234" y="47"/>
                </a:cubicBezTo>
                <a:cubicBezTo>
                  <a:pt x="2234" y="47"/>
                  <a:pt x="2233" y="46"/>
                  <a:pt x="2232" y="45"/>
                </a:cubicBezTo>
                <a:cubicBezTo>
                  <a:pt x="2232" y="45"/>
                  <a:pt x="2231" y="45"/>
                  <a:pt x="2230" y="45"/>
                </a:cubicBezTo>
                <a:cubicBezTo>
                  <a:pt x="2230" y="45"/>
                  <a:pt x="2229" y="45"/>
                  <a:pt x="2228" y="45"/>
                </a:cubicBezTo>
                <a:cubicBezTo>
                  <a:pt x="2228" y="45"/>
                  <a:pt x="2228" y="46"/>
                  <a:pt x="2227" y="46"/>
                </a:cubicBezTo>
                <a:cubicBezTo>
                  <a:pt x="2227" y="47"/>
                  <a:pt x="2226" y="47"/>
                  <a:pt x="2226" y="47"/>
                </a:cubicBezTo>
                <a:cubicBezTo>
                  <a:pt x="2225" y="47"/>
                  <a:pt x="2225" y="48"/>
                  <a:pt x="2225" y="48"/>
                </a:cubicBezTo>
                <a:cubicBezTo>
                  <a:pt x="2224" y="48"/>
                  <a:pt x="2224" y="47"/>
                  <a:pt x="2224" y="47"/>
                </a:cubicBezTo>
                <a:cubicBezTo>
                  <a:pt x="2222" y="47"/>
                  <a:pt x="2223" y="48"/>
                  <a:pt x="2222" y="49"/>
                </a:cubicBezTo>
                <a:cubicBezTo>
                  <a:pt x="2221" y="49"/>
                  <a:pt x="2219" y="49"/>
                  <a:pt x="2218" y="49"/>
                </a:cubicBezTo>
                <a:cubicBezTo>
                  <a:pt x="2218" y="48"/>
                  <a:pt x="2218" y="48"/>
                  <a:pt x="2218" y="48"/>
                </a:cubicBezTo>
                <a:cubicBezTo>
                  <a:pt x="2218" y="47"/>
                  <a:pt x="2219" y="47"/>
                  <a:pt x="2219" y="46"/>
                </a:cubicBezTo>
                <a:cubicBezTo>
                  <a:pt x="2219" y="45"/>
                  <a:pt x="2219" y="44"/>
                  <a:pt x="2219" y="43"/>
                </a:cubicBezTo>
                <a:cubicBezTo>
                  <a:pt x="2219" y="43"/>
                  <a:pt x="2219" y="41"/>
                  <a:pt x="2218" y="41"/>
                </a:cubicBezTo>
                <a:cubicBezTo>
                  <a:pt x="2216" y="41"/>
                  <a:pt x="2218" y="42"/>
                  <a:pt x="2217" y="43"/>
                </a:cubicBezTo>
                <a:cubicBezTo>
                  <a:pt x="2217" y="44"/>
                  <a:pt x="2216" y="44"/>
                  <a:pt x="2216" y="45"/>
                </a:cubicBezTo>
                <a:cubicBezTo>
                  <a:pt x="2216" y="45"/>
                  <a:pt x="2216" y="46"/>
                  <a:pt x="2216" y="46"/>
                </a:cubicBezTo>
                <a:cubicBezTo>
                  <a:pt x="2215" y="47"/>
                  <a:pt x="2215" y="47"/>
                  <a:pt x="2215" y="47"/>
                </a:cubicBezTo>
                <a:cubicBezTo>
                  <a:pt x="2213" y="47"/>
                  <a:pt x="2213" y="45"/>
                  <a:pt x="2211" y="45"/>
                </a:cubicBezTo>
                <a:cubicBezTo>
                  <a:pt x="2210" y="45"/>
                  <a:pt x="2210" y="45"/>
                  <a:pt x="2210" y="45"/>
                </a:cubicBezTo>
                <a:cubicBezTo>
                  <a:pt x="2208" y="46"/>
                  <a:pt x="2209" y="47"/>
                  <a:pt x="2207" y="47"/>
                </a:cubicBezTo>
                <a:cubicBezTo>
                  <a:pt x="2207" y="47"/>
                  <a:pt x="2206" y="46"/>
                  <a:pt x="2206" y="46"/>
                </a:cubicBezTo>
                <a:cubicBezTo>
                  <a:pt x="2204" y="47"/>
                  <a:pt x="2204" y="47"/>
                  <a:pt x="2204" y="47"/>
                </a:cubicBezTo>
                <a:cubicBezTo>
                  <a:pt x="2204" y="48"/>
                  <a:pt x="2206" y="48"/>
                  <a:pt x="2206" y="50"/>
                </a:cubicBezTo>
                <a:cubicBezTo>
                  <a:pt x="2206" y="50"/>
                  <a:pt x="2206" y="50"/>
                  <a:pt x="2206" y="50"/>
                </a:cubicBezTo>
                <a:cubicBezTo>
                  <a:pt x="2204" y="50"/>
                  <a:pt x="2204" y="47"/>
                  <a:pt x="2203" y="49"/>
                </a:cubicBezTo>
                <a:cubicBezTo>
                  <a:pt x="2202" y="49"/>
                  <a:pt x="2202" y="49"/>
                  <a:pt x="2202" y="50"/>
                </a:cubicBezTo>
                <a:cubicBezTo>
                  <a:pt x="2202" y="51"/>
                  <a:pt x="2203" y="51"/>
                  <a:pt x="2203" y="51"/>
                </a:cubicBezTo>
                <a:cubicBezTo>
                  <a:pt x="2203" y="52"/>
                  <a:pt x="2203" y="52"/>
                  <a:pt x="2203" y="52"/>
                </a:cubicBezTo>
                <a:cubicBezTo>
                  <a:pt x="2201" y="52"/>
                  <a:pt x="2202" y="51"/>
                  <a:pt x="2201" y="51"/>
                </a:cubicBezTo>
                <a:cubicBezTo>
                  <a:pt x="2200" y="50"/>
                  <a:pt x="2200" y="51"/>
                  <a:pt x="2199" y="50"/>
                </a:cubicBezTo>
                <a:cubicBezTo>
                  <a:pt x="2199" y="50"/>
                  <a:pt x="2199" y="49"/>
                  <a:pt x="2199" y="49"/>
                </a:cubicBezTo>
                <a:cubicBezTo>
                  <a:pt x="2200" y="48"/>
                  <a:pt x="2202" y="47"/>
                  <a:pt x="2202" y="45"/>
                </a:cubicBezTo>
                <a:cubicBezTo>
                  <a:pt x="2202" y="45"/>
                  <a:pt x="2201" y="44"/>
                  <a:pt x="2201" y="44"/>
                </a:cubicBezTo>
                <a:cubicBezTo>
                  <a:pt x="2200" y="44"/>
                  <a:pt x="2199" y="44"/>
                  <a:pt x="2198" y="45"/>
                </a:cubicBezTo>
                <a:cubicBezTo>
                  <a:pt x="2198" y="45"/>
                  <a:pt x="2198" y="47"/>
                  <a:pt x="2198" y="47"/>
                </a:cubicBezTo>
                <a:cubicBezTo>
                  <a:pt x="2197" y="48"/>
                  <a:pt x="2196" y="47"/>
                  <a:pt x="2195" y="47"/>
                </a:cubicBezTo>
                <a:cubicBezTo>
                  <a:pt x="2194" y="46"/>
                  <a:pt x="2194" y="46"/>
                  <a:pt x="2193" y="46"/>
                </a:cubicBezTo>
                <a:cubicBezTo>
                  <a:pt x="2192" y="46"/>
                  <a:pt x="2192" y="47"/>
                  <a:pt x="2191" y="47"/>
                </a:cubicBezTo>
                <a:cubicBezTo>
                  <a:pt x="2190" y="48"/>
                  <a:pt x="2190" y="46"/>
                  <a:pt x="2189" y="46"/>
                </a:cubicBezTo>
                <a:cubicBezTo>
                  <a:pt x="2188" y="46"/>
                  <a:pt x="2187" y="45"/>
                  <a:pt x="2186" y="46"/>
                </a:cubicBezTo>
                <a:cubicBezTo>
                  <a:pt x="2186" y="46"/>
                  <a:pt x="2186" y="46"/>
                  <a:pt x="2186" y="47"/>
                </a:cubicBezTo>
                <a:cubicBezTo>
                  <a:pt x="2186" y="48"/>
                  <a:pt x="2186" y="48"/>
                  <a:pt x="2187" y="48"/>
                </a:cubicBezTo>
                <a:cubicBezTo>
                  <a:pt x="2187" y="49"/>
                  <a:pt x="2187" y="49"/>
                  <a:pt x="2187" y="49"/>
                </a:cubicBezTo>
                <a:cubicBezTo>
                  <a:pt x="2187" y="50"/>
                  <a:pt x="2187" y="51"/>
                  <a:pt x="2187" y="51"/>
                </a:cubicBezTo>
                <a:cubicBezTo>
                  <a:pt x="2186" y="51"/>
                  <a:pt x="2186" y="51"/>
                  <a:pt x="2186" y="50"/>
                </a:cubicBezTo>
                <a:cubicBezTo>
                  <a:pt x="2185" y="50"/>
                  <a:pt x="2185" y="49"/>
                  <a:pt x="2185" y="49"/>
                </a:cubicBezTo>
                <a:cubicBezTo>
                  <a:pt x="2185" y="48"/>
                  <a:pt x="2185" y="48"/>
                  <a:pt x="2185" y="48"/>
                </a:cubicBezTo>
                <a:cubicBezTo>
                  <a:pt x="2183" y="48"/>
                  <a:pt x="2184" y="49"/>
                  <a:pt x="2183" y="49"/>
                </a:cubicBezTo>
                <a:cubicBezTo>
                  <a:pt x="2183" y="49"/>
                  <a:pt x="2182" y="49"/>
                  <a:pt x="2182" y="49"/>
                </a:cubicBezTo>
                <a:cubicBezTo>
                  <a:pt x="2182" y="48"/>
                  <a:pt x="2183" y="48"/>
                  <a:pt x="2183" y="47"/>
                </a:cubicBezTo>
                <a:cubicBezTo>
                  <a:pt x="2183" y="46"/>
                  <a:pt x="2183" y="46"/>
                  <a:pt x="2183" y="46"/>
                </a:cubicBezTo>
                <a:cubicBezTo>
                  <a:pt x="2183" y="46"/>
                  <a:pt x="2182" y="46"/>
                  <a:pt x="2182" y="46"/>
                </a:cubicBezTo>
                <a:cubicBezTo>
                  <a:pt x="2182" y="46"/>
                  <a:pt x="2181" y="48"/>
                  <a:pt x="2179" y="47"/>
                </a:cubicBezTo>
                <a:cubicBezTo>
                  <a:pt x="2179" y="47"/>
                  <a:pt x="2178" y="46"/>
                  <a:pt x="2177" y="46"/>
                </a:cubicBezTo>
                <a:cubicBezTo>
                  <a:pt x="2176" y="46"/>
                  <a:pt x="2176" y="46"/>
                  <a:pt x="2176" y="47"/>
                </a:cubicBezTo>
                <a:cubicBezTo>
                  <a:pt x="2176" y="48"/>
                  <a:pt x="2177" y="48"/>
                  <a:pt x="2177" y="49"/>
                </a:cubicBezTo>
                <a:cubicBezTo>
                  <a:pt x="2177" y="49"/>
                  <a:pt x="2177" y="49"/>
                  <a:pt x="2177" y="49"/>
                </a:cubicBezTo>
                <a:cubicBezTo>
                  <a:pt x="2177" y="50"/>
                  <a:pt x="2176" y="48"/>
                  <a:pt x="2175" y="48"/>
                </a:cubicBezTo>
                <a:cubicBezTo>
                  <a:pt x="2174" y="47"/>
                  <a:pt x="2173" y="49"/>
                  <a:pt x="2171" y="47"/>
                </a:cubicBezTo>
                <a:cubicBezTo>
                  <a:pt x="2172" y="47"/>
                  <a:pt x="2172" y="47"/>
                  <a:pt x="2172" y="47"/>
                </a:cubicBezTo>
                <a:cubicBezTo>
                  <a:pt x="2172" y="46"/>
                  <a:pt x="2174" y="47"/>
                  <a:pt x="2174" y="46"/>
                </a:cubicBezTo>
                <a:cubicBezTo>
                  <a:pt x="2174" y="45"/>
                  <a:pt x="2174" y="45"/>
                  <a:pt x="2174" y="45"/>
                </a:cubicBezTo>
                <a:cubicBezTo>
                  <a:pt x="2174" y="44"/>
                  <a:pt x="2172" y="44"/>
                  <a:pt x="2172" y="45"/>
                </a:cubicBezTo>
                <a:cubicBezTo>
                  <a:pt x="2171" y="45"/>
                  <a:pt x="2171" y="45"/>
                  <a:pt x="2171" y="46"/>
                </a:cubicBezTo>
                <a:cubicBezTo>
                  <a:pt x="2170" y="47"/>
                  <a:pt x="2170" y="48"/>
                  <a:pt x="2169" y="48"/>
                </a:cubicBezTo>
                <a:cubicBezTo>
                  <a:pt x="2168" y="48"/>
                  <a:pt x="2168" y="47"/>
                  <a:pt x="2168" y="47"/>
                </a:cubicBezTo>
                <a:cubicBezTo>
                  <a:pt x="2168" y="45"/>
                  <a:pt x="2169" y="45"/>
                  <a:pt x="2169" y="44"/>
                </a:cubicBezTo>
                <a:cubicBezTo>
                  <a:pt x="2169" y="43"/>
                  <a:pt x="2169" y="43"/>
                  <a:pt x="2168" y="43"/>
                </a:cubicBezTo>
                <a:cubicBezTo>
                  <a:pt x="2167" y="43"/>
                  <a:pt x="2166" y="44"/>
                  <a:pt x="2166" y="46"/>
                </a:cubicBezTo>
                <a:cubicBezTo>
                  <a:pt x="2166" y="48"/>
                  <a:pt x="2165" y="47"/>
                  <a:pt x="2165" y="48"/>
                </a:cubicBezTo>
                <a:cubicBezTo>
                  <a:pt x="2164" y="49"/>
                  <a:pt x="2164" y="49"/>
                  <a:pt x="2164" y="50"/>
                </a:cubicBezTo>
                <a:cubicBezTo>
                  <a:pt x="2163" y="50"/>
                  <a:pt x="2163" y="50"/>
                  <a:pt x="2162" y="50"/>
                </a:cubicBezTo>
                <a:cubicBezTo>
                  <a:pt x="2162" y="49"/>
                  <a:pt x="2162" y="49"/>
                  <a:pt x="2162" y="49"/>
                </a:cubicBezTo>
                <a:cubicBezTo>
                  <a:pt x="2161" y="48"/>
                  <a:pt x="2161" y="48"/>
                  <a:pt x="2161" y="48"/>
                </a:cubicBezTo>
                <a:cubicBezTo>
                  <a:pt x="2160" y="47"/>
                  <a:pt x="2160" y="47"/>
                  <a:pt x="2160" y="47"/>
                </a:cubicBezTo>
                <a:cubicBezTo>
                  <a:pt x="2160" y="46"/>
                  <a:pt x="2160" y="45"/>
                  <a:pt x="2159" y="45"/>
                </a:cubicBezTo>
                <a:cubicBezTo>
                  <a:pt x="2158" y="45"/>
                  <a:pt x="2159" y="46"/>
                  <a:pt x="2158" y="48"/>
                </a:cubicBezTo>
                <a:cubicBezTo>
                  <a:pt x="2157" y="49"/>
                  <a:pt x="2157" y="49"/>
                  <a:pt x="2156" y="50"/>
                </a:cubicBezTo>
                <a:cubicBezTo>
                  <a:pt x="2155" y="50"/>
                  <a:pt x="2155" y="51"/>
                  <a:pt x="2154" y="51"/>
                </a:cubicBezTo>
                <a:cubicBezTo>
                  <a:pt x="2154" y="51"/>
                  <a:pt x="2154" y="51"/>
                  <a:pt x="2154" y="51"/>
                </a:cubicBezTo>
                <a:cubicBezTo>
                  <a:pt x="2153" y="50"/>
                  <a:pt x="2155" y="50"/>
                  <a:pt x="2155" y="49"/>
                </a:cubicBezTo>
                <a:cubicBezTo>
                  <a:pt x="2155" y="49"/>
                  <a:pt x="2155" y="48"/>
                  <a:pt x="2154" y="48"/>
                </a:cubicBezTo>
                <a:cubicBezTo>
                  <a:pt x="2154" y="48"/>
                  <a:pt x="2153" y="48"/>
                  <a:pt x="2153" y="48"/>
                </a:cubicBezTo>
                <a:cubicBezTo>
                  <a:pt x="2152" y="48"/>
                  <a:pt x="2152" y="48"/>
                  <a:pt x="2152" y="47"/>
                </a:cubicBezTo>
                <a:cubicBezTo>
                  <a:pt x="2152" y="47"/>
                  <a:pt x="2153" y="47"/>
                  <a:pt x="2153" y="46"/>
                </a:cubicBezTo>
                <a:cubicBezTo>
                  <a:pt x="2153" y="45"/>
                  <a:pt x="2153" y="45"/>
                  <a:pt x="2153" y="45"/>
                </a:cubicBezTo>
                <a:cubicBezTo>
                  <a:pt x="2152" y="45"/>
                  <a:pt x="2152" y="46"/>
                  <a:pt x="2152" y="46"/>
                </a:cubicBezTo>
                <a:cubicBezTo>
                  <a:pt x="2151" y="47"/>
                  <a:pt x="2151" y="46"/>
                  <a:pt x="2150" y="47"/>
                </a:cubicBezTo>
                <a:cubicBezTo>
                  <a:pt x="2150" y="47"/>
                  <a:pt x="2150" y="48"/>
                  <a:pt x="2150" y="48"/>
                </a:cubicBezTo>
                <a:cubicBezTo>
                  <a:pt x="2149" y="47"/>
                  <a:pt x="2149" y="47"/>
                  <a:pt x="2149" y="47"/>
                </a:cubicBezTo>
                <a:cubicBezTo>
                  <a:pt x="2149" y="47"/>
                  <a:pt x="2150" y="46"/>
                  <a:pt x="2150" y="46"/>
                </a:cubicBezTo>
                <a:cubicBezTo>
                  <a:pt x="2150" y="45"/>
                  <a:pt x="2150" y="45"/>
                  <a:pt x="2150" y="45"/>
                </a:cubicBezTo>
                <a:cubicBezTo>
                  <a:pt x="2148" y="45"/>
                  <a:pt x="2149" y="46"/>
                  <a:pt x="2148" y="47"/>
                </a:cubicBezTo>
                <a:cubicBezTo>
                  <a:pt x="2147" y="47"/>
                  <a:pt x="2145" y="47"/>
                  <a:pt x="2145" y="48"/>
                </a:cubicBezTo>
                <a:cubicBezTo>
                  <a:pt x="2146" y="49"/>
                  <a:pt x="2147" y="50"/>
                  <a:pt x="2147" y="50"/>
                </a:cubicBezTo>
                <a:cubicBezTo>
                  <a:pt x="2147" y="51"/>
                  <a:pt x="2147" y="51"/>
                  <a:pt x="2147" y="51"/>
                </a:cubicBezTo>
                <a:cubicBezTo>
                  <a:pt x="2145" y="51"/>
                  <a:pt x="2145" y="49"/>
                  <a:pt x="2144" y="48"/>
                </a:cubicBezTo>
                <a:cubicBezTo>
                  <a:pt x="2143" y="48"/>
                  <a:pt x="2143" y="50"/>
                  <a:pt x="2142" y="50"/>
                </a:cubicBezTo>
                <a:cubicBezTo>
                  <a:pt x="2141" y="49"/>
                  <a:pt x="2141" y="49"/>
                  <a:pt x="2141" y="49"/>
                </a:cubicBezTo>
                <a:cubicBezTo>
                  <a:pt x="2141" y="49"/>
                  <a:pt x="2142" y="49"/>
                  <a:pt x="2142" y="48"/>
                </a:cubicBezTo>
                <a:cubicBezTo>
                  <a:pt x="2142" y="47"/>
                  <a:pt x="2142" y="47"/>
                  <a:pt x="2142" y="47"/>
                </a:cubicBezTo>
                <a:cubicBezTo>
                  <a:pt x="2142" y="47"/>
                  <a:pt x="2141" y="47"/>
                  <a:pt x="2141" y="47"/>
                </a:cubicBezTo>
                <a:cubicBezTo>
                  <a:pt x="2140" y="46"/>
                  <a:pt x="2140" y="47"/>
                  <a:pt x="2140" y="47"/>
                </a:cubicBezTo>
                <a:cubicBezTo>
                  <a:pt x="2139" y="46"/>
                  <a:pt x="2139" y="46"/>
                  <a:pt x="2138" y="45"/>
                </a:cubicBezTo>
                <a:cubicBezTo>
                  <a:pt x="2138" y="45"/>
                  <a:pt x="2137" y="45"/>
                  <a:pt x="2137" y="45"/>
                </a:cubicBezTo>
                <a:cubicBezTo>
                  <a:pt x="2136" y="45"/>
                  <a:pt x="2136" y="46"/>
                  <a:pt x="2136" y="46"/>
                </a:cubicBezTo>
                <a:cubicBezTo>
                  <a:pt x="2135" y="47"/>
                  <a:pt x="2134" y="48"/>
                  <a:pt x="2133" y="48"/>
                </a:cubicBezTo>
                <a:cubicBezTo>
                  <a:pt x="2133" y="49"/>
                  <a:pt x="2132" y="48"/>
                  <a:pt x="2132" y="49"/>
                </a:cubicBezTo>
                <a:cubicBezTo>
                  <a:pt x="2131" y="49"/>
                  <a:pt x="2131" y="50"/>
                  <a:pt x="2130" y="50"/>
                </a:cubicBezTo>
                <a:cubicBezTo>
                  <a:pt x="2130" y="50"/>
                  <a:pt x="2130" y="50"/>
                  <a:pt x="2130" y="50"/>
                </a:cubicBezTo>
                <a:cubicBezTo>
                  <a:pt x="2130" y="49"/>
                  <a:pt x="2130" y="48"/>
                  <a:pt x="2130" y="48"/>
                </a:cubicBezTo>
                <a:cubicBezTo>
                  <a:pt x="2129" y="47"/>
                  <a:pt x="2129" y="46"/>
                  <a:pt x="2127" y="46"/>
                </a:cubicBezTo>
                <a:cubicBezTo>
                  <a:pt x="2127" y="46"/>
                  <a:pt x="2127" y="46"/>
                  <a:pt x="2127" y="46"/>
                </a:cubicBezTo>
                <a:cubicBezTo>
                  <a:pt x="2126" y="46"/>
                  <a:pt x="2126" y="46"/>
                  <a:pt x="2126" y="46"/>
                </a:cubicBezTo>
                <a:cubicBezTo>
                  <a:pt x="2127" y="47"/>
                  <a:pt x="2127" y="47"/>
                  <a:pt x="2127" y="48"/>
                </a:cubicBezTo>
                <a:cubicBezTo>
                  <a:pt x="2127" y="48"/>
                  <a:pt x="2127" y="48"/>
                  <a:pt x="2127" y="49"/>
                </a:cubicBezTo>
                <a:cubicBezTo>
                  <a:pt x="2127" y="49"/>
                  <a:pt x="2127" y="49"/>
                  <a:pt x="2127" y="49"/>
                </a:cubicBezTo>
                <a:cubicBezTo>
                  <a:pt x="2125" y="49"/>
                  <a:pt x="2125" y="47"/>
                  <a:pt x="2124" y="47"/>
                </a:cubicBezTo>
                <a:cubicBezTo>
                  <a:pt x="2123" y="47"/>
                  <a:pt x="2123" y="48"/>
                  <a:pt x="2122" y="49"/>
                </a:cubicBezTo>
                <a:cubicBezTo>
                  <a:pt x="2122" y="49"/>
                  <a:pt x="2121" y="49"/>
                  <a:pt x="2121" y="49"/>
                </a:cubicBezTo>
                <a:cubicBezTo>
                  <a:pt x="2120" y="49"/>
                  <a:pt x="2120" y="50"/>
                  <a:pt x="2119" y="50"/>
                </a:cubicBezTo>
                <a:cubicBezTo>
                  <a:pt x="2119" y="50"/>
                  <a:pt x="2119" y="50"/>
                  <a:pt x="2119" y="50"/>
                </a:cubicBezTo>
                <a:cubicBezTo>
                  <a:pt x="2118" y="50"/>
                  <a:pt x="2117" y="50"/>
                  <a:pt x="2117" y="49"/>
                </a:cubicBezTo>
                <a:cubicBezTo>
                  <a:pt x="2117" y="48"/>
                  <a:pt x="2117" y="48"/>
                  <a:pt x="2117" y="48"/>
                </a:cubicBezTo>
                <a:cubicBezTo>
                  <a:pt x="2117" y="48"/>
                  <a:pt x="2116" y="48"/>
                  <a:pt x="2116" y="47"/>
                </a:cubicBezTo>
                <a:cubicBezTo>
                  <a:pt x="2115" y="47"/>
                  <a:pt x="2115" y="46"/>
                  <a:pt x="2114" y="47"/>
                </a:cubicBezTo>
                <a:cubicBezTo>
                  <a:pt x="2114" y="48"/>
                  <a:pt x="2114" y="48"/>
                  <a:pt x="2114" y="48"/>
                </a:cubicBezTo>
                <a:cubicBezTo>
                  <a:pt x="2113" y="48"/>
                  <a:pt x="2113" y="49"/>
                  <a:pt x="2113" y="49"/>
                </a:cubicBezTo>
                <a:cubicBezTo>
                  <a:pt x="2112" y="49"/>
                  <a:pt x="2112" y="50"/>
                  <a:pt x="2111" y="50"/>
                </a:cubicBezTo>
                <a:cubicBezTo>
                  <a:pt x="2111" y="50"/>
                  <a:pt x="2110" y="49"/>
                  <a:pt x="2109" y="49"/>
                </a:cubicBezTo>
                <a:cubicBezTo>
                  <a:pt x="2109" y="49"/>
                  <a:pt x="2108" y="49"/>
                  <a:pt x="2107" y="49"/>
                </a:cubicBezTo>
                <a:cubicBezTo>
                  <a:pt x="2106" y="50"/>
                  <a:pt x="2107" y="52"/>
                  <a:pt x="2106" y="52"/>
                </a:cubicBezTo>
                <a:cubicBezTo>
                  <a:pt x="2105" y="52"/>
                  <a:pt x="2106" y="51"/>
                  <a:pt x="2105" y="50"/>
                </a:cubicBezTo>
                <a:cubicBezTo>
                  <a:pt x="2105" y="49"/>
                  <a:pt x="2104" y="49"/>
                  <a:pt x="2104" y="48"/>
                </a:cubicBezTo>
                <a:cubicBezTo>
                  <a:pt x="2104" y="47"/>
                  <a:pt x="2104" y="47"/>
                  <a:pt x="2104" y="46"/>
                </a:cubicBezTo>
                <a:cubicBezTo>
                  <a:pt x="2104" y="46"/>
                  <a:pt x="2104" y="45"/>
                  <a:pt x="2104" y="45"/>
                </a:cubicBezTo>
                <a:cubicBezTo>
                  <a:pt x="2103" y="44"/>
                  <a:pt x="2102" y="44"/>
                  <a:pt x="2102" y="45"/>
                </a:cubicBezTo>
                <a:cubicBezTo>
                  <a:pt x="2102" y="46"/>
                  <a:pt x="2102" y="47"/>
                  <a:pt x="2102" y="47"/>
                </a:cubicBezTo>
                <a:cubicBezTo>
                  <a:pt x="2102" y="48"/>
                  <a:pt x="2101" y="49"/>
                  <a:pt x="2101" y="49"/>
                </a:cubicBezTo>
                <a:cubicBezTo>
                  <a:pt x="2101" y="51"/>
                  <a:pt x="2101" y="52"/>
                  <a:pt x="2100" y="52"/>
                </a:cubicBezTo>
                <a:cubicBezTo>
                  <a:pt x="2100" y="52"/>
                  <a:pt x="2099" y="52"/>
                  <a:pt x="2099" y="51"/>
                </a:cubicBezTo>
                <a:cubicBezTo>
                  <a:pt x="2099" y="51"/>
                  <a:pt x="2099" y="51"/>
                  <a:pt x="2099" y="50"/>
                </a:cubicBezTo>
                <a:cubicBezTo>
                  <a:pt x="2099" y="49"/>
                  <a:pt x="2100" y="49"/>
                  <a:pt x="2100" y="49"/>
                </a:cubicBezTo>
                <a:cubicBezTo>
                  <a:pt x="2100" y="48"/>
                  <a:pt x="2100" y="48"/>
                  <a:pt x="2100" y="47"/>
                </a:cubicBezTo>
                <a:cubicBezTo>
                  <a:pt x="2099" y="47"/>
                  <a:pt x="2099" y="47"/>
                  <a:pt x="2099" y="47"/>
                </a:cubicBezTo>
                <a:cubicBezTo>
                  <a:pt x="2098" y="47"/>
                  <a:pt x="2097" y="48"/>
                  <a:pt x="2097" y="47"/>
                </a:cubicBezTo>
                <a:cubicBezTo>
                  <a:pt x="2096" y="47"/>
                  <a:pt x="2096" y="46"/>
                  <a:pt x="2095" y="46"/>
                </a:cubicBezTo>
                <a:cubicBezTo>
                  <a:pt x="2095" y="46"/>
                  <a:pt x="2094" y="46"/>
                  <a:pt x="2094" y="46"/>
                </a:cubicBezTo>
                <a:cubicBezTo>
                  <a:pt x="2095" y="48"/>
                  <a:pt x="2097" y="48"/>
                  <a:pt x="2096" y="50"/>
                </a:cubicBezTo>
                <a:cubicBezTo>
                  <a:pt x="2095" y="51"/>
                  <a:pt x="2095" y="51"/>
                  <a:pt x="2095" y="51"/>
                </a:cubicBezTo>
                <a:cubicBezTo>
                  <a:pt x="2095" y="51"/>
                  <a:pt x="2094" y="50"/>
                  <a:pt x="2094" y="50"/>
                </a:cubicBezTo>
                <a:cubicBezTo>
                  <a:pt x="2094" y="49"/>
                  <a:pt x="2092" y="49"/>
                  <a:pt x="2091" y="49"/>
                </a:cubicBezTo>
                <a:cubicBezTo>
                  <a:pt x="2090" y="49"/>
                  <a:pt x="2090" y="51"/>
                  <a:pt x="2089" y="51"/>
                </a:cubicBezTo>
                <a:cubicBezTo>
                  <a:pt x="2089" y="51"/>
                  <a:pt x="2089" y="51"/>
                  <a:pt x="2089" y="51"/>
                </a:cubicBezTo>
                <a:cubicBezTo>
                  <a:pt x="2088" y="50"/>
                  <a:pt x="2088" y="50"/>
                  <a:pt x="2088" y="50"/>
                </a:cubicBezTo>
                <a:cubicBezTo>
                  <a:pt x="2087" y="49"/>
                  <a:pt x="2087" y="48"/>
                  <a:pt x="2086" y="48"/>
                </a:cubicBezTo>
                <a:cubicBezTo>
                  <a:pt x="2084" y="48"/>
                  <a:pt x="2085" y="50"/>
                  <a:pt x="2084" y="51"/>
                </a:cubicBezTo>
                <a:cubicBezTo>
                  <a:pt x="2084" y="51"/>
                  <a:pt x="2084" y="51"/>
                  <a:pt x="2084" y="51"/>
                </a:cubicBezTo>
                <a:cubicBezTo>
                  <a:pt x="2083" y="51"/>
                  <a:pt x="2083" y="49"/>
                  <a:pt x="2083" y="49"/>
                </a:cubicBezTo>
                <a:cubicBezTo>
                  <a:pt x="2082" y="48"/>
                  <a:pt x="2082" y="48"/>
                  <a:pt x="2082" y="48"/>
                </a:cubicBezTo>
                <a:cubicBezTo>
                  <a:pt x="2082" y="48"/>
                  <a:pt x="2081" y="48"/>
                  <a:pt x="2080" y="48"/>
                </a:cubicBezTo>
                <a:cubicBezTo>
                  <a:pt x="2080" y="47"/>
                  <a:pt x="2080" y="47"/>
                  <a:pt x="2080" y="47"/>
                </a:cubicBezTo>
                <a:cubicBezTo>
                  <a:pt x="2079" y="46"/>
                  <a:pt x="2079" y="46"/>
                  <a:pt x="2079" y="46"/>
                </a:cubicBezTo>
                <a:cubicBezTo>
                  <a:pt x="2079" y="46"/>
                  <a:pt x="2079" y="46"/>
                  <a:pt x="2078" y="47"/>
                </a:cubicBezTo>
                <a:cubicBezTo>
                  <a:pt x="2078" y="47"/>
                  <a:pt x="2080" y="48"/>
                  <a:pt x="2080" y="48"/>
                </a:cubicBezTo>
                <a:cubicBezTo>
                  <a:pt x="2080" y="49"/>
                  <a:pt x="2080" y="49"/>
                  <a:pt x="2079" y="49"/>
                </a:cubicBezTo>
                <a:cubicBezTo>
                  <a:pt x="2079" y="49"/>
                  <a:pt x="2077" y="50"/>
                  <a:pt x="2076" y="49"/>
                </a:cubicBezTo>
                <a:cubicBezTo>
                  <a:pt x="2075" y="49"/>
                  <a:pt x="2074" y="47"/>
                  <a:pt x="2073" y="47"/>
                </a:cubicBezTo>
                <a:cubicBezTo>
                  <a:pt x="2073" y="46"/>
                  <a:pt x="2071" y="46"/>
                  <a:pt x="2070" y="46"/>
                </a:cubicBezTo>
                <a:cubicBezTo>
                  <a:pt x="2069" y="46"/>
                  <a:pt x="2069" y="48"/>
                  <a:pt x="2068" y="48"/>
                </a:cubicBezTo>
                <a:cubicBezTo>
                  <a:pt x="2067" y="48"/>
                  <a:pt x="2067" y="47"/>
                  <a:pt x="2066" y="47"/>
                </a:cubicBezTo>
                <a:cubicBezTo>
                  <a:pt x="2066" y="46"/>
                  <a:pt x="2065" y="47"/>
                  <a:pt x="2065" y="46"/>
                </a:cubicBezTo>
                <a:cubicBezTo>
                  <a:pt x="2064" y="46"/>
                  <a:pt x="2064" y="45"/>
                  <a:pt x="2063" y="45"/>
                </a:cubicBezTo>
                <a:cubicBezTo>
                  <a:pt x="2063" y="45"/>
                  <a:pt x="2062" y="45"/>
                  <a:pt x="2062" y="46"/>
                </a:cubicBezTo>
                <a:cubicBezTo>
                  <a:pt x="2062" y="47"/>
                  <a:pt x="2063" y="46"/>
                  <a:pt x="2064" y="47"/>
                </a:cubicBezTo>
                <a:cubicBezTo>
                  <a:pt x="2064" y="48"/>
                  <a:pt x="2064" y="49"/>
                  <a:pt x="2064" y="49"/>
                </a:cubicBezTo>
                <a:cubicBezTo>
                  <a:pt x="2065" y="50"/>
                  <a:pt x="2065" y="50"/>
                  <a:pt x="2065" y="50"/>
                </a:cubicBezTo>
                <a:cubicBezTo>
                  <a:pt x="2065" y="51"/>
                  <a:pt x="2065" y="51"/>
                  <a:pt x="2065" y="51"/>
                </a:cubicBezTo>
                <a:cubicBezTo>
                  <a:pt x="2064" y="51"/>
                  <a:pt x="2064" y="50"/>
                  <a:pt x="2063" y="50"/>
                </a:cubicBezTo>
                <a:cubicBezTo>
                  <a:pt x="2062" y="50"/>
                  <a:pt x="2062" y="51"/>
                  <a:pt x="2061" y="51"/>
                </a:cubicBezTo>
                <a:cubicBezTo>
                  <a:pt x="2060" y="51"/>
                  <a:pt x="2060" y="50"/>
                  <a:pt x="2060" y="50"/>
                </a:cubicBezTo>
                <a:cubicBezTo>
                  <a:pt x="2059" y="49"/>
                  <a:pt x="2058" y="50"/>
                  <a:pt x="2057" y="50"/>
                </a:cubicBezTo>
                <a:cubicBezTo>
                  <a:pt x="2056" y="50"/>
                  <a:pt x="2056" y="49"/>
                  <a:pt x="2055" y="49"/>
                </a:cubicBezTo>
                <a:cubicBezTo>
                  <a:pt x="2054" y="48"/>
                  <a:pt x="2054" y="50"/>
                  <a:pt x="2053" y="50"/>
                </a:cubicBezTo>
                <a:cubicBezTo>
                  <a:pt x="2052" y="50"/>
                  <a:pt x="2052" y="50"/>
                  <a:pt x="2051" y="50"/>
                </a:cubicBezTo>
                <a:cubicBezTo>
                  <a:pt x="2049" y="50"/>
                  <a:pt x="2049" y="53"/>
                  <a:pt x="2047" y="53"/>
                </a:cubicBezTo>
                <a:cubicBezTo>
                  <a:pt x="2047" y="53"/>
                  <a:pt x="2047" y="53"/>
                  <a:pt x="2047" y="53"/>
                </a:cubicBezTo>
                <a:cubicBezTo>
                  <a:pt x="2046" y="52"/>
                  <a:pt x="2047" y="52"/>
                  <a:pt x="2048" y="51"/>
                </a:cubicBezTo>
                <a:cubicBezTo>
                  <a:pt x="2048" y="50"/>
                  <a:pt x="2046" y="49"/>
                  <a:pt x="2046" y="49"/>
                </a:cubicBezTo>
                <a:cubicBezTo>
                  <a:pt x="2044" y="49"/>
                  <a:pt x="2045" y="50"/>
                  <a:pt x="2044" y="51"/>
                </a:cubicBezTo>
                <a:cubicBezTo>
                  <a:pt x="2043" y="51"/>
                  <a:pt x="2043" y="51"/>
                  <a:pt x="2043" y="51"/>
                </a:cubicBezTo>
                <a:cubicBezTo>
                  <a:pt x="2042" y="50"/>
                  <a:pt x="2042" y="50"/>
                  <a:pt x="2042" y="49"/>
                </a:cubicBezTo>
                <a:cubicBezTo>
                  <a:pt x="2041" y="48"/>
                  <a:pt x="2042" y="47"/>
                  <a:pt x="2042" y="46"/>
                </a:cubicBezTo>
                <a:cubicBezTo>
                  <a:pt x="2041" y="46"/>
                  <a:pt x="2041" y="46"/>
                  <a:pt x="2041" y="46"/>
                </a:cubicBezTo>
                <a:cubicBezTo>
                  <a:pt x="2040" y="46"/>
                  <a:pt x="2039" y="47"/>
                  <a:pt x="2039" y="47"/>
                </a:cubicBezTo>
                <a:cubicBezTo>
                  <a:pt x="2038" y="48"/>
                  <a:pt x="2039" y="49"/>
                  <a:pt x="2039" y="49"/>
                </a:cubicBezTo>
                <a:cubicBezTo>
                  <a:pt x="2039" y="50"/>
                  <a:pt x="2039" y="50"/>
                  <a:pt x="2038" y="50"/>
                </a:cubicBezTo>
                <a:cubicBezTo>
                  <a:pt x="2037" y="50"/>
                  <a:pt x="2037" y="51"/>
                  <a:pt x="2036" y="51"/>
                </a:cubicBezTo>
                <a:cubicBezTo>
                  <a:pt x="2036" y="51"/>
                  <a:pt x="2036" y="51"/>
                  <a:pt x="2036" y="51"/>
                </a:cubicBezTo>
                <a:cubicBezTo>
                  <a:pt x="2035" y="51"/>
                  <a:pt x="2036" y="50"/>
                  <a:pt x="2035" y="49"/>
                </a:cubicBezTo>
                <a:cubicBezTo>
                  <a:pt x="2034" y="49"/>
                  <a:pt x="2034" y="49"/>
                  <a:pt x="2034" y="49"/>
                </a:cubicBezTo>
                <a:cubicBezTo>
                  <a:pt x="2032" y="48"/>
                  <a:pt x="2033" y="49"/>
                  <a:pt x="2032" y="50"/>
                </a:cubicBezTo>
                <a:cubicBezTo>
                  <a:pt x="2031" y="50"/>
                  <a:pt x="2031" y="50"/>
                  <a:pt x="2030" y="50"/>
                </a:cubicBezTo>
                <a:cubicBezTo>
                  <a:pt x="2030" y="50"/>
                  <a:pt x="2029" y="51"/>
                  <a:pt x="2029" y="51"/>
                </a:cubicBezTo>
                <a:cubicBezTo>
                  <a:pt x="2029" y="52"/>
                  <a:pt x="2030" y="52"/>
                  <a:pt x="2030" y="53"/>
                </a:cubicBezTo>
                <a:cubicBezTo>
                  <a:pt x="2030" y="53"/>
                  <a:pt x="2030" y="53"/>
                  <a:pt x="2030" y="53"/>
                </a:cubicBezTo>
                <a:cubicBezTo>
                  <a:pt x="2029" y="53"/>
                  <a:pt x="2029" y="53"/>
                  <a:pt x="2029" y="53"/>
                </a:cubicBezTo>
                <a:cubicBezTo>
                  <a:pt x="2029" y="52"/>
                  <a:pt x="2029" y="52"/>
                  <a:pt x="2029" y="52"/>
                </a:cubicBezTo>
                <a:cubicBezTo>
                  <a:pt x="2028" y="52"/>
                  <a:pt x="2028" y="51"/>
                  <a:pt x="2027" y="51"/>
                </a:cubicBezTo>
                <a:cubicBezTo>
                  <a:pt x="2025" y="51"/>
                  <a:pt x="2025" y="52"/>
                  <a:pt x="2024" y="52"/>
                </a:cubicBezTo>
                <a:cubicBezTo>
                  <a:pt x="2023" y="52"/>
                  <a:pt x="2022" y="49"/>
                  <a:pt x="2021" y="51"/>
                </a:cubicBezTo>
                <a:cubicBezTo>
                  <a:pt x="2021" y="51"/>
                  <a:pt x="2020" y="52"/>
                  <a:pt x="2019" y="52"/>
                </a:cubicBezTo>
                <a:cubicBezTo>
                  <a:pt x="2019" y="52"/>
                  <a:pt x="2019" y="52"/>
                  <a:pt x="2019" y="52"/>
                </a:cubicBezTo>
                <a:cubicBezTo>
                  <a:pt x="2018" y="52"/>
                  <a:pt x="2018" y="51"/>
                  <a:pt x="2017" y="51"/>
                </a:cubicBezTo>
                <a:cubicBezTo>
                  <a:pt x="2017" y="51"/>
                  <a:pt x="2017" y="51"/>
                  <a:pt x="2017" y="51"/>
                </a:cubicBezTo>
                <a:cubicBezTo>
                  <a:pt x="2016" y="51"/>
                  <a:pt x="2016" y="51"/>
                  <a:pt x="2016" y="51"/>
                </a:cubicBezTo>
                <a:cubicBezTo>
                  <a:pt x="2015" y="52"/>
                  <a:pt x="2017" y="53"/>
                  <a:pt x="2016" y="54"/>
                </a:cubicBezTo>
                <a:cubicBezTo>
                  <a:pt x="2016" y="55"/>
                  <a:pt x="2015" y="55"/>
                  <a:pt x="2015" y="55"/>
                </a:cubicBezTo>
                <a:cubicBezTo>
                  <a:pt x="2013" y="56"/>
                  <a:pt x="2014" y="52"/>
                  <a:pt x="2014" y="51"/>
                </a:cubicBezTo>
                <a:cubicBezTo>
                  <a:pt x="2015" y="50"/>
                  <a:pt x="2015" y="49"/>
                  <a:pt x="2017" y="49"/>
                </a:cubicBezTo>
                <a:cubicBezTo>
                  <a:pt x="2017" y="49"/>
                  <a:pt x="2018" y="50"/>
                  <a:pt x="2018" y="50"/>
                </a:cubicBezTo>
                <a:cubicBezTo>
                  <a:pt x="2019" y="50"/>
                  <a:pt x="2019" y="50"/>
                  <a:pt x="2019" y="49"/>
                </a:cubicBezTo>
                <a:cubicBezTo>
                  <a:pt x="2020" y="49"/>
                  <a:pt x="2019" y="49"/>
                  <a:pt x="2018" y="48"/>
                </a:cubicBezTo>
                <a:cubicBezTo>
                  <a:pt x="2018" y="48"/>
                  <a:pt x="2018" y="48"/>
                  <a:pt x="2017" y="47"/>
                </a:cubicBezTo>
                <a:cubicBezTo>
                  <a:pt x="2016" y="47"/>
                  <a:pt x="2016" y="47"/>
                  <a:pt x="2016" y="47"/>
                </a:cubicBezTo>
                <a:cubicBezTo>
                  <a:pt x="2016" y="48"/>
                  <a:pt x="2015" y="48"/>
                  <a:pt x="2015" y="49"/>
                </a:cubicBezTo>
                <a:cubicBezTo>
                  <a:pt x="2014" y="50"/>
                  <a:pt x="2012" y="51"/>
                  <a:pt x="2012" y="51"/>
                </a:cubicBezTo>
                <a:cubicBezTo>
                  <a:pt x="2011" y="50"/>
                  <a:pt x="2011" y="50"/>
                  <a:pt x="2011" y="50"/>
                </a:cubicBezTo>
                <a:cubicBezTo>
                  <a:pt x="2010" y="51"/>
                  <a:pt x="2009" y="53"/>
                  <a:pt x="2008" y="52"/>
                </a:cubicBezTo>
                <a:cubicBezTo>
                  <a:pt x="2007" y="52"/>
                  <a:pt x="2007" y="52"/>
                  <a:pt x="2007" y="52"/>
                </a:cubicBezTo>
                <a:cubicBezTo>
                  <a:pt x="2006" y="50"/>
                  <a:pt x="2007" y="49"/>
                  <a:pt x="2006" y="49"/>
                </a:cubicBezTo>
                <a:cubicBezTo>
                  <a:pt x="2005" y="49"/>
                  <a:pt x="2004" y="51"/>
                  <a:pt x="2004" y="51"/>
                </a:cubicBezTo>
                <a:cubicBezTo>
                  <a:pt x="2002" y="51"/>
                  <a:pt x="2001" y="50"/>
                  <a:pt x="1999" y="51"/>
                </a:cubicBezTo>
                <a:cubicBezTo>
                  <a:pt x="1999" y="51"/>
                  <a:pt x="1998" y="53"/>
                  <a:pt x="1997" y="52"/>
                </a:cubicBezTo>
                <a:cubicBezTo>
                  <a:pt x="1997" y="52"/>
                  <a:pt x="1997" y="51"/>
                  <a:pt x="1996" y="51"/>
                </a:cubicBezTo>
                <a:cubicBezTo>
                  <a:pt x="1994" y="51"/>
                  <a:pt x="1995" y="52"/>
                  <a:pt x="1993" y="53"/>
                </a:cubicBezTo>
                <a:cubicBezTo>
                  <a:pt x="1992" y="53"/>
                  <a:pt x="1991" y="53"/>
                  <a:pt x="1991" y="52"/>
                </a:cubicBezTo>
                <a:cubicBezTo>
                  <a:pt x="1990" y="51"/>
                  <a:pt x="1990" y="50"/>
                  <a:pt x="1990" y="50"/>
                </a:cubicBezTo>
                <a:cubicBezTo>
                  <a:pt x="1987" y="49"/>
                  <a:pt x="1987" y="50"/>
                  <a:pt x="1986" y="51"/>
                </a:cubicBezTo>
                <a:cubicBezTo>
                  <a:pt x="1985" y="52"/>
                  <a:pt x="1987" y="52"/>
                  <a:pt x="1987" y="53"/>
                </a:cubicBezTo>
                <a:cubicBezTo>
                  <a:pt x="1987" y="54"/>
                  <a:pt x="1987" y="54"/>
                  <a:pt x="1987" y="54"/>
                </a:cubicBezTo>
                <a:cubicBezTo>
                  <a:pt x="1986" y="54"/>
                  <a:pt x="1986" y="54"/>
                  <a:pt x="1986" y="54"/>
                </a:cubicBezTo>
                <a:cubicBezTo>
                  <a:pt x="1985" y="54"/>
                  <a:pt x="1985" y="53"/>
                  <a:pt x="1985" y="53"/>
                </a:cubicBezTo>
                <a:cubicBezTo>
                  <a:pt x="1984" y="53"/>
                  <a:pt x="1984" y="53"/>
                  <a:pt x="1984" y="53"/>
                </a:cubicBezTo>
                <a:cubicBezTo>
                  <a:pt x="1983" y="53"/>
                  <a:pt x="1983" y="53"/>
                  <a:pt x="1983" y="53"/>
                </a:cubicBezTo>
                <a:cubicBezTo>
                  <a:pt x="1982" y="53"/>
                  <a:pt x="1983" y="54"/>
                  <a:pt x="1982" y="54"/>
                </a:cubicBezTo>
                <a:cubicBezTo>
                  <a:pt x="1981" y="54"/>
                  <a:pt x="1981" y="54"/>
                  <a:pt x="1981" y="54"/>
                </a:cubicBezTo>
                <a:cubicBezTo>
                  <a:pt x="1981" y="53"/>
                  <a:pt x="1982" y="52"/>
                  <a:pt x="1982" y="52"/>
                </a:cubicBezTo>
                <a:cubicBezTo>
                  <a:pt x="1983" y="51"/>
                  <a:pt x="1982" y="50"/>
                  <a:pt x="1982" y="49"/>
                </a:cubicBezTo>
                <a:cubicBezTo>
                  <a:pt x="1982" y="47"/>
                  <a:pt x="1983" y="45"/>
                  <a:pt x="1982" y="45"/>
                </a:cubicBezTo>
                <a:cubicBezTo>
                  <a:pt x="1981" y="45"/>
                  <a:pt x="1981" y="45"/>
                  <a:pt x="1980" y="45"/>
                </a:cubicBezTo>
                <a:cubicBezTo>
                  <a:pt x="1980" y="48"/>
                  <a:pt x="1982" y="50"/>
                  <a:pt x="1979" y="51"/>
                </a:cubicBezTo>
                <a:cubicBezTo>
                  <a:pt x="1978" y="51"/>
                  <a:pt x="1977" y="52"/>
                  <a:pt x="1976" y="50"/>
                </a:cubicBezTo>
                <a:cubicBezTo>
                  <a:pt x="1976" y="49"/>
                  <a:pt x="1976" y="49"/>
                  <a:pt x="1976" y="49"/>
                </a:cubicBezTo>
                <a:cubicBezTo>
                  <a:pt x="1975" y="48"/>
                  <a:pt x="1975" y="46"/>
                  <a:pt x="1974" y="47"/>
                </a:cubicBezTo>
                <a:cubicBezTo>
                  <a:pt x="1972" y="47"/>
                  <a:pt x="1971" y="48"/>
                  <a:pt x="1971" y="49"/>
                </a:cubicBezTo>
                <a:cubicBezTo>
                  <a:pt x="1972" y="50"/>
                  <a:pt x="1973" y="49"/>
                  <a:pt x="1974" y="50"/>
                </a:cubicBezTo>
                <a:cubicBezTo>
                  <a:pt x="1974" y="51"/>
                  <a:pt x="1973" y="51"/>
                  <a:pt x="1972" y="51"/>
                </a:cubicBezTo>
                <a:cubicBezTo>
                  <a:pt x="1971" y="52"/>
                  <a:pt x="1971" y="52"/>
                  <a:pt x="1971" y="52"/>
                </a:cubicBezTo>
                <a:cubicBezTo>
                  <a:pt x="1971" y="53"/>
                  <a:pt x="1973" y="53"/>
                  <a:pt x="1973" y="53"/>
                </a:cubicBezTo>
                <a:cubicBezTo>
                  <a:pt x="1973" y="54"/>
                  <a:pt x="1972" y="54"/>
                  <a:pt x="1972" y="54"/>
                </a:cubicBezTo>
                <a:cubicBezTo>
                  <a:pt x="1971" y="54"/>
                  <a:pt x="1971" y="53"/>
                  <a:pt x="1971" y="53"/>
                </a:cubicBezTo>
                <a:cubicBezTo>
                  <a:pt x="1970" y="53"/>
                  <a:pt x="1969" y="53"/>
                  <a:pt x="1968" y="52"/>
                </a:cubicBezTo>
                <a:cubicBezTo>
                  <a:pt x="1967" y="51"/>
                  <a:pt x="1968" y="50"/>
                  <a:pt x="1967" y="50"/>
                </a:cubicBezTo>
                <a:cubicBezTo>
                  <a:pt x="1967" y="50"/>
                  <a:pt x="1966" y="51"/>
                  <a:pt x="1966" y="51"/>
                </a:cubicBezTo>
                <a:cubicBezTo>
                  <a:pt x="1965" y="51"/>
                  <a:pt x="1964" y="50"/>
                  <a:pt x="1964" y="50"/>
                </a:cubicBezTo>
                <a:cubicBezTo>
                  <a:pt x="1963" y="50"/>
                  <a:pt x="1963" y="51"/>
                  <a:pt x="1962" y="51"/>
                </a:cubicBezTo>
                <a:cubicBezTo>
                  <a:pt x="1961" y="52"/>
                  <a:pt x="1960" y="51"/>
                  <a:pt x="1959" y="52"/>
                </a:cubicBezTo>
                <a:cubicBezTo>
                  <a:pt x="1959" y="52"/>
                  <a:pt x="1958" y="53"/>
                  <a:pt x="1958" y="53"/>
                </a:cubicBezTo>
                <a:cubicBezTo>
                  <a:pt x="1957" y="53"/>
                  <a:pt x="1956" y="52"/>
                  <a:pt x="1956" y="52"/>
                </a:cubicBezTo>
                <a:cubicBezTo>
                  <a:pt x="1955" y="51"/>
                  <a:pt x="1954" y="52"/>
                  <a:pt x="1953" y="51"/>
                </a:cubicBezTo>
                <a:cubicBezTo>
                  <a:pt x="1952" y="51"/>
                  <a:pt x="1951" y="50"/>
                  <a:pt x="1950" y="51"/>
                </a:cubicBezTo>
                <a:cubicBezTo>
                  <a:pt x="1949" y="52"/>
                  <a:pt x="1949" y="50"/>
                  <a:pt x="1949" y="49"/>
                </a:cubicBezTo>
                <a:cubicBezTo>
                  <a:pt x="1949" y="49"/>
                  <a:pt x="1948" y="49"/>
                  <a:pt x="1948" y="48"/>
                </a:cubicBezTo>
                <a:cubicBezTo>
                  <a:pt x="1947" y="48"/>
                  <a:pt x="1947" y="47"/>
                  <a:pt x="1947" y="47"/>
                </a:cubicBezTo>
                <a:cubicBezTo>
                  <a:pt x="1946" y="47"/>
                  <a:pt x="1946" y="47"/>
                  <a:pt x="1946" y="47"/>
                </a:cubicBezTo>
                <a:cubicBezTo>
                  <a:pt x="1945" y="47"/>
                  <a:pt x="1945" y="47"/>
                  <a:pt x="1945" y="47"/>
                </a:cubicBezTo>
                <a:cubicBezTo>
                  <a:pt x="1945" y="48"/>
                  <a:pt x="1946" y="48"/>
                  <a:pt x="1947" y="49"/>
                </a:cubicBezTo>
                <a:cubicBezTo>
                  <a:pt x="1947" y="51"/>
                  <a:pt x="1947" y="51"/>
                  <a:pt x="1947" y="51"/>
                </a:cubicBezTo>
                <a:cubicBezTo>
                  <a:pt x="1947" y="51"/>
                  <a:pt x="1946" y="51"/>
                  <a:pt x="1946" y="51"/>
                </a:cubicBezTo>
                <a:cubicBezTo>
                  <a:pt x="1945" y="52"/>
                  <a:pt x="1943" y="51"/>
                  <a:pt x="1943" y="52"/>
                </a:cubicBezTo>
                <a:cubicBezTo>
                  <a:pt x="1942" y="52"/>
                  <a:pt x="1942" y="53"/>
                  <a:pt x="1942" y="53"/>
                </a:cubicBezTo>
                <a:cubicBezTo>
                  <a:pt x="1942" y="53"/>
                  <a:pt x="1942" y="53"/>
                  <a:pt x="1942" y="53"/>
                </a:cubicBezTo>
                <a:cubicBezTo>
                  <a:pt x="1941" y="53"/>
                  <a:pt x="1941" y="52"/>
                  <a:pt x="1940" y="52"/>
                </a:cubicBezTo>
                <a:cubicBezTo>
                  <a:pt x="1939" y="51"/>
                  <a:pt x="1939" y="51"/>
                  <a:pt x="1939" y="51"/>
                </a:cubicBezTo>
                <a:cubicBezTo>
                  <a:pt x="1939" y="50"/>
                  <a:pt x="1940" y="51"/>
                  <a:pt x="1941" y="50"/>
                </a:cubicBezTo>
                <a:cubicBezTo>
                  <a:pt x="1941" y="50"/>
                  <a:pt x="1941" y="49"/>
                  <a:pt x="1941" y="49"/>
                </a:cubicBezTo>
                <a:cubicBezTo>
                  <a:pt x="1941" y="49"/>
                  <a:pt x="1942" y="48"/>
                  <a:pt x="1942" y="48"/>
                </a:cubicBezTo>
                <a:cubicBezTo>
                  <a:pt x="1942" y="47"/>
                  <a:pt x="1942" y="47"/>
                  <a:pt x="1942" y="47"/>
                </a:cubicBezTo>
                <a:cubicBezTo>
                  <a:pt x="1941" y="47"/>
                  <a:pt x="1941" y="48"/>
                  <a:pt x="1940" y="48"/>
                </a:cubicBezTo>
                <a:cubicBezTo>
                  <a:pt x="1939" y="49"/>
                  <a:pt x="1938" y="48"/>
                  <a:pt x="1938" y="49"/>
                </a:cubicBezTo>
                <a:cubicBezTo>
                  <a:pt x="1937" y="49"/>
                  <a:pt x="1937" y="50"/>
                  <a:pt x="1937" y="50"/>
                </a:cubicBezTo>
                <a:cubicBezTo>
                  <a:pt x="1936" y="50"/>
                  <a:pt x="1935" y="50"/>
                  <a:pt x="1935" y="50"/>
                </a:cubicBezTo>
                <a:cubicBezTo>
                  <a:pt x="1934" y="50"/>
                  <a:pt x="1934" y="51"/>
                  <a:pt x="1934" y="52"/>
                </a:cubicBezTo>
                <a:cubicBezTo>
                  <a:pt x="1933" y="52"/>
                  <a:pt x="1932" y="54"/>
                  <a:pt x="1931" y="54"/>
                </a:cubicBezTo>
                <a:cubicBezTo>
                  <a:pt x="1930" y="54"/>
                  <a:pt x="1930" y="52"/>
                  <a:pt x="1929" y="52"/>
                </a:cubicBezTo>
                <a:cubicBezTo>
                  <a:pt x="1928" y="51"/>
                  <a:pt x="1928" y="51"/>
                  <a:pt x="1928" y="51"/>
                </a:cubicBezTo>
                <a:cubicBezTo>
                  <a:pt x="1927" y="51"/>
                  <a:pt x="1926" y="52"/>
                  <a:pt x="1926" y="52"/>
                </a:cubicBezTo>
                <a:cubicBezTo>
                  <a:pt x="1925" y="52"/>
                  <a:pt x="1925" y="51"/>
                  <a:pt x="1924" y="51"/>
                </a:cubicBezTo>
                <a:cubicBezTo>
                  <a:pt x="1924" y="51"/>
                  <a:pt x="1924" y="51"/>
                  <a:pt x="1924" y="51"/>
                </a:cubicBezTo>
                <a:cubicBezTo>
                  <a:pt x="1923" y="51"/>
                  <a:pt x="1923" y="53"/>
                  <a:pt x="1922" y="54"/>
                </a:cubicBezTo>
                <a:cubicBezTo>
                  <a:pt x="1921" y="54"/>
                  <a:pt x="1920" y="54"/>
                  <a:pt x="1920" y="53"/>
                </a:cubicBezTo>
                <a:cubicBezTo>
                  <a:pt x="1920" y="52"/>
                  <a:pt x="1921" y="52"/>
                  <a:pt x="1921" y="51"/>
                </a:cubicBezTo>
                <a:cubicBezTo>
                  <a:pt x="1921" y="51"/>
                  <a:pt x="1920" y="51"/>
                  <a:pt x="1919" y="51"/>
                </a:cubicBezTo>
                <a:cubicBezTo>
                  <a:pt x="1919" y="51"/>
                  <a:pt x="1918" y="52"/>
                  <a:pt x="1918" y="52"/>
                </a:cubicBezTo>
                <a:cubicBezTo>
                  <a:pt x="1917" y="52"/>
                  <a:pt x="1917" y="52"/>
                  <a:pt x="1917" y="51"/>
                </a:cubicBezTo>
                <a:cubicBezTo>
                  <a:pt x="1917" y="51"/>
                  <a:pt x="1917" y="51"/>
                  <a:pt x="1918" y="50"/>
                </a:cubicBezTo>
                <a:cubicBezTo>
                  <a:pt x="1919" y="50"/>
                  <a:pt x="1919" y="50"/>
                  <a:pt x="1920" y="48"/>
                </a:cubicBezTo>
                <a:cubicBezTo>
                  <a:pt x="1919" y="47"/>
                  <a:pt x="1919" y="47"/>
                  <a:pt x="1919" y="47"/>
                </a:cubicBezTo>
                <a:cubicBezTo>
                  <a:pt x="1919" y="47"/>
                  <a:pt x="1918" y="48"/>
                  <a:pt x="1918" y="49"/>
                </a:cubicBezTo>
                <a:cubicBezTo>
                  <a:pt x="1917" y="49"/>
                  <a:pt x="1917" y="49"/>
                  <a:pt x="1917" y="49"/>
                </a:cubicBezTo>
                <a:cubicBezTo>
                  <a:pt x="1916" y="50"/>
                  <a:pt x="1916" y="50"/>
                  <a:pt x="1916" y="50"/>
                </a:cubicBezTo>
                <a:cubicBezTo>
                  <a:pt x="1916" y="51"/>
                  <a:pt x="1915" y="52"/>
                  <a:pt x="1914" y="52"/>
                </a:cubicBezTo>
                <a:cubicBezTo>
                  <a:pt x="1913" y="52"/>
                  <a:pt x="1913" y="52"/>
                  <a:pt x="1913" y="52"/>
                </a:cubicBezTo>
                <a:cubicBezTo>
                  <a:pt x="1912" y="52"/>
                  <a:pt x="1912" y="52"/>
                  <a:pt x="1911" y="52"/>
                </a:cubicBezTo>
                <a:cubicBezTo>
                  <a:pt x="1911" y="52"/>
                  <a:pt x="1910" y="51"/>
                  <a:pt x="1910" y="51"/>
                </a:cubicBezTo>
                <a:cubicBezTo>
                  <a:pt x="1908" y="51"/>
                  <a:pt x="1909" y="53"/>
                  <a:pt x="1908" y="53"/>
                </a:cubicBezTo>
                <a:cubicBezTo>
                  <a:pt x="1908" y="54"/>
                  <a:pt x="1908" y="54"/>
                  <a:pt x="1908" y="54"/>
                </a:cubicBezTo>
                <a:cubicBezTo>
                  <a:pt x="1907" y="54"/>
                  <a:pt x="1906" y="52"/>
                  <a:pt x="1906" y="52"/>
                </a:cubicBezTo>
                <a:cubicBezTo>
                  <a:pt x="1905" y="52"/>
                  <a:pt x="1904" y="54"/>
                  <a:pt x="1903" y="54"/>
                </a:cubicBezTo>
                <a:cubicBezTo>
                  <a:pt x="1903" y="54"/>
                  <a:pt x="1903" y="54"/>
                  <a:pt x="1903" y="54"/>
                </a:cubicBezTo>
                <a:cubicBezTo>
                  <a:pt x="1902" y="53"/>
                  <a:pt x="1903" y="53"/>
                  <a:pt x="1902" y="52"/>
                </a:cubicBezTo>
                <a:cubicBezTo>
                  <a:pt x="1902" y="51"/>
                  <a:pt x="1902" y="51"/>
                  <a:pt x="1902" y="51"/>
                </a:cubicBezTo>
                <a:cubicBezTo>
                  <a:pt x="1900" y="51"/>
                  <a:pt x="1901" y="52"/>
                  <a:pt x="1900" y="53"/>
                </a:cubicBezTo>
                <a:cubicBezTo>
                  <a:pt x="1900" y="54"/>
                  <a:pt x="1900" y="54"/>
                  <a:pt x="1899" y="54"/>
                </a:cubicBezTo>
                <a:cubicBezTo>
                  <a:pt x="1899" y="54"/>
                  <a:pt x="1898" y="54"/>
                  <a:pt x="1898" y="54"/>
                </a:cubicBezTo>
                <a:cubicBezTo>
                  <a:pt x="1897" y="53"/>
                  <a:pt x="1898" y="52"/>
                  <a:pt x="1897" y="51"/>
                </a:cubicBezTo>
                <a:cubicBezTo>
                  <a:pt x="1897" y="51"/>
                  <a:pt x="1896" y="51"/>
                  <a:pt x="1896" y="51"/>
                </a:cubicBezTo>
                <a:cubicBezTo>
                  <a:pt x="1896" y="50"/>
                  <a:pt x="1897" y="50"/>
                  <a:pt x="1896" y="49"/>
                </a:cubicBezTo>
                <a:cubicBezTo>
                  <a:pt x="1896" y="49"/>
                  <a:pt x="1896" y="49"/>
                  <a:pt x="1895" y="49"/>
                </a:cubicBezTo>
                <a:cubicBezTo>
                  <a:pt x="1895" y="50"/>
                  <a:pt x="1894" y="51"/>
                  <a:pt x="1894" y="51"/>
                </a:cubicBezTo>
                <a:cubicBezTo>
                  <a:pt x="1893" y="51"/>
                  <a:pt x="1893" y="49"/>
                  <a:pt x="1892" y="50"/>
                </a:cubicBezTo>
                <a:cubicBezTo>
                  <a:pt x="1891" y="50"/>
                  <a:pt x="1891" y="50"/>
                  <a:pt x="1891" y="50"/>
                </a:cubicBezTo>
                <a:cubicBezTo>
                  <a:pt x="1891" y="51"/>
                  <a:pt x="1891" y="51"/>
                  <a:pt x="1891" y="51"/>
                </a:cubicBezTo>
                <a:cubicBezTo>
                  <a:pt x="1890" y="51"/>
                  <a:pt x="1890" y="51"/>
                  <a:pt x="1889" y="52"/>
                </a:cubicBezTo>
                <a:cubicBezTo>
                  <a:pt x="1889" y="52"/>
                  <a:pt x="1890" y="53"/>
                  <a:pt x="1889" y="53"/>
                </a:cubicBezTo>
                <a:cubicBezTo>
                  <a:pt x="1889" y="54"/>
                  <a:pt x="1889" y="54"/>
                  <a:pt x="1889" y="54"/>
                </a:cubicBezTo>
                <a:cubicBezTo>
                  <a:pt x="1888" y="54"/>
                  <a:pt x="1888" y="54"/>
                  <a:pt x="1888" y="54"/>
                </a:cubicBezTo>
                <a:cubicBezTo>
                  <a:pt x="1888" y="54"/>
                  <a:pt x="1887" y="53"/>
                  <a:pt x="1887" y="53"/>
                </a:cubicBezTo>
                <a:cubicBezTo>
                  <a:pt x="1886" y="53"/>
                  <a:pt x="1886" y="53"/>
                  <a:pt x="1886" y="53"/>
                </a:cubicBezTo>
                <a:cubicBezTo>
                  <a:pt x="1883" y="53"/>
                  <a:pt x="1884" y="55"/>
                  <a:pt x="1882" y="54"/>
                </a:cubicBezTo>
                <a:cubicBezTo>
                  <a:pt x="1881" y="54"/>
                  <a:pt x="1881" y="53"/>
                  <a:pt x="1880" y="53"/>
                </a:cubicBezTo>
                <a:cubicBezTo>
                  <a:pt x="1879" y="53"/>
                  <a:pt x="1879" y="53"/>
                  <a:pt x="1879" y="53"/>
                </a:cubicBezTo>
                <a:cubicBezTo>
                  <a:pt x="1879" y="53"/>
                  <a:pt x="1879" y="53"/>
                  <a:pt x="1879" y="53"/>
                </a:cubicBezTo>
                <a:cubicBezTo>
                  <a:pt x="1878" y="54"/>
                  <a:pt x="1880" y="54"/>
                  <a:pt x="1880" y="55"/>
                </a:cubicBezTo>
                <a:cubicBezTo>
                  <a:pt x="1880" y="56"/>
                  <a:pt x="1880" y="56"/>
                  <a:pt x="1879" y="56"/>
                </a:cubicBezTo>
                <a:cubicBezTo>
                  <a:pt x="1878" y="56"/>
                  <a:pt x="1879" y="55"/>
                  <a:pt x="1878" y="55"/>
                </a:cubicBezTo>
                <a:cubicBezTo>
                  <a:pt x="1877" y="54"/>
                  <a:pt x="1876" y="54"/>
                  <a:pt x="1876" y="54"/>
                </a:cubicBezTo>
                <a:cubicBezTo>
                  <a:pt x="1875" y="53"/>
                  <a:pt x="1875" y="53"/>
                  <a:pt x="1875" y="53"/>
                </a:cubicBezTo>
                <a:cubicBezTo>
                  <a:pt x="1875" y="53"/>
                  <a:pt x="1875" y="52"/>
                  <a:pt x="1876" y="52"/>
                </a:cubicBezTo>
                <a:cubicBezTo>
                  <a:pt x="1876" y="51"/>
                  <a:pt x="1876" y="51"/>
                  <a:pt x="1876" y="51"/>
                </a:cubicBezTo>
                <a:cubicBezTo>
                  <a:pt x="1876" y="50"/>
                  <a:pt x="1877" y="50"/>
                  <a:pt x="1876" y="50"/>
                </a:cubicBezTo>
                <a:cubicBezTo>
                  <a:pt x="1876" y="50"/>
                  <a:pt x="1875" y="49"/>
                  <a:pt x="1874" y="50"/>
                </a:cubicBezTo>
                <a:cubicBezTo>
                  <a:pt x="1874" y="50"/>
                  <a:pt x="1873" y="51"/>
                  <a:pt x="1872" y="51"/>
                </a:cubicBezTo>
                <a:cubicBezTo>
                  <a:pt x="1871" y="51"/>
                  <a:pt x="1871" y="50"/>
                  <a:pt x="1870" y="50"/>
                </a:cubicBezTo>
                <a:cubicBezTo>
                  <a:pt x="1868" y="50"/>
                  <a:pt x="1868" y="50"/>
                  <a:pt x="1867" y="52"/>
                </a:cubicBezTo>
                <a:cubicBezTo>
                  <a:pt x="1867" y="52"/>
                  <a:pt x="1867" y="52"/>
                  <a:pt x="1867" y="52"/>
                </a:cubicBezTo>
                <a:cubicBezTo>
                  <a:pt x="1868" y="53"/>
                  <a:pt x="1868" y="53"/>
                  <a:pt x="1868" y="54"/>
                </a:cubicBezTo>
                <a:cubicBezTo>
                  <a:pt x="1868" y="54"/>
                  <a:pt x="1868" y="55"/>
                  <a:pt x="1867" y="55"/>
                </a:cubicBezTo>
                <a:cubicBezTo>
                  <a:pt x="1866" y="55"/>
                  <a:pt x="1866" y="53"/>
                  <a:pt x="1865" y="52"/>
                </a:cubicBezTo>
                <a:cubicBezTo>
                  <a:pt x="1865" y="52"/>
                  <a:pt x="1864" y="50"/>
                  <a:pt x="1863" y="50"/>
                </a:cubicBezTo>
                <a:cubicBezTo>
                  <a:pt x="1861" y="50"/>
                  <a:pt x="1861" y="50"/>
                  <a:pt x="1861" y="50"/>
                </a:cubicBezTo>
                <a:cubicBezTo>
                  <a:pt x="1860" y="51"/>
                  <a:pt x="1860" y="51"/>
                  <a:pt x="1860" y="51"/>
                </a:cubicBezTo>
                <a:cubicBezTo>
                  <a:pt x="1859" y="51"/>
                  <a:pt x="1859" y="51"/>
                  <a:pt x="1859" y="51"/>
                </a:cubicBezTo>
                <a:cubicBezTo>
                  <a:pt x="1858" y="52"/>
                  <a:pt x="1858" y="52"/>
                  <a:pt x="1858" y="52"/>
                </a:cubicBezTo>
                <a:cubicBezTo>
                  <a:pt x="1858" y="52"/>
                  <a:pt x="1857" y="53"/>
                  <a:pt x="1857" y="53"/>
                </a:cubicBezTo>
                <a:cubicBezTo>
                  <a:pt x="1857" y="53"/>
                  <a:pt x="1856" y="53"/>
                  <a:pt x="1856" y="53"/>
                </a:cubicBezTo>
                <a:cubicBezTo>
                  <a:pt x="1856" y="52"/>
                  <a:pt x="1855" y="52"/>
                  <a:pt x="1855" y="52"/>
                </a:cubicBezTo>
                <a:cubicBezTo>
                  <a:pt x="1855" y="52"/>
                  <a:pt x="1855" y="52"/>
                  <a:pt x="1855" y="51"/>
                </a:cubicBezTo>
                <a:cubicBezTo>
                  <a:pt x="1855" y="51"/>
                  <a:pt x="1855" y="51"/>
                  <a:pt x="1855" y="50"/>
                </a:cubicBezTo>
                <a:cubicBezTo>
                  <a:pt x="1855" y="50"/>
                  <a:pt x="1856" y="50"/>
                  <a:pt x="1856" y="50"/>
                </a:cubicBezTo>
                <a:cubicBezTo>
                  <a:pt x="1856" y="49"/>
                  <a:pt x="1856" y="49"/>
                  <a:pt x="1856" y="49"/>
                </a:cubicBezTo>
                <a:cubicBezTo>
                  <a:pt x="1855" y="48"/>
                  <a:pt x="1855" y="49"/>
                  <a:pt x="1854" y="49"/>
                </a:cubicBezTo>
                <a:cubicBezTo>
                  <a:pt x="1854" y="49"/>
                  <a:pt x="1854" y="48"/>
                  <a:pt x="1854" y="48"/>
                </a:cubicBezTo>
                <a:cubicBezTo>
                  <a:pt x="1853" y="48"/>
                  <a:pt x="1853" y="48"/>
                  <a:pt x="1853" y="48"/>
                </a:cubicBezTo>
                <a:cubicBezTo>
                  <a:pt x="1853" y="49"/>
                  <a:pt x="1853" y="49"/>
                  <a:pt x="1853" y="49"/>
                </a:cubicBezTo>
                <a:cubicBezTo>
                  <a:pt x="1853" y="49"/>
                  <a:pt x="1853" y="49"/>
                  <a:pt x="1853" y="49"/>
                </a:cubicBezTo>
                <a:cubicBezTo>
                  <a:pt x="1853" y="50"/>
                  <a:pt x="1853" y="50"/>
                  <a:pt x="1853" y="50"/>
                </a:cubicBezTo>
                <a:cubicBezTo>
                  <a:pt x="1853" y="50"/>
                  <a:pt x="1853" y="50"/>
                  <a:pt x="1854" y="50"/>
                </a:cubicBezTo>
                <a:cubicBezTo>
                  <a:pt x="1853" y="50"/>
                  <a:pt x="1853" y="50"/>
                  <a:pt x="1853" y="50"/>
                </a:cubicBezTo>
                <a:cubicBezTo>
                  <a:pt x="1853" y="51"/>
                  <a:pt x="1853" y="51"/>
                  <a:pt x="1853" y="51"/>
                </a:cubicBezTo>
                <a:cubicBezTo>
                  <a:pt x="1853" y="52"/>
                  <a:pt x="1854" y="51"/>
                  <a:pt x="1854" y="52"/>
                </a:cubicBezTo>
                <a:cubicBezTo>
                  <a:pt x="1854" y="52"/>
                  <a:pt x="1854" y="52"/>
                  <a:pt x="1854" y="52"/>
                </a:cubicBezTo>
                <a:cubicBezTo>
                  <a:pt x="1853" y="53"/>
                  <a:pt x="1853" y="53"/>
                  <a:pt x="1853" y="53"/>
                </a:cubicBezTo>
                <a:cubicBezTo>
                  <a:pt x="1853" y="53"/>
                  <a:pt x="1853" y="53"/>
                  <a:pt x="1853" y="53"/>
                </a:cubicBezTo>
                <a:cubicBezTo>
                  <a:pt x="1852" y="53"/>
                  <a:pt x="1852" y="53"/>
                  <a:pt x="1852" y="54"/>
                </a:cubicBezTo>
                <a:cubicBezTo>
                  <a:pt x="1852" y="54"/>
                  <a:pt x="1852" y="54"/>
                  <a:pt x="1852" y="55"/>
                </a:cubicBezTo>
                <a:cubicBezTo>
                  <a:pt x="1852" y="55"/>
                  <a:pt x="1852" y="55"/>
                  <a:pt x="1851" y="55"/>
                </a:cubicBezTo>
                <a:cubicBezTo>
                  <a:pt x="1851" y="55"/>
                  <a:pt x="1851" y="55"/>
                  <a:pt x="1851" y="55"/>
                </a:cubicBezTo>
                <a:cubicBezTo>
                  <a:pt x="1851" y="55"/>
                  <a:pt x="1851" y="55"/>
                  <a:pt x="1851" y="55"/>
                </a:cubicBezTo>
                <a:cubicBezTo>
                  <a:pt x="1850" y="55"/>
                  <a:pt x="1850" y="55"/>
                  <a:pt x="1850" y="55"/>
                </a:cubicBezTo>
                <a:cubicBezTo>
                  <a:pt x="1850" y="55"/>
                  <a:pt x="1850" y="55"/>
                  <a:pt x="1850" y="55"/>
                </a:cubicBezTo>
                <a:cubicBezTo>
                  <a:pt x="1849" y="55"/>
                  <a:pt x="1848" y="55"/>
                  <a:pt x="1847" y="55"/>
                </a:cubicBezTo>
                <a:cubicBezTo>
                  <a:pt x="1847" y="55"/>
                  <a:pt x="1847" y="54"/>
                  <a:pt x="1847" y="53"/>
                </a:cubicBezTo>
                <a:cubicBezTo>
                  <a:pt x="1847" y="53"/>
                  <a:pt x="1847" y="53"/>
                  <a:pt x="1847" y="53"/>
                </a:cubicBezTo>
                <a:cubicBezTo>
                  <a:pt x="1848" y="53"/>
                  <a:pt x="1848" y="52"/>
                  <a:pt x="1849" y="52"/>
                </a:cubicBezTo>
                <a:cubicBezTo>
                  <a:pt x="1849" y="52"/>
                  <a:pt x="1850" y="52"/>
                  <a:pt x="1850" y="52"/>
                </a:cubicBezTo>
                <a:cubicBezTo>
                  <a:pt x="1850" y="52"/>
                  <a:pt x="1850" y="53"/>
                  <a:pt x="1851" y="53"/>
                </a:cubicBezTo>
                <a:cubicBezTo>
                  <a:pt x="1851" y="53"/>
                  <a:pt x="1852" y="52"/>
                  <a:pt x="1852" y="52"/>
                </a:cubicBezTo>
                <a:cubicBezTo>
                  <a:pt x="1852" y="51"/>
                  <a:pt x="1851" y="51"/>
                  <a:pt x="1851" y="51"/>
                </a:cubicBezTo>
                <a:cubicBezTo>
                  <a:pt x="1850" y="50"/>
                  <a:pt x="1850" y="50"/>
                  <a:pt x="1849" y="50"/>
                </a:cubicBezTo>
                <a:cubicBezTo>
                  <a:pt x="1848" y="50"/>
                  <a:pt x="1849" y="51"/>
                  <a:pt x="1848" y="51"/>
                </a:cubicBezTo>
                <a:cubicBezTo>
                  <a:pt x="1847" y="51"/>
                  <a:pt x="1847" y="51"/>
                  <a:pt x="1847" y="51"/>
                </a:cubicBezTo>
                <a:cubicBezTo>
                  <a:pt x="1847" y="51"/>
                  <a:pt x="1847" y="51"/>
                  <a:pt x="1847" y="51"/>
                </a:cubicBezTo>
                <a:cubicBezTo>
                  <a:pt x="1846" y="50"/>
                  <a:pt x="1846" y="50"/>
                  <a:pt x="1845" y="50"/>
                </a:cubicBezTo>
                <a:cubicBezTo>
                  <a:pt x="1845" y="50"/>
                  <a:pt x="1845" y="49"/>
                  <a:pt x="1845" y="49"/>
                </a:cubicBezTo>
                <a:cubicBezTo>
                  <a:pt x="1844" y="49"/>
                  <a:pt x="1844" y="50"/>
                  <a:pt x="1843" y="50"/>
                </a:cubicBezTo>
                <a:cubicBezTo>
                  <a:pt x="1843" y="50"/>
                  <a:pt x="1843" y="50"/>
                  <a:pt x="1843" y="50"/>
                </a:cubicBezTo>
                <a:cubicBezTo>
                  <a:pt x="1843" y="50"/>
                  <a:pt x="1843" y="50"/>
                  <a:pt x="1843" y="50"/>
                </a:cubicBezTo>
                <a:cubicBezTo>
                  <a:pt x="1843" y="49"/>
                  <a:pt x="1843" y="49"/>
                  <a:pt x="1843" y="49"/>
                </a:cubicBezTo>
                <a:cubicBezTo>
                  <a:pt x="1843" y="48"/>
                  <a:pt x="1841" y="47"/>
                  <a:pt x="1841" y="47"/>
                </a:cubicBezTo>
                <a:cubicBezTo>
                  <a:pt x="1840" y="47"/>
                  <a:pt x="1840" y="47"/>
                  <a:pt x="1840" y="47"/>
                </a:cubicBezTo>
                <a:cubicBezTo>
                  <a:pt x="1840" y="48"/>
                  <a:pt x="1841" y="48"/>
                  <a:pt x="1841" y="49"/>
                </a:cubicBezTo>
                <a:cubicBezTo>
                  <a:pt x="1841" y="49"/>
                  <a:pt x="1840" y="49"/>
                  <a:pt x="1840" y="49"/>
                </a:cubicBezTo>
                <a:cubicBezTo>
                  <a:pt x="1840" y="50"/>
                  <a:pt x="1840" y="50"/>
                  <a:pt x="1840" y="50"/>
                </a:cubicBezTo>
                <a:cubicBezTo>
                  <a:pt x="1840" y="50"/>
                  <a:pt x="1841" y="50"/>
                  <a:pt x="1841" y="50"/>
                </a:cubicBezTo>
                <a:cubicBezTo>
                  <a:pt x="1840" y="50"/>
                  <a:pt x="1840" y="50"/>
                  <a:pt x="1840" y="51"/>
                </a:cubicBezTo>
                <a:cubicBezTo>
                  <a:pt x="1840" y="51"/>
                  <a:pt x="1840" y="51"/>
                  <a:pt x="1840" y="51"/>
                </a:cubicBezTo>
                <a:cubicBezTo>
                  <a:pt x="1840" y="52"/>
                  <a:pt x="1841" y="52"/>
                  <a:pt x="1841" y="52"/>
                </a:cubicBezTo>
                <a:cubicBezTo>
                  <a:pt x="1841" y="53"/>
                  <a:pt x="1841" y="53"/>
                  <a:pt x="1841" y="54"/>
                </a:cubicBezTo>
                <a:cubicBezTo>
                  <a:pt x="1841" y="54"/>
                  <a:pt x="1841" y="54"/>
                  <a:pt x="1840" y="54"/>
                </a:cubicBezTo>
                <a:cubicBezTo>
                  <a:pt x="1840" y="53"/>
                  <a:pt x="1840" y="53"/>
                  <a:pt x="1840" y="53"/>
                </a:cubicBezTo>
                <a:cubicBezTo>
                  <a:pt x="1840" y="52"/>
                  <a:pt x="1839" y="52"/>
                  <a:pt x="1839" y="52"/>
                </a:cubicBezTo>
                <a:cubicBezTo>
                  <a:pt x="1838" y="52"/>
                  <a:pt x="1839" y="53"/>
                  <a:pt x="1839" y="54"/>
                </a:cubicBezTo>
                <a:cubicBezTo>
                  <a:pt x="1838" y="54"/>
                  <a:pt x="1837" y="54"/>
                  <a:pt x="1836" y="53"/>
                </a:cubicBezTo>
                <a:cubicBezTo>
                  <a:pt x="1836" y="53"/>
                  <a:pt x="1836" y="53"/>
                  <a:pt x="1836" y="52"/>
                </a:cubicBezTo>
                <a:cubicBezTo>
                  <a:pt x="1835" y="52"/>
                  <a:pt x="1835" y="52"/>
                  <a:pt x="1834" y="52"/>
                </a:cubicBezTo>
                <a:cubicBezTo>
                  <a:pt x="1833" y="52"/>
                  <a:pt x="1833" y="52"/>
                  <a:pt x="1832" y="53"/>
                </a:cubicBezTo>
                <a:cubicBezTo>
                  <a:pt x="1832" y="53"/>
                  <a:pt x="1832" y="53"/>
                  <a:pt x="1832" y="53"/>
                </a:cubicBezTo>
                <a:cubicBezTo>
                  <a:pt x="1832" y="53"/>
                  <a:pt x="1832" y="52"/>
                  <a:pt x="1831" y="52"/>
                </a:cubicBezTo>
                <a:cubicBezTo>
                  <a:pt x="1831" y="51"/>
                  <a:pt x="1832" y="51"/>
                  <a:pt x="1832" y="50"/>
                </a:cubicBezTo>
                <a:cubicBezTo>
                  <a:pt x="1832" y="50"/>
                  <a:pt x="1832" y="49"/>
                  <a:pt x="1832" y="49"/>
                </a:cubicBezTo>
                <a:cubicBezTo>
                  <a:pt x="1832" y="50"/>
                  <a:pt x="1832" y="50"/>
                  <a:pt x="1833" y="50"/>
                </a:cubicBezTo>
                <a:cubicBezTo>
                  <a:pt x="1833" y="51"/>
                  <a:pt x="1834" y="51"/>
                  <a:pt x="1834" y="50"/>
                </a:cubicBezTo>
                <a:cubicBezTo>
                  <a:pt x="1835" y="50"/>
                  <a:pt x="1835" y="50"/>
                  <a:pt x="1835" y="50"/>
                </a:cubicBezTo>
                <a:cubicBezTo>
                  <a:pt x="1835" y="49"/>
                  <a:pt x="1834" y="49"/>
                  <a:pt x="1833" y="49"/>
                </a:cubicBezTo>
                <a:cubicBezTo>
                  <a:pt x="1833" y="49"/>
                  <a:pt x="1833" y="49"/>
                  <a:pt x="1833" y="49"/>
                </a:cubicBezTo>
                <a:cubicBezTo>
                  <a:pt x="1832" y="48"/>
                  <a:pt x="1832" y="48"/>
                  <a:pt x="1831" y="47"/>
                </a:cubicBezTo>
                <a:cubicBezTo>
                  <a:pt x="1831" y="47"/>
                  <a:pt x="1831" y="47"/>
                  <a:pt x="1831" y="47"/>
                </a:cubicBezTo>
                <a:cubicBezTo>
                  <a:pt x="1830" y="48"/>
                  <a:pt x="1830" y="48"/>
                  <a:pt x="1830" y="48"/>
                </a:cubicBezTo>
                <a:cubicBezTo>
                  <a:pt x="1830" y="48"/>
                  <a:pt x="1829" y="48"/>
                  <a:pt x="1829" y="49"/>
                </a:cubicBezTo>
                <a:cubicBezTo>
                  <a:pt x="1829" y="49"/>
                  <a:pt x="1829" y="50"/>
                  <a:pt x="1829" y="50"/>
                </a:cubicBezTo>
                <a:cubicBezTo>
                  <a:pt x="1829" y="50"/>
                  <a:pt x="1829" y="51"/>
                  <a:pt x="1829" y="51"/>
                </a:cubicBezTo>
                <a:cubicBezTo>
                  <a:pt x="1828" y="52"/>
                  <a:pt x="1828" y="52"/>
                  <a:pt x="1828" y="52"/>
                </a:cubicBezTo>
                <a:cubicBezTo>
                  <a:pt x="1827" y="53"/>
                  <a:pt x="1827" y="53"/>
                  <a:pt x="1826" y="53"/>
                </a:cubicBezTo>
                <a:cubicBezTo>
                  <a:pt x="1826" y="53"/>
                  <a:pt x="1826" y="53"/>
                  <a:pt x="1826" y="53"/>
                </a:cubicBezTo>
                <a:cubicBezTo>
                  <a:pt x="1826" y="52"/>
                  <a:pt x="1826" y="52"/>
                  <a:pt x="1826" y="51"/>
                </a:cubicBezTo>
                <a:cubicBezTo>
                  <a:pt x="1826" y="51"/>
                  <a:pt x="1825" y="51"/>
                  <a:pt x="1825" y="50"/>
                </a:cubicBezTo>
                <a:cubicBezTo>
                  <a:pt x="1824" y="50"/>
                  <a:pt x="1824" y="49"/>
                  <a:pt x="1824" y="49"/>
                </a:cubicBezTo>
                <a:cubicBezTo>
                  <a:pt x="1823" y="49"/>
                  <a:pt x="1823" y="49"/>
                  <a:pt x="1823" y="49"/>
                </a:cubicBezTo>
                <a:cubicBezTo>
                  <a:pt x="1823" y="50"/>
                  <a:pt x="1823" y="50"/>
                  <a:pt x="1823" y="50"/>
                </a:cubicBezTo>
                <a:cubicBezTo>
                  <a:pt x="1822" y="50"/>
                  <a:pt x="1824" y="50"/>
                  <a:pt x="1824" y="51"/>
                </a:cubicBezTo>
                <a:cubicBezTo>
                  <a:pt x="1824" y="52"/>
                  <a:pt x="1824" y="52"/>
                  <a:pt x="1824" y="53"/>
                </a:cubicBezTo>
                <a:cubicBezTo>
                  <a:pt x="1824" y="53"/>
                  <a:pt x="1824" y="54"/>
                  <a:pt x="1823" y="54"/>
                </a:cubicBezTo>
                <a:cubicBezTo>
                  <a:pt x="1822" y="54"/>
                  <a:pt x="1820" y="53"/>
                  <a:pt x="1820" y="54"/>
                </a:cubicBezTo>
                <a:cubicBezTo>
                  <a:pt x="1819" y="55"/>
                  <a:pt x="1820" y="56"/>
                  <a:pt x="1821" y="56"/>
                </a:cubicBezTo>
                <a:cubicBezTo>
                  <a:pt x="1821" y="56"/>
                  <a:pt x="1821" y="57"/>
                  <a:pt x="1821" y="57"/>
                </a:cubicBezTo>
                <a:cubicBezTo>
                  <a:pt x="1819" y="57"/>
                  <a:pt x="1818" y="56"/>
                  <a:pt x="1818" y="55"/>
                </a:cubicBezTo>
                <a:cubicBezTo>
                  <a:pt x="1818" y="54"/>
                  <a:pt x="1819" y="54"/>
                  <a:pt x="1819" y="54"/>
                </a:cubicBezTo>
                <a:cubicBezTo>
                  <a:pt x="1819" y="53"/>
                  <a:pt x="1819" y="52"/>
                  <a:pt x="1818" y="52"/>
                </a:cubicBezTo>
                <a:cubicBezTo>
                  <a:pt x="1818" y="52"/>
                  <a:pt x="1818" y="52"/>
                  <a:pt x="1818" y="52"/>
                </a:cubicBezTo>
                <a:cubicBezTo>
                  <a:pt x="1817" y="52"/>
                  <a:pt x="1816" y="53"/>
                  <a:pt x="1816" y="54"/>
                </a:cubicBezTo>
                <a:cubicBezTo>
                  <a:pt x="1816" y="54"/>
                  <a:pt x="1817" y="56"/>
                  <a:pt x="1816" y="56"/>
                </a:cubicBezTo>
                <a:cubicBezTo>
                  <a:pt x="1816" y="57"/>
                  <a:pt x="1816" y="57"/>
                  <a:pt x="1816" y="57"/>
                </a:cubicBezTo>
                <a:cubicBezTo>
                  <a:pt x="1815" y="57"/>
                  <a:pt x="1815" y="57"/>
                  <a:pt x="1815" y="56"/>
                </a:cubicBezTo>
                <a:cubicBezTo>
                  <a:pt x="1815" y="56"/>
                  <a:pt x="1814" y="55"/>
                  <a:pt x="1814" y="55"/>
                </a:cubicBezTo>
                <a:cubicBezTo>
                  <a:pt x="1815" y="55"/>
                  <a:pt x="1815" y="54"/>
                  <a:pt x="1815" y="54"/>
                </a:cubicBezTo>
                <a:cubicBezTo>
                  <a:pt x="1815" y="53"/>
                  <a:pt x="1814" y="53"/>
                  <a:pt x="1814" y="52"/>
                </a:cubicBezTo>
                <a:cubicBezTo>
                  <a:pt x="1814" y="52"/>
                  <a:pt x="1812" y="52"/>
                  <a:pt x="1812" y="52"/>
                </a:cubicBezTo>
                <a:cubicBezTo>
                  <a:pt x="1811" y="51"/>
                  <a:pt x="1811" y="51"/>
                  <a:pt x="1811" y="51"/>
                </a:cubicBezTo>
                <a:cubicBezTo>
                  <a:pt x="1810" y="51"/>
                  <a:pt x="1810" y="51"/>
                  <a:pt x="1810" y="51"/>
                </a:cubicBezTo>
                <a:cubicBezTo>
                  <a:pt x="1810" y="52"/>
                  <a:pt x="1811" y="52"/>
                  <a:pt x="1811" y="52"/>
                </a:cubicBezTo>
                <a:cubicBezTo>
                  <a:pt x="1811" y="53"/>
                  <a:pt x="1812" y="54"/>
                  <a:pt x="1811" y="54"/>
                </a:cubicBezTo>
                <a:cubicBezTo>
                  <a:pt x="1810" y="54"/>
                  <a:pt x="1809" y="53"/>
                  <a:pt x="1809" y="54"/>
                </a:cubicBezTo>
                <a:cubicBezTo>
                  <a:pt x="1808" y="54"/>
                  <a:pt x="1808" y="55"/>
                  <a:pt x="1808" y="55"/>
                </a:cubicBezTo>
                <a:cubicBezTo>
                  <a:pt x="1807" y="55"/>
                  <a:pt x="1807" y="55"/>
                  <a:pt x="1806" y="54"/>
                </a:cubicBezTo>
                <a:cubicBezTo>
                  <a:pt x="1806" y="54"/>
                  <a:pt x="1805" y="53"/>
                  <a:pt x="1804" y="53"/>
                </a:cubicBezTo>
                <a:cubicBezTo>
                  <a:pt x="1804" y="52"/>
                  <a:pt x="1804" y="51"/>
                  <a:pt x="1803" y="51"/>
                </a:cubicBezTo>
                <a:cubicBezTo>
                  <a:pt x="1803" y="51"/>
                  <a:pt x="1802" y="51"/>
                  <a:pt x="1802" y="51"/>
                </a:cubicBezTo>
                <a:cubicBezTo>
                  <a:pt x="1802" y="50"/>
                  <a:pt x="1802" y="50"/>
                  <a:pt x="1801" y="50"/>
                </a:cubicBezTo>
                <a:cubicBezTo>
                  <a:pt x="1801" y="49"/>
                  <a:pt x="1800" y="49"/>
                  <a:pt x="1800" y="50"/>
                </a:cubicBezTo>
                <a:cubicBezTo>
                  <a:pt x="1800" y="51"/>
                  <a:pt x="1801" y="50"/>
                  <a:pt x="1801" y="51"/>
                </a:cubicBezTo>
                <a:cubicBezTo>
                  <a:pt x="1801" y="52"/>
                  <a:pt x="1801" y="52"/>
                  <a:pt x="1801" y="52"/>
                </a:cubicBezTo>
                <a:cubicBezTo>
                  <a:pt x="1801" y="53"/>
                  <a:pt x="1801" y="53"/>
                  <a:pt x="1801" y="53"/>
                </a:cubicBezTo>
                <a:cubicBezTo>
                  <a:pt x="1799" y="53"/>
                  <a:pt x="1797" y="53"/>
                  <a:pt x="1799" y="55"/>
                </a:cubicBezTo>
                <a:cubicBezTo>
                  <a:pt x="1799" y="55"/>
                  <a:pt x="1800" y="56"/>
                  <a:pt x="1800" y="56"/>
                </a:cubicBezTo>
                <a:cubicBezTo>
                  <a:pt x="1800" y="57"/>
                  <a:pt x="1800" y="57"/>
                  <a:pt x="1800" y="57"/>
                </a:cubicBezTo>
                <a:cubicBezTo>
                  <a:pt x="1799" y="57"/>
                  <a:pt x="1798" y="57"/>
                  <a:pt x="1797" y="57"/>
                </a:cubicBezTo>
                <a:cubicBezTo>
                  <a:pt x="1797" y="57"/>
                  <a:pt x="1796" y="57"/>
                  <a:pt x="1796" y="56"/>
                </a:cubicBezTo>
                <a:cubicBezTo>
                  <a:pt x="1795" y="56"/>
                  <a:pt x="1797" y="54"/>
                  <a:pt x="1797" y="54"/>
                </a:cubicBezTo>
                <a:cubicBezTo>
                  <a:pt x="1797" y="53"/>
                  <a:pt x="1797" y="53"/>
                  <a:pt x="1796" y="53"/>
                </a:cubicBezTo>
                <a:cubicBezTo>
                  <a:pt x="1796" y="53"/>
                  <a:pt x="1793" y="53"/>
                  <a:pt x="1793" y="53"/>
                </a:cubicBezTo>
                <a:cubicBezTo>
                  <a:pt x="1792" y="53"/>
                  <a:pt x="1792" y="55"/>
                  <a:pt x="1792" y="55"/>
                </a:cubicBezTo>
                <a:cubicBezTo>
                  <a:pt x="1791" y="56"/>
                  <a:pt x="1791" y="55"/>
                  <a:pt x="1790" y="55"/>
                </a:cubicBezTo>
                <a:cubicBezTo>
                  <a:pt x="1790" y="54"/>
                  <a:pt x="1789" y="54"/>
                  <a:pt x="1789" y="54"/>
                </a:cubicBezTo>
                <a:cubicBezTo>
                  <a:pt x="1788" y="54"/>
                  <a:pt x="1787" y="53"/>
                  <a:pt x="1786" y="53"/>
                </a:cubicBezTo>
                <a:cubicBezTo>
                  <a:pt x="1786" y="53"/>
                  <a:pt x="1785" y="54"/>
                  <a:pt x="1785" y="54"/>
                </a:cubicBezTo>
                <a:cubicBezTo>
                  <a:pt x="1785" y="54"/>
                  <a:pt x="1784" y="54"/>
                  <a:pt x="1784" y="54"/>
                </a:cubicBezTo>
                <a:cubicBezTo>
                  <a:pt x="1783" y="54"/>
                  <a:pt x="1783" y="56"/>
                  <a:pt x="1782" y="56"/>
                </a:cubicBezTo>
                <a:cubicBezTo>
                  <a:pt x="1781" y="56"/>
                  <a:pt x="1781" y="55"/>
                  <a:pt x="1780" y="55"/>
                </a:cubicBezTo>
                <a:cubicBezTo>
                  <a:pt x="1780" y="54"/>
                  <a:pt x="1779" y="55"/>
                  <a:pt x="1779" y="54"/>
                </a:cubicBezTo>
                <a:cubicBezTo>
                  <a:pt x="1778" y="54"/>
                  <a:pt x="1779" y="53"/>
                  <a:pt x="1779" y="52"/>
                </a:cubicBezTo>
                <a:cubicBezTo>
                  <a:pt x="1779" y="52"/>
                  <a:pt x="1779" y="51"/>
                  <a:pt x="1779" y="51"/>
                </a:cubicBezTo>
                <a:cubicBezTo>
                  <a:pt x="1778" y="52"/>
                  <a:pt x="1778" y="52"/>
                  <a:pt x="1777" y="53"/>
                </a:cubicBezTo>
                <a:cubicBezTo>
                  <a:pt x="1776" y="53"/>
                  <a:pt x="1776" y="53"/>
                  <a:pt x="1776" y="53"/>
                </a:cubicBezTo>
                <a:cubicBezTo>
                  <a:pt x="1776" y="53"/>
                  <a:pt x="1776" y="54"/>
                  <a:pt x="1775" y="54"/>
                </a:cubicBezTo>
                <a:cubicBezTo>
                  <a:pt x="1774" y="55"/>
                  <a:pt x="1772" y="54"/>
                  <a:pt x="1771" y="54"/>
                </a:cubicBezTo>
                <a:cubicBezTo>
                  <a:pt x="1770" y="55"/>
                  <a:pt x="1769" y="54"/>
                  <a:pt x="1769" y="55"/>
                </a:cubicBezTo>
                <a:cubicBezTo>
                  <a:pt x="1768" y="55"/>
                  <a:pt x="1768" y="56"/>
                  <a:pt x="1768" y="56"/>
                </a:cubicBezTo>
                <a:cubicBezTo>
                  <a:pt x="1767" y="56"/>
                  <a:pt x="1767" y="55"/>
                  <a:pt x="1766" y="55"/>
                </a:cubicBezTo>
                <a:cubicBezTo>
                  <a:pt x="1765" y="54"/>
                  <a:pt x="1764" y="56"/>
                  <a:pt x="1763" y="56"/>
                </a:cubicBezTo>
                <a:cubicBezTo>
                  <a:pt x="1762" y="56"/>
                  <a:pt x="1761" y="53"/>
                  <a:pt x="1760" y="53"/>
                </a:cubicBezTo>
                <a:cubicBezTo>
                  <a:pt x="1759" y="54"/>
                  <a:pt x="1759" y="53"/>
                  <a:pt x="1759" y="54"/>
                </a:cubicBezTo>
                <a:cubicBezTo>
                  <a:pt x="1759" y="55"/>
                  <a:pt x="1760" y="55"/>
                  <a:pt x="1760" y="55"/>
                </a:cubicBezTo>
                <a:cubicBezTo>
                  <a:pt x="1760" y="56"/>
                  <a:pt x="1760" y="56"/>
                  <a:pt x="1760" y="56"/>
                </a:cubicBezTo>
                <a:cubicBezTo>
                  <a:pt x="1759" y="56"/>
                  <a:pt x="1759" y="55"/>
                  <a:pt x="1758" y="55"/>
                </a:cubicBezTo>
                <a:cubicBezTo>
                  <a:pt x="1757" y="54"/>
                  <a:pt x="1757" y="54"/>
                  <a:pt x="1756" y="54"/>
                </a:cubicBezTo>
                <a:cubicBezTo>
                  <a:pt x="1755" y="54"/>
                  <a:pt x="1755" y="55"/>
                  <a:pt x="1755" y="55"/>
                </a:cubicBezTo>
                <a:cubicBezTo>
                  <a:pt x="1754" y="55"/>
                  <a:pt x="1753" y="55"/>
                  <a:pt x="1753" y="55"/>
                </a:cubicBezTo>
                <a:cubicBezTo>
                  <a:pt x="1752" y="56"/>
                  <a:pt x="1752" y="56"/>
                  <a:pt x="1752" y="56"/>
                </a:cubicBezTo>
                <a:cubicBezTo>
                  <a:pt x="1751" y="56"/>
                  <a:pt x="1751" y="56"/>
                  <a:pt x="1751" y="56"/>
                </a:cubicBezTo>
                <a:cubicBezTo>
                  <a:pt x="1751" y="55"/>
                  <a:pt x="1752" y="55"/>
                  <a:pt x="1752" y="55"/>
                </a:cubicBezTo>
                <a:cubicBezTo>
                  <a:pt x="1752" y="54"/>
                  <a:pt x="1752" y="53"/>
                  <a:pt x="1751" y="53"/>
                </a:cubicBezTo>
                <a:cubicBezTo>
                  <a:pt x="1751" y="53"/>
                  <a:pt x="1749" y="53"/>
                  <a:pt x="1748" y="54"/>
                </a:cubicBezTo>
                <a:cubicBezTo>
                  <a:pt x="1747" y="54"/>
                  <a:pt x="1748" y="55"/>
                  <a:pt x="1747" y="56"/>
                </a:cubicBezTo>
                <a:cubicBezTo>
                  <a:pt x="1747" y="56"/>
                  <a:pt x="1747" y="56"/>
                  <a:pt x="1747" y="56"/>
                </a:cubicBezTo>
                <a:cubicBezTo>
                  <a:pt x="1746" y="57"/>
                  <a:pt x="1744" y="55"/>
                  <a:pt x="1744" y="55"/>
                </a:cubicBezTo>
                <a:cubicBezTo>
                  <a:pt x="1744" y="54"/>
                  <a:pt x="1744" y="54"/>
                  <a:pt x="1744" y="54"/>
                </a:cubicBezTo>
                <a:cubicBezTo>
                  <a:pt x="1743" y="54"/>
                  <a:pt x="1743" y="54"/>
                  <a:pt x="1743" y="54"/>
                </a:cubicBezTo>
                <a:cubicBezTo>
                  <a:pt x="1743" y="55"/>
                  <a:pt x="1743" y="55"/>
                  <a:pt x="1743" y="55"/>
                </a:cubicBezTo>
                <a:cubicBezTo>
                  <a:pt x="1743" y="55"/>
                  <a:pt x="1744" y="55"/>
                  <a:pt x="1744" y="55"/>
                </a:cubicBezTo>
                <a:cubicBezTo>
                  <a:pt x="1744" y="56"/>
                  <a:pt x="1744" y="56"/>
                  <a:pt x="1744" y="56"/>
                </a:cubicBezTo>
                <a:cubicBezTo>
                  <a:pt x="1743" y="56"/>
                  <a:pt x="1743" y="55"/>
                  <a:pt x="1742" y="55"/>
                </a:cubicBezTo>
                <a:cubicBezTo>
                  <a:pt x="1741" y="54"/>
                  <a:pt x="1741" y="54"/>
                  <a:pt x="1740" y="54"/>
                </a:cubicBezTo>
                <a:cubicBezTo>
                  <a:pt x="1739" y="54"/>
                  <a:pt x="1738" y="56"/>
                  <a:pt x="1737" y="57"/>
                </a:cubicBezTo>
                <a:cubicBezTo>
                  <a:pt x="1737" y="57"/>
                  <a:pt x="1737" y="57"/>
                  <a:pt x="1737" y="57"/>
                </a:cubicBezTo>
                <a:cubicBezTo>
                  <a:pt x="1736" y="57"/>
                  <a:pt x="1735" y="57"/>
                  <a:pt x="1735" y="56"/>
                </a:cubicBezTo>
                <a:cubicBezTo>
                  <a:pt x="1735" y="56"/>
                  <a:pt x="1736" y="55"/>
                  <a:pt x="1736" y="55"/>
                </a:cubicBezTo>
                <a:cubicBezTo>
                  <a:pt x="1736" y="54"/>
                  <a:pt x="1736" y="54"/>
                  <a:pt x="1736" y="54"/>
                </a:cubicBezTo>
                <a:cubicBezTo>
                  <a:pt x="1735" y="53"/>
                  <a:pt x="1735" y="54"/>
                  <a:pt x="1734" y="53"/>
                </a:cubicBezTo>
                <a:cubicBezTo>
                  <a:pt x="1733" y="53"/>
                  <a:pt x="1733" y="52"/>
                  <a:pt x="1732" y="52"/>
                </a:cubicBezTo>
                <a:cubicBezTo>
                  <a:pt x="1732" y="52"/>
                  <a:pt x="1732" y="52"/>
                  <a:pt x="1732" y="52"/>
                </a:cubicBezTo>
                <a:cubicBezTo>
                  <a:pt x="1731" y="55"/>
                  <a:pt x="1731" y="55"/>
                  <a:pt x="1731" y="55"/>
                </a:cubicBezTo>
                <a:cubicBezTo>
                  <a:pt x="1732" y="55"/>
                  <a:pt x="1733" y="55"/>
                  <a:pt x="1733" y="56"/>
                </a:cubicBezTo>
                <a:cubicBezTo>
                  <a:pt x="1732" y="57"/>
                  <a:pt x="1732" y="57"/>
                  <a:pt x="1732" y="57"/>
                </a:cubicBezTo>
                <a:cubicBezTo>
                  <a:pt x="1732" y="57"/>
                  <a:pt x="1732" y="55"/>
                  <a:pt x="1731" y="55"/>
                </a:cubicBezTo>
                <a:cubicBezTo>
                  <a:pt x="1731" y="55"/>
                  <a:pt x="1730" y="55"/>
                  <a:pt x="1730" y="56"/>
                </a:cubicBezTo>
                <a:cubicBezTo>
                  <a:pt x="1730" y="56"/>
                  <a:pt x="1730" y="57"/>
                  <a:pt x="1730" y="58"/>
                </a:cubicBezTo>
                <a:cubicBezTo>
                  <a:pt x="1729" y="58"/>
                  <a:pt x="1728" y="59"/>
                  <a:pt x="1728" y="59"/>
                </a:cubicBezTo>
                <a:cubicBezTo>
                  <a:pt x="1727" y="58"/>
                  <a:pt x="1727" y="58"/>
                  <a:pt x="1727" y="58"/>
                </a:cubicBezTo>
                <a:cubicBezTo>
                  <a:pt x="1727" y="58"/>
                  <a:pt x="1727" y="58"/>
                  <a:pt x="1727" y="58"/>
                </a:cubicBezTo>
                <a:cubicBezTo>
                  <a:pt x="1727" y="57"/>
                  <a:pt x="1728" y="57"/>
                  <a:pt x="1728" y="56"/>
                </a:cubicBezTo>
                <a:cubicBezTo>
                  <a:pt x="1728" y="56"/>
                  <a:pt x="1728" y="55"/>
                  <a:pt x="1727" y="55"/>
                </a:cubicBezTo>
                <a:cubicBezTo>
                  <a:pt x="1727" y="55"/>
                  <a:pt x="1726" y="55"/>
                  <a:pt x="1726" y="55"/>
                </a:cubicBezTo>
                <a:cubicBezTo>
                  <a:pt x="1725" y="56"/>
                  <a:pt x="1725" y="57"/>
                  <a:pt x="1723" y="57"/>
                </a:cubicBezTo>
                <a:cubicBezTo>
                  <a:pt x="1723" y="57"/>
                  <a:pt x="1721" y="57"/>
                  <a:pt x="1720" y="57"/>
                </a:cubicBezTo>
                <a:cubicBezTo>
                  <a:pt x="1720" y="57"/>
                  <a:pt x="1719" y="57"/>
                  <a:pt x="1718" y="57"/>
                </a:cubicBezTo>
                <a:cubicBezTo>
                  <a:pt x="1717" y="57"/>
                  <a:pt x="1717" y="56"/>
                  <a:pt x="1716" y="55"/>
                </a:cubicBezTo>
                <a:cubicBezTo>
                  <a:pt x="1715" y="55"/>
                  <a:pt x="1712" y="55"/>
                  <a:pt x="1712" y="56"/>
                </a:cubicBezTo>
                <a:cubicBezTo>
                  <a:pt x="1711" y="56"/>
                  <a:pt x="1711" y="57"/>
                  <a:pt x="1710" y="57"/>
                </a:cubicBezTo>
                <a:cubicBezTo>
                  <a:pt x="1709" y="56"/>
                  <a:pt x="1709" y="56"/>
                  <a:pt x="1709" y="56"/>
                </a:cubicBezTo>
                <a:cubicBezTo>
                  <a:pt x="1709" y="56"/>
                  <a:pt x="1709" y="56"/>
                  <a:pt x="1709" y="55"/>
                </a:cubicBezTo>
                <a:cubicBezTo>
                  <a:pt x="1709" y="54"/>
                  <a:pt x="1708" y="54"/>
                  <a:pt x="1707" y="54"/>
                </a:cubicBezTo>
                <a:cubicBezTo>
                  <a:pt x="1706" y="54"/>
                  <a:pt x="1706" y="54"/>
                  <a:pt x="1706" y="54"/>
                </a:cubicBezTo>
                <a:cubicBezTo>
                  <a:pt x="1706" y="55"/>
                  <a:pt x="1706" y="55"/>
                  <a:pt x="1706" y="55"/>
                </a:cubicBezTo>
                <a:cubicBezTo>
                  <a:pt x="1706" y="56"/>
                  <a:pt x="1707" y="56"/>
                  <a:pt x="1707" y="57"/>
                </a:cubicBezTo>
                <a:cubicBezTo>
                  <a:pt x="1707" y="57"/>
                  <a:pt x="1707" y="57"/>
                  <a:pt x="1707" y="57"/>
                </a:cubicBezTo>
                <a:cubicBezTo>
                  <a:pt x="1706" y="57"/>
                  <a:pt x="1706" y="56"/>
                  <a:pt x="1705" y="56"/>
                </a:cubicBezTo>
                <a:cubicBezTo>
                  <a:pt x="1704" y="55"/>
                  <a:pt x="1702" y="56"/>
                  <a:pt x="1701" y="56"/>
                </a:cubicBezTo>
                <a:cubicBezTo>
                  <a:pt x="1701" y="56"/>
                  <a:pt x="1701" y="57"/>
                  <a:pt x="1700" y="57"/>
                </a:cubicBezTo>
                <a:cubicBezTo>
                  <a:pt x="1700" y="58"/>
                  <a:pt x="1699" y="57"/>
                  <a:pt x="1699" y="58"/>
                </a:cubicBezTo>
                <a:cubicBezTo>
                  <a:pt x="1697" y="59"/>
                  <a:pt x="1697" y="59"/>
                  <a:pt x="1697" y="59"/>
                </a:cubicBezTo>
                <a:cubicBezTo>
                  <a:pt x="1697" y="59"/>
                  <a:pt x="1697" y="59"/>
                  <a:pt x="1697" y="59"/>
                </a:cubicBezTo>
                <a:cubicBezTo>
                  <a:pt x="1697" y="58"/>
                  <a:pt x="1697" y="56"/>
                  <a:pt x="1698" y="56"/>
                </a:cubicBezTo>
                <a:cubicBezTo>
                  <a:pt x="1699" y="56"/>
                  <a:pt x="1700" y="56"/>
                  <a:pt x="1701" y="55"/>
                </a:cubicBezTo>
                <a:cubicBezTo>
                  <a:pt x="1702" y="55"/>
                  <a:pt x="1702" y="54"/>
                  <a:pt x="1703" y="53"/>
                </a:cubicBezTo>
                <a:cubicBezTo>
                  <a:pt x="1703" y="53"/>
                  <a:pt x="1704" y="52"/>
                  <a:pt x="1704" y="52"/>
                </a:cubicBezTo>
                <a:cubicBezTo>
                  <a:pt x="1705" y="51"/>
                  <a:pt x="1705" y="51"/>
                  <a:pt x="1704" y="50"/>
                </a:cubicBezTo>
                <a:cubicBezTo>
                  <a:pt x="1704" y="50"/>
                  <a:pt x="1704" y="49"/>
                  <a:pt x="1703" y="50"/>
                </a:cubicBezTo>
                <a:cubicBezTo>
                  <a:pt x="1702" y="50"/>
                  <a:pt x="1703" y="52"/>
                  <a:pt x="1702" y="52"/>
                </a:cubicBezTo>
                <a:cubicBezTo>
                  <a:pt x="1701" y="52"/>
                  <a:pt x="1701" y="52"/>
                  <a:pt x="1701" y="52"/>
                </a:cubicBezTo>
                <a:cubicBezTo>
                  <a:pt x="1701" y="52"/>
                  <a:pt x="1701" y="52"/>
                  <a:pt x="1700" y="52"/>
                </a:cubicBezTo>
                <a:cubicBezTo>
                  <a:pt x="1699" y="53"/>
                  <a:pt x="1699" y="55"/>
                  <a:pt x="1698" y="55"/>
                </a:cubicBezTo>
                <a:cubicBezTo>
                  <a:pt x="1696" y="56"/>
                  <a:pt x="1695" y="55"/>
                  <a:pt x="1694" y="55"/>
                </a:cubicBezTo>
                <a:cubicBezTo>
                  <a:pt x="1693" y="55"/>
                  <a:pt x="1693" y="55"/>
                  <a:pt x="1693" y="55"/>
                </a:cubicBezTo>
                <a:cubicBezTo>
                  <a:pt x="1692" y="56"/>
                  <a:pt x="1692" y="56"/>
                  <a:pt x="1692" y="56"/>
                </a:cubicBezTo>
                <a:cubicBezTo>
                  <a:pt x="1692" y="56"/>
                  <a:pt x="1692" y="56"/>
                  <a:pt x="1692" y="56"/>
                </a:cubicBezTo>
                <a:cubicBezTo>
                  <a:pt x="1692" y="57"/>
                  <a:pt x="1692" y="58"/>
                  <a:pt x="1692" y="58"/>
                </a:cubicBezTo>
                <a:cubicBezTo>
                  <a:pt x="1690" y="60"/>
                  <a:pt x="1689" y="57"/>
                  <a:pt x="1688" y="56"/>
                </a:cubicBezTo>
                <a:cubicBezTo>
                  <a:pt x="1687" y="56"/>
                  <a:pt x="1684" y="56"/>
                  <a:pt x="1683" y="56"/>
                </a:cubicBezTo>
                <a:cubicBezTo>
                  <a:pt x="1682" y="55"/>
                  <a:pt x="1682" y="55"/>
                  <a:pt x="1682" y="55"/>
                </a:cubicBezTo>
                <a:cubicBezTo>
                  <a:pt x="1682" y="54"/>
                  <a:pt x="1682" y="53"/>
                  <a:pt x="1681" y="53"/>
                </a:cubicBezTo>
                <a:cubicBezTo>
                  <a:pt x="1680" y="53"/>
                  <a:pt x="1680" y="55"/>
                  <a:pt x="1680" y="56"/>
                </a:cubicBezTo>
                <a:cubicBezTo>
                  <a:pt x="1679" y="57"/>
                  <a:pt x="1679" y="58"/>
                  <a:pt x="1677" y="58"/>
                </a:cubicBezTo>
                <a:cubicBezTo>
                  <a:pt x="1676" y="58"/>
                  <a:pt x="1676" y="57"/>
                  <a:pt x="1676" y="57"/>
                </a:cubicBezTo>
                <a:cubicBezTo>
                  <a:pt x="1675" y="57"/>
                  <a:pt x="1675" y="56"/>
                  <a:pt x="1675" y="56"/>
                </a:cubicBezTo>
                <a:cubicBezTo>
                  <a:pt x="1674" y="57"/>
                  <a:pt x="1674" y="57"/>
                  <a:pt x="1674" y="57"/>
                </a:cubicBezTo>
                <a:cubicBezTo>
                  <a:pt x="1673" y="57"/>
                  <a:pt x="1674" y="58"/>
                  <a:pt x="1674" y="59"/>
                </a:cubicBezTo>
                <a:cubicBezTo>
                  <a:pt x="1673" y="59"/>
                  <a:pt x="1673" y="59"/>
                  <a:pt x="1673" y="59"/>
                </a:cubicBezTo>
                <a:cubicBezTo>
                  <a:pt x="1673" y="60"/>
                  <a:pt x="1672" y="58"/>
                  <a:pt x="1672" y="58"/>
                </a:cubicBezTo>
                <a:cubicBezTo>
                  <a:pt x="1672" y="57"/>
                  <a:pt x="1672" y="57"/>
                  <a:pt x="1672" y="57"/>
                </a:cubicBezTo>
                <a:cubicBezTo>
                  <a:pt x="1672" y="57"/>
                  <a:pt x="1672" y="57"/>
                  <a:pt x="1672" y="57"/>
                </a:cubicBezTo>
                <a:cubicBezTo>
                  <a:pt x="1673" y="56"/>
                  <a:pt x="1673" y="56"/>
                  <a:pt x="1674" y="56"/>
                </a:cubicBezTo>
                <a:cubicBezTo>
                  <a:pt x="1675" y="55"/>
                  <a:pt x="1675" y="55"/>
                  <a:pt x="1675" y="54"/>
                </a:cubicBezTo>
                <a:cubicBezTo>
                  <a:pt x="1675" y="54"/>
                  <a:pt x="1675" y="53"/>
                  <a:pt x="1675" y="53"/>
                </a:cubicBezTo>
                <a:cubicBezTo>
                  <a:pt x="1674" y="53"/>
                  <a:pt x="1672" y="55"/>
                  <a:pt x="1672" y="56"/>
                </a:cubicBezTo>
                <a:cubicBezTo>
                  <a:pt x="1672" y="57"/>
                  <a:pt x="1670" y="56"/>
                  <a:pt x="1669" y="56"/>
                </a:cubicBezTo>
                <a:cubicBezTo>
                  <a:pt x="1669" y="55"/>
                  <a:pt x="1669" y="55"/>
                  <a:pt x="1669" y="55"/>
                </a:cubicBezTo>
                <a:cubicBezTo>
                  <a:pt x="1668" y="55"/>
                  <a:pt x="1668" y="55"/>
                  <a:pt x="1668" y="55"/>
                </a:cubicBezTo>
                <a:cubicBezTo>
                  <a:pt x="1668" y="56"/>
                  <a:pt x="1669" y="56"/>
                  <a:pt x="1669" y="57"/>
                </a:cubicBezTo>
                <a:cubicBezTo>
                  <a:pt x="1668" y="58"/>
                  <a:pt x="1668" y="58"/>
                  <a:pt x="1668" y="58"/>
                </a:cubicBezTo>
                <a:cubicBezTo>
                  <a:pt x="1668" y="59"/>
                  <a:pt x="1668" y="59"/>
                  <a:pt x="1667" y="59"/>
                </a:cubicBezTo>
                <a:cubicBezTo>
                  <a:pt x="1666" y="59"/>
                  <a:pt x="1666" y="59"/>
                  <a:pt x="1666" y="59"/>
                </a:cubicBezTo>
                <a:cubicBezTo>
                  <a:pt x="1666" y="58"/>
                  <a:pt x="1666" y="57"/>
                  <a:pt x="1666" y="57"/>
                </a:cubicBezTo>
                <a:cubicBezTo>
                  <a:pt x="1666" y="57"/>
                  <a:pt x="1664" y="56"/>
                  <a:pt x="1664" y="55"/>
                </a:cubicBezTo>
                <a:cubicBezTo>
                  <a:pt x="1664" y="54"/>
                  <a:pt x="1665" y="53"/>
                  <a:pt x="1664" y="53"/>
                </a:cubicBezTo>
                <a:cubicBezTo>
                  <a:pt x="1663" y="53"/>
                  <a:pt x="1663" y="54"/>
                  <a:pt x="1662" y="54"/>
                </a:cubicBezTo>
                <a:cubicBezTo>
                  <a:pt x="1661" y="54"/>
                  <a:pt x="1661" y="54"/>
                  <a:pt x="1661" y="54"/>
                </a:cubicBezTo>
                <a:cubicBezTo>
                  <a:pt x="1660" y="53"/>
                  <a:pt x="1659" y="54"/>
                  <a:pt x="1659" y="54"/>
                </a:cubicBezTo>
                <a:cubicBezTo>
                  <a:pt x="1659" y="55"/>
                  <a:pt x="1659" y="56"/>
                  <a:pt x="1658" y="56"/>
                </a:cubicBezTo>
                <a:cubicBezTo>
                  <a:pt x="1658" y="57"/>
                  <a:pt x="1656" y="56"/>
                  <a:pt x="1655" y="57"/>
                </a:cubicBezTo>
                <a:cubicBezTo>
                  <a:pt x="1654" y="57"/>
                  <a:pt x="1655" y="57"/>
                  <a:pt x="1654" y="58"/>
                </a:cubicBezTo>
                <a:cubicBezTo>
                  <a:pt x="1654" y="58"/>
                  <a:pt x="1653" y="60"/>
                  <a:pt x="1653" y="60"/>
                </a:cubicBezTo>
                <a:cubicBezTo>
                  <a:pt x="1652" y="60"/>
                  <a:pt x="1652" y="59"/>
                  <a:pt x="1651" y="58"/>
                </a:cubicBezTo>
                <a:cubicBezTo>
                  <a:pt x="1650" y="58"/>
                  <a:pt x="1649" y="58"/>
                  <a:pt x="1649" y="58"/>
                </a:cubicBezTo>
                <a:cubicBezTo>
                  <a:pt x="1648" y="58"/>
                  <a:pt x="1649" y="56"/>
                  <a:pt x="1648" y="55"/>
                </a:cubicBezTo>
                <a:cubicBezTo>
                  <a:pt x="1647" y="55"/>
                  <a:pt x="1646" y="54"/>
                  <a:pt x="1645" y="55"/>
                </a:cubicBezTo>
                <a:cubicBezTo>
                  <a:pt x="1645" y="56"/>
                  <a:pt x="1644" y="56"/>
                  <a:pt x="1644" y="57"/>
                </a:cubicBezTo>
                <a:cubicBezTo>
                  <a:pt x="1644" y="58"/>
                  <a:pt x="1645" y="58"/>
                  <a:pt x="1645" y="59"/>
                </a:cubicBezTo>
                <a:cubicBezTo>
                  <a:pt x="1645" y="59"/>
                  <a:pt x="1645" y="60"/>
                  <a:pt x="1645" y="60"/>
                </a:cubicBezTo>
                <a:cubicBezTo>
                  <a:pt x="1643" y="60"/>
                  <a:pt x="1641" y="57"/>
                  <a:pt x="1641" y="56"/>
                </a:cubicBezTo>
                <a:cubicBezTo>
                  <a:pt x="1641" y="55"/>
                  <a:pt x="1641" y="55"/>
                  <a:pt x="1641" y="55"/>
                </a:cubicBezTo>
                <a:cubicBezTo>
                  <a:pt x="1642" y="55"/>
                  <a:pt x="1642" y="57"/>
                  <a:pt x="1642" y="57"/>
                </a:cubicBezTo>
                <a:cubicBezTo>
                  <a:pt x="1644" y="57"/>
                  <a:pt x="1643" y="56"/>
                  <a:pt x="1644" y="55"/>
                </a:cubicBezTo>
                <a:cubicBezTo>
                  <a:pt x="1644" y="55"/>
                  <a:pt x="1645" y="55"/>
                  <a:pt x="1645" y="55"/>
                </a:cubicBezTo>
                <a:cubicBezTo>
                  <a:pt x="1645" y="54"/>
                  <a:pt x="1645" y="54"/>
                  <a:pt x="1645" y="54"/>
                </a:cubicBezTo>
                <a:cubicBezTo>
                  <a:pt x="1644" y="54"/>
                  <a:pt x="1643" y="54"/>
                  <a:pt x="1643" y="55"/>
                </a:cubicBezTo>
                <a:cubicBezTo>
                  <a:pt x="1642" y="55"/>
                  <a:pt x="1642" y="55"/>
                  <a:pt x="1642" y="55"/>
                </a:cubicBezTo>
                <a:cubicBezTo>
                  <a:pt x="1642" y="54"/>
                  <a:pt x="1642" y="54"/>
                  <a:pt x="1641" y="54"/>
                </a:cubicBezTo>
                <a:cubicBezTo>
                  <a:pt x="1640" y="54"/>
                  <a:pt x="1640" y="54"/>
                  <a:pt x="1640" y="55"/>
                </a:cubicBezTo>
                <a:cubicBezTo>
                  <a:pt x="1639" y="55"/>
                  <a:pt x="1639" y="55"/>
                  <a:pt x="1639" y="56"/>
                </a:cubicBezTo>
                <a:cubicBezTo>
                  <a:pt x="1639" y="58"/>
                  <a:pt x="1639" y="58"/>
                  <a:pt x="1639" y="58"/>
                </a:cubicBezTo>
                <a:cubicBezTo>
                  <a:pt x="1639" y="58"/>
                  <a:pt x="1640" y="58"/>
                  <a:pt x="1640" y="59"/>
                </a:cubicBezTo>
                <a:cubicBezTo>
                  <a:pt x="1640" y="59"/>
                  <a:pt x="1640" y="60"/>
                  <a:pt x="1640" y="60"/>
                </a:cubicBezTo>
                <a:cubicBezTo>
                  <a:pt x="1639" y="60"/>
                  <a:pt x="1639" y="59"/>
                  <a:pt x="1638" y="59"/>
                </a:cubicBezTo>
                <a:cubicBezTo>
                  <a:pt x="1638" y="58"/>
                  <a:pt x="1637" y="59"/>
                  <a:pt x="1636" y="58"/>
                </a:cubicBezTo>
                <a:cubicBezTo>
                  <a:pt x="1636" y="58"/>
                  <a:pt x="1635" y="57"/>
                  <a:pt x="1635" y="57"/>
                </a:cubicBezTo>
                <a:cubicBezTo>
                  <a:pt x="1634" y="56"/>
                  <a:pt x="1633" y="57"/>
                  <a:pt x="1632" y="57"/>
                </a:cubicBezTo>
                <a:cubicBezTo>
                  <a:pt x="1631" y="57"/>
                  <a:pt x="1630" y="56"/>
                  <a:pt x="1630" y="55"/>
                </a:cubicBezTo>
                <a:cubicBezTo>
                  <a:pt x="1629" y="55"/>
                  <a:pt x="1628" y="55"/>
                  <a:pt x="1628" y="55"/>
                </a:cubicBezTo>
                <a:cubicBezTo>
                  <a:pt x="1627" y="55"/>
                  <a:pt x="1626" y="55"/>
                  <a:pt x="1626" y="55"/>
                </a:cubicBezTo>
                <a:cubicBezTo>
                  <a:pt x="1625" y="55"/>
                  <a:pt x="1625" y="56"/>
                  <a:pt x="1624" y="56"/>
                </a:cubicBezTo>
                <a:cubicBezTo>
                  <a:pt x="1624" y="57"/>
                  <a:pt x="1623" y="57"/>
                  <a:pt x="1623" y="57"/>
                </a:cubicBezTo>
                <a:cubicBezTo>
                  <a:pt x="1623" y="57"/>
                  <a:pt x="1623" y="58"/>
                  <a:pt x="1622" y="58"/>
                </a:cubicBezTo>
                <a:cubicBezTo>
                  <a:pt x="1622" y="58"/>
                  <a:pt x="1621" y="57"/>
                  <a:pt x="1621" y="57"/>
                </a:cubicBezTo>
                <a:cubicBezTo>
                  <a:pt x="1620" y="57"/>
                  <a:pt x="1620" y="58"/>
                  <a:pt x="1619" y="59"/>
                </a:cubicBezTo>
                <a:cubicBezTo>
                  <a:pt x="1618" y="59"/>
                  <a:pt x="1617" y="59"/>
                  <a:pt x="1616" y="59"/>
                </a:cubicBezTo>
                <a:cubicBezTo>
                  <a:pt x="1615" y="58"/>
                  <a:pt x="1615" y="58"/>
                  <a:pt x="1615" y="58"/>
                </a:cubicBezTo>
                <a:cubicBezTo>
                  <a:pt x="1615" y="57"/>
                  <a:pt x="1616" y="57"/>
                  <a:pt x="1616" y="56"/>
                </a:cubicBezTo>
                <a:cubicBezTo>
                  <a:pt x="1617" y="55"/>
                  <a:pt x="1616" y="54"/>
                  <a:pt x="1616" y="53"/>
                </a:cubicBezTo>
                <a:cubicBezTo>
                  <a:pt x="1616" y="53"/>
                  <a:pt x="1617" y="51"/>
                  <a:pt x="1616" y="51"/>
                </a:cubicBezTo>
                <a:cubicBezTo>
                  <a:pt x="1614" y="51"/>
                  <a:pt x="1615" y="52"/>
                  <a:pt x="1614" y="53"/>
                </a:cubicBezTo>
                <a:cubicBezTo>
                  <a:pt x="1614" y="54"/>
                  <a:pt x="1613" y="54"/>
                  <a:pt x="1613" y="55"/>
                </a:cubicBezTo>
                <a:cubicBezTo>
                  <a:pt x="1613" y="55"/>
                  <a:pt x="1613" y="56"/>
                  <a:pt x="1613" y="56"/>
                </a:cubicBezTo>
                <a:cubicBezTo>
                  <a:pt x="1612" y="57"/>
                  <a:pt x="1612" y="57"/>
                  <a:pt x="1612" y="57"/>
                </a:cubicBezTo>
                <a:cubicBezTo>
                  <a:pt x="1610" y="58"/>
                  <a:pt x="1610" y="55"/>
                  <a:pt x="1608" y="55"/>
                </a:cubicBezTo>
                <a:cubicBezTo>
                  <a:pt x="1607" y="55"/>
                  <a:pt x="1607" y="55"/>
                  <a:pt x="1607" y="55"/>
                </a:cubicBezTo>
                <a:cubicBezTo>
                  <a:pt x="1605" y="56"/>
                  <a:pt x="1606" y="57"/>
                  <a:pt x="1605" y="57"/>
                </a:cubicBezTo>
                <a:cubicBezTo>
                  <a:pt x="1604" y="57"/>
                  <a:pt x="1603" y="56"/>
                  <a:pt x="1603" y="56"/>
                </a:cubicBezTo>
                <a:cubicBezTo>
                  <a:pt x="1602" y="57"/>
                  <a:pt x="1602" y="57"/>
                  <a:pt x="1602" y="57"/>
                </a:cubicBezTo>
                <a:cubicBezTo>
                  <a:pt x="1602" y="58"/>
                  <a:pt x="1603" y="58"/>
                  <a:pt x="1603" y="60"/>
                </a:cubicBezTo>
                <a:cubicBezTo>
                  <a:pt x="1603" y="60"/>
                  <a:pt x="1603" y="60"/>
                  <a:pt x="1603" y="60"/>
                </a:cubicBezTo>
                <a:cubicBezTo>
                  <a:pt x="1601" y="60"/>
                  <a:pt x="1601" y="58"/>
                  <a:pt x="1600" y="59"/>
                </a:cubicBezTo>
                <a:cubicBezTo>
                  <a:pt x="1600" y="59"/>
                  <a:pt x="1599" y="59"/>
                  <a:pt x="1599" y="60"/>
                </a:cubicBezTo>
                <a:cubicBezTo>
                  <a:pt x="1599" y="61"/>
                  <a:pt x="1600" y="61"/>
                  <a:pt x="1600" y="61"/>
                </a:cubicBezTo>
                <a:cubicBezTo>
                  <a:pt x="1600" y="62"/>
                  <a:pt x="1600" y="62"/>
                  <a:pt x="1600" y="62"/>
                </a:cubicBezTo>
                <a:cubicBezTo>
                  <a:pt x="1599" y="62"/>
                  <a:pt x="1599" y="61"/>
                  <a:pt x="1598" y="61"/>
                </a:cubicBezTo>
                <a:cubicBezTo>
                  <a:pt x="1598" y="60"/>
                  <a:pt x="1597" y="61"/>
                  <a:pt x="1596" y="61"/>
                </a:cubicBezTo>
                <a:cubicBezTo>
                  <a:pt x="1596" y="60"/>
                  <a:pt x="1596" y="60"/>
                  <a:pt x="1596" y="59"/>
                </a:cubicBezTo>
                <a:cubicBezTo>
                  <a:pt x="1597" y="58"/>
                  <a:pt x="1599" y="57"/>
                  <a:pt x="1599" y="55"/>
                </a:cubicBezTo>
                <a:cubicBezTo>
                  <a:pt x="1599" y="55"/>
                  <a:pt x="1598" y="54"/>
                  <a:pt x="1598" y="54"/>
                </a:cubicBezTo>
                <a:cubicBezTo>
                  <a:pt x="1598" y="54"/>
                  <a:pt x="1596" y="54"/>
                  <a:pt x="1596" y="55"/>
                </a:cubicBezTo>
                <a:cubicBezTo>
                  <a:pt x="1595" y="55"/>
                  <a:pt x="1595" y="57"/>
                  <a:pt x="1595" y="57"/>
                </a:cubicBezTo>
                <a:cubicBezTo>
                  <a:pt x="1594" y="58"/>
                  <a:pt x="1593" y="57"/>
                  <a:pt x="1592" y="57"/>
                </a:cubicBezTo>
                <a:cubicBezTo>
                  <a:pt x="1592" y="56"/>
                  <a:pt x="1591" y="56"/>
                  <a:pt x="1590" y="56"/>
                </a:cubicBezTo>
                <a:cubicBezTo>
                  <a:pt x="1590" y="56"/>
                  <a:pt x="1589" y="57"/>
                  <a:pt x="1588" y="57"/>
                </a:cubicBezTo>
                <a:cubicBezTo>
                  <a:pt x="1588" y="58"/>
                  <a:pt x="1587" y="57"/>
                  <a:pt x="1587" y="56"/>
                </a:cubicBezTo>
                <a:cubicBezTo>
                  <a:pt x="1586" y="56"/>
                  <a:pt x="1585" y="55"/>
                  <a:pt x="1584" y="56"/>
                </a:cubicBezTo>
                <a:cubicBezTo>
                  <a:pt x="1583" y="56"/>
                  <a:pt x="1583" y="57"/>
                  <a:pt x="1583" y="57"/>
                </a:cubicBezTo>
                <a:cubicBezTo>
                  <a:pt x="1583" y="58"/>
                  <a:pt x="1584" y="58"/>
                  <a:pt x="1584" y="58"/>
                </a:cubicBezTo>
                <a:cubicBezTo>
                  <a:pt x="1585" y="59"/>
                  <a:pt x="1585" y="59"/>
                  <a:pt x="1585" y="59"/>
                </a:cubicBezTo>
                <a:cubicBezTo>
                  <a:pt x="1585" y="60"/>
                  <a:pt x="1584" y="61"/>
                  <a:pt x="1584" y="61"/>
                </a:cubicBezTo>
                <a:cubicBezTo>
                  <a:pt x="1583" y="61"/>
                  <a:pt x="1583" y="61"/>
                  <a:pt x="1583" y="60"/>
                </a:cubicBezTo>
                <a:cubicBezTo>
                  <a:pt x="1583" y="60"/>
                  <a:pt x="1583" y="59"/>
                  <a:pt x="1583" y="59"/>
                </a:cubicBezTo>
                <a:cubicBezTo>
                  <a:pt x="1583" y="58"/>
                  <a:pt x="1582" y="58"/>
                  <a:pt x="1582" y="58"/>
                </a:cubicBezTo>
                <a:cubicBezTo>
                  <a:pt x="1581" y="58"/>
                  <a:pt x="1581" y="59"/>
                  <a:pt x="1580" y="59"/>
                </a:cubicBezTo>
                <a:cubicBezTo>
                  <a:pt x="1580" y="59"/>
                  <a:pt x="1580" y="59"/>
                  <a:pt x="1580" y="59"/>
                </a:cubicBezTo>
                <a:cubicBezTo>
                  <a:pt x="1580" y="58"/>
                  <a:pt x="1580" y="58"/>
                  <a:pt x="1581" y="57"/>
                </a:cubicBezTo>
                <a:cubicBezTo>
                  <a:pt x="1581" y="56"/>
                  <a:pt x="1581" y="56"/>
                  <a:pt x="1581" y="56"/>
                </a:cubicBezTo>
                <a:cubicBezTo>
                  <a:pt x="1580" y="56"/>
                  <a:pt x="1580" y="56"/>
                  <a:pt x="1579" y="56"/>
                </a:cubicBezTo>
                <a:cubicBezTo>
                  <a:pt x="1579" y="56"/>
                  <a:pt x="1578" y="58"/>
                  <a:pt x="1577" y="57"/>
                </a:cubicBezTo>
                <a:cubicBezTo>
                  <a:pt x="1576" y="57"/>
                  <a:pt x="1575" y="56"/>
                  <a:pt x="1574" y="56"/>
                </a:cubicBezTo>
                <a:cubicBezTo>
                  <a:pt x="1574" y="56"/>
                  <a:pt x="1573" y="57"/>
                  <a:pt x="1573" y="57"/>
                </a:cubicBezTo>
                <a:cubicBezTo>
                  <a:pt x="1573" y="58"/>
                  <a:pt x="1575" y="58"/>
                  <a:pt x="1574" y="59"/>
                </a:cubicBezTo>
                <a:cubicBezTo>
                  <a:pt x="1574" y="59"/>
                  <a:pt x="1574" y="59"/>
                  <a:pt x="1574" y="59"/>
                </a:cubicBezTo>
                <a:cubicBezTo>
                  <a:pt x="1574" y="60"/>
                  <a:pt x="1573" y="59"/>
                  <a:pt x="1572" y="58"/>
                </a:cubicBezTo>
                <a:cubicBezTo>
                  <a:pt x="1571" y="57"/>
                  <a:pt x="1570" y="59"/>
                  <a:pt x="1569" y="57"/>
                </a:cubicBezTo>
                <a:cubicBezTo>
                  <a:pt x="1569" y="57"/>
                  <a:pt x="1569" y="57"/>
                  <a:pt x="1569" y="57"/>
                </a:cubicBezTo>
                <a:cubicBezTo>
                  <a:pt x="1570" y="56"/>
                  <a:pt x="1571" y="57"/>
                  <a:pt x="1571" y="56"/>
                </a:cubicBezTo>
                <a:cubicBezTo>
                  <a:pt x="1571" y="55"/>
                  <a:pt x="1571" y="55"/>
                  <a:pt x="1571" y="55"/>
                </a:cubicBezTo>
                <a:cubicBezTo>
                  <a:pt x="1571" y="54"/>
                  <a:pt x="1570" y="55"/>
                  <a:pt x="1569" y="55"/>
                </a:cubicBezTo>
                <a:cubicBezTo>
                  <a:pt x="1568" y="55"/>
                  <a:pt x="1568" y="56"/>
                  <a:pt x="1568" y="56"/>
                </a:cubicBezTo>
                <a:cubicBezTo>
                  <a:pt x="1568" y="57"/>
                  <a:pt x="1567" y="58"/>
                  <a:pt x="1566" y="58"/>
                </a:cubicBezTo>
                <a:cubicBezTo>
                  <a:pt x="1565" y="58"/>
                  <a:pt x="1565" y="57"/>
                  <a:pt x="1565" y="57"/>
                </a:cubicBezTo>
                <a:cubicBezTo>
                  <a:pt x="1565" y="56"/>
                  <a:pt x="1566" y="55"/>
                  <a:pt x="1566" y="54"/>
                </a:cubicBezTo>
                <a:cubicBezTo>
                  <a:pt x="1566" y="53"/>
                  <a:pt x="1566" y="53"/>
                  <a:pt x="1566" y="53"/>
                </a:cubicBezTo>
                <a:cubicBezTo>
                  <a:pt x="1564" y="53"/>
                  <a:pt x="1563" y="54"/>
                  <a:pt x="1563" y="56"/>
                </a:cubicBezTo>
                <a:cubicBezTo>
                  <a:pt x="1564" y="58"/>
                  <a:pt x="1563" y="57"/>
                  <a:pt x="1562" y="58"/>
                </a:cubicBezTo>
                <a:cubicBezTo>
                  <a:pt x="1562" y="59"/>
                  <a:pt x="1561" y="59"/>
                  <a:pt x="1561" y="60"/>
                </a:cubicBezTo>
                <a:cubicBezTo>
                  <a:pt x="1560" y="60"/>
                  <a:pt x="1560" y="60"/>
                  <a:pt x="1560" y="60"/>
                </a:cubicBezTo>
                <a:cubicBezTo>
                  <a:pt x="1559" y="59"/>
                  <a:pt x="1559" y="59"/>
                  <a:pt x="1559" y="59"/>
                </a:cubicBezTo>
                <a:cubicBezTo>
                  <a:pt x="1559" y="58"/>
                  <a:pt x="1559" y="58"/>
                  <a:pt x="1559" y="58"/>
                </a:cubicBezTo>
                <a:cubicBezTo>
                  <a:pt x="1557" y="57"/>
                  <a:pt x="1557" y="57"/>
                  <a:pt x="1557" y="57"/>
                </a:cubicBezTo>
                <a:cubicBezTo>
                  <a:pt x="1557" y="56"/>
                  <a:pt x="1557" y="55"/>
                  <a:pt x="1557" y="55"/>
                </a:cubicBezTo>
                <a:cubicBezTo>
                  <a:pt x="1555" y="55"/>
                  <a:pt x="1556" y="57"/>
                  <a:pt x="1555" y="58"/>
                </a:cubicBezTo>
                <a:cubicBezTo>
                  <a:pt x="1555" y="59"/>
                  <a:pt x="1554" y="59"/>
                  <a:pt x="1553" y="60"/>
                </a:cubicBezTo>
                <a:cubicBezTo>
                  <a:pt x="1552" y="60"/>
                  <a:pt x="1552" y="61"/>
                  <a:pt x="1552" y="61"/>
                </a:cubicBezTo>
                <a:cubicBezTo>
                  <a:pt x="1551" y="61"/>
                  <a:pt x="1551" y="61"/>
                  <a:pt x="1551" y="61"/>
                </a:cubicBezTo>
                <a:cubicBezTo>
                  <a:pt x="1550" y="61"/>
                  <a:pt x="1552" y="60"/>
                  <a:pt x="1552" y="59"/>
                </a:cubicBezTo>
                <a:cubicBezTo>
                  <a:pt x="1552" y="59"/>
                  <a:pt x="1552" y="58"/>
                  <a:pt x="1551" y="58"/>
                </a:cubicBezTo>
                <a:cubicBezTo>
                  <a:pt x="1551" y="58"/>
                  <a:pt x="1550" y="58"/>
                  <a:pt x="1550" y="58"/>
                </a:cubicBezTo>
                <a:cubicBezTo>
                  <a:pt x="1550" y="58"/>
                  <a:pt x="1549" y="58"/>
                  <a:pt x="1549" y="57"/>
                </a:cubicBezTo>
                <a:cubicBezTo>
                  <a:pt x="1549" y="57"/>
                  <a:pt x="1550" y="57"/>
                  <a:pt x="1550" y="56"/>
                </a:cubicBezTo>
                <a:cubicBezTo>
                  <a:pt x="1550" y="55"/>
                  <a:pt x="1550" y="55"/>
                  <a:pt x="1550" y="55"/>
                </a:cubicBezTo>
                <a:cubicBezTo>
                  <a:pt x="1550" y="55"/>
                  <a:pt x="1549" y="56"/>
                  <a:pt x="1549" y="56"/>
                </a:cubicBezTo>
                <a:cubicBezTo>
                  <a:pt x="1548" y="57"/>
                  <a:pt x="1548" y="57"/>
                  <a:pt x="1548" y="57"/>
                </a:cubicBezTo>
                <a:cubicBezTo>
                  <a:pt x="1547" y="57"/>
                  <a:pt x="1547" y="58"/>
                  <a:pt x="1547" y="58"/>
                </a:cubicBezTo>
                <a:cubicBezTo>
                  <a:pt x="1546" y="58"/>
                  <a:pt x="1546" y="58"/>
                  <a:pt x="1546" y="58"/>
                </a:cubicBezTo>
                <a:cubicBezTo>
                  <a:pt x="1546" y="57"/>
                  <a:pt x="1547" y="57"/>
                  <a:pt x="1547" y="56"/>
                </a:cubicBezTo>
                <a:cubicBezTo>
                  <a:pt x="1547" y="55"/>
                  <a:pt x="1547" y="55"/>
                  <a:pt x="1547" y="55"/>
                </a:cubicBezTo>
                <a:cubicBezTo>
                  <a:pt x="1546" y="55"/>
                  <a:pt x="1546" y="56"/>
                  <a:pt x="1545" y="57"/>
                </a:cubicBezTo>
                <a:cubicBezTo>
                  <a:pt x="1545" y="57"/>
                  <a:pt x="1543" y="57"/>
                  <a:pt x="1543" y="58"/>
                </a:cubicBezTo>
                <a:cubicBezTo>
                  <a:pt x="1543" y="60"/>
                  <a:pt x="1544" y="60"/>
                  <a:pt x="1544" y="61"/>
                </a:cubicBezTo>
                <a:cubicBezTo>
                  <a:pt x="1544" y="61"/>
                  <a:pt x="1544" y="61"/>
                  <a:pt x="1544" y="61"/>
                </a:cubicBezTo>
                <a:cubicBezTo>
                  <a:pt x="1543" y="61"/>
                  <a:pt x="1542" y="59"/>
                  <a:pt x="1541" y="59"/>
                </a:cubicBezTo>
                <a:cubicBezTo>
                  <a:pt x="1540" y="58"/>
                  <a:pt x="1540" y="60"/>
                  <a:pt x="1539" y="60"/>
                </a:cubicBezTo>
                <a:cubicBezTo>
                  <a:pt x="1539" y="59"/>
                  <a:pt x="1539" y="59"/>
                  <a:pt x="1539" y="59"/>
                </a:cubicBezTo>
                <a:cubicBezTo>
                  <a:pt x="1538" y="59"/>
                  <a:pt x="1539" y="59"/>
                  <a:pt x="1539" y="58"/>
                </a:cubicBezTo>
                <a:cubicBezTo>
                  <a:pt x="1539" y="57"/>
                  <a:pt x="1539" y="57"/>
                  <a:pt x="1539" y="57"/>
                </a:cubicBezTo>
                <a:cubicBezTo>
                  <a:pt x="1539" y="57"/>
                  <a:pt x="1539" y="57"/>
                  <a:pt x="1538" y="57"/>
                </a:cubicBezTo>
                <a:cubicBezTo>
                  <a:pt x="1538" y="57"/>
                  <a:pt x="1537" y="57"/>
                  <a:pt x="1537" y="57"/>
                </a:cubicBezTo>
                <a:cubicBezTo>
                  <a:pt x="1536" y="56"/>
                  <a:pt x="1536" y="56"/>
                  <a:pt x="1535" y="55"/>
                </a:cubicBezTo>
                <a:cubicBezTo>
                  <a:pt x="1535" y="55"/>
                  <a:pt x="1534" y="55"/>
                  <a:pt x="1534" y="55"/>
                </a:cubicBezTo>
                <a:cubicBezTo>
                  <a:pt x="1533" y="55"/>
                  <a:pt x="1533" y="56"/>
                  <a:pt x="1533" y="56"/>
                </a:cubicBezTo>
                <a:cubicBezTo>
                  <a:pt x="1532" y="57"/>
                  <a:pt x="1532" y="58"/>
                  <a:pt x="1531" y="58"/>
                </a:cubicBezTo>
                <a:cubicBezTo>
                  <a:pt x="1530" y="59"/>
                  <a:pt x="1530" y="58"/>
                  <a:pt x="1529" y="59"/>
                </a:cubicBezTo>
                <a:cubicBezTo>
                  <a:pt x="1529" y="59"/>
                  <a:pt x="1528" y="60"/>
                  <a:pt x="1528" y="60"/>
                </a:cubicBezTo>
                <a:cubicBezTo>
                  <a:pt x="1527" y="60"/>
                  <a:pt x="1527" y="60"/>
                  <a:pt x="1527" y="60"/>
                </a:cubicBezTo>
                <a:cubicBezTo>
                  <a:pt x="1527" y="59"/>
                  <a:pt x="1527" y="59"/>
                  <a:pt x="1527" y="58"/>
                </a:cubicBezTo>
                <a:cubicBezTo>
                  <a:pt x="1527" y="57"/>
                  <a:pt x="1526" y="56"/>
                  <a:pt x="1525" y="56"/>
                </a:cubicBezTo>
                <a:cubicBezTo>
                  <a:pt x="1524" y="56"/>
                  <a:pt x="1524" y="56"/>
                  <a:pt x="1524" y="56"/>
                </a:cubicBezTo>
                <a:cubicBezTo>
                  <a:pt x="1524" y="57"/>
                  <a:pt x="1524" y="57"/>
                  <a:pt x="1524" y="57"/>
                </a:cubicBezTo>
                <a:cubicBezTo>
                  <a:pt x="1524" y="57"/>
                  <a:pt x="1525" y="57"/>
                  <a:pt x="1525" y="58"/>
                </a:cubicBezTo>
                <a:cubicBezTo>
                  <a:pt x="1525" y="58"/>
                  <a:pt x="1525" y="58"/>
                  <a:pt x="1524" y="59"/>
                </a:cubicBezTo>
                <a:cubicBezTo>
                  <a:pt x="1524" y="59"/>
                  <a:pt x="1524" y="59"/>
                  <a:pt x="1524" y="59"/>
                </a:cubicBezTo>
                <a:cubicBezTo>
                  <a:pt x="1523" y="59"/>
                  <a:pt x="1522" y="57"/>
                  <a:pt x="1521" y="57"/>
                </a:cubicBezTo>
                <a:cubicBezTo>
                  <a:pt x="1520" y="57"/>
                  <a:pt x="1520" y="58"/>
                  <a:pt x="1519" y="59"/>
                </a:cubicBezTo>
                <a:cubicBezTo>
                  <a:pt x="1519" y="59"/>
                  <a:pt x="1519" y="59"/>
                  <a:pt x="1518" y="59"/>
                </a:cubicBezTo>
                <a:cubicBezTo>
                  <a:pt x="1517" y="59"/>
                  <a:pt x="1517" y="60"/>
                  <a:pt x="1517" y="60"/>
                </a:cubicBezTo>
                <a:cubicBezTo>
                  <a:pt x="1516" y="61"/>
                  <a:pt x="1516" y="61"/>
                  <a:pt x="1516" y="61"/>
                </a:cubicBezTo>
                <a:cubicBezTo>
                  <a:pt x="1515" y="61"/>
                  <a:pt x="1514" y="60"/>
                  <a:pt x="1514" y="59"/>
                </a:cubicBezTo>
                <a:cubicBezTo>
                  <a:pt x="1514" y="58"/>
                  <a:pt x="1514" y="58"/>
                  <a:pt x="1514" y="58"/>
                </a:cubicBezTo>
                <a:cubicBezTo>
                  <a:pt x="1514" y="58"/>
                  <a:pt x="1514" y="58"/>
                  <a:pt x="1513" y="57"/>
                </a:cubicBezTo>
                <a:cubicBezTo>
                  <a:pt x="1513" y="57"/>
                  <a:pt x="1512" y="57"/>
                  <a:pt x="1512" y="57"/>
                </a:cubicBezTo>
                <a:cubicBezTo>
                  <a:pt x="1511" y="58"/>
                  <a:pt x="1511" y="58"/>
                  <a:pt x="1511" y="58"/>
                </a:cubicBezTo>
                <a:cubicBezTo>
                  <a:pt x="1511" y="58"/>
                  <a:pt x="1511" y="59"/>
                  <a:pt x="1510" y="59"/>
                </a:cubicBezTo>
                <a:cubicBezTo>
                  <a:pt x="1510" y="59"/>
                  <a:pt x="1509" y="60"/>
                  <a:pt x="1508" y="60"/>
                </a:cubicBezTo>
                <a:cubicBezTo>
                  <a:pt x="1508" y="60"/>
                  <a:pt x="1507" y="59"/>
                  <a:pt x="1506" y="59"/>
                </a:cubicBezTo>
                <a:cubicBezTo>
                  <a:pt x="1506" y="59"/>
                  <a:pt x="1505" y="59"/>
                  <a:pt x="1505" y="60"/>
                </a:cubicBezTo>
                <a:cubicBezTo>
                  <a:pt x="1504" y="60"/>
                  <a:pt x="1504" y="62"/>
                  <a:pt x="1503" y="62"/>
                </a:cubicBezTo>
                <a:cubicBezTo>
                  <a:pt x="1502" y="62"/>
                  <a:pt x="1503" y="61"/>
                  <a:pt x="1503" y="60"/>
                </a:cubicBezTo>
                <a:cubicBezTo>
                  <a:pt x="1502" y="59"/>
                  <a:pt x="1501" y="59"/>
                  <a:pt x="1501" y="58"/>
                </a:cubicBezTo>
                <a:cubicBezTo>
                  <a:pt x="1501" y="57"/>
                  <a:pt x="1501" y="57"/>
                  <a:pt x="1501" y="56"/>
                </a:cubicBezTo>
                <a:cubicBezTo>
                  <a:pt x="1501" y="56"/>
                  <a:pt x="1501" y="55"/>
                  <a:pt x="1501" y="55"/>
                </a:cubicBezTo>
                <a:cubicBezTo>
                  <a:pt x="1500" y="54"/>
                  <a:pt x="1499" y="55"/>
                  <a:pt x="1499" y="55"/>
                </a:cubicBezTo>
                <a:cubicBezTo>
                  <a:pt x="1499" y="56"/>
                  <a:pt x="1500" y="57"/>
                  <a:pt x="1499" y="58"/>
                </a:cubicBezTo>
                <a:cubicBezTo>
                  <a:pt x="1499" y="59"/>
                  <a:pt x="1498" y="59"/>
                  <a:pt x="1498" y="59"/>
                </a:cubicBezTo>
                <a:cubicBezTo>
                  <a:pt x="1498" y="61"/>
                  <a:pt x="1498" y="62"/>
                  <a:pt x="1497" y="62"/>
                </a:cubicBezTo>
                <a:cubicBezTo>
                  <a:pt x="1497" y="62"/>
                  <a:pt x="1496" y="62"/>
                  <a:pt x="1496" y="61"/>
                </a:cubicBezTo>
                <a:cubicBezTo>
                  <a:pt x="1496" y="61"/>
                  <a:pt x="1496" y="61"/>
                  <a:pt x="1496" y="60"/>
                </a:cubicBezTo>
                <a:cubicBezTo>
                  <a:pt x="1497" y="60"/>
                  <a:pt x="1498" y="60"/>
                  <a:pt x="1498" y="59"/>
                </a:cubicBezTo>
                <a:cubicBezTo>
                  <a:pt x="1498" y="58"/>
                  <a:pt x="1498" y="58"/>
                  <a:pt x="1497" y="58"/>
                </a:cubicBezTo>
                <a:cubicBezTo>
                  <a:pt x="1497" y="57"/>
                  <a:pt x="1496" y="57"/>
                  <a:pt x="1496" y="57"/>
                </a:cubicBezTo>
                <a:cubicBezTo>
                  <a:pt x="1495" y="57"/>
                  <a:pt x="1495" y="58"/>
                  <a:pt x="1494" y="58"/>
                </a:cubicBezTo>
                <a:cubicBezTo>
                  <a:pt x="1494" y="57"/>
                  <a:pt x="1493" y="56"/>
                  <a:pt x="1493" y="56"/>
                </a:cubicBezTo>
                <a:cubicBezTo>
                  <a:pt x="1492" y="56"/>
                  <a:pt x="1492" y="56"/>
                  <a:pt x="1492" y="57"/>
                </a:cubicBezTo>
                <a:cubicBezTo>
                  <a:pt x="1492" y="58"/>
                  <a:pt x="1495" y="58"/>
                  <a:pt x="1493" y="60"/>
                </a:cubicBezTo>
                <a:cubicBezTo>
                  <a:pt x="1492" y="61"/>
                  <a:pt x="1492" y="61"/>
                  <a:pt x="1492" y="61"/>
                </a:cubicBezTo>
                <a:cubicBezTo>
                  <a:pt x="1492" y="61"/>
                  <a:pt x="1492" y="60"/>
                  <a:pt x="1491" y="60"/>
                </a:cubicBezTo>
                <a:cubicBezTo>
                  <a:pt x="1491" y="59"/>
                  <a:pt x="1489" y="60"/>
                  <a:pt x="1488" y="60"/>
                </a:cubicBezTo>
                <a:cubicBezTo>
                  <a:pt x="1487" y="59"/>
                  <a:pt x="1487" y="61"/>
                  <a:pt x="1486" y="61"/>
                </a:cubicBezTo>
                <a:cubicBezTo>
                  <a:pt x="1486" y="61"/>
                  <a:pt x="1486" y="61"/>
                  <a:pt x="1486" y="61"/>
                </a:cubicBezTo>
                <a:cubicBezTo>
                  <a:pt x="1485" y="60"/>
                  <a:pt x="1485" y="60"/>
                  <a:pt x="1485" y="60"/>
                </a:cubicBezTo>
                <a:cubicBezTo>
                  <a:pt x="1485" y="59"/>
                  <a:pt x="1484" y="58"/>
                  <a:pt x="1483" y="58"/>
                </a:cubicBezTo>
                <a:cubicBezTo>
                  <a:pt x="1482" y="58"/>
                  <a:pt x="1482" y="60"/>
                  <a:pt x="1481" y="61"/>
                </a:cubicBezTo>
                <a:cubicBezTo>
                  <a:pt x="1481" y="61"/>
                  <a:pt x="1481" y="61"/>
                  <a:pt x="1481" y="61"/>
                </a:cubicBezTo>
                <a:cubicBezTo>
                  <a:pt x="1480" y="61"/>
                  <a:pt x="1481" y="60"/>
                  <a:pt x="1480" y="59"/>
                </a:cubicBezTo>
                <a:cubicBezTo>
                  <a:pt x="1479" y="58"/>
                  <a:pt x="1479" y="58"/>
                  <a:pt x="1479" y="58"/>
                </a:cubicBezTo>
                <a:cubicBezTo>
                  <a:pt x="1479" y="58"/>
                  <a:pt x="1478" y="58"/>
                  <a:pt x="1478" y="58"/>
                </a:cubicBezTo>
                <a:cubicBezTo>
                  <a:pt x="1477" y="57"/>
                  <a:pt x="1477" y="57"/>
                  <a:pt x="1477" y="57"/>
                </a:cubicBezTo>
                <a:cubicBezTo>
                  <a:pt x="1476" y="56"/>
                  <a:pt x="1476" y="56"/>
                  <a:pt x="1476" y="56"/>
                </a:cubicBezTo>
                <a:cubicBezTo>
                  <a:pt x="1476" y="56"/>
                  <a:pt x="1476" y="57"/>
                  <a:pt x="1476" y="57"/>
                </a:cubicBezTo>
                <a:cubicBezTo>
                  <a:pt x="1475" y="57"/>
                  <a:pt x="1477" y="58"/>
                  <a:pt x="1477" y="58"/>
                </a:cubicBezTo>
                <a:cubicBezTo>
                  <a:pt x="1477" y="59"/>
                  <a:pt x="1477" y="59"/>
                  <a:pt x="1476" y="59"/>
                </a:cubicBezTo>
                <a:cubicBezTo>
                  <a:pt x="1476" y="59"/>
                  <a:pt x="1474" y="60"/>
                  <a:pt x="1473" y="59"/>
                </a:cubicBezTo>
                <a:cubicBezTo>
                  <a:pt x="1472" y="59"/>
                  <a:pt x="1471" y="57"/>
                  <a:pt x="1470" y="57"/>
                </a:cubicBezTo>
                <a:cubicBezTo>
                  <a:pt x="1470" y="56"/>
                  <a:pt x="1468" y="56"/>
                  <a:pt x="1467" y="56"/>
                </a:cubicBezTo>
                <a:cubicBezTo>
                  <a:pt x="1466" y="57"/>
                  <a:pt x="1466" y="58"/>
                  <a:pt x="1465" y="58"/>
                </a:cubicBezTo>
                <a:cubicBezTo>
                  <a:pt x="1464" y="58"/>
                  <a:pt x="1464" y="57"/>
                  <a:pt x="1463" y="57"/>
                </a:cubicBezTo>
                <a:cubicBezTo>
                  <a:pt x="1463" y="56"/>
                  <a:pt x="1462" y="57"/>
                  <a:pt x="1462" y="56"/>
                </a:cubicBezTo>
                <a:cubicBezTo>
                  <a:pt x="1461" y="56"/>
                  <a:pt x="1461" y="55"/>
                  <a:pt x="1460" y="55"/>
                </a:cubicBezTo>
                <a:cubicBezTo>
                  <a:pt x="1460" y="55"/>
                  <a:pt x="1459" y="55"/>
                  <a:pt x="1459" y="56"/>
                </a:cubicBezTo>
                <a:cubicBezTo>
                  <a:pt x="1460" y="57"/>
                  <a:pt x="1460" y="56"/>
                  <a:pt x="1461" y="57"/>
                </a:cubicBezTo>
                <a:cubicBezTo>
                  <a:pt x="1461" y="58"/>
                  <a:pt x="1461" y="59"/>
                  <a:pt x="1461" y="59"/>
                </a:cubicBezTo>
                <a:cubicBezTo>
                  <a:pt x="1462" y="60"/>
                  <a:pt x="1462" y="60"/>
                  <a:pt x="1462" y="60"/>
                </a:cubicBezTo>
                <a:cubicBezTo>
                  <a:pt x="1462" y="61"/>
                  <a:pt x="1463" y="61"/>
                  <a:pt x="1462" y="61"/>
                </a:cubicBezTo>
                <a:cubicBezTo>
                  <a:pt x="1462" y="61"/>
                  <a:pt x="1461" y="60"/>
                  <a:pt x="1461" y="60"/>
                </a:cubicBezTo>
                <a:cubicBezTo>
                  <a:pt x="1459" y="60"/>
                  <a:pt x="1459" y="61"/>
                  <a:pt x="1458" y="61"/>
                </a:cubicBezTo>
                <a:cubicBezTo>
                  <a:pt x="1458" y="61"/>
                  <a:pt x="1458" y="60"/>
                  <a:pt x="1457" y="60"/>
                </a:cubicBezTo>
                <a:cubicBezTo>
                  <a:pt x="1456" y="59"/>
                  <a:pt x="1455" y="60"/>
                  <a:pt x="1454" y="60"/>
                </a:cubicBezTo>
                <a:cubicBezTo>
                  <a:pt x="1454" y="60"/>
                  <a:pt x="1453" y="59"/>
                  <a:pt x="1453" y="59"/>
                </a:cubicBezTo>
                <a:cubicBezTo>
                  <a:pt x="1452" y="58"/>
                  <a:pt x="1451" y="60"/>
                  <a:pt x="1450" y="60"/>
                </a:cubicBezTo>
                <a:cubicBezTo>
                  <a:pt x="1450" y="60"/>
                  <a:pt x="1449" y="60"/>
                  <a:pt x="1448" y="60"/>
                </a:cubicBezTo>
                <a:cubicBezTo>
                  <a:pt x="1446" y="60"/>
                  <a:pt x="1446" y="63"/>
                  <a:pt x="1445" y="63"/>
                </a:cubicBezTo>
                <a:cubicBezTo>
                  <a:pt x="1444" y="63"/>
                  <a:pt x="1444" y="63"/>
                  <a:pt x="1444" y="63"/>
                </a:cubicBezTo>
                <a:cubicBezTo>
                  <a:pt x="1443" y="62"/>
                  <a:pt x="1445" y="62"/>
                  <a:pt x="1445" y="61"/>
                </a:cubicBezTo>
                <a:cubicBezTo>
                  <a:pt x="1445" y="60"/>
                  <a:pt x="1444" y="59"/>
                  <a:pt x="1443" y="59"/>
                </a:cubicBezTo>
                <a:cubicBezTo>
                  <a:pt x="1441" y="59"/>
                  <a:pt x="1442" y="60"/>
                  <a:pt x="1441" y="61"/>
                </a:cubicBezTo>
                <a:cubicBezTo>
                  <a:pt x="1440" y="61"/>
                  <a:pt x="1440" y="61"/>
                  <a:pt x="1440" y="61"/>
                </a:cubicBezTo>
                <a:cubicBezTo>
                  <a:pt x="1439" y="61"/>
                  <a:pt x="1439" y="60"/>
                  <a:pt x="1439" y="59"/>
                </a:cubicBezTo>
                <a:cubicBezTo>
                  <a:pt x="1438" y="58"/>
                  <a:pt x="1439" y="57"/>
                  <a:pt x="1439" y="56"/>
                </a:cubicBezTo>
                <a:cubicBezTo>
                  <a:pt x="1438" y="56"/>
                  <a:pt x="1438" y="56"/>
                  <a:pt x="1438" y="56"/>
                </a:cubicBezTo>
                <a:cubicBezTo>
                  <a:pt x="1437" y="56"/>
                  <a:pt x="1436" y="57"/>
                  <a:pt x="1436" y="57"/>
                </a:cubicBezTo>
                <a:cubicBezTo>
                  <a:pt x="1435" y="58"/>
                  <a:pt x="1437" y="59"/>
                  <a:pt x="1437" y="59"/>
                </a:cubicBezTo>
                <a:cubicBezTo>
                  <a:pt x="1436" y="60"/>
                  <a:pt x="1436" y="60"/>
                  <a:pt x="1435" y="60"/>
                </a:cubicBezTo>
                <a:cubicBezTo>
                  <a:pt x="1434" y="60"/>
                  <a:pt x="1434" y="62"/>
                  <a:pt x="1433" y="62"/>
                </a:cubicBezTo>
                <a:cubicBezTo>
                  <a:pt x="1433" y="61"/>
                  <a:pt x="1433" y="61"/>
                  <a:pt x="1433" y="61"/>
                </a:cubicBezTo>
                <a:cubicBezTo>
                  <a:pt x="1432" y="61"/>
                  <a:pt x="1433" y="60"/>
                  <a:pt x="1432" y="60"/>
                </a:cubicBezTo>
                <a:cubicBezTo>
                  <a:pt x="1431" y="59"/>
                  <a:pt x="1431" y="59"/>
                  <a:pt x="1431" y="59"/>
                </a:cubicBezTo>
                <a:cubicBezTo>
                  <a:pt x="1430" y="58"/>
                  <a:pt x="1430" y="59"/>
                  <a:pt x="1429" y="60"/>
                </a:cubicBezTo>
                <a:cubicBezTo>
                  <a:pt x="1428" y="60"/>
                  <a:pt x="1428" y="60"/>
                  <a:pt x="1427" y="60"/>
                </a:cubicBezTo>
                <a:cubicBezTo>
                  <a:pt x="1427" y="60"/>
                  <a:pt x="1427" y="61"/>
                  <a:pt x="1426" y="61"/>
                </a:cubicBezTo>
                <a:cubicBezTo>
                  <a:pt x="1426" y="62"/>
                  <a:pt x="1427" y="62"/>
                  <a:pt x="1427" y="63"/>
                </a:cubicBezTo>
                <a:cubicBezTo>
                  <a:pt x="1427" y="63"/>
                  <a:pt x="1427" y="63"/>
                  <a:pt x="1427" y="63"/>
                </a:cubicBezTo>
                <a:cubicBezTo>
                  <a:pt x="1426" y="63"/>
                  <a:pt x="1426" y="63"/>
                  <a:pt x="1426" y="63"/>
                </a:cubicBezTo>
                <a:cubicBezTo>
                  <a:pt x="1426" y="62"/>
                  <a:pt x="1426" y="62"/>
                  <a:pt x="1426" y="62"/>
                </a:cubicBezTo>
                <a:cubicBezTo>
                  <a:pt x="1425" y="62"/>
                  <a:pt x="1425" y="61"/>
                  <a:pt x="1424" y="61"/>
                </a:cubicBezTo>
                <a:cubicBezTo>
                  <a:pt x="1423" y="61"/>
                  <a:pt x="1422" y="62"/>
                  <a:pt x="1421" y="62"/>
                </a:cubicBezTo>
                <a:cubicBezTo>
                  <a:pt x="1420" y="62"/>
                  <a:pt x="1419" y="60"/>
                  <a:pt x="1418" y="61"/>
                </a:cubicBezTo>
                <a:cubicBezTo>
                  <a:pt x="1418" y="61"/>
                  <a:pt x="1417" y="62"/>
                  <a:pt x="1417" y="62"/>
                </a:cubicBezTo>
                <a:cubicBezTo>
                  <a:pt x="1416" y="62"/>
                  <a:pt x="1416" y="62"/>
                  <a:pt x="1416" y="62"/>
                </a:cubicBezTo>
                <a:cubicBezTo>
                  <a:pt x="1415" y="62"/>
                  <a:pt x="1415" y="61"/>
                  <a:pt x="1415" y="61"/>
                </a:cubicBezTo>
                <a:cubicBezTo>
                  <a:pt x="1414" y="61"/>
                  <a:pt x="1414" y="61"/>
                  <a:pt x="1414" y="61"/>
                </a:cubicBezTo>
                <a:cubicBezTo>
                  <a:pt x="1413" y="61"/>
                  <a:pt x="1413" y="61"/>
                  <a:pt x="1413" y="61"/>
                </a:cubicBezTo>
                <a:cubicBezTo>
                  <a:pt x="1412" y="62"/>
                  <a:pt x="1414" y="63"/>
                  <a:pt x="1413" y="64"/>
                </a:cubicBezTo>
                <a:cubicBezTo>
                  <a:pt x="1413" y="65"/>
                  <a:pt x="1413" y="65"/>
                  <a:pt x="1412" y="65"/>
                </a:cubicBezTo>
                <a:cubicBezTo>
                  <a:pt x="1411" y="66"/>
                  <a:pt x="1411" y="62"/>
                  <a:pt x="1412" y="61"/>
                </a:cubicBezTo>
                <a:cubicBezTo>
                  <a:pt x="1412" y="60"/>
                  <a:pt x="1413" y="59"/>
                  <a:pt x="1414" y="59"/>
                </a:cubicBezTo>
                <a:cubicBezTo>
                  <a:pt x="1414" y="59"/>
                  <a:pt x="1415" y="60"/>
                  <a:pt x="1415" y="60"/>
                </a:cubicBezTo>
                <a:cubicBezTo>
                  <a:pt x="1416" y="60"/>
                  <a:pt x="1416" y="60"/>
                  <a:pt x="1416" y="59"/>
                </a:cubicBezTo>
                <a:cubicBezTo>
                  <a:pt x="1417" y="59"/>
                  <a:pt x="1416" y="59"/>
                  <a:pt x="1415" y="58"/>
                </a:cubicBezTo>
                <a:cubicBezTo>
                  <a:pt x="1415" y="58"/>
                  <a:pt x="1415" y="58"/>
                  <a:pt x="1414" y="58"/>
                </a:cubicBezTo>
                <a:cubicBezTo>
                  <a:pt x="1413" y="58"/>
                  <a:pt x="1413" y="58"/>
                  <a:pt x="1413" y="58"/>
                </a:cubicBezTo>
                <a:cubicBezTo>
                  <a:pt x="1413" y="58"/>
                  <a:pt x="1412" y="58"/>
                  <a:pt x="1412" y="59"/>
                </a:cubicBezTo>
                <a:cubicBezTo>
                  <a:pt x="1411" y="60"/>
                  <a:pt x="1410" y="61"/>
                  <a:pt x="1409" y="61"/>
                </a:cubicBezTo>
                <a:cubicBezTo>
                  <a:pt x="1408" y="61"/>
                  <a:pt x="1408" y="61"/>
                  <a:pt x="1408" y="61"/>
                </a:cubicBezTo>
                <a:cubicBezTo>
                  <a:pt x="1407" y="61"/>
                  <a:pt x="1406" y="63"/>
                  <a:pt x="1405" y="62"/>
                </a:cubicBezTo>
                <a:cubicBezTo>
                  <a:pt x="1404" y="62"/>
                  <a:pt x="1404" y="62"/>
                  <a:pt x="1404" y="62"/>
                </a:cubicBezTo>
                <a:cubicBezTo>
                  <a:pt x="1404" y="60"/>
                  <a:pt x="1404" y="59"/>
                  <a:pt x="1403" y="59"/>
                </a:cubicBezTo>
                <a:cubicBezTo>
                  <a:pt x="1402" y="59"/>
                  <a:pt x="1402" y="61"/>
                  <a:pt x="1401" y="61"/>
                </a:cubicBezTo>
                <a:cubicBezTo>
                  <a:pt x="1399" y="61"/>
                  <a:pt x="1398" y="60"/>
                  <a:pt x="1397" y="61"/>
                </a:cubicBezTo>
                <a:cubicBezTo>
                  <a:pt x="1396" y="61"/>
                  <a:pt x="1395" y="63"/>
                  <a:pt x="1395" y="62"/>
                </a:cubicBezTo>
                <a:cubicBezTo>
                  <a:pt x="1394" y="62"/>
                  <a:pt x="1394" y="61"/>
                  <a:pt x="1393" y="61"/>
                </a:cubicBezTo>
                <a:cubicBezTo>
                  <a:pt x="1392" y="61"/>
                  <a:pt x="1392" y="62"/>
                  <a:pt x="1390" y="63"/>
                </a:cubicBezTo>
                <a:cubicBezTo>
                  <a:pt x="1390" y="63"/>
                  <a:pt x="1388" y="63"/>
                  <a:pt x="1388" y="62"/>
                </a:cubicBezTo>
                <a:cubicBezTo>
                  <a:pt x="1388" y="61"/>
                  <a:pt x="1388" y="60"/>
                  <a:pt x="1387" y="60"/>
                </a:cubicBezTo>
                <a:cubicBezTo>
                  <a:pt x="1385" y="59"/>
                  <a:pt x="1384" y="60"/>
                  <a:pt x="1383" y="61"/>
                </a:cubicBezTo>
                <a:cubicBezTo>
                  <a:pt x="1382" y="62"/>
                  <a:pt x="1384" y="62"/>
                  <a:pt x="1384" y="63"/>
                </a:cubicBezTo>
                <a:cubicBezTo>
                  <a:pt x="1384" y="64"/>
                  <a:pt x="1384" y="64"/>
                  <a:pt x="1384" y="64"/>
                </a:cubicBezTo>
                <a:cubicBezTo>
                  <a:pt x="1383" y="64"/>
                  <a:pt x="1383" y="64"/>
                  <a:pt x="1383" y="64"/>
                </a:cubicBezTo>
                <a:cubicBezTo>
                  <a:pt x="1383" y="64"/>
                  <a:pt x="1383" y="63"/>
                  <a:pt x="1382" y="63"/>
                </a:cubicBezTo>
                <a:cubicBezTo>
                  <a:pt x="1381" y="63"/>
                  <a:pt x="1381" y="63"/>
                  <a:pt x="1381" y="63"/>
                </a:cubicBezTo>
                <a:cubicBezTo>
                  <a:pt x="1380" y="63"/>
                  <a:pt x="1380" y="63"/>
                  <a:pt x="1380" y="63"/>
                </a:cubicBezTo>
                <a:cubicBezTo>
                  <a:pt x="1380" y="63"/>
                  <a:pt x="1380" y="64"/>
                  <a:pt x="1379" y="64"/>
                </a:cubicBezTo>
                <a:cubicBezTo>
                  <a:pt x="1379" y="64"/>
                  <a:pt x="1378" y="64"/>
                  <a:pt x="1378" y="64"/>
                </a:cubicBezTo>
                <a:cubicBezTo>
                  <a:pt x="1378" y="63"/>
                  <a:pt x="1379" y="62"/>
                  <a:pt x="1380" y="62"/>
                </a:cubicBezTo>
                <a:cubicBezTo>
                  <a:pt x="1380" y="61"/>
                  <a:pt x="1379" y="60"/>
                  <a:pt x="1379" y="59"/>
                </a:cubicBezTo>
                <a:cubicBezTo>
                  <a:pt x="1379" y="57"/>
                  <a:pt x="1381" y="55"/>
                  <a:pt x="1379" y="55"/>
                </a:cubicBezTo>
                <a:cubicBezTo>
                  <a:pt x="1378" y="55"/>
                  <a:pt x="1378" y="55"/>
                  <a:pt x="1378" y="55"/>
                </a:cubicBezTo>
                <a:cubicBezTo>
                  <a:pt x="1377" y="58"/>
                  <a:pt x="1379" y="60"/>
                  <a:pt x="1376" y="61"/>
                </a:cubicBezTo>
                <a:cubicBezTo>
                  <a:pt x="1375" y="61"/>
                  <a:pt x="1374" y="62"/>
                  <a:pt x="1373" y="60"/>
                </a:cubicBezTo>
                <a:cubicBezTo>
                  <a:pt x="1373" y="60"/>
                  <a:pt x="1373" y="59"/>
                  <a:pt x="1373" y="59"/>
                </a:cubicBezTo>
                <a:cubicBezTo>
                  <a:pt x="1372" y="58"/>
                  <a:pt x="1372" y="57"/>
                  <a:pt x="1371" y="57"/>
                </a:cubicBezTo>
                <a:cubicBezTo>
                  <a:pt x="1370" y="57"/>
                  <a:pt x="1368" y="58"/>
                  <a:pt x="1368" y="59"/>
                </a:cubicBezTo>
                <a:cubicBezTo>
                  <a:pt x="1369" y="60"/>
                  <a:pt x="1370" y="59"/>
                  <a:pt x="1371" y="60"/>
                </a:cubicBezTo>
                <a:cubicBezTo>
                  <a:pt x="1372" y="61"/>
                  <a:pt x="1370" y="61"/>
                  <a:pt x="1369" y="61"/>
                </a:cubicBezTo>
                <a:cubicBezTo>
                  <a:pt x="1369" y="62"/>
                  <a:pt x="1369" y="62"/>
                  <a:pt x="1369" y="62"/>
                </a:cubicBezTo>
                <a:cubicBezTo>
                  <a:pt x="1369" y="63"/>
                  <a:pt x="1370" y="63"/>
                  <a:pt x="1370" y="63"/>
                </a:cubicBezTo>
                <a:cubicBezTo>
                  <a:pt x="1370" y="64"/>
                  <a:pt x="1370" y="64"/>
                  <a:pt x="1369" y="64"/>
                </a:cubicBezTo>
                <a:cubicBezTo>
                  <a:pt x="1368" y="64"/>
                  <a:pt x="1369" y="63"/>
                  <a:pt x="1368" y="63"/>
                </a:cubicBezTo>
                <a:cubicBezTo>
                  <a:pt x="1367" y="63"/>
                  <a:pt x="1366" y="63"/>
                  <a:pt x="1365" y="62"/>
                </a:cubicBezTo>
                <a:cubicBezTo>
                  <a:pt x="1365" y="61"/>
                  <a:pt x="1366" y="60"/>
                  <a:pt x="1365" y="60"/>
                </a:cubicBezTo>
                <a:cubicBezTo>
                  <a:pt x="1364" y="60"/>
                  <a:pt x="1363" y="61"/>
                  <a:pt x="1363" y="61"/>
                </a:cubicBezTo>
                <a:cubicBezTo>
                  <a:pt x="1362" y="61"/>
                  <a:pt x="1361" y="60"/>
                  <a:pt x="1361" y="60"/>
                </a:cubicBezTo>
                <a:cubicBezTo>
                  <a:pt x="1360" y="60"/>
                  <a:pt x="1360" y="61"/>
                  <a:pt x="1359" y="61"/>
                </a:cubicBezTo>
                <a:cubicBezTo>
                  <a:pt x="1358" y="62"/>
                  <a:pt x="1357" y="61"/>
                  <a:pt x="1356" y="62"/>
                </a:cubicBezTo>
                <a:cubicBezTo>
                  <a:pt x="1356" y="62"/>
                  <a:pt x="1355" y="63"/>
                  <a:pt x="1355" y="63"/>
                </a:cubicBezTo>
                <a:cubicBezTo>
                  <a:pt x="1354" y="63"/>
                  <a:pt x="1354" y="62"/>
                  <a:pt x="1353" y="62"/>
                </a:cubicBezTo>
                <a:cubicBezTo>
                  <a:pt x="1352" y="61"/>
                  <a:pt x="1351" y="62"/>
                  <a:pt x="1350" y="62"/>
                </a:cubicBezTo>
                <a:cubicBezTo>
                  <a:pt x="1349" y="61"/>
                  <a:pt x="1348" y="61"/>
                  <a:pt x="1347" y="61"/>
                </a:cubicBezTo>
                <a:cubicBezTo>
                  <a:pt x="1346" y="62"/>
                  <a:pt x="1346" y="60"/>
                  <a:pt x="1346" y="59"/>
                </a:cubicBezTo>
                <a:cubicBezTo>
                  <a:pt x="1346" y="59"/>
                  <a:pt x="1345" y="59"/>
                  <a:pt x="1345" y="58"/>
                </a:cubicBezTo>
                <a:cubicBezTo>
                  <a:pt x="1344" y="58"/>
                  <a:pt x="1344" y="57"/>
                  <a:pt x="1344" y="57"/>
                </a:cubicBezTo>
                <a:cubicBezTo>
                  <a:pt x="1343" y="57"/>
                  <a:pt x="1343" y="57"/>
                  <a:pt x="1343" y="57"/>
                </a:cubicBezTo>
                <a:cubicBezTo>
                  <a:pt x="1343" y="58"/>
                  <a:pt x="1343" y="58"/>
                  <a:pt x="1343" y="58"/>
                </a:cubicBezTo>
                <a:cubicBezTo>
                  <a:pt x="1342" y="58"/>
                  <a:pt x="1344" y="58"/>
                  <a:pt x="1344" y="59"/>
                </a:cubicBezTo>
                <a:cubicBezTo>
                  <a:pt x="1344" y="61"/>
                  <a:pt x="1344" y="61"/>
                  <a:pt x="1344" y="61"/>
                </a:cubicBezTo>
                <a:cubicBezTo>
                  <a:pt x="1344" y="61"/>
                  <a:pt x="1344" y="61"/>
                  <a:pt x="1343" y="62"/>
                </a:cubicBezTo>
                <a:cubicBezTo>
                  <a:pt x="1342" y="62"/>
                  <a:pt x="1341" y="61"/>
                  <a:pt x="1340" y="62"/>
                </a:cubicBezTo>
                <a:cubicBezTo>
                  <a:pt x="1339" y="62"/>
                  <a:pt x="1340" y="63"/>
                  <a:pt x="1339" y="63"/>
                </a:cubicBezTo>
                <a:cubicBezTo>
                  <a:pt x="1339" y="63"/>
                  <a:pt x="1339" y="63"/>
                  <a:pt x="1339" y="63"/>
                </a:cubicBezTo>
                <a:cubicBezTo>
                  <a:pt x="1338" y="63"/>
                  <a:pt x="1338" y="62"/>
                  <a:pt x="1337" y="62"/>
                </a:cubicBezTo>
                <a:cubicBezTo>
                  <a:pt x="1337" y="61"/>
                  <a:pt x="1337" y="61"/>
                  <a:pt x="1337" y="61"/>
                </a:cubicBezTo>
                <a:cubicBezTo>
                  <a:pt x="1337" y="60"/>
                  <a:pt x="1338" y="61"/>
                  <a:pt x="1338" y="60"/>
                </a:cubicBezTo>
                <a:cubicBezTo>
                  <a:pt x="1338" y="60"/>
                  <a:pt x="1338" y="59"/>
                  <a:pt x="1338" y="59"/>
                </a:cubicBezTo>
                <a:cubicBezTo>
                  <a:pt x="1338" y="59"/>
                  <a:pt x="1339" y="58"/>
                  <a:pt x="1339" y="58"/>
                </a:cubicBezTo>
                <a:cubicBezTo>
                  <a:pt x="1339" y="57"/>
                  <a:pt x="1339" y="57"/>
                  <a:pt x="1339" y="57"/>
                </a:cubicBezTo>
                <a:cubicBezTo>
                  <a:pt x="1338" y="57"/>
                  <a:pt x="1338" y="58"/>
                  <a:pt x="1337" y="58"/>
                </a:cubicBezTo>
                <a:cubicBezTo>
                  <a:pt x="1337" y="59"/>
                  <a:pt x="1336" y="58"/>
                  <a:pt x="1335" y="59"/>
                </a:cubicBezTo>
                <a:cubicBezTo>
                  <a:pt x="1335" y="59"/>
                  <a:pt x="1334" y="60"/>
                  <a:pt x="1334" y="60"/>
                </a:cubicBezTo>
                <a:cubicBezTo>
                  <a:pt x="1333" y="60"/>
                  <a:pt x="1333" y="60"/>
                  <a:pt x="1332" y="60"/>
                </a:cubicBezTo>
                <a:cubicBezTo>
                  <a:pt x="1332" y="61"/>
                  <a:pt x="1332" y="61"/>
                  <a:pt x="1331" y="62"/>
                </a:cubicBezTo>
                <a:cubicBezTo>
                  <a:pt x="1330" y="63"/>
                  <a:pt x="1330" y="64"/>
                  <a:pt x="1328" y="64"/>
                </a:cubicBezTo>
                <a:cubicBezTo>
                  <a:pt x="1327" y="64"/>
                  <a:pt x="1327" y="62"/>
                  <a:pt x="1326" y="62"/>
                </a:cubicBezTo>
                <a:cubicBezTo>
                  <a:pt x="1326" y="61"/>
                  <a:pt x="1325" y="61"/>
                  <a:pt x="1325" y="61"/>
                </a:cubicBezTo>
                <a:cubicBezTo>
                  <a:pt x="1324" y="61"/>
                  <a:pt x="1323" y="62"/>
                  <a:pt x="1323" y="62"/>
                </a:cubicBezTo>
                <a:cubicBezTo>
                  <a:pt x="1322" y="62"/>
                  <a:pt x="1322" y="61"/>
                  <a:pt x="1321" y="61"/>
                </a:cubicBezTo>
                <a:cubicBezTo>
                  <a:pt x="1321" y="61"/>
                  <a:pt x="1321" y="61"/>
                  <a:pt x="1321" y="61"/>
                </a:cubicBezTo>
                <a:cubicBezTo>
                  <a:pt x="1320" y="61"/>
                  <a:pt x="1320" y="63"/>
                  <a:pt x="1319" y="64"/>
                </a:cubicBezTo>
                <a:cubicBezTo>
                  <a:pt x="1318" y="64"/>
                  <a:pt x="1318" y="64"/>
                  <a:pt x="1318" y="63"/>
                </a:cubicBezTo>
                <a:cubicBezTo>
                  <a:pt x="1317" y="63"/>
                  <a:pt x="1319" y="62"/>
                  <a:pt x="1318" y="61"/>
                </a:cubicBezTo>
                <a:cubicBezTo>
                  <a:pt x="1318" y="61"/>
                  <a:pt x="1317" y="61"/>
                  <a:pt x="1316" y="61"/>
                </a:cubicBezTo>
                <a:cubicBezTo>
                  <a:pt x="1316" y="61"/>
                  <a:pt x="1315" y="62"/>
                  <a:pt x="1315" y="62"/>
                </a:cubicBezTo>
                <a:cubicBezTo>
                  <a:pt x="1314" y="62"/>
                  <a:pt x="1314" y="62"/>
                  <a:pt x="1314" y="61"/>
                </a:cubicBezTo>
                <a:cubicBezTo>
                  <a:pt x="1314" y="61"/>
                  <a:pt x="1315" y="61"/>
                  <a:pt x="1315" y="61"/>
                </a:cubicBezTo>
                <a:cubicBezTo>
                  <a:pt x="1316" y="60"/>
                  <a:pt x="1316" y="60"/>
                  <a:pt x="1317" y="58"/>
                </a:cubicBezTo>
                <a:cubicBezTo>
                  <a:pt x="1317" y="58"/>
                  <a:pt x="1317" y="58"/>
                  <a:pt x="1317" y="58"/>
                </a:cubicBezTo>
                <a:cubicBezTo>
                  <a:pt x="1316" y="57"/>
                  <a:pt x="1316" y="58"/>
                  <a:pt x="1315" y="59"/>
                </a:cubicBezTo>
                <a:cubicBezTo>
                  <a:pt x="1314" y="59"/>
                  <a:pt x="1314" y="59"/>
                  <a:pt x="1314" y="59"/>
                </a:cubicBezTo>
                <a:cubicBezTo>
                  <a:pt x="1314" y="60"/>
                  <a:pt x="1314" y="60"/>
                  <a:pt x="1314" y="60"/>
                </a:cubicBezTo>
                <a:cubicBezTo>
                  <a:pt x="1313" y="61"/>
                  <a:pt x="1312" y="62"/>
                  <a:pt x="1311" y="62"/>
                </a:cubicBezTo>
                <a:cubicBezTo>
                  <a:pt x="1311" y="62"/>
                  <a:pt x="1310" y="62"/>
                  <a:pt x="1310" y="62"/>
                </a:cubicBezTo>
                <a:cubicBezTo>
                  <a:pt x="1309" y="62"/>
                  <a:pt x="1309" y="62"/>
                  <a:pt x="1309" y="62"/>
                </a:cubicBezTo>
                <a:cubicBezTo>
                  <a:pt x="1308" y="62"/>
                  <a:pt x="1307" y="61"/>
                  <a:pt x="1307" y="61"/>
                </a:cubicBezTo>
                <a:cubicBezTo>
                  <a:pt x="1306" y="61"/>
                  <a:pt x="1307" y="63"/>
                  <a:pt x="1306" y="64"/>
                </a:cubicBezTo>
                <a:cubicBezTo>
                  <a:pt x="1305" y="64"/>
                  <a:pt x="1305" y="64"/>
                  <a:pt x="1305" y="64"/>
                </a:cubicBezTo>
                <a:cubicBezTo>
                  <a:pt x="1304" y="64"/>
                  <a:pt x="1304" y="62"/>
                  <a:pt x="1303" y="62"/>
                </a:cubicBezTo>
                <a:cubicBezTo>
                  <a:pt x="1302" y="62"/>
                  <a:pt x="1302" y="64"/>
                  <a:pt x="1301" y="64"/>
                </a:cubicBezTo>
                <a:cubicBezTo>
                  <a:pt x="1300" y="64"/>
                  <a:pt x="1300" y="64"/>
                  <a:pt x="1300" y="64"/>
                </a:cubicBezTo>
                <a:cubicBezTo>
                  <a:pt x="1300" y="63"/>
                  <a:pt x="1300" y="63"/>
                  <a:pt x="1300" y="62"/>
                </a:cubicBezTo>
                <a:cubicBezTo>
                  <a:pt x="1299" y="61"/>
                  <a:pt x="1299" y="61"/>
                  <a:pt x="1299" y="61"/>
                </a:cubicBezTo>
                <a:cubicBezTo>
                  <a:pt x="1297" y="61"/>
                  <a:pt x="1298" y="62"/>
                  <a:pt x="1298" y="63"/>
                </a:cubicBezTo>
                <a:cubicBezTo>
                  <a:pt x="1298" y="64"/>
                  <a:pt x="1297" y="64"/>
                  <a:pt x="1297" y="64"/>
                </a:cubicBezTo>
                <a:cubicBezTo>
                  <a:pt x="1296" y="64"/>
                  <a:pt x="1296" y="64"/>
                  <a:pt x="1295" y="64"/>
                </a:cubicBezTo>
                <a:cubicBezTo>
                  <a:pt x="1294" y="63"/>
                  <a:pt x="1295" y="62"/>
                  <a:pt x="1295" y="61"/>
                </a:cubicBezTo>
                <a:cubicBezTo>
                  <a:pt x="1294" y="61"/>
                  <a:pt x="1294" y="61"/>
                  <a:pt x="1293" y="61"/>
                </a:cubicBezTo>
                <a:cubicBezTo>
                  <a:pt x="1293" y="60"/>
                  <a:pt x="1294" y="60"/>
                  <a:pt x="1294" y="59"/>
                </a:cubicBezTo>
                <a:cubicBezTo>
                  <a:pt x="1293" y="59"/>
                  <a:pt x="1293" y="59"/>
                  <a:pt x="1293" y="60"/>
                </a:cubicBezTo>
                <a:cubicBezTo>
                  <a:pt x="1292" y="60"/>
                  <a:pt x="1292" y="61"/>
                  <a:pt x="1291" y="61"/>
                </a:cubicBezTo>
                <a:cubicBezTo>
                  <a:pt x="1290" y="61"/>
                  <a:pt x="1290" y="60"/>
                  <a:pt x="1289" y="60"/>
                </a:cubicBezTo>
                <a:cubicBezTo>
                  <a:pt x="1289" y="60"/>
                  <a:pt x="1289" y="60"/>
                  <a:pt x="1289" y="60"/>
                </a:cubicBezTo>
                <a:cubicBezTo>
                  <a:pt x="1288" y="61"/>
                  <a:pt x="1288" y="61"/>
                  <a:pt x="1288" y="61"/>
                </a:cubicBezTo>
                <a:cubicBezTo>
                  <a:pt x="1288" y="61"/>
                  <a:pt x="1287" y="61"/>
                  <a:pt x="1287" y="62"/>
                </a:cubicBezTo>
                <a:cubicBezTo>
                  <a:pt x="1287" y="62"/>
                  <a:pt x="1287" y="63"/>
                  <a:pt x="1287" y="63"/>
                </a:cubicBezTo>
                <a:cubicBezTo>
                  <a:pt x="1286" y="64"/>
                  <a:pt x="1286" y="64"/>
                  <a:pt x="1286" y="64"/>
                </a:cubicBezTo>
                <a:cubicBezTo>
                  <a:pt x="1286" y="64"/>
                  <a:pt x="1286" y="64"/>
                  <a:pt x="1286" y="64"/>
                </a:cubicBezTo>
                <a:cubicBezTo>
                  <a:pt x="1285" y="64"/>
                  <a:pt x="1285" y="63"/>
                  <a:pt x="1284" y="63"/>
                </a:cubicBezTo>
                <a:cubicBezTo>
                  <a:pt x="1283" y="63"/>
                  <a:pt x="1283" y="63"/>
                  <a:pt x="1283" y="63"/>
                </a:cubicBezTo>
                <a:cubicBezTo>
                  <a:pt x="1281" y="63"/>
                  <a:pt x="1281" y="65"/>
                  <a:pt x="1279" y="64"/>
                </a:cubicBezTo>
                <a:cubicBezTo>
                  <a:pt x="1279" y="64"/>
                  <a:pt x="1278" y="63"/>
                  <a:pt x="1278" y="63"/>
                </a:cubicBezTo>
                <a:cubicBezTo>
                  <a:pt x="1276" y="63"/>
                  <a:pt x="1276" y="63"/>
                  <a:pt x="1276" y="63"/>
                </a:cubicBezTo>
                <a:cubicBezTo>
                  <a:pt x="1276" y="63"/>
                  <a:pt x="1276" y="63"/>
                  <a:pt x="1276" y="63"/>
                </a:cubicBezTo>
                <a:cubicBezTo>
                  <a:pt x="1275" y="64"/>
                  <a:pt x="1277" y="65"/>
                  <a:pt x="1277" y="65"/>
                </a:cubicBezTo>
                <a:cubicBezTo>
                  <a:pt x="1277" y="66"/>
                  <a:pt x="1277" y="66"/>
                  <a:pt x="1277" y="66"/>
                </a:cubicBezTo>
                <a:cubicBezTo>
                  <a:pt x="1275" y="66"/>
                  <a:pt x="1276" y="65"/>
                  <a:pt x="1275" y="65"/>
                </a:cubicBezTo>
                <a:cubicBezTo>
                  <a:pt x="1274" y="64"/>
                  <a:pt x="1274" y="65"/>
                  <a:pt x="1273" y="64"/>
                </a:cubicBezTo>
                <a:cubicBezTo>
                  <a:pt x="1272" y="64"/>
                  <a:pt x="1272" y="64"/>
                  <a:pt x="1272" y="64"/>
                </a:cubicBezTo>
                <a:cubicBezTo>
                  <a:pt x="1272" y="63"/>
                  <a:pt x="1273" y="62"/>
                  <a:pt x="1273" y="62"/>
                </a:cubicBezTo>
                <a:cubicBezTo>
                  <a:pt x="1274" y="61"/>
                  <a:pt x="1274" y="61"/>
                  <a:pt x="1274" y="61"/>
                </a:cubicBezTo>
                <a:cubicBezTo>
                  <a:pt x="1274" y="60"/>
                  <a:pt x="1274" y="60"/>
                  <a:pt x="1273" y="60"/>
                </a:cubicBezTo>
                <a:cubicBezTo>
                  <a:pt x="1273" y="60"/>
                  <a:pt x="1272" y="59"/>
                  <a:pt x="1271" y="60"/>
                </a:cubicBezTo>
                <a:cubicBezTo>
                  <a:pt x="1271" y="60"/>
                  <a:pt x="1270" y="61"/>
                  <a:pt x="1270" y="61"/>
                </a:cubicBezTo>
                <a:cubicBezTo>
                  <a:pt x="1268" y="61"/>
                  <a:pt x="1268" y="60"/>
                  <a:pt x="1267" y="60"/>
                </a:cubicBezTo>
                <a:cubicBezTo>
                  <a:pt x="1265" y="60"/>
                  <a:pt x="1265" y="61"/>
                  <a:pt x="1265" y="62"/>
                </a:cubicBezTo>
                <a:cubicBezTo>
                  <a:pt x="1265" y="63"/>
                  <a:pt x="1265" y="63"/>
                  <a:pt x="1265" y="63"/>
                </a:cubicBezTo>
                <a:cubicBezTo>
                  <a:pt x="1265" y="63"/>
                  <a:pt x="1266" y="63"/>
                  <a:pt x="1265" y="64"/>
                </a:cubicBezTo>
                <a:cubicBezTo>
                  <a:pt x="1265" y="65"/>
                  <a:pt x="1265" y="65"/>
                  <a:pt x="1265" y="65"/>
                </a:cubicBezTo>
                <a:cubicBezTo>
                  <a:pt x="1263" y="65"/>
                  <a:pt x="1263" y="64"/>
                  <a:pt x="1263" y="62"/>
                </a:cubicBezTo>
                <a:cubicBezTo>
                  <a:pt x="1262" y="62"/>
                  <a:pt x="1261" y="60"/>
                  <a:pt x="1260" y="60"/>
                </a:cubicBezTo>
                <a:cubicBezTo>
                  <a:pt x="1259" y="60"/>
                  <a:pt x="1259" y="60"/>
                  <a:pt x="1259" y="60"/>
                </a:cubicBezTo>
                <a:cubicBezTo>
                  <a:pt x="1257" y="61"/>
                  <a:pt x="1257" y="61"/>
                  <a:pt x="1257" y="61"/>
                </a:cubicBezTo>
                <a:cubicBezTo>
                  <a:pt x="1256" y="61"/>
                  <a:pt x="1256" y="61"/>
                  <a:pt x="1256" y="61"/>
                </a:cubicBezTo>
                <a:cubicBezTo>
                  <a:pt x="1255" y="62"/>
                  <a:pt x="1255" y="62"/>
                  <a:pt x="1255" y="62"/>
                </a:cubicBezTo>
                <a:cubicBezTo>
                  <a:pt x="1255" y="62"/>
                  <a:pt x="1255" y="63"/>
                  <a:pt x="1254" y="63"/>
                </a:cubicBezTo>
                <a:cubicBezTo>
                  <a:pt x="1253" y="63"/>
                  <a:pt x="1253" y="61"/>
                  <a:pt x="1252" y="62"/>
                </a:cubicBezTo>
                <a:cubicBezTo>
                  <a:pt x="1251" y="63"/>
                  <a:pt x="1251" y="63"/>
                  <a:pt x="1251" y="63"/>
                </a:cubicBezTo>
                <a:cubicBezTo>
                  <a:pt x="1250" y="63"/>
                  <a:pt x="1250" y="65"/>
                  <a:pt x="1249" y="65"/>
                </a:cubicBezTo>
                <a:cubicBezTo>
                  <a:pt x="1248" y="65"/>
                  <a:pt x="1248" y="65"/>
                  <a:pt x="1248" y="65"/>
                </a:cubicBezTo>
                <a:cubicBezTo>
                  <a:pt x="1248" y="63"/>
                  <a:pt x="1248" y="63"/>
                  <a:pt x="1248" y="63"/>
                </a:cubicBezTo>
                <a:cubicBezTo>
                  <a:pt x="1247" y="63"/>
                  <a:pt x="1247" y="65"/>
                  <a:pt x="1246" y="65"/>
                </a:cubicBezTo>
                <a:cubicBezTo>
                  <a:pt x="1245" y="64"/>
                  <a:pt x="1245" y="64"/>
                  <a:pt x="1244" y="64"/>
                </a:cubicBezTo>
                <a:cubicBezTo>
                  <a:pt x="1244" y="63"/>
                  <a:pt x="1243" y="63"/>
                  <a:pt x="1243" y="63"/>
                </a:cubicBezTo>
                <a:cubicBezTo>
                  <a:pt x="1242" y="63"/>
                  <a:pt x="1240" y="63"/>
                  <a:pt x="1240" y="62"/>
                </a:cubicBezTo>
                <a:cubicBezTo>
                  <a:pt x="1240" y="61"/>
                  <a:pt x="1240" y="61"/>
                  <a:pt x="1240" y="61"/>
                </a:cubicBezTo>
                <a:cubicBezTo>
                  <a:pt x="1241" y="60"/>
                  <a:pt x="1241" y="60"/>
                  <a:pt x="1241" y="60"/>
                </a:cubicBezTo>
                <a:cubicBezTo>
                  <a:pt x="1241" y="59"/>
                  <a:pt x="1241" y="59"/>
                  <a:pt x="1241" y="59"/>
                </a:cubicBezTo>
                <a:cubicBezTo>
                  <a:pt x="1241" y="59"/>
                  <a:pt x="1240" y="59"/>
                  <a:pt x="1240" y="59"/>
                </a:cubicBezTo>
                <a:cubicBezTo>
                  <a:pt x="1240" y="58"/>
                  <a:pt x="1238" y="57"/>
                  <a:pt x="1238" y="57"/>
                </a:cubicBezTo>
                <a:cubicBezTo>
                  <a:pt x="1237" y="57"/>
                  <a:pt x="1237" y="57"/>
                  <a:pt x="1237" y="57"/>
                </a:cubicBezTo>
                <a:cubicBezTo>
                  <a:pt x="1237" y="58"/>
                  <a:pt x="1238" y="58"/>
                  <a:pt x="1238" y="59"/>
                </a:cubicBezTo>
                <a:cubicBezTo>
                  <a:pt x="1238" y="60"/>
                  <a:pt x="1237" y="60"/>
                  <a:pt x="1237" y="61"/>
                </a:cubicBezTo>
                <a:cubicBezTo>
                  <a:pt x="1237" y="61"/>
                  <a:pt x="1237" y="61"/>
                  <a:pt x="1237" y="61"/>
                </a:cubicBezTo>
                <a:cubicBezTo>
                  <a:pt x="1238" y="62"/>
                  <a:pt x="1238" y="62"/>
                  <a:pt x="1238" y="62"/>
                </a:cubicBezTo>
                <a:cubicBezTo>
                  <a:pt x="1238" y="63"/>
                  <a:pt x="1238" y="63"/>
                  <a:pt x="1238" y="63"/>
                </a:cubicBezTo>
                <a:cubicBezTo>
                  <a:pt x="1238" y="63"/>
                  <a:pt x="1237" y="64"/>
                  <a:pt x="1237" y="64"/>
                </a:cubicBezTo>
                <a:cubicBezTo>
                  <a:pt x="1236" y="64"/>
                  <a:pt x="1235" y="64"/>
                  <a:pt x="1234" y="64"/>
                </a:cubicBezTo>
                <a:cubicBezTo>
                  <a:pt x="1234" y="64"/>
                  <a:pt x="1234" y="64"/>
                  <a:pt x="1234" y="64"/>
                </a:cubicBezTo>
                <a:cubicBezTo>
                  <a:pt x="1233" y="63"/>
                  <a:pt x="1233" y="63"/>
                  <a:pt x="1233" y="63"/>
                </a:cubicBezTo>
                <a:cubicBezTo>
                  <a:pt x="1233" y="63"/>
                  <a:pt x="1233" y="64"/>
                  <a:pt x="1233" y="64"/>
                </a:cubicBezTo>
                <a:cubicBezTo>
                  <a:pt x="1233" y="64"/>
                  <a:pt x="1233" y="64"/>
                  <a:pt x="1232" y="64"/>
                </a:cubicBezTo>
                <a:cubicBezTo>
                  <a:pt x="1232" y="64"/>
                  <a:pt x="1232" y="64"/>
                  <a:pt x="1232" y="64"/>
                </a:cubicBezTo>
                <a:cubicBezTo>
                  <a:pt x="1232" y="63"/>
                  <a:pt x="1232" y="62"/>
                  <a:pt x="1232" y="61"/>
                </a:cubicBezTo>
                <a:cubicBezTo>
                  <a:pt x="1232" y="61"/>
                  <a:pt x="1232" y="61"/>
                  <a:pt x="1231" y="61"/>
                </a:cubicBezTo>
                <a:cubicBezTo>
                  <a:pt x="1231" y="61"/>
                  <a:pt x="1231" y="61"/>
                  <a:pt x="1232" y="61"/>
                </a:cubicBezTo>
                <a:cubicBezTo>
                  <a:pt x="1232" y="60"/>
                  <a:pt x="1232" y="60"/>
                  <a:pt x="1232" y="60"/>
                </a:cubicBezTo>
                <a:cubicBezTo>
                  <a:pt x="1232" y="59"/>
                  <a:pt x="1231" y="59"/>
                  <a:pt x="1230" y="59"/>
                </a:cubicBezTo>
                <a:cubicBezTo>
                  <a:pt x="1230" y="59"/>
                  <a:pt x="1230" y="59"/>
                  <a:pt x="1230" y="59"/>
                </a:cubicBezTo>
                <a:cubicBezTo>
                  <a:pt x="1229" y="58"/>
                  <a:pt x="1229" y="58"/>
                  <a:pt x="1228" y="57"/>
                </a:cubicBezTo>
                <a:cubicBezTo>
                  <a:pt x="1228" y="57"/>
                  <a:pt x="1228" y="57"/>
                  <a:pt x="1228" y="57"/>
                </a:cubicBezTo>
                <a:cubicBezTo>
                  <a:pt x="1227" y="58"/>
                  <a:pt x="1227" y="58"/>
                  <a:pt x="1227" y="58"/>
                </a:cubicBezTo>
                <a:cubicBezTo>
                  <a:pt x="1227" y="58"/>
                  <a:pt x="1226" y="59"/>
                  <a:pt x="1226" y="59"/>
                </a:cubicBezTo>
                <a:cubicBezTo>
                  <a:pt x="1226" y="59"/>
                  <a:pt x="1226" y="59"/>
                  <a:pt x="1226" y="59"/>
                </a:cubicBezTo>
                <a:cubicBezTo>
                  <a:pt x="1226" y="60"/>
                  <a:pt x="1226" y="60"/>
                  <a:pt x="1226" y="60"/>
                </a:cubicBezTo>
                <a:cubicBezTo>
                  <a:pt x="1226" y="61"/>
                  <a:pt x="1227" y="61"/>
                  <a:pt x="1227" y="62"/>
                </a:cubicBezTo>
                <a:cubicBezTo>
                  <a:pt x="1228" y="62"/>
                  <a:pt x="1228" y="62"/>
                  <a:pt x="1228" y="62"/>
                </a:cubicBezTo>
                <a:cubicBezTo>
                  <a:pt x="1227" y="62"/>
                  <a:pt x="1227" y="62"/>
                  <a:pt x="1227" y="62"/>
                </a:cubicBezTo>
                <a:cubicBezTo>
                  <a:pt x="1226" y="62"/>
                  <a:pt x="1225" y="62"/>
                  <a:pt x="1225" y="63"/>
                </a:cubicBezTo>
                <a:cubicBezTo>
                  <a:pt x="1225" y="62"/>
                  <a:pt x="1224" y="62"/>
                  <a:pt x="1224" y="62"/>
                </a:cubicBezTo>
                <a:cubicBezTo>
                  <a:pt x="1224" y="63"/>
                  <a:pt x="1224" y="63"/>
                  <a:pt x="1224" y="63"/>
                </a:cubicBezTo>
                <a:cubicBezTo>
                  <a:pt x="1224" y="63"/>
                  <a:pt x="1223" y="64"/>
                  <a:pt x="1223" y="64"/>
                </a:cubicBezTo>
                <a:cubicBezTo>
                  <a:pt x="1223" y="65"/>
                  <a:pt x="1223" y="65"/>
                  <a:pt x="1223" y="65"/>
                </a:cubicBezTo>
                <a:cubicBezTo>
                  <a:pt x="1222" y="64"/>
                  <a:pt x="1222" y="63"/>
                  <a:pt x="1221" y="63"/>
                </a:cubicBezTo>
                <a:cubicBezTo>
                  <a:pt x="1221" y="62"/>
                  <a:pt x="1220" y="62"/>
                  <a:pt x="1219" y="62"/>
                </a:cubicBezTo>
                <a:cubicBezTo>
                  <a:pt x="1218" y="62"/>
                  <a:pt x="1218" y="63"/>
                  <a:pt x="1218" y="63"/>
                </a:cubicBezTo>
                <a:cubicBezTo>
                  <a:pt x="1217" y="64"/>
                  <a:pt x="1218" y="65"/>
                  <a:pt x="1217" y="65"/>
                </a:cubicBezTo>
                <a:cubicBezTo>
                  <a:pt x="1216" y="65"/>
                  <a:pt x="1216" y="65"/>
                  <a:pt x="1216" y="65"/>
                </a:cubicBezTo>
                <a:cubicBezTo>
                  <a:pt x="1215" y="63"/>
                  <a:pt x="1217" y="61"/>
                  <a:pt x="1217" y="60"/>
                </a:cubicBezTo>
                <a:cubicBezTo>
                  <a:pt x="1217" y="59"/>
                  <a:pt x="1217" y="59"/>
                  <a:pt x="1216" y="59"/>
                </a:cubicBezTo>
                <a:cubicBezTo>
                  <a:pt x="1214" y="59"/>
                  <a:pt x="1215" y="60"/>
                  <a:pt x="1214" y="62"/>
                </a:cubicBezTo>
                <a:cubicBezTo>
                  <a:pt x="1213" y="62"/>
                  <a:pt x="1212" y="63"/>
                  <a:pt x="1213" y="64"/>
                </a:cubicBezTo>
                <a:cubicBezTo>
                  <a:pt x="1213" y="64"/>
                  <a:pt x="1214" y="64"/>
                  <a:pt x="1214" y="65"/>
                </a:cubicBezTo>
                <a:cubicBezTo>
                  <a:pt x="1214" y="65"/>
                  <a:pt x="1214" y="65"/>
                  <a:pt x="1213" y="65"/>
                </a:cubicBezTo>
                <a:cubicBezTo>
                  <a:pt x="1213" y="65"/>
                  <a:pt x="1211" y="64"/>
                  <a:pt x="1211" y="63"/>
                </a:cubicBezTo>
                <a:cubicBezTo>
                  <a:pt x="1211" y="63"/>
                  <a:pt x="1211" y="62"/>
                  <a:pt x="1211" y="61"/>
                </a:cubicBezTo>
                <a:cubicBezTo>
                  <a:pt x="1211" y="61"/>
                  <a:pt x="1210" y="61"/>
                  <a:pt x="1210" y="61"/>
                </a:cubicBezTo>
                <a:cubicBezTo>
                  <a:pt x="1210" y="60"/>
                  <a:pt x="1210" y="60"/>
                  <a:pt x="1209" y="59"/>
                </a:cubicBezTo>
                <a:cubicBezTo>
                  <a:pt x="1208" y="59"/>
                  <a:pt x="1208" y="59"/>
                  <a:pt x="1208" y="60"/>
                </a:cubicBezTo>
                <a:cubicBezTo>
                  <a:pt x="1208" y="60"/>
                  <a:pt x="1208" y="60"/>
                  <a:pt x="1208" y="60"/>
                </a:cubicBezTo>
                <a:cubicBezTo>
                  <a:pt x="1208" y="61"/>
                  <a:pt x="1209" y="61"/>
                  <a:pt x="1209" y="62"/>
                </a:cubicBezTo>
                <a:cubicBezTo>
                  <a:pt x="1209" y="62"/>
                  <a:pt x="1210" y="62"/>
                  <a:pt x="1209" y="63"/>
                </a:cubicBezTo>
                <a:cubicBezTo>
                  <a:pt x="1209" y="63"/>
                  <a:pt x="1209" y="64"/>
                  <a:pt x="1208" y="64"/>
                </a:cubicBezTo>
                <a:cubicBezTo>
                  <a:pt x="1207" y="64"/>
                  <a:pt x="1205" y="63"/>
                  <a:pt x="1205" y="64"/>
                </a:cubicBezTo>
                <a:cubicBezTo>
                  <a:pt x="1205" y="65"/>
                  <a:pt x="1205" y="66"/>
                  <a:pt x="1206" y="66"/>
                </a:cubicBezTo>
                <a:cubicBezTo>
                  <a:pt x="1206" y="66"/>
                  <a:pt x="1206" y="67"/>
                  <a:pt x="1206" y="67"/>
                </a:cubicBezTo>
                <a:cubicBezTo>
                  <a:pt x="1205" y="67"/>
                  <a:pt x="1203" y="66"/>
                  <a:pt x="1204" y="65"/>
                </a:cubicBezTo>
                <a:cubicBezTo>
                  <a:pt x="1204" y="64"/>
                  <a:pt x="1205" y="64"/>
                  <a:pt x="1205" y="64"/>
                </a:cubicBezTo>
                <a:cubicBezTo>
                  <a:pt x="1205" y="63"/>
                  <a:pt x="1204" y="63"/>
                  <a:pt x="1204" y="62"/>
                </a:cubicBezTo>
                <a:cubicBezTo>
                  <a:pt x="1203" y="62"/>
                  <a:pt x="1203" y="62"/>
                  <a:pt x="1203" y="62"/>
                </a:cubicBezTo>
                <a:cubicBezTo>
                  <a:pt x="1202" y="63"/>
                  <a:pt x="1202" y="63"/>
                  <a:pt x="1202" y="64"/>
                </a:cubicBezTo>
                <a:cubicBezTo>
                  <a:pt x="1201" y="65"/>
                  <a:pt x="1202" y="66"/>
                  <a:pt x="1201" y="67"/>
                </a:cubicBezTo>
                <a:cubicBezTo>
                  <a:pt x="1201" y="67"/>
                  <a:pt x="1201" y="67"/>
                  <a:pt x="1201" y="67"/>
                </a:cubicBezTo>
                <a:cubicBezTo>
                  <a:pt x="1200" y="67"/>
                  <a:pt x="1200" y="67"/>
                  <a:pt x="1200" y="67"/>
                </a:cubicBezTo>
                <a:cubicBezTo>
                  <a:pt x="1200" y="66"/>
                  <a:pt x="1200" y="66"/>
                  <a:pt x="1200" y="65"/>
                </a:cubicBezTo>
                <a:cubicBezTo>
                  <a:pt x="1200" y="65"/>
                  <a:pt x="1200" y="65"/>
                  <a:pt x="1200" y="64"/>
                </a:cubicBezTo>
                <a:cubicBezTo>
                  <a:pt x="1200" y="64"/>
                  <a:pt x="1200" y="63"/>
                  <a:pt x="1199" y="63"/>
                </a:cubicBezTo>
                <a:cubicBezTo>
                  <a:pt x="1199" y="63"/>
                  <a:pt x="1197" y="62"/>
                  <a:pt x="1197" y="62"/>
                </a:cubicBezTo>
                <a:cubicBezTo>
                  <a:pt x="1196" y="61"/>
                  <a:pt x="1196" y="61"/>
                  <a:pt x="1196" y="61"/>
                </a:cubicBezTo>
                <a:cubicBezTo>
                  <a:pt x="1195" y="62"/>
                  <a:pt x="1195" y="62"/>
                  <a:pt x="1195" y="62"/>
                </a:cubicBezTo>
                <a:cubicBezTo>
                  <a:pt x="1195" y="62"/>
                  <a:pt x="1196" y="62"/>
                  <a:pt x="1196" y="63"/>
                </a:cubicBezTo>
                <a:cubicBezTo>
                  <a:pt x="1197" y="63"/>
                  <a:pt x="1197" y="64"/>
                  <a:pt x="1196" y="64"/>
                </a:cubicBezTo>
                <a:cubicBezTo>
                  <a:pt x="1196" y="64"/>
                  <a:pt x="1195" y="64"/>
                  <a:pt x="1194" y="64"/>
                </a:cubicBezTo>
                <a:cubicBezTo>
                  <a:pt x="1194" y="65"/>
                  <a:pt x="1193" y="66"/>
                  <a:pt x="1193" y="66"/>
                </a:cubicBezTo>
                <a:cubicBezTo>
                  <a:pt x="1192" y="66"/>
                  <a:pt x="1192" y="65"/>
                  <a:pt x="1191" y="64"/>
                </a:cubicBezTo>
                <a:cubicBezTo>
                  <a:pt x="1191" y="64"/>
                  <a:pt x="1190" y="64"/>
                  <a:pt x="1190" y="63"/>
                </a:cubicBezTo>
                <a:cubicBezTo>
                  <a:pt x="1189" y="63"/>
                  <a:pt x="1189" y="61"/>
                  <a:pt x="1189" y="61"/>
                </a:cubicBezTo>
                <a:cubicBezTo>
                  <a:pt x="1188" y="61"/>
                  <a:pt x="1187" y="61"/>
                  <a:pt x="1187" y="61"/>
                </a:cubicBezTo>
                <a:cubicBezTo>
                  <a:pt x="1187" y="60"/>
                  <a:pt x="1187" y="60"/>
                  <a:pt x="1186" y="60"/>
                </a:cubicBezTo>
                <a:cubicBezTo>
                  <a:pt x="1186" y="60"/>
                  <a:pt x="1186" y="60"/>
                  <a:pt x="1186" y="60"/>
                </a:cubicBezTo>
                <a:cubicBezTo>
                  <a:pt x="1186" y="61"/>
                  <a:pt x="1186" y="61"/>
                  <a:pt x="1187" y="61"/>
                </a:cubicBezTo>
                <a:cubicBezTo>
                  <a:pt x="1187" y="62"/>
                  <a:pt x="1187" y="62"/>
                  <a:pt x="1187" y="62"/>
                </a:cubicBezTo>
                <a:cubicBezTo>
                  <a:pt x="1186" y="63"/>
                  <a:pt x="1186" y="63"/>
                  <a:pt x="1186" y="63"/>
                </a:cubicBezTo>
                <a:cubicBezTo>
                  <a:pt x="1184" y="63"/>
                  <a:pt x="1183" y="64"/>
                  <a:pt x="1184" y="65"/>
                </a:cubicBezTo>
                <a:cubicBezTo>
                  <a:pt x="1184" y="65"/>
                  <a:pt x="1185" y="66"/>
                  <a:pt x="1185" y="67"/>
                </a:cubicBezTo>
                <a:cubicBezTo>
                  <a:pt x="1186" y="67"/>
                  <a:pt x="1185" y="67"/>
                  <a:pt x="1185" y="67"/>
                </a:cubicBezTo>
                <a:cubicBezTo>
                  <a:pt x="1184" y="68"/>
                  <a:pt x="1183" y="68"/>
                  <a:pt x="1182" y="67"/>
                </a:cubicBezTo>
                <a:cubicBezTo>
                  <a:pt x="1182" y="67"/>
                  <a:pt x="1181" y="67"/>
                  <a:pt x="1181" y="67"/>
                </a:cubicBezTo>
                <a:cubicBezTo>
                  <a:pt x="1180" y="66"/>
                  <a:pt x="1182" y="65"/>
                  <a:pt x="1182" y="64"/>
                </a:cubicBezTo>
                <a:cubicBezTo>
                  <a:pt x="1182" y="63"/>
                  <a:pt x="1182" y="63"/>
                  <a:pt x="1181" y="63"/>
                </a:cubicBezTo>
                <a:cubicBezTo>
                  <a:pt x="1181" y="63"/>
                  <a:pt x="1179" y="63"/>
                  <a:pt x="1178" y="63"/>
                </a:cubicBezTo>
                <a:cubicBezTo>
                  <a:pt x="1177" y="64"/>
                  <a:pt x="1178" y="65"/>
                  <a:pt x="1177" y="66"/>
                </a:cubicBezTo>
                <a:cubicBezTo>
                  <a:pt x="1177" y="66"/>
                  <a:pt x="1176" y="65"/>
                  <a:pt x="1175" y="65"/>
                </a:cubicBezTo>
                <a:cubicBezTo>
                  <a:pt x="1175" y="65"/>
                  <a:pt x="1174" y="65"/>
                  <a:pt x="1174" y="64"/>
                </a:cubicBezTo>
                <a:cubicBezTo>
                  <a:pt x="1173" y="64"/>
                  <a:pt x="1173" y="63"/>
                  <a:pt x="1172" y="63"/>
                </a:cubicBezTo>
                <a:cubicBezTo>
                  <a:pt x="1171" y="63"/>
                  <a:pt x="1171" y="64"/>
                  <a:pt x="1170" y="64"/>
                </a:cubicBezTo>
                <a:cubicBezTo>
                  <a:pt x="1170" y="65"/>
                  <a:pt x="1169" y="64"/>
                  <a:pt x="1169" y="65"/>
                </a:cubicBezTo>
                <a:cubicBezTo>
                  <a:pt x="1168" y="65"/>
                  <a:pt x="1168" y="66"/>
                  <a:pt x="1167" y="66"/>
                </a:cubicBezTo>
                <a:cubicBezTo>
                  <a:pt x="1166" y="66"/>
                  <a:pt x="1166" y="65"/>
                  <a:pt x="1165" y="65"/>
                </a:cubicBezTo>
                <a:cubicBezTo>
                  <a:pt x="1165" y="65"/>
                  <a:pt x="1164" y="65"/>
                  <a:pt x="1164" y="65"/>
                </a:cubicBezTo>
                <a:cubicBezTo>
                  <a:pt x="1163" y="64"/>
                  <a:pt x="1164" y="63"/>
                  <a:pt x="1164" y="62"/>
                </a:cubicBezTo>
                <a:cubicBezTo>
                  <a:pt x="1165" y="62"/>
                  <a:pt x="1164" y="62"/>
                  <a:pt x="1164" y="62"/>
                </a:cubicBezTo>
                <a:cubicBezTo>
                  <a:pt x="1163" y="62"/>
                  <a:pt x="1163" y="63"/>
                  <a:pt x="1163" y="63"/>
                </a:cubicBezTo>
                <a:cubicBezTo>
                  <a:pt x="1162" y="63"/>
                  <a:pt x="1162" y="63"/>
                  <a:pt x="1162" y="63"/>
                </a:cubicBezTo>
                <a:cubicBezTo>
                  <a:pt x="1161" y="63"/>
                  <a:pt x="1161" y="64"/>
                  <a:pt x="1161" y="65"/>
                </a:cubicBezTo>
                <a:cubicBezTo>
                  <a:pt x="1160" y="65"/>
                  <a:pt x="1158" y="65"/>
                  <a:pt x="1156" y="65"/>
                </a:cubicBezTo>
                <a:cubicBezTo>
                  <a:pt x="1156" y="65"/>
                  <a:pt x="1155" y="65"/>
                  <a:pt x="1154" y="65"/>
                </a:cubicBezTo>
                <a:cubicBezTo>
                  <a:pt x="1154" y="65"/>
                  <a:pt x="1154" y="66"/>
                  <a:pt x="1153" y="66"/>
                </a:cubicBezTo>
                <a:cubicBezTo>
                  <a:pt x="1152" y="66"/>
                  <a:pt x="1152" y="65"/>
                  <a:pt x="1152" y="65"/>
                </a:cubicBezTo>
                <a:cubicBezTo>
                  <a:pt x="1150" y="64"/>
                  <a:pt x="1149" y="66"/>
                  <a:pt x="1148" y="66"/>
                </a:cubicBezTo>
                <a:cubicBezTo>
                  <a:pt x="1147" y="66"/>
                  <a:pt x="1146" y="64"/>
                  <a:pt x="1145" y="64"/>
                </a:cubicBezTo>
                <a:cubicBezTo>
                  <a:pt x="1144" y="64"/>
                  <a:pt x="1144" y="64"/>
                  <a:pt x="1144" y="64"/>
                </a:cubicBezTo>
                <a:cubicBezTo>
                  <a:pt x="1144" y="65"/>
                  <a:pt x="1145" y="65"/>
                  <a:pt x="1145" y="65"/>
                </a:cubicBezTo>
                <a:cubicBezTo>
                  <a:pt x="1145" y="66"/>
                  <a:pt x="1145" y="66"/>
                  <a:pt x="1145" y="66"/>
                </a:cubicBezTo>
                <a:cubicBezTo>
                  <a:pt x="1144" y="66"/>
                  <a:pt x="1144" y="65"/>
                  <a:pt x="1143" y="65"/>
                </a:cubicBezTo>
                <a:cubicBezTo>
                  <a:pt x="1143" y="65"/>
                  <a:pt x="1142" y="64"/>
                  <a:pt x="1142" y="64"/>
                </a:cubicBezTo>
                <a:cubicBezTo>
                  <a:pt x="1141" y="64"/>
                  <a:pt x="1141" y="65"/>
                  <a:pt x="1140" y="65"/>
                </a:cubicBezTo>
                <a:cubicBezTo>
                  <a:pt x="1139" y="65"/>
                  <a:pt x="1138" y="65"/>
                  <a:pt x="1138" y="65"/>
                </a:cubicBezTo>
                <a:cubicBezTo>
                  <a:pt x="1137" y="67"/>
                  <a:pt x="1137" y="67"/>
                  <a:pt x="1137" y="67"/>
                </a:cubicBezTo>
                <a:cubicBezTo>
                  <a:pt x="1136" y="66"/>
                  <a:pt x="1136" y="66"/>
                  <a:pt x="1136" y="66"/>
                </a:cubicBezTo>
                <a:cubicBezTo>
                  <a:pt x="1136" y="66"/>
                  <a:pt x="1137" y="65"/>
                  <a:pt x="1137" y="65"/>
                </a:cubicBezTo>
                <a:cubicBezTo>
                  <a:pt x="1137" y="64"/>
                  <a:pt x="1137" y="64"/>
                  <a:pt x="1137" y="64"/>
                </a:cubicBezTo>
                <a:cubicBezTo>
                  <a:pt x="1136" y="63"/>
                  <a:pt x="1134" y="64"/>
                  <a:pt x="1133" y="64"/>
                </a:cubicBezTo>
                <a:cubicBezTo>
                  <a:pt x="1132" y="64"/>
                  <a:pt x="1133" y="65"/>
                  <a:pt x="1133" y="66"/>
                </a:cubicBezTo>
                <a:cubicBezTo>
                  <a:pt x="1132" y="67"/>
                  <a:pt x="1132" y="67"/>
                  <a:pt x="1132" y="67"/>
                </a:cubicBezTo>
                <a:cubicBezTo>
                  <a:pt x="1131" y="67"/>
                  <a:pt x="1130" y="65"/>
                  <a:pt x="1130" y="65"/>
                </a:cubicBezTo>
                <a:cubicBezTo>
                  <a:pt x="1129" y="64"/>
                  <a:pt x="1129" y="64"/>
                  <a:pt x="1129" y="64"/>
                </a:cubicBezTo>
                <a:cubicBezTo>
                  <a:pt x="1128" y="64"/>
                  <a:pt x="1128" y="64"/>
                  <a:pt x="1128" y="64"/>
                </a:cubicBezTo>
                <a:cubicBezTo>
                  <a:pt x="1128" y="65"/>
                  <a:pt x="1128" y="65"/>
                  <a:pt x="1128" y="65"/>
                </a:cubicBezTo>
                <a:cubicBezTo>
                  <a:pt x="1128" y="65"/>
                  <a:pt x="1129" y="65"/>
                  <a:pt x="1129" y="66"/>
                </a:cubicBezTo>
                <a:cubicBezTo>
                  <a:pt x="1129" y="66"/>
                  <a:pt x="1129" y="67"/>
                  <a:pt x="1129" y="67"/>
                </a:cubicBezTo>
                <a:cubicBezTo>
                  <a:pt x="1128" y="67"/>
                  <a:pt x="1128" y="66"/>
                  <a:pt x="1127" y="65"/>
                </a:cubicBezTo>
                <a:cubicBezTo>
                  <a:pt x="1127" y="65"/>
                  <a:pt x="1126" y="64"/>
                  <a:pt x="1126" y="64"/>
                </a:cubicBezTo>
                <a:cubicBezTo>
                  <a:pt x="1124" y="64"/>
                  <a:pt x="1123" y="66"/>
                  <a:pt x="1122" y="67"/>
                </a:cubicBezTo>
                <a:cubicBezTo>
                  <a:pt x="1122" y="67"/>
                  <a:pt x="1122" y="67"/>
                  <a:pt x="1122" y="67"/>
                </a:cubicBezTo>
                <a:cubicBezTo>
                  <a:pt x="1121" y="67"/>
                  <a:pt x="1121" y="67"/>
                  <a:pt x="1120" y="67"/>
                </a:cubicBezTo>
                <a:cubicBezTo>
                  <a:pt x="1120" y="66"/>
                  <a:pt x="1121" y="65"/>
                  <a:pt x="1121" y="65"/>
                </a:cubicBezTo>
                <a:cubicBezTo>
                  <a:pt x="1121" y="64"/>
                  <a:pt x="1121" y="64"/>
                  <a:pt x="1121" y="64"/>
                </a:cubicBezTo>
                <a:cubicBezTo>
                  <a:pt x="1121" y="64"/>
                  <a:pt x="1120" y="64"/>
                  <a:pt x="1119" y="64"/>
                </a:cubicBezTo>
                <a:cubicBezTo>
                  <a:pt x="1119" y="63"/>
                  <a:pt x="1118" y="62"/>
                  <a:pt x="1118" y="63"/>
                </a:cubicBezTo>
                <a:cubicBezTo>
                  <a:pt x="1117" y="63"/>
                  <a:pt x="1117" y="63"/>
                  <a:pt x="1117" y="63"/>
                </a:cubicBezTo>
                <a:cubicBezTo>
                  <a:pt x="1117" y="65"/>
                  <a:pt x="1117" y="65"/>
                  <a:pt x="1117" y="65"/>
                </a:cubicBezTo>
                <a:cubicBezTo>
                  <a:pt x="1117" y="66"/>
                  <a:pt x="1118" y="66"/>
                  <a:pt x="1118" y="66"/>
                </a:cubicBezTo>
                <a:cubicBezTo>
                  <a:pt x="1118" y="67"/>
                  <a:pt x="1118" y="67"/>
                  <a:pt x="1118" y="67"/>
                </a:cubicBezTo>
                <a:cubicBezTo>
                  <a:pt x="1117" y="67"/>
                  <a:pt x="1117" y="66"/>
                  <a:pt x="1116" y="66"/>
                </a:cubicBezTo>
                <a:cubicBezTo>
                  <a:pt x="1116" y="66"/>
                  <a:pt x="1115" y="66"/>
                  <a:pt x="1115" y="66"/>
                </a:cubicBezTo>
                <a:cubicBezTo>
                  <a:pt x="1115" y="67"/>
                  <a:pt x="1115" y="68"/>
                  <a:pt x="1115" y="68"/>
                </a:cubicBezTo>
                <a:cubicBezTo>
                  <a:pt x="1114" y="69"/>
                  <a:pt x="1114" y="69"/>
                  <a:pt x="1113" y="69"/>
                </a:cubicBezTo>
                <a:cubicBezTo>
                  <a:pt x="1112" y="68"/>
                  <a:pt x="1112" y="68"/>
                  <a:pt x="1112" y="68"/>
                </a:cubicBezTo>
                <a:cubicBezTo>
                  <a:pt x="1112" y="68"/>
                  <a:pt x="1112" y="68"/>
                  <a:pt x="1112" y="68"/>
                </a:cubicBezTo>
                <a:cubicBezTo>
                  <a:pt x="1112" y="68"/>
                  <a:pt x="1113" y="67"/>
                  <a:pt x="1113" y="67"/>
                </a:cubicBezTo>
                <a:cubicBezTo>
                  <a:pt x="1113" y="66"/>
                  <a:pt x="1113" y="66"/>
                  <a:pt x="1113" y="66"/>
                </a:cubicBezTo>
                <a:cubicBezTo>
                  <a:pt x="1112" y="66"/>
                  <a:pt x="1111" y="65"/>
                  <a:pt x="1111" y="66"/>
                </a:cubicBezTo>
                <a:cubicBezTo>
                  <a:pt x="1111" y="66"/>
                  <a:pt x="1110" y="67"/>
                  <a:pt x="1109" y="67"/>
                </a:cubicBezTo>
                <a:cubicBezTo>
                  <a:pt x="1108" y="68"/>
                  <a:pt x="1106" y="67"/>
                  <a:pt x="1106" y="67"/>
                </a:cubicBezTo>
                <a:cubicBezTo>
                  <a:pt x="1105" y="67"/>
                  <a:pt x="1104" y="68"/>
                  <a:pt x="1104" y="67"/>
                </a:cubicBezTo>
                <a:cubicBezTo>
                  <a:pt x="1102" y="67"/>
                  <a:pt x="1102" y="66"/>
                  <a:pt x="1101" y="66"/>
                </a:cubicBezTo>
                <a:cubicBezTo>
                  <a:pt x="1100" y="66"/>
                  <a:pt x="1097" y="66"/>
                  <a:pt x="1097" y="66"/>
                </a:cubicBezTo>
                <a:cubicBezTo>
                  <a:pt x="1096" y="66"/>
                  <a:pt x="1096" y="67"/>
                  <a:pt x="1095" y="67"/>
                </a:cubicBezTo>
                <a:cubicBezTo>
                  <a:pt x="1094" y="67"/>
                  <a:pt x="1094" y="67"/>
                  <a:pt x="1094" y="67"/>
                </a:cubicBezTo>
                <a:cubicBezTo>
                  <a:pt x="1094" y="66"/>
                  <a:pt x="1094" y="66"/>
                  <a:pt x="1094" y="65"/>
                </a:cubicBezTo>
                <a:cubicBezTo>
                  <a:pt x="1094" y="65"/>
                  <a:pt x="1093" y="64"/>
                  <a:pt x="1092" y="64"/>
                </a:cubicBezTo>
                <a:cubicBezTo>
                  <a:pt x="1091" y="65"/>
                  <a:pt x="1091" y="65"/>
                  <a:pt x="1091" y="65"/>
                </a:cubicBezTo>
                <a:cubicBezTo>
                  <a:pt x="1091" y="66"/>
                  <a:pt x="1091" y="66"/>
                  <a:pt x="1091" y="66"/>
                </a:cubicBezTo>
                <a:cubicBezTo>
                  <a:pt x="1092" y="66"/>
                  <a:pt x="1092" y="66"/>
                  <a:pt x="1092" y="67"/>
                </a:cubicBezTo>
                <a:cubicBezTo>
                  <a:pt x="1092" y="67"/>
                  <a:pt x="1092" y="67"/>
                  <a:pt x="1092" y="67"/>
                </a:cubicBezTo>
                <a:cubicBezTo>
                  <a:pt x="1091" y="67"/>
                  <a:pt x="1091" y="66"/>
                  <a:pt x="1090" y="66"/>
                </a:cubicBezTo>
                <a:cubicBezTo>
                  <a:pt x="1089" y="66"/>
                  <a:pt x="1087" y="66"/>
                  <a:pt x="1086" y="66"/>
                </a:cubicBezTo>
                <a:cubicBezTo>
                  <a:pt x="1086" y="67"/>
                  <a:pt x="1086" y="67"/>
                  <a:pt x="1086" y="68"/>
                </a:cubicBezTo>
                <a:cubicBezTo>
                  <a:pt x="1085" y="68"/>
                  <a:pt x="1084" y="68"/>
                  <a:pt x="1084" y="68"/>
                </a:cubicBezTo>
                <a:cubicBezTo>
                  <a:pt x="1083" y="69"/>
                  <a:pt x="1083" y="69"/>
                  <a:pt x="1083" y="69"/>
                </a:cubicBezTo>
                <a:cubicBezTo>
                  <a:pt x="1082" y="69"/>
                  <a:pt x="1082" y="69"/>
                  <a:pt x="1082" y="69"/>
                </a:cubicBezTo>
                <a:cubicBezTo>
                  <a:pt x="1082" y="68"/>
                  <a:pt x="1082" y="66"/>
                  <a:pt x="1083" y="66"/>
                </a:cubicBezTo>
                <a:cubicBezTo>
                  <a:pt x="1084" y="66"/>
                  <a:pt x="1085" y="66"/>
                  <a:pt x="1086" y="66"/>
                </a:cubicBezTo>
                <a:cubicBezTo>
                  <a:pt x="1087" y="65"/>
                  <a:pt x="1087" y="64"/>
                  <a:pt x="1088" y="63"/>
                </a:cubicBezTo>
                <a:cubicBezTo>
                  <a:pt x="1088" y="63"/>
                  <a:pt x="1089" y="63"/>
                  <a:pt x="1090" y="62"/>
                </a:cubicBezTo>
                <a:cubicBezTo>
                  <a:pt x="1090" y="62"/>
                  <a:pt x="1090" y="61"/>
                  <a:pt x="1090" y="61"/>
                </a:cubicBezTo>
                <a:cubicBezTo>
                  <a:pt x="1089" y="60"/>
                  <a:pt x="1089" y="60"/>
                  <a:pt x="1089" y="60"/>
                </a:cubicBezTo>
                <a:cubicBezTo>
                  <a:pt x="1087" y="60"/>
                  <a:pt x="1089" y="62"/>
                  <a:pt x="1088" y="62"/>
                </a:cubicBezTo>
                <a:cubicBezTo>
                  <a:pt x="1087" y="63"/>
                  <a:pt x="1087" y="63"/>
                  <a:pt x="1087" y="63"/>
                </a:cubicBezTo>
                <a:cubicBezTo>
                  <a:pt x="1086" y="63"/>
                  <a:pt x="1086" y="63"/>
                  <a:pt x="1085" y="63"/>
                </a:cubicBezTo>
                <a:cubicBezTo>
                  <a:pt x="1085" y="63"/>
                  <a:pt x="1084" y="65"/>
                  <a:pt x="1083" y="66"/>
                </a:cubicBezTo>
                <a:cubicBezTo>
                  <a:pt x="1081" y="66"/>
                  <a:pt x="1080" y="66"/>
                  <a:pt x="1079" y="65"/>
                </a:cubicBezTo>
                <a:cubicBezTo>
                  <a:pt x="1078" y="65"/>
                  <a:pt x="1078" y="65"/>
                  <a:pt x="1078" y="65"/>
                </a:cubicBezTo>
                <a:cubicBezTo>
                  <a:pt x="1078" y="66"/>
                  <a:pt x="1078" y="66"/>
                  <a:pt x="1078" y="66"/>
                </a:cubicBezTo>
                <a:cubicBezTo>
                  <a:pt x="1077" y="67"/>
                  <a:pt x="1077" y="67"/>
                  <a:pt x="1077" y="67"/>
                </a:cubicBezTo>
                <a:cubicBezTo>
                  <a:pt x="1077" y="67"/>
                  <a:pt x="1077" y="68"/>
                  <a:pt x="1077" y="68"/>
                </a:cubicBezTo>
                <a:cubicBezTo>
                  <a:pt x="1075" y="70"/>
                  <a:pt x="1074" y="67"/>
                  <a:pt x="1073" y="66"/>
                </a:cubicBezTo>
                <a:cubicBezTo>
                  <a:pt x="1072" y="66"/>
                  <a:pt x="1069" y="66"/>
                  <a:pt x="1068" y="66"/>
                </a:cubicBezTo>
                <a:cubicBezTo>
                  <a:pt x="1067" y="66"/>
                  <a:pt x="1067" y="66"/>
                  <a:pt x="1067" y="66"/>
                </a:cubicBezTo>
                <a:cubicBezTo>
                  <a:pt x="1067" y="65"/>
                  <a:pt x="1067" y="64"/>
                  <a:pt x="1067" y="64"/>
                </a:cubicBezTo>
                <a:cubicBezTo>
                  <a:pt x="1065" y="63"/>
                  <a:pt x="1066" y="65"/>
                  <a:pt x="1065" y="66"/>
                </a:cubicBezTo>
                <a:cubicBezTo>
                  <a:pt x="1065" y="67"/>
                  <a:pt x="1064" y="68"/>
                  <a:pt x="1063" y="68"/>
                </a:cubicBezTo>
                <a:cubicBezTo>
                  <a:pt x="1062" y="68"/>
                  <a:pt x="1062" y="67"/>
                  <a:pt x="1061" y="67"/>
                </a:cubicBezTo>
                <a:cubicBezTo>
                  <a:pt x="1060" y="67"/>
                  <a:pt x="1060" y="67"/>
                  <a:pt x="1060" y="67"/>
                </a:cubicBezTo>
                <a:cubicBezTo>
                  <a:pt x="1059" y="67"/>
                  <a:pt x="1059" y="67"/>
                  <a:pt x="1059" y="67"/>
                </a:cubicBezTo>
                <a:cubicBezTo>
                  <a:pt x="1058" y="67"/>
                  <a:pt x="1059" y="68"/>
                  <a:pt x="1059" y="69"/>
                </a:cubicBezTo>
                <a:cubicBezTo>
                  <a:pt x="1059" y="69"/>
                  <a:pt x="1059" y="69"/>
                  <a:pt x="1059" y="69"/>
                </a:cubicBezTo>
                <a:cubicBezTo>
                  <a:pt x="1058" y="70"/>
                  <a:pt x="1057" y="69"/>
                  <a:pt x="1057" y="68"/>
                </a:cubicBezTo>
                <a:cubicBezTo>
                  <a:pt x="1057" y="68"/>
                  <a:pt x="1057" y="67"/>
                  <a:pt x="1058" y="67"/>
                </a:cubicBezTo>
                <a:cubicBezTo>
                  <a:pt x="1058" y="67"/>
                  <a:pt x="1058" y="67"/>
                  <a:pt x="1058" y="67"/>
                </a:cubicBezTo>
                <a:cubicBezTo>
                  <a:pt x="1058" y="66"/>
                  <a:pt x="1059" y="66"/>
                  <a:pt x="1059" y="66"/>
                </a:cubicBezTo>
                <a:cubicBezTo>
                  <a:pt x="1060" y="66"/>
                  <a:pt x="1060" y="65"/>
                  <a:pt x="1060" y="64"/>
                </a:cubicBezTo>
                <a:cubicBezTo>
                  <a:pt x="1060" y="64"/>
                  <a:pt x="1060" y="63"/>
                  <a:pt x="1060" y="63"/>
                </a:cubicBezTo>
                <a:cubicBezTo>
                  <a:pt x="1059" y="63"/>
                  <a:pt x="1058" y="65"/>
                  <a:pt x="1057" y="66"/>
                </a:cubicBezTo>
                <a:cubicBezTo>
                  <a:pt x="1057" y="67"/>
                  <a:pt x="1055" y="67"/>
                  <a:pt x="1055" y="66"/>
                </a:cubicBezTo>
                <a:cubicBezTo>
                  <a:pt x="1054" y="65"/>
                  <a:pt x="1054" y="65"/>
                  <a:pt x="1054" y="65"/>
                </a:cubicBezTo>
                <a:cubicBezTo>
                  <a:pt x="1053" y="65"/>
                  <a:pt x="1053" y="65"/>
                  <a:pt x="1053" y="65"/>
                </a:cubicBezTo>
                <a:cubicBezTo>
                  <a:pt x="1053" y="67"/>
                  <a:pt x="1055" y="67"/>
                  <a:pt x="1054" y="67"/>
                </a:cubicBezTo>
                <a:cubicBezTo>
                  <a:pt x="1054" y="68"/>
                  <a:pt x="1054" y="68"/>
                  <a:pt x="1054" y="68"/>
                </a:cubicBezTo>
                <a:cubicBezTo>
                  <a:pt x="1053" y="69"/>
                  <a:pt x="1053" y="70"/>
                  <a:pt x="1052" y="70"/>
                </a:cubicBezTo>
                <a:cubicBezTo>
                  <a:pt x="1052" y="70"/>
                  <a:pt x="1051" y="70"/>
                  <a:pt x="1051" y="69"/>
                </a:cubicBezTo>
                <a:cubicBezTo>
                  <a:pt x="1051" y="69"/>
                  <a:pt x="1051" y="68"/>
                  <a:pt x="1051" y="67"/>
                </a:cubicBezTo>
                <a:cubicBezTo>
                  <a:pt x="1051" y="67"/>
                  <a:pt x="1050" y="66"/>
                  <a:pt x="1050" y="66"/>
                </a:cubicBezTo>
                <a:cubicBezTo>
                  <a:pt x="1050" y="65"/>
                  <a:pt x="1050" y="64"/>
                  <a:pt x="1049" y="64"/>
                </a:cubicBezTo>
                <a:cubicBezTo>
                  <a:pt x="1048" y="64"/>
                  <a:pt x="1048" y="65"/>
                  <a:pt x="1047" y="64"/>
                </a:cubicBezTo>
                <a:cubicBezTo>
                  <a:pt x="1047" y="64"/>
                  <a:pt x="1046" y="64"/>
                  <a:pt x="1046" y="64"/>
                </a:cubicBezTo>
                <a:cubicBezTo>
                  <a:pt x="1045" y="64"/>
                  <a:pt x="1044" y="64"/>
                  <a:pt x="1044" y="65"/>
                </a:cubicBezTo>
                <a:cubicBezTo>
                  <a:pt x="1044" y="66"/>
                  <a:pt x="1044" y="66"/>
                  <a:pt x="1044" y="67"/>
                </a:cubicBezTo>
                <a:cubicBezTo>
                  <a:pt x="1043" y="67"/>
                  <a:pt x="1041" y="66"/>
                  <a:pt x="1040" y="67"/>
                </a:cubicBezTo>
                <a:cubicBezTo>
                  <a:pt x="1040" y="67"/>
                  <a:pt x="1040" y="68"/>
                  <a:pt x="1040" y="68"/>
                </a:cubicBezTo>
                <a:cubicBezTo>
                  <a:pt x="1039" y="69"/>
                  <a:pt x="1039" y="70"/>
                  <a:pt x="1038" y="70"/>
                </a:cubicBezTo>
                <a:cubicBezTo>
                  <a:pt x="1037" y="70"/>
                  <a:pt x="1037" y="69"/>
                  <a:pt x="1036" y="69"/>
                </a:cubicBezTo>
                <a:cubicBezTo>
                  <a:pt x="1036" y="68"/>
                  <a:pt x="1035" y="69"/>
                  <a:pt x="1034" y="68"/>
                </a:cubicBezTo>
                <a:cubicBezTo>
                  <a:pt x="1034" y="68"/>
                  <a:pt x="1034" y="66"/>
                  <a:pt x="1033" y="66"/>
                </a:cubicBezTo>
                <a:cubicBezTo>
                  <a:pt x="1032" y="65"/>
                  <a:pt x="1031" y="65"/>
                  <a:pt x="1031" y="65"/>
                </a:cubicBezTo>
                <a:cubicBezTo>
                  <a:pt x="1030" y="66"/>
                  <a:pt x="1029" y="66"/>
                  <a:pt x="1029" y="67"/>
                </a:cubicBezTo>
                <a:cubicBezTo>
                  <a:pt x="1029" y="68"/>
                  <a:pt x="1030" y="68"/>
                  <a:pt x="1030" y="69"/>
                </a:cubicBezTo>
                <a:cubicBezTo>
                  <a:pt x="1030" y="70"/>
                  <a:pt x="1030" y="70"/>
                  <a:pt x="1030" y="70"/>
                </a:cubicBezTo>
                <a:cubicBezTo>
                  <a:pt x="1028" y="70"/>
                  <a:pt x="1026" y="68"/>
                  <a:pt x="1026" y="66"/>
                </a:cubicBezTo>
                <a:cubicBezTo>
                  <a:pt x="1026" y="66"/>
                  <a:pt x="1026" y="66"/>
                  <a:pt x="1026" y="66"/>
                </a:cubicBezTo>
                <a:cubicBezTo>
                  <a:pt x="1027" y="66"/>
                  <a:pt x="1027" y="67"/>
                  <a:pt x="1028" y="67"/>
                </a:cubicBezTo>
                <a:cubicBezTo>
                  <a:pt x="1029" y="67"/>
                  <a:pt x="1029" y="66"/>
                  <a:pt x="1029" y="66"/>
                </a:cubicBezTo>
                <a:cubicBezTo>
                  <a:pt x="1030" y="65"/>
                  <a:pt x="1030" y="66"/>
                  <a:pt x="1030" y="65"/>
                </a:cubicBezTo>
                <a:cubicBezTo>
                  <a:pt x="1030" y="64"/>
                  <a:pt x="1030" y="64"/>
                  <a:pt x="1030" y="64"/>
                </a:cubicBezTo>
                <a:cubicBezTo>
                  <a:pt x="1029" y="64"/>
                  <a:pt x="1029" y="65"/>
                  <a:pt x="1028" y="65"/>
                </a:cubicBezTo>
                <a:cubicBezTo>
                  <a:pt x="1027" y="65"/>
                  <a:pt x="1027" y="65"/>
                  <a:pt x="1027" y="65"/>
                </a:cubicBezTo>
                <a:cubicBezTo>
                  <a:pt x="1027" y="65"/>
                  <a:pt x="1027" y="64"/>
                  <a:pt x="1026" y="64"/>
                </a:cubicBezTo>
                <a:cubicBezTo>
                  <a:pt x="1025" y="64"/>
                  <a:pt x="1026" y="65"/>
                  <a:pt x="1025" y="65"/>
                </a:cubicBezTo>
                <a:cubicBezTo>
                  <a:pt x="1025" y="66"/>
                  <a:pt x="1024" y="66"/>
                  <a:pt x="1024" y="66"/>
                </a:cubicBezTo>
                <a:cubicBezTo>
                  <a:pt x="1024" y="68"/>
                  <a:pt x="1024" y="68"/>
                  <a:pt x="1024" y="68"/>
                </a:cubicBezTo>
                <a:cubicBezTo>
                  <a:pt x="1024" y="68"/>
                  <a:pt x="1025" y="69"/>
                  <a:pt x="1025" y="69"/>
                </a:cubicBezTo>
                <a:cubicBezTo>
                  <a:pt x="1026" y="70"/>
                  <a:pt x="1025" y="70"/>
                  <a:pt x="1025" y="70"/>
                </a:cubicBezTo>
                <a:cubicBezTo>
                  <a:pt x="1024" y="70"/>
                  <a:pt x="1024" y="69"/>
                  <a:pt x="1023" y="69"/>
                </a:cubicBezTo>
                <a:cubicBezTo>
                  <a:pt x="1023" y="69"/>
                  <a:pt x="1022" y="69"/>
                  <a:pt x="1021" y="69"/>
                </a:cubicBezTo>
                <a:cubicBezTo>
                  <a:pt x="1021" y="68"/>
                  <a:pt x="1021" y="67"/>
                  <a:pt x="1020" y="67"/>
                </a:cubicBezTo>
                <a:cubicBezTo>
                  <a:pt x="1019" y="67"/>
                  <a:pt x="1018" y="67"/>
                  <a:pt x="1017" y="67"/>
                </a:cubicBezTo>
                <a:cubicBezTo>
                  <a:pt x="1016" y="67"/>
                  <a:pt x="1016" y="66"/>
                  <a:pt x="1015" y="66"/>
                </a:cubicBezTo>
                <a:cubicBezTo>
                  <a:pt x="1014" y="65"/>
                  <a:pt x="1014" y="66"/>
                  <a:pt x="1013" y="66"/>
                </a:cubicBezTo>
                <a:cubicBezTo>
                  <a:pt x="1012" y="66"/>
                  <a:pt x="1012" y="65"/>
                  <a:pt x="1011" y="65"/>
                </a:cubicBezTo>
                <a:cubicBezTo>
                  <a:pt x="1010" y="66"/>
                  <a:pt x="1010" y="66"/>
                  <a:pt x="1010" y="67"/>
                </a:cubicBezTo>
                <a:cubicBezTo>
                  <a:pt x="1009" y="67"/>
                  <a:pt x="1008" y="67"/>
                  <a:pt x="1008" y="67"/>
                </a:cubicBezTo>
                <a:cubicBezTo>
                  <a:pt x="1008" y="68"/>
                  <a:pt x="1008" y="69"/>
                  <a:pt x="1007" y="69"/>
                </a:cubicBezTo>
                <a:cubicBezTo>
                  <a:pt x="1007" y="69"/>
                  <a:pt x="1007" y="68"/>
                  <a:pt x="1006" y="68"/>
                </a:cubicBezTo>
                <a:cubicBezTo>
                  <a:pt x="1005" y="67"/>
                  <a:pt x="1005" y="69"/>
                  <a:pt x="1004" y="69"/>
                </a:cubicBezTo>
                <a:cubicBezTo>
                  <a:pt x="1003" y="69"/>
                  <a:pt x="1002" y="70"/>
                  <a:pt x="1001" y="69"/>
                </a:cubicBezTo>
                <a:cubicBezTo>
                  <a:pt x="1000" y="68"/>
                  <a:pt x="1000" y="68"/>
                  <a:pt x="1000" y="68"/>
                </a:cubicBezTo>
                <a:cubicBezTo>
                  <a:pt x="1000" y="67"/>
                  <a:pt x="1001" y="67"/>
                  <a:pt x="1001" y="66"/>
                </a:cubicBezTo>
                <a:cubicBezTo>
                  <a:pt x="1002" y="66"/>
                  <a:pt x="1001" y="64"/>
                  <a:pt x="1002" y="63"/>
                </a:cubicBezTo>
                <a:cubicBezTo>
                  <a:pt x="1002" y="63"/>
                  <a:pt x="1002" y="61"/>
                  <a:pt x="1001" y="61"/>
                </a:cubicBezTo>
                <a:cubicBezTo>
                  <a:pt x="999" y="61"/>
                  <a:pt x="1000" y="62"/>
                  <a:pt x="1000" y="63"/>
                </a:cubicBezTo>
                <a:cubicBezTo>
                  <a:pt x="999" y="64"/>
                  <a:pt x="999" y="64"/>
                  <a:pt x="998" y="65"/>
                </a:cubicBezTo>
                <a:cubicBezTo>
                  <a:pt x="998" y="65"/>
                  <a:pt x="998" y="66"/>
                  <a:pt x="998" y="67"/>
                </a:cubicBezTo>
                <a:cubicBezTo>
                  <a:pt x="998" y="67"/>
                  <a:pt x="998" y="67"/>
                  <a:pt x="998" y="67"/>
                </a:cubicBezTo>
                <a:cubicBezTo>
                  <a:pt x="995" y="68"/>
                  <a:pt x="995" y="66"/>
                  <a:pt x="994" y="66"/>
                </a:cubicBezTo>
                <a:cubicBezTo>
                  <a:pt x="993" y="66"/>
                  <a:pt x="993" y="66"/>
                  <a:pt x="993" y="66"/>
                </a:cubicBezTo>
                <a:cubicBezTo>
                  <a:pt x="991" y="66"/>
                  <a:pt x="991" y="67"/>
                  <a:pt x="990" y="67"/>
                </a:cubicBezTo>
                <a:cubicBezTo>
                  <a:pt x="989" y="67"/>
                  <a:pt x="988" y="66"/>
                  <a:pt x="988" y="66"/>
                </a:cubicBezTo>
                <a:cubicBezTo>
                  <a:pt x="987" y="67"/>
                  <a:pt x="987" y="67"/>
                  <a:pt x="987" y="67"/>
                </a:cubicBezTo>
                <a:cubicBezTo>
                  <a:pt x="987" y="69"/>
                  <a:pt x="989" y="69"/>
                  <a:pt x="989" y="70"/>
                </a:cubicBezTo>
                <a:cubicBezTo>
                  <a:pt x="988" y="70"/>
                  <a:pt x="989" y="71"/>
                  <a:pt x="988" y="71"/>
                </a:cubicBezTo>
                <a:cubicBezTo>
                  <a:pt x="987" y="71"/>
                  <a:pt x="986" y="68"/>
                  <a:pt x="985" y="69"/>
                </a:cubicBezTo>
                <a:cubicBezTo>
                  <a:pt x="985" y="69"/>
                  <a:pt x="984" y="70"/>
                  <a:pt x="984" y="70"/>
                </a:cubicBezTo>
                <a:cubicBezTo>
                  <a:pt x="984" y="71"/>
                  <a:pt x="985" y="71"/>
                  <a:pt x="985" y="72"/>
                </a:cubicBezTo>
                <a:cubicBezTo>
                  <a:pt x="985" y="72"/>
                  <a:pt x="985" y="72"/>
                  <a:pt x="985" y="72"/>
                </a:cubicBezTo>
                <a:cubicBezTo>
                  <a:pt x="984" y="72"/>
                  <a:pt x="984" y="71"/>
                  <a:pt x="984" y="71"/>
                </a:cubicBezTo>
                <a:cubicBezTo>
                  <a:pt x="983" y="71"/>
                  <a:pt x="982" y="71"/>
                  <a:pt x="982" y="71"/>
                </a:cubicBezTo>
                <a:cubicBezTo>
                  <a:pt x="981" y="70"/>
                  <a:pt x="981" y="70"/>
                  <a:pt x="982" y="69"/>
                </a:cubicBezTo>
                <a:cubicBezTo>
                  <a:pt x="982" y="68"/>
                  <a:pt x="984" y="67"/>
                  <a:pt x="984" y="66"/>
                </a:cubicBezTo>
                <a:cubicBezTo>
                  <a:pt x="984" y="65"/>
                  <a:pt x="984" y="65"/>
                  <a:pt x="983" y="65"/>
                </a:cubicBezTo>
                <a:cubicBezTo>
                  <a:pt x="983" y="65"/>
                  <a:pt x="981" y="64"/>
                  <a:pt x="981" y="65"/>
                </a:cubicBezTo>
                <a:cubicBezTo>
                  <a:pt x="981" y="66"/>
                  <a:pt x="980" y="67"/>
                  <a:pt x="980" y="67"/>
                </a:cubicBezTo>
                <a:cubicBezTo>
                  <a:pt x="980" y="68"/>
                  <a:pt x="978" y="68"/>
                  <a:pt x="978" y="67"/>
                </a:cubicBezTo>
                <a:cubicBezTo>
                  <a:pt x="977" y="67"/>
                  <a:pt x="976" y="66"/>
                  <a:pt x="976" y="66"/>
                </a:cubicBezTo>
                <a:cubicBezTo>
                  <a:pt x="975" y="66"/>
                  <a:pt x="974" y="67"/>
                  <a:pt x="974" y="68"/>
                </a:cubicBezTo>
                <a:cubicBezTo>
                  <a:pt x="973" y="68"/>
                  <a:pt x="973" y="67"/>
                  <a:pt x="972" y="66"/>
                </a:cubicBezTo>
                <a:cubicBezTo>
                  <a:pt x="971" y="66"/>
                  <a:pt x="970" y="66"/>
                  <a:pt x="969" y="66"/>
                </a:cubicBezTo>
                <a:cubicBezTo>
                  <a:pt x="968" y="67"/>
                  <a:pt x="968" y="67"/>
                  <a:pt x="968" y="67"/>
                </a:cubicBezTo>
                <a:cubicBezTo>
                  <a:pt x="968" y="68"/>
                  <a:pt x="969" y="68"/>
                  <a:pt x="969" y="69"/>
                </a:cubicBezTo>
                <a:cubicBezTo>
                  <a:pt x="970" y="69"/>
                  <a:pt x="970" y="69"/>
                  <a:pt x="970" y="69"/>
                </a:cubicBezTo>
                <a:cubicBezTo>
                  <a:pt x="970" y="70"/>
                  <a:pt x="970" y="71"/>
                  <a:pt x="969" y="71"/>
                </a:cubicBezTo>
                <a:cubicBezTo>
                  <a:pt x="969" y="71"/>
                  <a:pt x="968" y="71"/>
                  <a:pt x="968" y="71"/>
                </a:cubicBezTo>
                <a:cubicBezTo>
                  <a:pt x="968" y="70"/>
                  <a:pt x="968" y="70"/>
                  <a:pt x="968" y="69"/>
                </a:cubicBezTo>
                <a:cubicBezTo>
                  <a:pt x="968" y="69"/>
                  <a:pt x="968" y="68"/>
                  <a:pt x="967" y="68"/>
                </a:cubicBezTo>
                <a:cubicBezTo>
                  <a:pt x="966" y="68"/>
                  <a:pt x="966" y="69"/>
                  <a:pt x="966" y="69"/>
                </a:cubicBezTo>
                <a:cubicBezTo>
                  <a:pt x="965" y="69"/>
                  <a:pt x="965" y="69"/>
                  <a:pt x="965" y="69"/>
                </a:cubicBezTo>
                <a:cubicBezTo>
                  <a:pt x="965" y="68"/>
                  <a:pt x="965" y="68"/>
                  <a:pt x="966" y="67"/>
                </a:cubicBezTo>
                <a:cubicBezTo>
                  <a:pt x="966" y="67"/>
                  <a:pt x="966" y="67"/>
                  <a:pt x="966" y="67"/>
                </a:cubicBezTo>
                <a:cubicBezTo>
                  <a:pt x="965" y="66"/>
                  <a:pt x="965" y="66"/>
                  <a:pt x="964" y="66"/>
                </a:cubicBezTo>
                <a:cubicBezTo>
                  <a:pt x="964" y="66"/>
                  <a:pt x="963" y="68"/>
                  <a:pt x="962" y="68"/>
                </a:cubicBezTo>
                <a:cubicBezTo>
                  <a:pt x="961" y="67"/>
                  <a:pt x="960" y="66"/>
                  <a:pt x="959" y="66"/>
                </a:cubicBezTo>
                <a:cubicBezTo>
                  <a:pt x="959" y="66"/>
                  <a:pt x="959" y="67"/>
                  <a:pt x="959" y="67"/>
                </a:cubicBezTo>
                <a:cubicBezTo>
                  <a:pt x="959" y="68"/>
                  <a:pt x="960" y="68"/>
                  <a:pt x="960" y="69"/>
                </a:cubicBezTo>
                <a:cubicBezTo>
                  <a:pt x="959" y="70"/>
                  <a:pt x="959" y="70"/>
                  <a:pt x="959" y="70"/>
                </a:cubicBezTo>
                <a:cubicBezTo>
                  <a:pt x="959" y="70"/>
                  <a:pt x="958" y="69"/>
                  <a:pt x="958" y="68"/>
                </a:cubicBezTo>
                <a:cubicBezTo>
                  <a:pt x="956" y="67"/>
                  <a:pt x="955" y="69"/>
                  <a:pt x="954" y="67"/>
                </a:cubicBezTo>
                <a:cubicBezTo>
                  <a:pt x="954" y="67"/>
                  <a:pt x="954" y="67"/>
                  <a:pt x="954" y="67"/>
                </a:cubicBezTo>
                <a:cubicBezTo>
                  <a:pt x="955" y="67"/>
                  <a:pt x="956" y="67"/>
                  <a:pt x="956" y="6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956" y="65"/>
                  <a:pt x="955" y="65"/>
                  <a:pt x="954" y="65"/>
                </a:cubicBezTo>
                <a:cubicBezTo>
                  <a:pt x="954" y="65"/>
                  <a:pt x="954" y="66"/>
                  <a:pt x="953" y="66"/>
                </a:cubicBezTo>
                <a:cubicBezTo>
                  <a:pt x="953" y="67"/>
                  <a:pt x="952" y="68"/>
                  <a:pt x="951" y="68"/>
                </a:cubicBezTo>
                <a:cubicBezTo>
                  <a:pt x="951" y="68"/>
                  <a:pt x="950" y="67"/>
                  <a:pt x="950" y="67"/>
                </a:cubicBezTo>
                <a:cubicBezTo>
                  <a:pt x="950" y="66"/>
                  <a:pt x="952" y="66"/>
                  <a:pt x="952" y="65"/>
                </a:cubicBezTo>
                <a:cubicBezTo>
                  <a:pt x="952" y="64"/>
                  <a:pt x="951" y="63"/>
                  <a:pt x="951" y="63"/>
                </a:cubicBezTo>
                <a:cubicBezTo>
                  <a:pt x="949" y="63"/>
                  <a:pt x="949" y="64"/>
                  <a:pt x="949" y="66"/>
                </a:cubicBezTo>
                <a:cubicBezTo>
                  <a:pt x="949" y="68"/>
                  <a:pt x="948" y="68"/>
                  <a:pt x="947" y="69"/>
                </a:cubicBezTo>
                <a:cubicBezTo>
                  <a:pt x="947" y="69"/>
                  <a:pt x="947" y="70"/>
                  <a:pt x="946" y="70"/>
                </a:cubicBezTo>
                <a:cubicBezTo>
                  <a:pt x="946" y="70"/>
                  <a:pt x="945" y="70"/>
                  <a:pt x="945" y="70"/>
                </a:cubicBezTo>
                <a:cubicBezTo>
                  <a:pt x="944" y="70"/>
                  <a:pt x="944" y="70"/>
                  <a:pt x="944" y="70"/>
                </a:cubicBezTo>
                <a:cubicBezTo>
                  <a:pt x="944" y="69"/>
                  <a:pt x="944" y="69"/>
                  <a:pt x="944" y="69"/>
                </a:cubicBezTo>
                <a:cubicBezTo>
                  <a:pt x="943" y="68"/>
                  <a:pt x="943" y="68"/>
                  <a:pt x="943" y="68"/>
                </a:cubicBezTo>
                <a:cubicBezTo>
                  <a:pt x="942" y="67"/>
                  <a:pt x="943" y="66"/>
                  <a:pt x="942" y="66"/>
                </a:cubicBezTo>
                <a:cubicBezTo>
                  <a:pt x="940" y="66"/>
                  <a:pt x="941" y="67"/>
                  <a:pt x="940" y="68"/>
                </a:cubicBezTo>
                <a:cubicBezTo>
                  <a:pt x="940" y="69"/>
                  <a:pt x="939" y="69"/>
                  <a:pt x="938" y="70"/>
                </a:cubicBezTo>
                <a:cubicBezTo>
                  <a:pt x="938" y="70"/>
                  <a:pt x="938" y="72"/>
                  <a:pt x="937" y="72"/>
                </a:cubicBezTo>
                <a:cubicBezTo>
                  <a:pt x="936" y="71"/>
                  <a:pt x="936" y="71"/>
                  <a:pt x="936" y="71"/>
                </a:cubicBezTo>
                <a:cubicBezTo>
                  <a:pt x="936" y="71"/>
                  <a:pt x="937" y="70"/>
                  <a:pt x="937" y="70"/>
                </a:cubicBezTo>
                <a:cubicBezTo>
                  <a:pt x="937" y="69"/>
                  <a:pt x="937" y="68"/>
                  <a:pt x="937" y="68"/>
                </a:cubicBezTo>
                <a:cubicBezTo>
                  <a:pt x="936" y="68"/>
                  <a:pt x="936" y="69"/>
                  <a:pt x="935" y="68"/>
                </a:cubicBezTo>
                <a:cubicBezTo>
                  <a:pt x="935" y="68"/>
                  <a:pt x="935" y="68"/>
                  <a:pt x="935" y="68"/>
                </a:cubicBezTo>
                <a:cubicBezTo>
                  <a:pt x="934" y="67"/>
                  <a:pt x="935" y="67"/>
                  <a:pt x="935" y="66"/>
                </a:cubicBezTo>
                <a:cubicBezTo>
                  <a:pt x="935" y="66"/>
                  <a:pt x="935" y="66"/>
                  <a:pt x="935" y="66"/>
                </a:cubicBezTo>
                <a:cubicBezTo>
                  <a:pt x="935" y="65"/>
                  <a:pt x="935" y="66"/>
                  <a:pt x="934" y="67"/>
                </a:cubicBezTo>
                <a:cubicBezTo>
                  <a:pt x="934" y="67"/>
                  <a:pt x="933" y="67"/>
                  <a:pt x="933" y="67"/>
                </a:cubicBezTo>
                <a:cubicBezTo>
                  <a:pt x="932" y="67"/>
                  <a:pt x="933" y="68"/>
                  <a:pt x="932" y="68"/>
                </a:cubicBezTo>
                <a:cubicBezTo>
                  <a:pt x="931" y="68"/>
                  <a:pt x="931" y="68"/>
                  <a:pt x="931" y="68"/>
                </a:cubicBezTo>
                <a:cubicBezTo>
                  <a:pt x="931" y="67"/>
                  <a:pt x="933" y="67"/>
                  <a:pt x="932" y="66"/>
                </a:cubicBezTo>
                <a:cubicBezTo>
                  <a:pt x="932" y="66"/>
                  <a:pt x="932" y="66"/>
                  <a:pt x="932" y="66"/>
                </a:cubicBezTo>
                <a:cubicBezTo>
                  <a:pt x="931" y="66"/>
                  <a:pt x="931" y="67"/>
                  <a:pt x="931" y="67"/>
                </a:cubicBezTo>
                <a:cubicBezTo>
                  <a:pt x="930" y="68"/>
                  <a:pt x="928" y="68"/>
                  <a:pt x="928" y="69"/>
                </a:cubicBezTo>
                <a:cubicBezTo>
                  <a:pt x="928" y="70"/>
                  <a:pt x="929" y="70"/>
                  <a:pt x="929" y="71"/>
                </a:cubicBezTo>
                <a:cubicBezTo>
                  <a:pt x="929" y="71"/>
                  <a:pt x="929" y="72"/>
                  <a:pt x="929" y="72"/>
                </a:cubicBezTo>
                <a:cubicBezTo>
                  <a:pt x="928" y="72"/>
                  <a:pt x="927" y="69"/>
                  <a:pt x="926" y="69"/>
                </a:cubicBezTo>
                <a:cubicBezTo>
                  <a:pt x="925" y="69"/>
                  <a:pt x="925" y="70"/>
                  <a:pt x="924" y="70"/>
                </a:cubicBezTo>
                <a:cubicBezTo>
                  <a:pt x="924" y="70"/>
                  <a:pt x="924" y="70"/>
                  <a:pt x="924" y="70"/>
                </a:cubicBezTo>
                <a:cubicBezTo>
                  <a:pt x="924" y="69"/>
                  <a:pt x="924" y="69"/>
                  <a:pt x="924" y="69"/>
                </a:cubicBezTo>
                <a:cubicBezTo>
                  <a:pt x="924" y="68"/>
                  <a:pt x="924" y="68"/>
                  <a:pt x="924" y="68"/>
                </a:cubicBezTo>
                <a:cubicBezTo>
                  <a:pt x="924" y="67"/>
                  <a:pt x="924" y="67"/>
                  <a:pt x="923" y="67"/>
                </a:cubicBezTo>
                <a:cubicBezTo>
                  <a:pt x="923" y="67"/>
                  <a:pt x="923" y="67"/>
                  <a:pt x="922" y="67"/>
                </a:cubicBezTo>
                <a:cubicBezTo>
                  <a:pt x="921" y="67"/>
                  <a:pt x="921" y="66"/>
                  <a:pt x="921" y="66"/>
                </a:cubicBezTo>
                <a:cubicBezTo>
                  <a:pt x="920" y="65"/>
                  <a:pt x="920" y="65"/>
                  <a:pt x="919" y="66"/>
                </a:cubicBezTo>
                <a:cubicBezTo>
                  <a:pt x="919" y="66"/>
                  <a:pt x="919" y="66"/>
                  <a:pt x="918" y="67"/>
                </a:cubicBezTo>
                <a:cubicBezTo>
                  <a:pt x="917" y="68"/>
                  <a:pt x="917" y="68"/>
                  <a:pt x="916" y="69"/>
                </a:cubicBezTo>
                <a:cubicBezTo>
                  <a:pt x="915" y="69"/>
                  <a:pt x="915" y="69"/>
                  <a:pt x="914" y="69"/>
                </a:cubicBezTo>
                <a:cubicBezTo>
                  <a:pt x="914" y="69"/>
                  <a:pt x="913" y="70"/>
                  <a:pt x="913" y="70"/>
                </a:cubicBezTo>
                <a:cubicBezTo>
                  <a:pt x="912" y="70"/>
                  <a:pt x="912" y="70"/>
                  <a:pt x="912" y="70"/>
                </a:cubicBezTo>
                <a:cubicBezTo>
                  <a:pt x="912" y="70"/>
                  <a:pt x="912" y="69"/>
                  <a:pt x="912" y="68"/>
                </a:cubicBezTo>
                <a:cubicBezTo>
                  <a:pt x="912" y="68"/>
                  <a:pt x="911" y="66"/>
                  <a:pt x="910" y="66"/>
                </a:cubicBezTo>
                <a:cubicBezTo>
                  <a:pt x="909" y="66"/>
                  <a:pt x="909" y="66"/>
                  <a:pt x="909" y="66"/>
                </a:cubicBezTo>
                <a:cubicBezTo>
                  <a:pt x="909" y="67"/>
                  <a:pt x="909" y="67"/>
                  <a:pt x="909" y="67"/>
                </a:cubicBezTo>
                <a:cubicBezTo>
                  <a:pt x="909" y="67"/>
                  <a:pt x="910" y="67"/>
                  <a:pt x="910" y="68"/>
                </a:cubicBezTo>
                <a:cubicBezTo>
                  <a:pt x="910" y="68"/>
                  <a:pt x="910" y="69"/>
                  <a:pt x="909" y="69"/>
                </a:cubicBezTo>
                <a:cubicBezTo>
                  <a:pt x="909" y="69"/>
                  <a:pt x="909" y="69"/>
                  <a:pt x="909" y="69"/>
                </a:cubicBezTo>
                <a:cubicBezTo>
                  <a:pt x="908" y="69"/>
                  <a:pt x="907" y="68"/>
                  <a:pt x="907" y="68"/>
                </a:cubicBezTo>
                <a:cubicBezTo>
                  <a:pt x="905" y="68"/>
                  <a:pt x="905" y="69"/>
                  <a:pt x="905" y="69"/>
                </a:cubicBezTo>
                <a:cubicBezTo>
                  <a:pt x="904" y="69"/>
                  <a:pt x="904" y="69"/>
                  <a:pt x="903" y="69"/>
                </a:cubicBezTo>
                <a:cubicBezTo>
                  <a:pt x="903" y="69"/>
                  <a:pt x="902" y="70"/>
                  <a:pt x="902" y="70"/>
                </a:cubicBezTo>
                <a:cubicBezTo>
                  <a:pt x="901" y="71"/>
                  <a:pt x="901" y="71"/>
                  <a:pt x="901" y="71"/>
                </a:cubicBezTo>
                <a:cubicBezTo>
                  <a:pt x="900" y="71"/>
                  <a:pt x="899" y="70"/>
                  <a:pt x="899" y="69"/>
                </a:cubicBezTo>
                <a:cubicBezTo>
                  <a:pt x="899" y="69"/>
                  <a:pt x="899" y="69"/>
                  <a:pt x="899" y="69"/>
                </a:cubicBezTo>
                <a:cubicBezTo>
                  <a:pt x="899" y="68"/>
                  <a:pt x="899" y="68"/>
                  <a:pt x="898" y="68"/>
                </a:cubicBezTo>
                <a:cubicBezTo>
                  <a:pt x="898" y="67"/>
                  <a:pt x="897" y="67"/>
                  <a:pt x="897" y="67"/>
                </a:cubicBezTo>
                <a:cubicBezTo>
                  <a:pt x="896" y="68"/>
                  <a:pt x="896" y="68"/>
                  <a:pt x="896" y="68"/>
                </a:cubicBezTo>
                <a:cubicBezTo>
                  <a:pt x="896" y="68"/>
                  <a:pt x="896" y="69"/>
                  <a:pt x="895" y="69"/>
                </a:cubicBezTo>
                <a:cubicBezTo>
                  <a:pt x="895" y="70"/>
                  <a:pt x="894" y="70"/>
                  <a:pt x="894" y="70"/>
                </a:cubicBezTo>
                <a:cubicBezTo>
                  <a:pt x="893" y="70"/>
                  <a:pt x="892" y="69"/>
                  <a:pt x="892" y="69"/>
                </a:cubicBezTo>
                <a:cubicBezTo>
                  <a:pt x="891" y="69"/>
                  <a:pt x="890" y="69"/>
                  <a:pt x="890" y="70"/>
                </a:cubicBezTo>
                <a:cubicBezTo>
                  <a:pt x="889" y="70"/>
                  <a:pt x="890" y="73"/>
                  <a:pt x="888" y="72"/>
                </a:cubicBezTo>
                <a:cubicBezTo>
                  <a:pt x="888" y="72"/>
                  <a:pt x="888" y="71"/>
                  <a:pt x="888" y="70"/>
                </a:cubicBezTo>
                <a:cubicBezTo>
                  <a:pt x="888" y="69"/>
                  <a:pt x="887" y="69"/>
                  <a:pt x="886" y="68"/>
                </a:cubicBezTo>
                <a:cubicBezTo>
                  <a:pt x="886" y="68"/>
                  <a:pt x="886" y="67"/>
                  <a:pt x="887" y="67"/>
                </a:cubicBezTo>
                <a:cubicBezTo>
                  <a:pt x="887" y="66"/>
                  <a:pt x="887" y="65"/>
                  <a:pt x="886" y="65"/>
                </a:cubicBezTo>
                <a:cubicBezTo>
                  <a:pt x="885" y="65"/>
                  <a:pt x="885" y="65"/>
                  <a:pt x="885" y="65"/>
                </a:cubicBezTo>
                <a:cubicBezTo>
                  <a:pt x="884" y="66"/>
                  <a:pt x="885" y="67"/>
                  <a:pt x="885" y="68"/>
                </a:cubicBezTo>
                <a:cubicBezTo>
                  <a:pt x="885" y="69"/>
                  <a:pt x="883" y="69"/>
                  <a:pt x="883" y="70"/>
                </a:cubicBezTo>
                <a:cubicBezTo>
                  <a:pt x="883" y="71"/>
                  <a:pt x="884" y="72"/>
                  <a:pt x="883" y="72"/>
                </a:cubicBezTo>
                <a:cubicBezTo>
                  <a:pt x="882" y="72"/>
                  <a:pt x="882" y="72"/>
                  <a:pt x="881" y="72"/>
                </a:cubicBezTo>
                <a:cubicBezTo>
                  <a:pt x="881" y="71"/>
                  <a:pt x="881" y="71"/>
                  <a:pt x="881" y="70"/>
                </a:cubicBezTo>
                <a:cubicBezTo>
                  <a:pt x="882" y="70"/>
                  <a:pt x="883" y="70"/>
                  <a:pt x="883" y="69"/>
                </a:cubicBezTo>
                <a:cubicBezTo>
                  <a:pt x="883" y="68"/>
                  <a:pt x="883" y="68"/>
                  <a:pt x="882" y="68"/>
                </a:cubicBezTo>
                <a:cubicBezTo>
                  <a:pt x="882" y="68"/>
                  <a:pt x="882" y="68"/>
                  <a:pt x="881" y="68"/>
                </a:cubicBezTo>
                <a:cubicBezTo>
                  <a:pt x="881" y="68"/>
                  <a:pt x="880" y="68"/>
                  <a:pt x="879" y="68"/>
                </a:cubicBezTo>
                <a:cubicBezTo>
                  <a:pt x="879" y="68"/>
                  <a:pt x="879" y="66"/>
                  <a:pt x="878" y="66"/>
                </a:cubicBezTo>
                <a:cubicBezTo>
                  <a:pt x="877" y="66"/>
                  <a:pt x="877" y="66"/>
                  <a:pt x="877" y="67"/>
                </a:cubicBezTo>
                <a:cubicBezTo>
                  <a:pt x="877" y="68"/>
                  <a:pt x="880" y="69"/>
                  <a:pt x="878" y="70"/>
                </a:cubicBezTo>
                <a:cubicBezTo>
                  <a:pt x="878" y="71"/>
                  <a:pt x="878" y="71"/>
                  <a:pt x="878" y="71"/>
                </a:cubicBezTo>
                <a:cubicBezTo>
                  <a:pt x="877" y="71"/>
                  <a:pt x="877" y="70"/>
                  <a:pt x="877" y="70"/>
                </a:cubicBezTo>
                <a:cubicBezTo>
                  <a:pt x="876" y="70"/>
                  <a:pt x="874" y="70"/>
                  <a:pt x="873" y="70"/>
                </a:cubicBezTo>
                <a:cubicBezTo>
                  <a:pt x="872" y="70"/>
                  <a:pt x="872" y="71"/>
                  <a:pt x="871" y="71"/>
                </a:cubicBezTo>
                <a:cubicBezTo>
                  <a:pt x="871" y="71"/>
                  <a:pt x="871" y="71"/>
                  <a:pt x="871" y="71"/>
                </a:cubicBezTo>
                <a:cubicBezTo>
                  <a:pt x="871" y="71"/>
                  <a:pt x="871" y="70"/>
                  <a:pt x="870" y="70"/>
                </a:cubicBezTo>
                <a:cubicBezTo>
                  <a:pt x="870" y="69"/>
                  <a:pt x="869" y="68"/>
                  <a:pt x="868" y="69"/>
                </a:cubicBezTo>
                <a:cubicBezTo>
                  <a:pt x="867" y="69"/>
                  <a:pt x="868" y="70"/>
                  <a:pt x="867" y="71"/>
                </a:cubicBezTo>
                <a:cubicBezTo>
                  <a:pt x="867" y="71"/>
                  <a:pt x="867" y="71"/>
                  <a:pt x="867" y="71"/>
                </a:cubicBezTo>
                <a:cubicBezTo>
                  <a:pt x="866" y="71"/>
                  <a:pt x="866" y="70"/>
                  <a:pt x="865" y="69"/>
                </a:cubicBezTo>
                <a:cubicBezTo>
                  <a:pt x="865" y="68"/>
                  <a:pt x="865" y="68"/>
                  <a:pt x="865" y="68"/>
                </a:cubicBezTo>
                <a:cubicBezTo>
                  <a:pt x="864" y="68"/>
                  <a:pt x="863" y="68"/>
                  <a:pt x="863" y="68"/>
                </a:cubicBezTo>
                <a:cubicBezTo>
                  <a:pt x="862" y="67"/>
                  <a:pt x="862" y="67"/>
                  <a:pt x="862" y="67"/>
                </a:cubicBezTo>
                <a:cubicBezTo>
                  <a:pt x="862" y="67"/>
                  <a:pt x="862" y="67"/>
                  <a:pt x="862" y="67"/>
                </a:cubicBezTo>
                <a:cubicBezTo>
                  <a:pt x="861" y="67"/>
                  <a:pt x="861" y="67"/>
                  <a:pt x="861" y="67"/>
                </a:cubicBezTo>
                <a:cubicBezTo>
                  <a:pt x="860" y="68"/>
                  <a:pt x="862" y="68"/>
                  <a:pt x="862" y="69"/>
                </a:cubicBezTo>
                <a:cubicBezTo>
                  <a:pt x="862" y="69"/>
                  <a:pt x="862" y="69"/>
                  <a:pt x="862" y="70"/>
                </a:cubicBezTo>
                <a:cubicBezTo>
                  <a:pt x="861" y="70"/>
                  <a:pt x="859" y="70"/>
                  <a:pt x="859" y="70"/>
                </a:cubicBezTo>
                <a:cubicBezTo>
                  <a:pt x="857" y="69"/>
                  <a:pt x="857" y="68"/>
                  <a:pt x="856" y="67"/>
                </a:cubicBezTo>
                <a:cubicBezTo>
                  <a:pt x="855" y="67"/>
                  <a:pt x="853" y="66"/>
                  <a:pt x="852" y="67"/>
                </a:cubicBezTo>
                <a:cubicBezTo>
                  <a:pt x="852" y="67"/>
                  <a:pt x="851" y="68"/>
                  <a:pt x="851" y="68"/>
                </a:cubicBezTo>
                <a:cubicBezTo>
                  <a:pt x="849" y="68"/>
                  <a:pt x="849" y="67"/>
                  <a:pt x="849" y="67"/>
                </a:cubicBezTo>
                <a:cubicBezTo>
                  <a:pt x="848" y="67"/>
                  <a:pt x="848" y="67"/>
                  <a:pt x="847" y="67"/>
                </a:cubicBezTo>
                <a:cubicBezTo>
                  <a:pt x="847" y="67"/>
                  <a:pt x="846" y="65"/>
                  <a:pt x="846" y="65"/>
                </a:cubicBezTo>
                <a:cubicBezTo>
                  <a:pt x="845" y="65"/>
                  <a:pt x="845" y="65"/>
                  <a:pt x="845" y="66"/>
                </a:cubicBezTo>
                <a:cubicBezTo>
                  <a:pt x="845" y="67"/>
                  <a:pt x="846" y="67"/>
                  <a:pt x="846" y="67"/>
                </a:cubicBezTo>
                <a:cubicBezTo>
                  <a:pt x="846" y="68"/>
                  <a:pt x="846" y="69"/>
                  <a:pt x="846" y="70"/>
                </a:cubicBezTo>
                <a:cubicBezTo>
                  <a:pt x="848" y="71"/>
                  <a:pt x="848" y="71"/>
                  <a:pt x="848" y="71"/>
                </a:cubicBezTo>
                <a:cubicBezTo>
                  <a:pt x="848" y="71"/>
                  <a:pt x="848" y="71"/>
                  <a:pt x="847" y="71"/>
                </a:cubicBezTo>
                <a:cubicBezTo>
                  <a:pt x="847" y="71"/>
                  <a:pt x="846" y="70"/>
                  <a:pt x="846" y="70"/>
                </a:cubicBezTo>
                <a:cubicBezTo>
                  <a:pt x="845" y="70"/>
                  <a:pt x="845" y="71"/>
                  <a:pt x="844" y="71"/>
                </a:cubicBezTo>
                <a:cubicBezTo>
                  <a:pt x="843" y="71"/>
                  <a:pt x="843" y="70"/>
                  <a:pt x="842" y="70"/>
                </a:cubicBezTo>
                <a:cubicBezTo>
                  <a:pt x="841" y="70"/>
                  <a:pt x="840" y="70"/>
                  <a:pt x="839" y="70"/>
                </a:cubicBezTo>
                <a:cubicBezTo>
                  <a:pt x="839" y="70"/>
                  <a:pt x="838" y="69"/>
                  <a:pt x="838" y="69"/>
                </a:cubicBezTo>
                <a:cubicBezTo>
                  <a:pt x="837" y="69"/>
                  <a:pt x="836" y="70"/>
                  <a:pt x="836" y="70"/>
                </a:cubicBezTo>
                <a:cubicBezTo>
                  <a:pt x="835" y="70"/>
                  <a:pt x="834" y="70"/>
                  <a:pt x="833" y="70"/>
                </a:cubicBezTo>
                <a:cubicBezTo>
                  <a:pt x="831" y="71"/>
                  <a:pt x="832" y="74"/>
                  <a:pt x="830" y="73"/>
                </a:cubicBezTo>
                <a:cubicBezTo>
                  <a:pt x="829" y="73"/>
                  <a:pt x="829" y="73"/>
                  <a:pt x="829" y="73"/>
                </a:cubicBezTo>
                <a:cubicBezTo>
                  <a:pt x="828" y="73"/>
                  <a:pt x="830" y="72"/>
                  <a:pt x="830" y="71"/>
                </a:cubicBezTo>
                <a:cubicBezTo>
                  <a:pt x="830" y="70"/>
                  <a:pt x="829" y="69"/>
                  <a:pt x="828" y="69"/>
                </a:cubicBezTo>
                <a:cubicBezTo>
                  <a:pt x="826" y="69"/>
                  <a:pt x="828" y="71"/>
                  <a:pt x="826" y="72"/>
                </a:cubicBezTo>
                <a:cubicBezTo>
                  <a:pt x="825" y="71"/>
                  <a:pt x="825" y="71"/>
                  <a:pt x="825" y="71"/>
                </a:cubicBezTo>
                <a:cubicBezTo>
                  <a:pt x="825" y="71"/>
                  <a:pt x="825" y="71"/>
                  <a:pt x="824" y="70"/>
                </a:cubicBezTo>
                <a:cubicBezTo>
                  <a:pt x="824" y="69"/>
                  <a:pt x="824" y="68"/>
                  <a:pt x="824" y="67"/>
                </a:cubicBezTo>
                <a:cubicBezTo>
                  <a:pt x="823" y="66"/>
                  <a:pt x="823" y="66"/>
                  <a:pt x="823" y="66"/>
                </a:cubicBezTo>
                <a:cubicBezTo>
                  <a:pt x="822" y="66"/>
                  <a:pt x="822" y="67"/>
                  <a:pt x="821" y="68"/>
                </a:cubicBezTo>
                <a:cubicBezTo>
                  <a:pt x="821" y="68"/>
                  <a:pt x="822" y="69"/>
                  <a:pt x="822" y="69"/>
                </a:cubicBezTo>
                <a:cubicBezTo>
                  <a:pt x="822" y="71"/>
                  <a:pt x="821" y="70"/>
                  <a:pt x="820" y="70"/>
                </a:cubicBezTo>
                <a:cubicBezTo>
                  <a:pt x="820" y="71"/>
                  <a:pt x="819" y="72"/>
                  <a:pt x="819" y="72"/>
                </a:cubicBezTo>
                <a:cubicBezTo>
                  <a:pt x="818" y="72"/>
                  <a:pt x="818" y="72"/>
                  <a:pt x="818" y="72"/>
                </a:cubicBezTo>
                <a:cubicBezTo>
                  <a:pt x="817" y="71"/>
                  <a:pt x="818" y="70"/>
                  <a:pt x="817" y="70"/>
                </a:cubicBezTo>
                <a:cubicBezTo>
                  <a:pt x="817" y="69"/>
                  <a:pt x="817" y="69"/>
                  <a:pt x="817" y="69"/>
                </a:cubicBezTo>
                <a:cubicBezTo>
                  <a:pt x="815" y="69"/>
                  <a:pt x="815" y="69"/>
                  <a:pt x="814" y="70"/>
                </a:cubicBezTo>
                <a:cubicBezTo>
                  <a:pt x="813" y="70"/>
                  <a:pt x="813" y="70"/>
                  <a:pt x="812" y="71"/>
                </a:cubicBezTo>
                <a:cubicBezTo>
                  <a:pt x="812" y="71"/>
                  <a:pt x="812" y="71"/>
                  <a:pt x="812" y="71"/>
                </a:cubicBezTo>
                <a:cubicBezTo>
                  <a:pt x="811" y="72"/>
                  <a:pt x="813" y="72"/>
                  <a:pt x="812" y="73"/>
                </a:cubicBezTo>
                <a:cubicBezTo>
                  <a:pt x="812" y="74"/>
                  <a:pt x="812" y="74"/>
                  <a:pt x="812" y="74"/>
                </a:cubicBezTo>
                <a:cubicBezTo>
                  <a:pt x="812" y="74"/>
                  <a:pt x="812" y="74"/>
                  <a:pt x="812" y="74"/>
                </a:cubicBezTo>
                <a:cubicBezTo>
                  <a:pt x="811" y="73"/>
                  <a:pt x="811" y="73"/>
                  <a:pt x="811" y="73"/>
                </a:cubicBezTo>
                <a:cubicBezTo>
                  <a:pt x="810" y="72"/>
                  <a:pt x="810" y="71"/>
                  <a:pt x="809" y="71"/>
                </a:cubicBezTo>
                <a:cubicBezTo>
                  <a:pt x="808" y="71"/>
                  <a:pt x="808" y="72"/>
                  <a:pt x="807" y="72"/>
                </a:cubicBezTo>
                <a:cubicBezTo>
                  <a:pt x="805" y="72"/>
                  <a:pt x="805" y="70"/>
                  <a:pt x="804" y="71"/>
                </a:cubicBezTo>
                <a:cubicBezTo>
                  <a:pt x="803" y="72"/>
                  <a:pt x="803" y="73"/>
                  <a:pt x="802" y="73"/>
                </a:cubicBezTo>
                <a:cubicBezTo>
                  <a:pt x="801" y="73"/>
                  <a:pt x="801" y="72"/>
                  <a:pt x="801" y="72"/>
                </a:cubicBezTo>
                <a:cubicBezTo>
                  <a:pt x="800" y="72"/>
                  <a:pt x="801" y="71"/>
                  <a:pt x="800" y="71"/>
                </a:cubicBezTo>
                <a:cubicBezTo>
                  <a:pt x="799" y="71"/>
                  <a:pt x="799" y="71"/>
                  <a:pt x="799" y="71"/>
                </a:cubicBezTo>
                <a:cubicBezTo>
                  <a:pt x="798" y="71"/>
                  <a:pt x="798" y="71"/>
                  <a:pt x="798" y="71"/>
                </a:cubicBezTo>
                <a:cubicBezTo>
                  <a:pt x="797" y="72"/>
                  <a:pt x="799" y="74"/>
                  <a:pt x="798" y="75"/>
                </a:cubicBezTo>
                <a:cubicBezTo>
                  <a:pt x="798" y="75"/>
                  <a:pt x="798" y="75"/>
                  <a:pt x="797" y="75"/>
                </a:cubicBezTo>
                <a:cubicBezTo>
                  <a:pt x="796" y="76"/>
                  <a:pt x="796" y="73"/>
                  <a:pt x="797" y="71"/>
                </a:cubicBezTo>
                <a:cubicBezTo>
                  <a:pt x="797" y="70"/>
                  <a:pt x="798" y="70"/>
                  <a:pt x="799" y="70"/>
                </a:cubicBezTo>
                <a:cubicBezTo>
                  <a:pt x="800" y="70"/>
                  <a:pt x="800" y="70"/>
                  <a:pt x="801" y="70"/>
                </a:cubicBezTo>
                <a:cubicBezTo>
                  <a:pt x="801" y="70"/>
                  <a:pt x="802" y="70"/>
                  <a:pt x="802" y="70"/>
                </a:cubicBezTo>
                <a:cubicBezTo>
                  <a:pt x="802" y="69"/>
                  <a:pt x="801" y="69"/>
                  <a:pt x="801" y="69"/>
                </a:cubicBezTo>
                <a:cubicBezTo>
                  <a:pt x="800" y="68"/>
                  <a:pt x="800" y="68"/>
                  <a:pt x="800" y="68"/>
                </a:cubicBezTo>
                <a:cubicBezTo>
                  <a:pt x="799" y="68"/>
                  <a:pt x="799" y="68"/>
                  <a:pt x="799" y="68"/>
                </a:cubicBezTo>
                <a:cubicBezTo>
                  <a:pt x="798" y="68"/>
                  <a:pt x="798" y="69"/>
                  <a:pt x="797" y="69"/>
                </a:cubicBezTo>
                <a:cubicBezTo>
                  <a:pt x="796" y="70"/>
                  <a:pt x="795" y="71"/>
                  <a:pt x="794" y="71"/>
                </a:cubicBezTo>
                <a:cubicBezTo>
                  <a:pt x="793" y="71"/>
                  <a:pt x="793" y="71"/>
                  <a:pt x="793" y="71"/>
                </a:cubicBezTo>
                <a:cubicBezTo>
                  <a:pt x="792" y="71"/>
                  <a:pt x="791" y="73"/>
                  <a:pt x="790" y="73"/>
                </a:cubicBezTo>
                <a:cubicBezTo>
                  <a:pt x="789" y="72"/>
                  <a:pt x="789" y="72"/>
                  <a:pt x="789" y="72"/>
                </a:cubicBezTo>
                <a:cubicBezTo>
                  <a:pt x="789" y="71"/>
                  <a:pt x="789" y="70"/>
                  <a:pt x="788" y="70"/>
                </a:cubicBezTo>
                <a:cubicBezTo>
                  <a:pt x="787" y="70"/>
                  <a:pt x="787" y="71"/>
                  <a:pt x="786" y="71"/>
                </a:cubicBezTo>
                <a:cubicBezTo>
                  <a:pt x="785" y="71"/>
                  <a:pt x="783" y="71"/>
                  <a:pt x="782" y="71"/>
                </a:cubicBezTo>
                <a:cubicBezTo>
                  <a:pt x="781" y="71"/>
                  <a:pt x="781" y="73"/>
                  <a:pt x="780" y="72"/>
                </a:cubicBezTo>
                <a:cubicBezTo>
                  <a:pt x="780" y="72"/>
                  <a:pt x="779" y="71"/>
                  <a:pt x="779" y="71"/>
                </a:cubicBezTo>
                <a:cubicBezTo>
                  <a:pt x="777" y="72"/>
                  <a:pt x="777" y="73"/>
                  <a:pt x="775" y="73"/>
                </a:cubicBezTo>
                <a:cubicBezTo>
                  <a:pt x="775" y="73"/>
                  <a:pt x="773" y="73"/>
                  <a:pt x="773" y="72"/>
                </a:cubicBezTo>
                <a:cubicBezTo>
                  <a:pt x="773" y="71"/>
                  <a:pt x="773" y="70"/>
                  <a:pt x="772" y="70"/>
                </a:cubicBezTo>
                <a:cubicBezTo>
                  <a:pt x="770" y="69"/>
                  <a:pt x="769" y="71"/>
                  <a:pt x="768" y="71"/>
                </a:cubicBezTo>
                <a:cubicBezTo>
                  <a:pt x="767" y="72"/>
                  <a:pt x="769" y="73"/>
                  <a:pt x="769" y="74"/>
                </a:cubicBezTo>
                <a:cubicBezTo>
                  <a:pt x="769" y="74"/>
                  <a:pt x="769" y="74"/>
                  <a:pt x="769" y="74"/>
                </a:cubicBezTo>
                <a:cubicBezTo>
                  <a:pt x="769" y="74"/>
                  <a:pt x="769" y="74"/>
                  <a:pt x="769" y="74"/>
                </a:cubicBezTo>
                <a:cubicBezTo>
                  <a:pt x="768" y="74"/>
                  <a:pt x="768" y="73"/>
                  <a:pt x="767" y="73"/>
                </a:cubicBezTo>
                <a:cubicBezTo>
                  <a:pt x="767" y="73"/>
                  <a:pt x="767" y="73"/>
                  <a:pt x="767" y="73"/>
                </a:cubicBezTo>
                <a:cubicBezTo>
                  <a:pt x="766" y="73"/>
                  <a:pt x="766" y="73"/>
                  <a:pt x="766" y="73"/>
                </a:cubicBezTo>
                <a:cubicBezTo>
                  <a:pt x="765" y="73"/>
                  <a:pt x="765" y="75"/>
                  <a:pt x="764" y="74"/>
                </a:cubicBezTo>
                <a:cubicBezTo>
                  <a:pt x="764" y="74"/>
                  <a:pt x="763" y="74"/>
                  <a:pt x="763" y="74"/>
                </a:cubicBezTo>
                <a:cubicBezTo>
                  <a:pt x="763" y="73"/>
                  <a:pt x="765" y="73"/>
                  <a:pt x="765" y="72"/>
                </a:cubicBezTo>
                <a:cubicBezTo>
                  <a:pt x="765" y="71"/>
                  <a:pt x="765" y="70"/>
                  <a:pt x="765" y="69"/>
                </a:cubicBezTo>
                <a:cubicBezTo>
                  <a:pt x="765" y="67"/>
                  <a:pt x="766" y="65"/>
                  <a:pt x="764" y="65"/>
                </a:cubicBezTo>
                <a:cubicBezTo>
                  <a:pt x="763" y="65"/>
                  <a:pt x="763" y="65"/>
                  <a:pt x="763" y="66"/>
                </a:cubicBezTo>
                <a:cubicBezTo>
                  <a:pt x="762" y="69"/>
                  <a:pt x="765" y="71"/>
                  <a:pt x="761" y="71"/>
                </a:cubicBezTo>
                <a:cubicBezTo>
                  <a:pt x="761" y="72"/>
                  <a:pt x="759" y="72"/>
                  <a:pt x="758" y="70"/>
                </a:cubicBezTo>
                <a:cubicBezTo>
                  <a:pt x="758" y="70"/>
                  <a:pt x="758" y="69"/>
                  <a:pt x="758" y="69"/>
                </a:cubicBezTo>
                <a:cubicBezTo>
                  <a:pt x="758" y="68"/>
                  <a:pt x="757" y="67"/>
                  <a:pt x="756" y="67"/>
                </a:cubicBezTo>
                <a:cubicBezTo>
                  <a:pt x="755" y="67"/>
                  <a:pt x="754" y="68"/>
                  <a:pt x="754" y="69"/>
                </a:cubicBezTo>
                <a:cubicBezTo>
                  <a:pt x="754" y="70"/>
                  <a:pt x="756" y="70"/>
                  <a:pt x="756" y="70"/>
                </a:cubicBezTo>
                <a:cubicBezTo>
                  <a:pt x="757" y="72"/>
                  <a:pt x="755" y="71"/>
                  <a:pt x="754" y="72"/>
                </a:cubicBezTo>
                <a:cubicBezTo>
                  <a:pt x="754" y="72"/>
                  <a:pt x="754" y="72"/>
                  <a:pt x="754" y="72"/>
                </a:cubicBezTo>
                <a:cubicBezTo>
                  <a:pt x="754" y="73"/>
                  <a:pt x="755" y="73"/>
                  <a:pt x="755" y="74"/>
                </a:cubicBezTo>
                <a:cubicBezTo>
                  <a:pt x="755" y="74"/>
                  <a:pt x="755" y="75"/>
                  <a:pt x="755" y="75"/>
                </a:cubicBezTo>
                <a:cubicBezTo>
                  <a:pt x="753" y="75"/>
                  <a:pt x="754" y="73"/>
                  <a:pt x="753" y="73"/>
                </a:cubicBezTo>
                <a:cubicBezTo>
                  <a:pt x="753" y="73"/>
                  <a:pt x="751" y="73"/>
                  <a:pt x="751" y="73"/>
                </a:cubicBezTo>
                <a:cubicBezTo>
                  <a:pt x="750" y="72"/>
                  <a:pt x="751" y="71"/>
                  <a:pt x="750" y="71"/>
                </a:cubicBezTo>
                <a:cubicBezTo>
                  <a:pt x="749" y="71"/>
                  <a:pt x="749" y="71"/>
                  <a:pt x="748" y="71"/>
                </a:cubicBezTo>
                <a:cubicBezTo>
                  <a:pt x="747" y="71"/>
                  <a:pt x="747" y="70"/>
                  <a:pt x="746" y="70"/>
                </a:cubicBezTo>
                <a:cubicBezTo>
                  <a:pt x="745" y="71"/>
                  <a:pt x="745" y="72"/>
                  <a:pt x="744" y="72"/>
                </a:cubicBezTo>
                <a:cubicBezTo>
                  <a:pt x="743" y="72"/>
                  <a:pt x="742" y="72"/>
                  <a:pt x="742" y="72"/>
                </a:cubicBezTo>
                <a:cubicBezTo>
                  <a:pt x="741" y="72"/>
                  <a:pt x="741" y="73"/>
                  <a:pt x="740" y="73"/>
                </a:cubicBezTo>
                <a:cubicBezTo>
                  <a:pt x="739" y="73"/>
                  <a:pt x="739" y="72"/>
                  <a:pt x="738" y="72"/>
                </a:cubicBezTo>
                <a:cubicBezTo>
                  <a:pt x="738" y="72"/>
                  <a:pt x="736" y="72"/>
                  <a:pt x="735" y="72"/>
                </a:cubicBezTo>
                <a:cubicBezTo>
                  <a:pt x="734" y="71"/>
                  <a:pt x="734" y="71"/>
                  <a:pt x="732" y="72"/>
                </a:cubicBezTo>
                <a:cubicBezTo>
                  <a:pt x="731" y="72"/>
                  <a:pt x="732" y="70"/>
                  <a:pt x="731" y="70"/>
                </a:cubicBezTo>
                <a:cubicBezTo>
                  <a:pt x="731" y="69"/>
                  <a:pt x="730" y="69"/>
                  <a:pt x="730" y="69"/>
                </a:cubicBezTo>
                <a:cubicBezTo>
                  <a:pt x="730" y="68"/>
                  <a:pt x="730" y="67"/>
                  <a:pt x="729" y="67"/>
                </a:cubicBezTo>
                <a:cubicBezTo>
                  <a:pt x="729" y="67"/>
                  <a:pt x="728" y="67"/>
                  <a:pt x="728" y="68"/>
                </a:cubicBezTo>
                <a:cubicBezTo>
                  <a:pt x="728" y="68"/>
                  <a:pt x="728" y="68"/>
                  <a:pt x="728" y="68"/>
                </a:cubicBezTo>
                <a:cubicBezTo>
                  <a:pt x="728" y="69"/>
                  <a:pt x="729" y="69"/>
                  <a:pt x="729" y="70"/>
                </a:cubicBezTo>
                <a:cubicBezTo>
                  <a:pt x="729" y="71"/>
                  <a:pt x="729" y="71"/>
                  <a:pt x="729" y="71"/>
                </a:cubicBezTo>
                <a:cubicBezTo>
                  <a:pt x="729" y="71"/>
                  <a:pt x="729" y="72"/>
                  <a:pt x="729" y="72"/>
                </a:cubicBezTo>
                <a:cubicBezTo>
                  <a:pt x="728" y="72"/>
                  <a:pt x="726" y="72"/>
                  <a:pt x="725" y="72"/>
                </a:cubicBezTo>
                <a:cubicBezTo>
                  <a:pt x="725" y="72"/>
                  <a:pt x="725" y="73"/>
                  <a:pt x="724" y="73"/>
                </a:cubicBezTo>
                <a:cubicBezTo>
                  <a:pt x="724" y="73"/>
                  <a:pt x="724" y="73"/>
                  <a:pt x="724" y="73"/>
                </a:cubicBezTo>
                <a:cubicBezTo>
                  <a:pt x="723" y="74"/>
                  <a:pt x="723" y="73"/>
                  <a:pt x="723" y="72"/>
                </a:cubicBezTo>
                <a:cubicBezTo>
                  <a:pt x="722" y="72"/>
                  <a:pt x="722" y="72"/>
                  <a:pt x="722" y="72"/>
                </a:cubicBezTo>
                <a:cubicBezTo>
                  <a:pt x="722" y="71"/>
                  <a:pt x="723" y="71"/>
                  <a:pt x="723" y="70"/>
                </a:cubicBezTo>
                <a:cubicBezTo>
                  <a:pt x="723" y="70"/>
                  <a:pt x="723" y="70"/>
                  <a:pt x="723" y="69"/>
                </a:cubicBezTo>
                <a:cubicBezTo>
                  <a:pt x="724" y="69"/>
                  <a:pt x="725" y="69"/>
                  <a:pt x="725" y="68"/>
                </a:cubicBezTo>
                <a:cubicBezTo>
                  <a:pt x="725" y="68"/>
                  <a:pt x="725" y="67"/>
                  <a:pt x="724" y="67"/>
                </a:cubicBezTo>
                <a:cubicBezTo>
                  <a:pt x="723" y="67"/>
                  <a:pt x="723" y="68"/>
                  <a:pt x="722" y="69"/>
                </a:cubicBezTo>
                <a:cubicBezTo>
                  <a:pt x="722" y="69"/>
                  <a:pt x="721" y="69"/>
                  <a:pt x="720" y="69"/>
                </a:cubicBezTo>
                <a:cubicBezTo>
                  <a:pt x="720" y="69"/>
                  <a:pt x="720" y="70"/>
                  <a:pt x="719" y="70"/>
                </a:cubicBezTo>
                <a:cubicBezTo>
                  <a:pt x="719" y="71"/>
                  <a:pt x="718" y="70"/>
                  <a:pt x="718" y="70"/>
                </a:cubicBezTo>
                <a:cubicBezTo>
                  <a:pt x="717" y="71"/>
                  <a:pt x="717" y="72"/>
                  <a:pt x="716" y="72"/>
                </a:cubicBezTo>
                <a:cubicBezTo>
                  <a:pt x="715" y="73"/>
                  <a:pt x="715" y="74"/>
                  <a:pt x="714" y="74"/>
                </a:cubicBezTo>
                <a:cubicBezTo>
                  <a:pt x="712" y="74"/>
                  <a:pt x="712" y="73"/>
                  <a:pt x="711" y="72"/>
                </a:cubicBezTo>
                <a:cubicBezTo>
                  <a:pt x="711" y="72"/>
                  <a:pt x="711" y="71"/>
                  <a:pt x="710" y="71"/>
                </a:cubicBezTo>
                <a:cubicBezTo>
                  <a:pt x="709" y="71"/>
                  <a:pt x="709" y="72"/>
                  <a:pt x="708" y="72"/>
                </a:cubicBezTo>
                <a:cubicBezTo>
                  <a:pt x="707" y="72"/>
                  <a:pt x="707" y="71"/>
                  <a:pt x="707" y="71"/>
                </a:cubicBezTo>
                <a:cubicBezTo>
                  <a:pt x="706" y="71"/>
                  <a:pt x="706" y="71"/>
                  <a:pt x="706" y="71"/>
                </a:cubicBezTo>
                <a:cubicBezTo>
                  <a:pt x="705" y="72"/>
                  <a:pt x="706" y="73"/>
                  <a:pt x="704" y="74"/>
                </a:cubicBezTo>
                <a:cubicBezTo>
                  <a:pt x="704" y="75"/>
                  <a:pt x="703" y="74"/>
                  <a:pt x="703" y="73"/>
                </a:cubicBezTo>
                <a:cubicBezTo>
                  <a:pt x="703" y="73"/>
                  <a:pt x="704" y="72"/>
                  <a:pt x="703" y="71"/>
                </a:cubicBezTo>
                <a:cubicBezTo>
                  <a:pt x="703" y="71"/>
                  <a:pt x="702" y="71"/>
                  <a:pt x="702" y="71"/>
                </a:cubicBezTo>
                <a:cubicBezTo>
                  <a:pt x="701" y="71"/>
                  <a:pt x="701" y="72"/>
                  <a:pt x="700" y="72"/>
                </a:cubicBezTo>
                <a:cubicBezTo>
                  <a:pt x="700" y="72"/>
                  <a:pt x="699" y="72"/>
                  <a:pt x="699" y="72"/>
                </a:cubicBezTo>
                <a:cubicBezTo>
                  <a:pt x="699" y="71"/>
                  <a:pt x="700" y="71"/>
                  <a:pt x="700" y="71"/>
                </a:cubicBezTo>
                <a:cubicBezTo>
                  <a:pt x="701" y="70"/>
                  <a:pt x="701" y="70"/>
                  <a:pt x="702" y="69"/>
                </a:cubicBezTo>
                <a:cubicBezTo>
                  <a:pt x="702" y="68"/>
                  <a:pt x="702" y="68"/>
                  <a:pt x="702" y="68"/>
                </a:cubicBezTo>
                <a:cubicBezTo>
                  <a:pt x="701" y="67"/>
                  <a:pt x="701" y="69"/>
                  <a:pt x="700" y="69"/>
                </a:cubicBezTo>
                <a:cubicBezTo>
                  <a:pt x="699" y="70"/>
                  <a:pt x="699" y="70"/>
                  <a:pt x="699" y="70"/>
                </a:cubicBezTo>
                <a:cubicBezTo>
                  <a:pt x="699" y="71"/>
                  <a:pt x="699" y="71"/>
                  <a:pt x="699" y="71"/>
                </a:cubicBezTo>
                <a:cubicBezTo>
                  <a:pt x="698" y="72"/>
                  <a:pt x="698" y="72"/>
                  <a:pt x="696" y="72"/>
                </a:cubicBezTo>
                <a:cubicBezTo>
                  <a:pt x="696" y="73"/>
                  <a:pt x="696" y="72"/>
                  <a:pt x="695" y="72"/>
                </a:cubicBezTo>
                <a:cubicBezTo>
                  <a:pt x="695" y="73"/>
                  <a:pt x="694" y="73"/>
                  <a:pt x="694" y="73"/>
                </a:cubicBezTo>
                <a:cubicBezTo>
                  <a:pt x="693" y="72"/>
                  <a:pt x="693" y="71"/>
                  <a:pt x="692" y="71"/>
                </a:cubicBezTo>
                <a:cubicBezTo>
                  <a:pt x="691" y="71"/>
                  <a:pt x="692" y="73"/>
                  <a:pt x="691" y="74"/>
                </a:cubicBezTo>
                <a:cubicBezTo>
                  <a:pt x="690" y="74"/>
                  <a:pt x="690" y="74"/>
                  <a:pt x="690" y="74"/>
                </a:cubicBezTo>
                <a:cubicBezTo>
                  <a:pt x="689" y="74"/>
                  <a:pt x="689" y="73"/>
                  <a:pt x="688" y="73"/>
                </a:cubicBezTo>
                <a:cubicBezTo>
                  <a:pt x="687" y="73"/>
                  <a:pt x="687" y="74"/>
                  <a:pt x="686" y="74"/>
                </a:cubicBezTo>
                <a:cubicBezTo>
                  <a:pt x="685" y="74"/>
                  <a:pt x="685" y="74"/>
                  <a:pt x="685" y="74"/>
                </a:cubicBezTo>
                <a:cubicBezTo>
                  <a:pt x="685" y="74"/>
                  <a:pt x="685" y="73"/>
                  <a:pt x="685" y="72"/>
                </a:cubicBezTo>
                <a:cubicBezTo>
                  <a:pt x="684" y="71"/>
                  <a:pt x="684" y="71"/>
                  <a:pt x="684" y="71"/>
                </a:cubicBezTo>
                <a:cubicBezTo>
                  <a:pt x="683" y="71"/>
                  <a:pt x="683" y="72"/>
                  <a:pt x="683" y="73"/>
                </a:cubicBezTo>
                <a:cubicBezTo>
                  <a:pt x="683" y="74"/>
                  <a:pt x="682" y="74"/>
                  <a:pt x="682" y="74"/>
                </a:cubicBezTo>
                <a:cubicBezTo>
                  <a:pt x="681" y="75"/>
                  <a:pt x="681" y="74"/>
                  <a:pt x="680" y="74"/>
                </a:cubicBezTo>
                <a:cubicBezTo>
                  <a:pt x="680" y="73"/>
                  <a:pt x="680" y="72"/>
                  <a:pt x="680" y="72"/>
                </a:cubicBezTo>
                <a:cubicBezTo>
                  <a:pt x="680" y="71"/>
                  <a:pt x="679" y="72"/>
                  <a:pt x="679" y="71"/>
                </a:cubicBezTo>
                <a:cubicBezTo>
                  <a:pt x="678" y="71"/>
                  <a:pt x="679" y="70"/>
                  <a:pt x="679" y="70"/>
                </a:cubicBezTo>
                <a:cubicBezTo>
                  <a:pt x="679" y="70"/>
                  <a:pt x="678" y="70"/>
                  <a:pt x="678" y="70"/>
                </a:cubicBezTo>
                <a:cubicBezTo>
                  <a:pt x="677" y="70"/>
                  <a:pt x="677" y="71"/>
                  <a:pt x="676" y="71"/>
                </a:cubicBezTo>
                <a:cubicBezTo>
                  <a:pt x="675" y="71"/>
                  <a:pt x="675" y="70"/>
                  <a:pt x="674" y="70"/>
                </a:cubicBezTo>
                <a:cubicBezTo>
                  <a:pt x="674" y="70"/>
                  <a:pt x="674" y="70"/>
                  <a:pt x="674" y="70"/>
                </a:cubicBezTo>
                <a:cubicBezTo>
                  <a:pt x="673" y="71"/>
                  <a:pt x="673" y="71"/>
                  <a:pt x="673" y="71"/>
                </a:cubicBezTo>
                <a:cubicBezTo>
                  <a:pt x="673" y="72"/>
                  <a:pt x="672" y="72"/>
                  <a:pt x="672" y="72"/>
                </a:cubicBezTo>
                <a:cubicBezTo>
                  <a:pt x="672" y="73"/>
                  <a:pt x="672" y="73"/>
                  <a:pt x="672" y="74"/>
                </a:cubicBezTo>
                <a:cubicBezTo>
                  <a:pt x="672" y="74"/>
                  <a:pt x="672" y="74"/>
                  <a:pt x="672" y="74"/>
                </a:cubicBezTo>
                <a:cubicBezTo>
                  <a:pt x="671" y="74"/>
                  <a:pt x="671" y="74"/>
                  <a:pt x="671" y="74"/>
                </a:cubicBezTo>
                <a:cubicBezTo>
                  <a:pt x="670" y="74"/>
                  <a:pt x="670" y="73"/>
                  <a:pt x="669" y="73"/>
                </a:cubicBezTo>
                <a:cubicBezTo>
                  <a:pt x="668" y="73"/>
                  <a:pt x="668" y="73"/>
                  <a:pt x="668" y="73"/>
                </a:cubicBezTo>
                <a:cubicBezTo>
                  <a:pt x="666" y="73"/>
                  <a:pt x="666" y="75"/>
                  <a:pt x="665" y="74"/>
                </a:cubicBezTo>
                <a:cubicBezTo>
                  <a:pt x="664" y="74"/>
                  <a:pt x="663" y="73"/>
                  <a:pt x="663" y="73"/>
                </a:cubicBezTo>
                <a:cubicBezTo>
                  <a:pt x="662" y="73"/>
                  <a:pt x="662" y="73"/>
                  <a:pt x="662" y="73"/>
                </a:cubicBezTo>
                <a:cubicBezTo>
                  <a:pt x="661" y="74"/>
                  <a:pt x="661" y="74"/>
                  <a:pt x="661" y="74"/>
                </a:cubicBezTo>
                <a:cubicBezTo>
                  <a:pt x="661" y="74"/>
                  <a:pt x="662" y="75"/>
                  <a:pt x="662" y="76"/>
                </a:cubicBezTo>
                <a:cubicBezTo>
                  <a:pt x="662" y="76"/>
                  <a:pt x="662" y="76"/>
                  <a:pt x="662" y="76"/>
                </a:cubicBezTo>
                <a:cubicBezTo>
                  <a:pt x="661" y="76"/>
                  <a:pt x="661" y="75"/>
                  <a:pt x="660" y="75"/>
                </a:cubicBezTo>
                <a:cubicBezTo>
                  <a:pt x="660" y="75"/>
                  <a:pt x="659" y="75"/>
                  <a:pt x="658" y="75"/>
                </a:cubicBezTo>
                <a:cubicBezTo>
                  <a:pt x="658" y="74"/>
                  <a:pt x="658" y="74"/>
                  <a:pt x="658" y="74"/>
                </a:cubicBezTo>
                <a:cubicBezTo>
                  <a:pt x="657" y="73"/>
                  <a:pt x="658" y="72"/>
                  <a:pt x="658" y="72"/>
                </a:cubicBezTo>
                <a:cubicBezTo>
                  <a:pt x="659" y="71"/>
                  <a:pt x="659" y="71"/>
                  <a:pt x="659" y="71"/>
                </a:cubicBezTo>
                <a:cubicBezTo>
                  <a:pt x="659" y="70"/>
                  <a:pt x="659" y="70"/>
                  <a:pt x="659" y="70"/>
                </a:cubicBezTo>
                <a:cubicBezTo>
                  <a:pt x="658" y="70"/>
                  <a:pt x="657" y="69"/>
                  <a:pt x="657" y="70"/>
                </a:cubicBezTo>
                <a:cubicBezTo>
                  <a:pt x="656" y="71"/>
                  <a:pt x="656" y="72"/>
                  <a:pt x="655" y="72"/>
                </a:cubicBezTo>
                <a:cubicBezTo>
                  <a:pt x="654" y="72"/>
                  <a:pt x="653" y="70"/>
                  <a:pt x="652" y="70"/>
                </a:cubicBezTo>
                <a:cubicBezTo>
                  <a:pt x="651" y="70"/>
                  <a:pt x="650" y="71"/>
                  <a:pt x="650" y="72"/>
                </a:cubicBezTo>
                <a:cubicBezTo>
                  <a:pt x="650" y="73"/>
                  <a:pt x="650" y="73"/>
                  <a:pt x="650" y="73"/>
                </a:cubicBezTo>
                <a:cubicBezTo>
                  <a:pt x="650" y="73"/>
                  <a:pt x="651" y="74"/>
                  <a:pt x="651" y="74"/>
                </a:cubicBezTo>
                <a:cubicBezTo>
                  <a:pt x="650" y="75"/>
                  <a:pt x="650" y="75"/>
                  <a:pt x="650" y="75"/>
                </a:cubicBezTo>
                <a:cubicBezTo>
                  <a:pt x="648" y="75"/>
                  <a:pt x="648" y="74"/>
                  <a:pt x="648" y="73"/>
                </a:cubicBezTo>
                <a:cubicBezTo>
                  <a:pt x="647" y="72"/>
                  <a:pt x="646" y="71"/>
                  <a:pt x="645" y="70"/>
                </a:cubicBezTo>
                <a:cubicBezTo>
                  <a:pt x="644" y="70"/>
                  <a:pt x="644" y="70"/>
                  <a:pt x="644" y="70"/>
                </a:cubicBezTo>
                <a:cubicBezTo>
                  <a:pt x="642" y="72"/>
                  <a:pt x="642" y="72"/>
                  <a:pt x="642" y="72"/>
                </a:cubicBezTo>
                <a:cubicBezTo>
                  <a:pt x="642" y="72"/>
                  <a:pt x="642" y="72"/>
                  <a:pt x="642" y="72"/>
                </a:cubicBezTo>
                <a:cubicBezTo>
                  <a:pt x="640" y="72"/>
                  <a:pt x="640" y="72"/>
                  <a:pt x="640" y="72"/>
                </a:cubicBezTo>
                <a:cubicBezTo>
                  <a:pt x="640" y="73"/>
                  <a:pt x="640" y="73"/>
                  <a:pt x="639" y="73"/>
                </a:cubicBezTo>
                <a:cubicBezTo>
                  <a:pt x="638" y="73"/>
                  <a:pt x="638" y="72"/>
                  <a:pt x="638" y="72"/>
                </a:cubicBezTo>
                <a:cubicBezTo>
                  <a:pt x="638" y="72"/>
                  <a:pt x="638" y="72"/>
                  <a:pt x="638" y="72"/>
                </a:cubicBezTo>
                <a:cubicBezTo>
                  <a:pt x="637" y="72"/>
                  <a:pt x="637" y="72"/>
                  <a:pt x="637" y="72"/>
                </a:cubicBezTo>
                <a:cubicBezTo>
                  <a:pt x="637" y="72"/>
                  <a:pt x="637" y="72"/>
                  <a:pt x="637" y="72"/>
                </a:cubicBezTo>
                <a:cubicBezTo>
                  <a:pt x="637" y="72"/>
                  <a:pt x="637" y="72"/>
                  <a:pt x="637" y="72"/>
                </a:cubicBezTo>
                <a:cubicBezTo>
                  <a:pt x="637" y="72"/>
                  <a:pt x="637" y="72"/>
                  <a:pt x="637" y="72"/>
                </a:cubicBezTo>
                <a:cubicBezTo>
                  <a:pt x="636" y="73"/>
                  <a:pt x="636" y="73"/>
                  <a:pt x="636" y="73"/>
                </a:cubicBezTo>
                <a:cubicBezTo>
                  <a:pt x="636" y="73"/>
                  <a:pt x="635" y="73"/>
                  <a:pt x="635" y="74"/>
                </a:cubicBezTo>
                <a:cubicBezTo>
                  <a:pt x="635" y="74"/>
                  <a:pt x="635" y="74"/>
                  <a:pt x="635" y="73"/>
                </a:cubicBezTo>
                <a:cubicBezTo>
                  <a:pt x="634" y="73"/>
                  <a:pt x="634" y="73"/>
                  <a:pt x="633" y="73"/>
                </a:cubicBezTo>
                <a:cubicBezTo>
                  <a:pt x="634" y="73"/>
                  <a:pt x="634" y="73"/>
                  <a:pt x="634" y="72"/>
                </a:cubicBezTo>
                <a:cubicBezTo>
                  <a:pt x="634" y="72"/>
                  <a:pt x="634" y="72"/>
                  <a:pt x="633" y="71"/>
                </a:cubicBezTo>
                <a:cubicBezTo>
                  <a:pt x="633" y="71"/>
                  <a:pt x="633" y="71"/>
                  <a:pt x="633" y="71"/>
                </a:cubicBezTo>
                <a:cubicBezTo>
                  <a:pt x="633" y="70"/>
                  <a:pt x="633" y="70"/>
                  <a:pt x="633" y="70"/>
                </a:cubicBezTo>
                <a:cubicBezTo>
                  <a:pt x="633" y="70"/>
                  <a:pt x="633" y="69"/>
                  <a:pt x="633" y="69"/>
                </a:cubicBezTo>
                <a:cubicBezTo>
                  <a:pt x="632" y="69"/>
                  <a:pt x="632" y="69"/>
                  <a:pt x="631" y="70"/>
                </a:cubicBezTo>
                <a:cubicBezTo>
                  <a:pt x="631" y="70"/>
                  <a:pt x="630" y="70"/>
                  <a:pt x="630" y="71"/>
                </a:cubicBezTo>
                <a:cubicBezTo>
                  <a:pt x="630" y="71"/>
                  <a:pt x="630" y="71"/>
                  <a:pt x="630" y="71"/>
                </a:cubicBezTo>
                <a:cubicBezTo>
                  <a:pt x="630" y="71"/>
                  <a:pt x="630" y="71"/>
                  <a:pt x="631" y="72"/>
                </a:cubicBezTo>
                <a:cubicBezTo>
                  <a:pt x="630" y="72"/>
                  <a:pt x="630" y="72"/>
                  <a:pt x="630" y="72"/>
                </a:cubicBezTo>
                <a:cubicBezTo>
                  <a:pt x="630" y="72"/>
                  <a:pt x="629" y="71"/>
                  <a:pt x="629" y="72"/>
                </a:cubicBezTo>
                <a:cubicBezTo>
                  <a:pt x="629" y="72"/>
                  <a:pt x="628" y="72"/>
                  <a:pt x="628" y="73"/>
                </a:cubicBezTo>
                <a:cubicBezTo>
                  <a:pt x="628" y="73"/>
                  <a:pt x="628" y="73"/>
                  <a:pt x="628" y="73"/>
                </a:cubicBezTo>
                <a:cubicBezTo>
                  <a:pt x="629" y="74"/>
                  <a:pt x="629" y="74"/>
                  <a:pt x="630" y="74"/>
                </a:cubicBezTo>
                <a:cubicBezTo>
                  <a:pt x="631" y="73"/>
                  <a:pt x="631" y="72"/>
                  <a:pt x="631" y="72"/>
                </a:cubicBezTo>
                <a:cubicBezTo>
                  <a:pt x="631" y="72"/>
                  <a:pt x="631" y="72"/>
                  <a:pt x="631" y="72"/>
                </a:cubicBezTo>
                <a:cubicBezTo>
                  <a:pt x="631" y="72"/>
                  <a:pt x="632" y="72"/>
                  <a:pt x="632" y="72"/>
                </a:cubicBezTo>
                <a:cubicBezTo>
                  <a:pt x="631" y="73"/>
                  <a:pt x="631" y="73"/>
                  <a:pt x="631" y="73"/>
                </a:cubicBezTo>
                <a:cubicBezTo>
                  <a:pt x="630" y="74"/>
                  <a:pt x="629" y="73"/>
                  <a:pt x="629" y="74"/>
                </a:cubicBezTo>
                <a:cubicBezTo>
                  <a:pt x="629" y="75"/>
                  <a:pt x="630" y="75"/>
                  <a:pt x="630" y="76"/>
                </a:cubicBezTo>
                <a:cubicBezTo>
                  <a:pt x="629" y="76"/>
                  <a:pt x="629" y="76"/>
                  <a:pt x="628" y="75"/>
                </a:cubicBezTo>
                <a:cubicBezTo>
                  <a:pt x="628" y="75"/>
                  <a:pt x="628" y="75"/>
                  <a:pt x="628" y="75"/>
                </a:cubicBezTo>
                <a:cubicBezTo>
                  <a:pt x="627" y="75"/>
                  <a:pt x="627" y="74"/>
                  <a:pt x="627" y="74"/>
                </a:cubicBezTo>
                <a:cubicBezTo>
                  <a:pt x="626" y="73"/>
                  <a:pt x="624" y="73"/>
                  <a:pt x="624" y="72"/>
                </a:cubicBezTo>
                <a:cubicBezTo>
                  <a:pt x="624" y="71"/>
                  <a:pt x="625" y="71"/>
                  <a:pt x="625" y="70"/>
                </a:cubicBezTo>
                <a:cubicBezTo>
                  <a:pt x="625" y="69"/>
                  <a:pt x="625" y="69"/>
                  <a:pt x="625" y="69"/>
                </a:cubicBezTo>
                <a:cubicBezTo>
                  <a:pt x="625" y="68"/>
                  <a:pt x="624" y="67"/>
                  <a:pt x="623" y="67"/>
                </a:cubicBezTo>
                <a:cubicBezTo>
                  <a:pt x="623" y="68"/>
                  <a:pt x="622" y="67"/>
                  <a:pt x="622" y="68"/>
                </a:cubicBezTo>
                <a:cubicBezTo>
                  <a:pt x="622" y="69"/>
                  <a:pt x="624" y="69"/>
                  <a:pt x="624" y="70"/>
                </a:cubicBezTo>
                <a:cubicBezTo>
                  <a:pt x="624" y="70"/>
                  <a:pt x="623" y="70"/>
                  <a:pt x="623" y="71"/>
                </a:cubicBezTo>
                <a:cubicBezTo>
                  <a:pt x="623" y="70"/>
                  <a:pt x="623" y="70"/>
                  <a:pt x="622" y="70"/>
                </a:cubicBezTo>
                <a:cubicBezTo>
                  <a:pt x="622" y="70"/>
                  <a:pt x="622" y="69"/>
                  <a:pt x="622" y="69"/>
                </a:cubicBezTo>
                <a:cubicBezTo>
                  <a:pt x="621" y="69"/>
                  <a:pt x="621" y="70"/>
                  <a:pt x="621" y="70"/>
                </a:cubicBezTo>
                <a:cubicBezTo>
                  <a:pt x="619" y="70"/>
                  <a:pt x="619" y="69"/>
                  <a:pt x="618" y="69"/>
                </a:cubicBezTo>
                <a:cubicBezTo>
                  <a:pt x="618" y="69"/>
                  <a:pt x="618" y="69"/>
                  <a:pt x="618" y="69"/>
                </a:cubicBezTo>
                <a:cubicBezTo>
                  <a:pt x="618" y="70"/>
                  <a:pt x="618" y="70"/>
                  <a:pt x="618" y="70"/>
                </a:cubicBezTo>
                <a:cubicBezTo>
                  <a:pt x="618" y="71"/>
                  <a:pt x="619" y="71"/>
                  <a:pt x="619" y="72"/>
                </a:cubicBezTo>
                <a:cubicBezTo>
                  <a:pt x="620" y="72"/>
                  <a:pt x="620" y="72"/>
                  <a:pt x="621" y="73"/>
                </a:cubicBezTo>
                <a:cubicBezTo>
                  <a:pt x="621" y="73"/>
                  <a:pt x="621" y="74"/>
                  <a:pt x="621" y="74"/>
                </a:cubicBezTo>
                <a:cubicBezTo>
                  <a:pt x="620" y="74"/>
                  <a:pt x="619" y="74"/>
                  <a:pt x="618" y="74"/>
                </a:cubicBezTo>
                <a:cubicBezTo>
                  <a:pt x="618" y="74"/>
                  <a:pt x="618" y="73"/>
                  <a:pt x="617" y="73"/>
                </a:cubicBezTo>
                <a:cubicBezTo>
                  <a:pt x="617" y="72"/>
                  <a:pt x="616" y="73"/>
                  <a:pt x="616" y="73"/>
                </a:cubicBezTo>
                <a:cubicBezTo>
                  <a:pt x="616" y="73"/>
                  <a:pt x="616" y="73"/>
                  <a:pt x="616" y="74"/>
                </a:cubicBezTo>
                <a:cubicBezTo>
                  <a:pt x="616" y="74"/>
                  <a:pt x="615" y="74"/>
                  <a:pt x="615" y="74"/>
                </a:cubicBezTo>
                <a:cubicBezTo>
                  <a:pt x="614" y="74"/>
                  <a:pt x="614" y="72"/>
                  <a:pt x="613" y="72"/>
                </a:cubicBezTo>
                <a:cubicBezTo>
                  <a:pt x="612" y="72"/>
                  <a:pt x="612" y="72"/>
                  <a:pt x="612" y="72"/>
                </a:cubicBezTo>
                <a:cubicBezTo>
                  <a:pt x="612" y="72"/>
                  <a:pt x="612" y="72"/>
                  <a:pt x="612" y="72"/>
                </a:cubicBezTo>
                <a:cubicBezTo>
                  <a:pt x="612" y="72"/>
                  <a:pt x="612" y="72"/>
                  <a:pt x="611" y="72"/>
                </a:cubicBezTo>
                <a:cubicBezTo>
                  <a:pt x="611" y="72"/>
                  <a:pt x="610" y="73"/>
                  <a:pt x="610" y="73"/>
                </a:cubicBezTo>
                <a:cubicBezTo>
                  <a:pt x="609" y="73"/>
                  <a:pt x="609" y="74"/>
                  <a:pt x="608" y="74"/>
                </a:cubicBezTo>
                <a:cubicBezTo>
                  <a:pt x="608" y="74"/>
                  <a:pt x="608" y="74"/>
                  <a:pt x="608" y="74"/>
                </a:cubicBezTo>
                <a:cubicBezTo>
                  <a:pt x="607" y="73"/>
                  <a:pt x="609" y="72"/>
                  <a:pt x="609" y="70"/>
                </a:cubicBezTo>
                <a:cubicBezTo>
                  <a:pt x="609" y="69"/>
                  <a:pt x="609" y="69"/>
                  <a:pt x="608" y="69"/>
                </a:cubicBezTo>
                <a:cubicBezTo>
                  <a:pt x="606" y="69"/>
                  <a:pt x="607" y="70"/>
                  <a:pt x="606" y="72"/>
                </a:cubicBezTo>
                <a:cubicBezTo>
                  <a:pt x="605" y="72"/>
                  <a:pt x="604" y="73"/>
                  <a:pt x="605" y="74"/>
                </a:cubicBezTo>
                <a:cubicBezTo>
                  <a:pt x="605" y="74"/>
                  <a:pt x="606" y="74"/>
                  <a:pt x="606" y="75"/>
                </a:cubicBezTo>
                <a:cubicBezTo>
                  <a:pt x="606" y="75"/>
                  <a:pt x="606" y="75"/>
                  <a:pt x="605" y="75"/>
                </a:cubicBezTo>
                <a:cubicBezTo>
                  <a:pt x="605" y="75"/>
                  <a:pt x="603" y="74"/>
                  <a:pt x="603" y="73"/>
                </a:cubicBezTo>
                <a:cubicBezTo>
                  <a:pt x="603" y="73"/>
                  <a:pt x="603" y="72"/>
                  <a:pt x="603" y="72"/>
                </a:cubicBezTo>
                <a:cubicBezTo>
                  <a:pt x="603" y="71"/>
                  <a:pt x="602" y="71"/>
                  <a:pt x="602" y="71"/>
                </a:cubicBezTo>
                <a:cubicBezTo>
                  <a:pt x="602" y="70"/>
                  <a:pt x="602" y="70"/>
                  <a:pt x="601" y="70"/>
                </a:cubicBezTo>
                <a:cubicBezTo>
                  <a:pt x="600" y="69"/>
                  <a:pt x="600" y="69"/>
                  <a:pt x="600" y="70"/>
                </a:cubicBezTo>
                <a:cubicBezTo>
                  <a:pt x="600" y="70"/>
                  <a:pt x="600" y="70"/>
                  <a:pt x="600" y="70"/>
                </a:cubicBezTo>
                <a:cubicBezTo>
                  <a:pt x="600" y="71"/>
                  <a:pt x="601" y="71"/>
                  <a:pt x="601" y="72"/>
                </a:cubicBezTo>
                <a:cubicBezTo>
                  <a:pt x="601" y="72"/>
                  <a:pt x="602" y="73"/>
                  <a:pt x="601" y="73"/>
                </a:cubicBezTo>
                <a:cubicBezTo>
                  <a:pt x="601" y="74"/>
                  <a:pt x="601" y="74"/>
                  <a:pt x="600" y="74"/>
                </a:cubicBezTo>
                <a:cubicBezTo>
                  <a:pt x="599" y="74"/>
                  <a:pt x="597" y="74"/>
                  <a:pt x="597" y="74"/>
                </a:cubicBezTo>
                <a:cubicBezTo>
                  <a:pt x="597" y="75"/>
                  <a:pt x="597" y="76"/>
                  <a:pt x="598" y="76"/>
                </a:cubicBezTo>
                <a:cubicBezTo>
                  <a:pt x="598" y="76"/>
                  <a:pt x="598" y="77"/>
                  <a:pt x="598" y="77"/>
                </a:cubicBezTo>
                <a:cubicBezTo>
                  <a:pt x="596" y="77"/>
                  <a:pt x="595" y="76"/>
                  <a:pt x="596" y="75"/>
                </a:cubicBezTo>
                <a:cubicBezTo>
                  <a:pt x="596" y="75"/>
                  <a:pt x="597" y="75"/>
                  <a:pt x="597" y="74"/>
                </a:cubicBezTo>
                <a:cubicBezTo>
                  <a:pt x="597" y="73"/>
                  <a:pt x="596" y="73"/>
                  <a:pt x="596" y="73"/>
                </a:cubicBezTo>
                <a:cubicBezTo>
                  <a:pt x="595" y="72"/>
                  <a:pt x="595" y="72"/>
                  <a:pt x="595" y="72"/>
                </a:cubicBezTo>
                <a:cubicBezTo>
                  <a:pt x="594" y="73"/>
                  <a:pt x="594" y="73"/>
                  <a:pt x="594" y="74"/>
                </a:cubicBezTo>
                <a:cubicBezTo>
                  <a:pt x="593" y="75"/>
                  <a:pt x="594" y="76"/>
                  <a:pt x="593" y="77"/>
                </a:cubicBezTo>
                <a:cubicBezTo>
                  <a:pt x="593" y="77"/>
                  <a:pt x="593" y="77"/>
                  <a:pt x="593" y="77"/>
                </a:cubicBezTo>
                <a:cubicBezTo>
                  <a:pt x="592" y="77"/>
                  <a:pt x="592" y="77"/>
                  <a:pt x="592" y="77"/>
                </a:cubicBezTo>
                <a:cubicBezTo>
                  <a:pt x="592" y="76"/>
                  <a:pt x="592" y="76"/>
                  <a:pt x="592" y="75"/>
                </a:cubicBezTo>
                <a:cubicBezTo>
                  <a:pt x="592" y="75"/>
                  <a:pt x="592" y="75"/>
                  <a:pt x="592" y="74"/>
                </a:cubicBezTo>
                <a:cubicBezTo>
                  <a:pt x="592" y="74"/>
                  <a:pt x="592" y="73"/>
                  <a:pt x="591" y="73"/>
                </a:cubicBezTo>
                <a:cubicBezTo>
                  <a:pt x="591" y="73"/>
                  <a:pt x="589" y="73"/>
                  <a:pt x="589" y="72"/>
                </a:cubicBezTo>
                <a:cubicBezTo>
                  <a:pt x="588" y="71"/>
                  <a:pt x="588" y="71"/>
                  <a:pt x="588" y="71"/>
                </a:cubicBezTo>
                <a:cubicBezTo>
                  <a:pt x="587" y="72"/>
                  <a:pt x="587" y="72"/>
                  <a:pt x="587" y="72"/>
                </a:cubicBezTo>
                <a:cubicBezTo>
                  <a:pt x="587" y="72"/>
                  <a:pt x="588" y="72"/>
                  <a:pt x="588" y="73"/>
                </a:cubicBezTo>
                <a:cubicBezTo>
                  <a:pt x="589" y="73"/>
                  <a:pt x="589" y="74"/>
                  <a:pt x="588" y="74"/>
                </a:cubicBezTo>
                <a:cubicBezTo>
                  <a:pt x="588" y="74"/>
                  <a:pt x="587" y="74"/>
                  <a:pt x="586" y="74"/>
                </a:cubicBezTo>
                <a:cubicBezTo>
                  <a:pt x="586" y="75"/>
                  <a:pt x="585" y="76"/>
                  <a:pt x="585" y="76"/>
                </a:cubicBezTo>
                <a:cubicBezTo>
                  <a:pt x="584" y="76"/>
                  <a:pt x="584" y="75"/>
                  <a:pt x="583" y="75"/>
                </a:cubicBezTo>
                <a:cubicBezTo>
                  <a:pt x="583" y="74"/>
                  <a:pt x="582" y="74"/>
                  <a:pt x="582" y="73"/>
                </a:cubicBezTo>
                <a:cubicBezTo>
                  <a:pt x="581" y="73"/>
                  <a:pt x="581" y="71"/>
                  <a:pt x="581" y="71"/>
                </a:cubicBezTo>
                <a:cubicBezTo>
                  <a:pt x="580" y="71"/>
                  <a:pt x="579" y="72"/>
                  <a:pt x="579" y="71"/>
                </a:cubicBezTo>
                <a:cubicBezTo>
                  <a:pt x="579" y="71"/>
                  <a:pt x="579" y="70"/>
                  <a:pt x="578" y="70"/>
                </a:cubicBezTo>
                <a:cubicBezTo>
                  <a:pt x="578" y="70"/>
                  <a:pt x="578" y="70"/>
                  <a:pt x="578" y="70"/>
                </a:cubicBezTo>
                <a:cubicBezTo>
                  <a:pt x="578" y="71"/>
                  <a:pt x="578" y="71"/>
                  <a:pt x="579" y="71"/>
                </a:cubicBezTo>
                <a:cubicBezTo>
                  <a:pt x="579" y="72"/>
                  <a:pt x="579" y="72"/>
                  <a:pt x="579" y="72"/>
                </a:cubicBezTo>
                <a:cubicBezTo>
                  <a:pt x="578" y="73"/>
                  <a:pt x="578" y="73"/>
                  <a:pt x="578" y="73"/>
                </a:cubicBezTo>
                <a:cubicBezTo>
                  <a:pt x="576" y="73"/>
                  <a:pt x="575" y="74"/>
                  <a:pt x="576" y="75"/>
                </a:cubicBezTo>
                <a:cubicBezTo>
                  <a:pt x="576" y="76"/>
                  <a:pt x="577" y="76"/>
                  <a:pt x="577" y="77"/>
                </a:cubicBezTo>
                <a:cubicBezTo>
                  <a:pt x="578" y="77"/>
                  <a:pt x="577" y="78"/>
                  <a:pt x="577" y="78"/>
                </a:cubicBezTo>
                <a:cubicBezTo>
                  <a:pt x="576" y="78"/>
                  <a:pt x="575" y="78"/>
                  <a:pt x="574" y="78"/>
                </a:cubicBezTo>
                <a:cubicBezTo>
                  <a:pt x="574" y="78"/>
                  <a:pt x="573" y="77"/>
                  <a:pt x="573" y="77"/>
                </a:cubicBezTo>
                <a:cubicBezTo>
                  <a:pt x="572" y="76"/>
                  <a:pt x="574" y="75"/>
                  <a:pt x="574" y="74"/>
                </a:cubicBezTo>
                <a:cubicBezTo>
                  <a:pt x="574" y="73"/>
                  <a:pt x="574" y="73"/>
                  <a:pt x="573" y="73"/>
                </a:cubicBezTo>
                <a:cubicBezTo>
                  <a:pt x="573" y="73"/>
                  <a:pt x="571" y="73"/>
                  <a:pt x="570" y="73"/>
                </a:cubicBezTo>
                <a:cubicBezTo>
                  <a:pt x="569" y="74"/>
                  <a:pt x="570" y="76"/>
                  <a:pt x="569" y="76"/>
                </a:cubicBezTo>
                <a:cubicBezTo>
                  <a:pt x="569" y="76"/>
                  <a:pt x="568" y="75"/>
                  <a:pt x="567" y="75"/>
                </a:cubicBezTo>
                <a:cubicBezTo>
                  <a:pt x="567" y="75"/>
                  <a:pt x="566" y="75"/>
                  <a:pt x="566" y="75"/>
                </a:cubicBezTo>
                <a:cubicBezTo>
                  <a:pt x="565" y="74"/>
                  <a:pt x="565" y="73"/>
                  <a:pt x="564" y="73"/>
                </a:cubicBezTo>
                <a:cubicBezTo>
                  <a:pt x="563" y="74"/>
                  <a:pt x="563" y="74"/>
                  <a:pt x="562" y="75"/>
                </a:cubicBezTo>
                <a:cubicBezTo>
                  <a:pt x="562" y="75"/>
                  <a:pt x="561" y="75"/>
                  <a:pt x="561" y="75"/>
                </a:cubicBezTo>
                <a:cubicBezTo>
                  <a:pt x="560" y="75"/>
                  <a:pt x="560" y="76"/>
                  <a:pt x="559" y="76"/>
                </a:cubicBezTo>
                <a:cubicBezTo>
                  <a:pt x="558" y="76"/>
                  <a:pt x="558" y="75"/>
                  <a:pt x="557" y="75"/>
                </a:cubicBezTo>
                <a:cubicBezTo>
                  <a:pt x="557" y="75"/>
                  <a:pt x="556" y="75"/>
                  <a:pt x="556" y="75"/>
                </a:cubicBezTo>
                <a:cubicBezTo>
                  <a:pt x="555" y="74"/>
                  <a:pt x="556" y="73"/>
                  <a:pt x="556" y="73"/>
                </a:cubicBezTo>
                <a:cubicBezTo>
                  <a:pt x="557" y="72"/>
                  <a:pt x="556" y="72"/>
                  <a:pt x="556" y="72"/>
                </a:cubicBezTo>
                <a:cubicBezTo>
                  <a:pt x="555" y="72"/>
                  <a:pt x="555" y="73"/>
                  <a:pt x="555" y="73"/>
                </a:cubicBezTo>
                <a:cubicBezTo>
                  <a:pt x="554" y="73"/>
                  <a:pt x="554" y="73"/>
                  <a:pt x="554" y="73"/>
                </a:cubicBezTo>
                <a:cubicBezTo>
                  <a:pt x="553" y="73"/>
                  <a:pt x="553" y="75"/>
                  <a:pt x="553" y="75"/>
                </a:cubicBezTo>
                <a:cubicBezTo>
                  <a:pt x="552" y="75"/>
                  <a:pt x="550" y="75"/>
                  <a:pt x="548" y="75"/>
                </a:cubicBezTo>
                <a:cubicBezTo>
                  <a:pt x="548" y="75"/>
                  <a:pt x="547" y="75"/>
                  <a:pt x="546" y="75"/>
                </a:cubicBezTo>
                <a:cubicBezTo>
                  <a:pt x="546" y="75"/>
                  <a:pt x="546" y="76"/>
                  <a:pt x="545" y="76"/>
                </a:cubicBezTo>
                <a:cubicBezTo>
                  <a:pt x="544" y="76"/>
                  <a:pt x="544" y="76"/>
                  <a:pt x="544" y="75"/>
                </a:cubicBezTo>
                <a:cubicBezTo>
                  <a:pt x="542" y="74"/>
                  <a:pt x="541" y="77"/>
                  <a:pt x="540" y="76"/>
                </a:cubicBezTo>
                <a:cubicBezTo>
                  <a:pt x="539" y="76"/>
                  <a:pt x="538" y="74"/>
                  <a:pt x="537" y="74"/>
                </a:cubicBezTo>
                <a:cubicBezTo>
                  <a:pt x="536" y="74"/>
                  <a:pt x="536" y="74"/>
                  <a:pt x="536" y="74"/>
                </a:cubicBezTo>
                <a:cubicBezTo>
                  <a:pt x="536" y="75"/>
                  <a:pt x="537" y="75"/>
                  <a:pt x="537" y="76"/>
                </a:cubicBezTo>
                <a:cubicBezTo>
                  <a:pt x="537" y="76"/>
                  <a:pt x="537" y="77"/>
                  <a:pt x="537" y="77"/>
                </a:cubicBezTo>
                <a:cubicBezTo>
                  <a:pt x="536" y="76"/>
                  <a:pt x="536" y="76"/>
                  <a:pt x="535" y="75"/>
                </a:cubicBezTo>
                <a:cubicBezTo>
                  <a:pt x="535" y="75"/>
                  <a:pt x="534" y="74"/>
                  <a:pt x="534" y="74"/>
                </a:cubicBezTo>
                <a:cubicBezTo>
                  <a:pt x="533" y="74"/>
                  <a:pt x="533" y="75"/>
                  <a:pt x="532" y="75"/>
                </a:cubicBezTo>
                <a:cubicBezTo>
                  <a:pt x="531" y="75"/>
                  <a:pt x="530" y="75"/>
                  <a:pt x="530" y="75"/>
                </a:cubicBezTo>
                <a:cubicBezTo>
                  <a:pt x="529" y="77"/>
                  <a:pt x="529" y="77"/>
                  <a:pt x="529" y="77"/>
                </a:cubicBezTo>
                <a:cubicBezTo>
                  <a:pt x="528" y="77"/>
                  <a:pt x="528" y="77"/>
                  <a:pt x="528" y="77"/>
                </a:cubicBezTo>
                <a:cubicBezTo>
                  <a:pt x="528" y="76"/>
                  <a:pt x="529" y="76"/>
                  <a:pt x="529" y="75"/>
                </a:cubicBezTo>
                <a:cubicBezTo>
                  <a:pt x="529" y="74"/>
                  <a:pt x="529" y="74"/>
                  <a:pt x="529" y="74"/>
                </a:cubicBezTo>
                <a:cubicBezTo>
                  <a:pt x="528" y="74"/>
                  <a:pt x="526" y="74"/>
                  <a:pt x="525" y="74"/>
                </a:cubicBezTo>
                <a:cubicBezTo>
                  <a:pt x="524" y="74"/>
                  <a:pt x="525" y="76"/>
                  <a:pt x="525" y="76"/>
                </a:cubicBezTo>
                <a:cubicBezTo>
                  <a:pt x="524" y="77"/>
                  <a:pt x="524" y="77"/>
                  <a:pt x="524" y="77"/>
                </a:cubicBezTo>
                <a:cubicBezTo>
                  <a:pt x="523" y="77"/>
                  <a:pt x="522" y="75"/>
                  <a:pt x="522" y="75"/>
                </a:cubicBezTo>
                <a:cubicBezTo>
                  <a:pt x="521" y="74"/>
                  <a:pt x="521" y="74"/>
                  <a:pt x="521" y="74"/>
                </a:cubicBezTo>
                <a:cubicBezTo>
                  <a:pt x="520" y="75"/>
                  <a:pt x="520" y="75"/>
                  <a:pt x="520" y="75"/>
                </a:cubicBezTo>
                <a:cubicBezTo>
                  <a:pt x="520" y="75"/>
                  <a:pt x="520" y="75"/>
                  <a:pt x="520" y="75"/>
                </a:cubicBezTo>
                <a:cubicBezTo>
                  <a:pt x="520" y="76"/>
                  <a:pt x="521" y="75"/>
                  <a:pt x="521" y="76"/>
                </a:cubicBezTo>
                <a:cubicBezTo>
                  <a:pt x="521" y="76"/>
                  <a:pt x="521" y="77"/>
                  <a:pt x="521" y="77"/>
                </a:cubicBezTo>
                <a:cubicBezTo>
                  <a:pt x="520" y="77"/>
                  <a:pt x="520" y="76"/>
                  <a:pt x="519" y="75"/>
                </a:cubicBezTo>
                <a:cubicBezTo>
                  <a:pt x="519" y="75"/>
                  <a:pt x="518" y="74"/>
                  <a:pt x="518" y="74"/>
                </a:cubicBezTo>
                <a:cubicBezTo>
                  <a:pt x="516" y="74"/>
                  <a:pt x="515" y="76"/>
                  <a:pt x="514" y="77"/>
                </a:cubicBezTo>
                <a:cubicBezTo>
                  <a:pt x="514" y="77"/>
                  <a:pt x="514" y="77"/>
                  <a:pt x="514" y="77"/>
                </a:cubicBezTo>
                <a:cubicBezTo>
                  <a:pt x="513" y="78"/>
                  <a:pt x="513" y="77"/>
                  <a:pt x="512" y="77"/>
                </a:cubicBezTo>
                <a:cubicBezTo>
                  <a:pt x="512" y="76"/>
                  <a:pt x="513" y="76"/>
                  <a:pt x="513" y="75"/>
                </a:cubicBezTo>
                <a:cubicBezTo>
                  <a:pt x="513" y="75"/>
                  <a:pt x="513" y="75"/>
                  <a:pt x="513" y="75"/>
                </a:cubicBezTo>
                <a:cubicBezTo>
                  <a:pt x="513" y="74"/>
                  <a:pt x="512" y="74"/>
                  <a:pt x="511" y="74"/>
                </a:cubicBezTo>
                <a:cubicBezTo>
                  <a:pt x="511" y="73"/>
                  <a:pt x="510" y="73"/>
                  <a:pt x="510" y="73"/>
                </a:cubicBezTo>
                <a:cubicBezTo>
                  <a:pt x="509" y="73"/>
                  <a:pt x="509" y="73"/>
                  <a:pt x="509" y="73"/>
                </a:cubicBezTo>
                <a:cubicBezTo>
                  <a:pt x="509" y="75"/>
                  <a:pt x="509" y="75"/>
                  <a:pt x="509" y="75"/>
                </a:cubicBezTo>
                <a:cubicBezTo>
                  <a:pt x="509" y="76"/>
                  <a:pt x="510" y="76"/>
                  <a:pt x="510" y="76"/>
                </a:cubicBezTo>
                <a:cubicBezTo>
                  <a:pt x="510" y="77"/>
                  <a:pt x="510" y="77"/>
                  <a:pt x="510" y="77"/>
                </a:cubicBezTo>
                <a:cubicBezTo>
                  <a:pt x="509" y="77"/>
                  <a:pt x="509" y="76"/>
                  <a:pt x="508" y="76"/>
                </a:cubicBezTo>
                <a:cubicBezTo>
                  <a:pt x="508" y="76"/>
                  <a:pt x="507" y="76"/>
                  <a:pt x="507" y="76"/>
                </a:cubicBezTo>
                <a:cubicBezTo>
                  <a:pt x="507" y="77"/>
                  <a:pt x="507" y="78"/>
                  <a:pt x="507" y="78"/>
                </a:cubicBezTo>
                <a:cubicBezTo>
                  <a:pt x="506" y="79"/>
                  <a:pt x="506" y="79"/>
                  <a:pt x="505" y="79"/>
                </a:cubicBezTo>
                <a:cubicBezTo>
                  <a:pt x="504" y="79"/>
                  <a:pt x="504" y="79"/>
                  <a:pt x="504" y="79"/>
                </a:cubicBezTo>
                <a:cubicBezTo>
                  <a:pt x="504" y="78"/>
                  <a:pt x="504" y="78"/>
                  <a:pt x="504" y="78"/>
                </a:cubicBezTo>
                <a:cubicBezTo>
                  <a:pt x="504" y="78"/>
                  <a:pt x="505" y="77"/>
                  <a:pt x="505" y="77"/>
                </a:cubicBezTo>
                <a:cubicBezTo>
                  <a:pt x="505" y="76"/>
                  <a:pt x="505" y="76"/>
                  <a:pt x="505" y="76"/>
                </a:cubicBezTo>
                <a:cubicBezTo>
                  <a:pt x="504" y="76"/>
                  <a:pt x="503" y="75"/>
                  <a:pt x="503" y="76"/>
                </a:cubicBezTo>
                <a:cubicBezTo>
                  <a:pt x="503" y="76"/>
                  <a:pt x="502" y="77"/>
                  <a:pt x="501" y="78"/>
                </a:cubicBezTo>
                <a:cubicBezTo>
                  <a:pt x="500" y="78"/>
                  <a:pt x="498" y="78"/>
                  <a:pt x="498" y="78"/>
                </a:cubicBezTo>
                <a:cubicBezTo>
                  <a:pt x="497" y="78"/>
                  <a:pt x="496" y="78"/>
                  <a:pt x="496" y="78"/>
                </a:cubicBezTo>
                <a:cubicBezTo>
                  <a:pt x="494" y="77"/>
                  <a:pt x="494" y="76"/>
                  <a:pt x="493" y="76"/>
                </a:cubicBezTo>
                <a:cubicBezTo>
                  <a:pt x="492" y="76"/>
                  <a:pt x="489" y="76"/>
                  <a:pt x="489" y="76"/>
                </a:cubicBezTo>
                <a:cubicBezTo>
                  <a:pt x="488" y="76"/>
                  <a:pt x="488" y="77"/>
                  <a:pt x="487" y="77"/>
                </a:cubicBezTo>
                <a:cubicBezTo>
                  <a:pt x="486" y="77"/>
                  <a:pt x="486" y="77"/>
                  <a:pt x="486" y="77"/>
                </a:cubicBezTo>
                <a:cubicBezTo>
                  <a:pt x="486" y="76"/>
                  <a:pt x="486" y="76"/>
                  <a:pt x="486" y="76"/>
                </a:cubicBezTo>
                <a:cubicBezTo>
                  <a:pt x="486" y="75"/>
                  <a:pt x="485" y="74"/>
                  <a:pt x="484" y="74"/>
                </a:cubicBezTo>
                <a:cubicBezTo>
                  <a:pt x="483" y="75"/>
                  <a:pt x="483" y="75"/>
                  <a:pt x="483" y="75"/>
                </a:cubicBezTo>
                <a:cubicBezTo>
                  <a:pt x="483" y="76"/>
                  <a:pt x="483" y="76"/>
                  <a:pt x="483" y="76"/>
                </a:cubicBezTo>
                <a:cubicBezTo>
                  <a:pt x="484" y="76"/>
                  <a:pt x="484" y="77"/>
                  <a:pt x="484" y="77"/>
                </a:cubicBezTo>
                <a:cubicBezTo>
                  <a:pt x="484" y="77"/>
                  <a:pt x="484" y="77"/>
                  <a:pt x="484" y="77"/>
                </a:cubicBezTo>
                <a:cubicBezTo>
                  <a:pt x="483" y="77"/>
                  <a:pt x="483" y="76"/>
                  <a:pt x="482" y="76"/>
                </a:cubicBezTo>
                <a:cubicBezTo>
                  <a:pt x="481" y="76"/>
                  <a:pt x="479" y="76"/>
                  <a:pt x="478" y="77"/>
                </a:cubicBezTo>
                <a:cubicBezTo>
                  <a:pt x="478" y="77"/>
                  <a:pt x="478" y="78"/>
                  <a:pt x="478" y="78"/>
                </a:cubicBezTo>
                <a:cubicBezTo>
                  <a:pt x="477" y="78"/>
                  <a:pt x="476" y="78"/>
                  <a:pt x="476" y="78"/>
                </a:cubicBezTo>
                <a:cubicBezTo>
                  <a:pt x="475" y="79"/>
                  <a:pt x="475" y="79"/>
                  <a:pt x="475" y="79"/>
                </a:cubicBezTo>
                <a:cubicBezTo>
                  <a:pt x="474" y="79"/>
                  <a:pt x="474" y="79"/>
                  <a:pt x="474" y="79"/>
                </a:cubicBezTo>
                <a:cubicBezTo>
                  <a:pt x="474" y="78"/>
                  <a:pt x="474" y="77"/>
                  <a:pt x="475" y="76"/>
                </a:cubicBezTo>
                <a:cubicBezTo>
                  <a:pt x="476" y="76"/>
                  <a:pt x="477" y="76"/>
                  <a:pt x="478" y="76"/>
                </a:cubicBezTo>
                <a:cubicBezTo>
                  <a:pt x="479" y="75"/>
                  <a:pt x="479" y="74"/>
                  <a:pt x="480" y="74"/>
                </a:cubicBezTo>
                <a:cubicBezTo>
                  <a:pt x="480" y="73"/>
                  <a:pt x="481" y="73"/>
                  <a:pt x="482" y="72"/>
                </a:cubicBezTo>
                <a:cubicBezTo>
                  <a:pt x="482" y="72"/>
                  <a:pt x="482" y="71"/>
                  <a:pt x="482" y="71"/>
                </a:cubicBezTo>
                <a:cubicBezTo>
                  <a:pt x="481" y="70"/>
                  <a:pt x="481" y="70"/>
                  <a:pt x="481" y="70"/>
                </a:cubicBezTo>
                <a:cubicBezTo>
                  <a:pt x="479" y="70"/>
                  <a:pt x="481" y="72"/>
                  <a:pt x="480" y="73"/>
                </a:cubicBezTo>
                <a:cubicBezTo>
                  <a:pt x="479" y="73"/>
                  <a:pt x="479" y="73"/>
                  <a:pt x="479" y="73"/>
                </a:cubicBezTo>
                <a:cubicBezTo>
                  <a:pt x="478" y="73"/>
                  <a:pt x="478" y="73"/>
                  <a:pt x="477" y="73"/>
                </a:cubicBezTo>
                <a:cubicBezTo>
                  <a:pt x="477" y="73"/>
                  <a:pt x="476" y="76"/>
                  <a:pt x="475" y="76"/>
                </a:cubicBezTo>
                <a:cubicBezTo>
                  <a:pt x="473" y="77"/>
                  <a:pt x="472" y="76"/>
                  <a:pt x="471" y="75"/>
                </a:cubicBezTo>
                <a:cubicBezTo>
                  <a:pt x="470" y="75"/>
                  <a:pt x="470" y="75"/>
                  <a:pt x="470" y="75"/>
                </a:cubicBezTo>
                <a:cubicBezTo>
                  <a:pt x="470" y="76"/>
                  <a:pt x="470" y="76"/>
                  <a:pt x="470" y="76"/>
                </a:cubicBezTo>
                <a:cubicBezTo>
                  <a:pt x="469" y="77"/>
                  <a:pt x="469" y="77"/>
                  <a:pt x="469" y="77"/>
                </a:cubicBezTo>
                <a:cubicBezTo>
                  <a:pt x="469" y="77"/>
                  <a:pt x="469" y="78"/>
                  <a:pt x="469" y="79"/>
                </a:cubicBezTo>
                <a:cubicBezTo>
                  <a:pt x="467" y="80"/>
                  <a:pt x="466" y="77"/>
                  <a:pt x="465" y="77"/>
                </a:cubicBezTo>
                <a:cubicBezTo>
                  <a:pt x="464" y="76"/>
                  <a:pt x="461" y="77"/>
                  <a:pt x="460" y="76"/>
                </a:cubicBezTo>
                <a:cubicBezTo>
                  <a:pt x="459" y="76"/>
                  <a:pt x="459" y="76"/>
                  <a:pt x="459" y="76"/>
                </a:cubicBezTo>
                <a:cubicBezTo>
                  <a:pt x="459" y="75"/>
                  <a:pt x="459" y="74"/>
                  <a:pt x="459" y="74"/>
                </a:cubicBezTo>
                <a:cubicBezTo>
                  <a:pt x="457" y="74"/>
                  <a:pt x="458" y="75"/>
                  <a:pt x="457" y="76"/>
                </a:cubicBezTo>
                <a:cubicBezTo>
                  <a:pt x="457" y="77"/>
                  <a:pt x="456" y="78"/>
                  <a:pt x="455" y="78"/>
                </a:cubicBezTo>
                <a:cubicBezTo>
                  <a:pt x="454" y="78"/>
                  <a:pt x="454" y="78"/>
                  <a:pt x="453" y="77"/>
                </a:cubicBezTo>
                <a:cubicBezTo>
                  <a:pt x="452" y="77"/>
                  <a:pt x="452" y="77"/>
                  <a:pt x="452" y="77"/>
                </a:cubicBezTo>
                <a:cubicBezTo>
                  <a:pt x="451" y="77"/>
                  <a:pt x="451" y="77"/>
                  <a:pt x="451" y="77"/>
                </a:cubicBezTo>
                <a:cubicBezTo>
                  <a:pt x="450" y="77"/>
                  <a:pt x="451" y="79"/>
                  <a:pt x="451" y="79"/>
                </a:cubicBezTo>
                <a:cubicBezTo>
                  <a:pt x="451" y="80"/>
                  <a:pt x="451" y="80"/>
                  <a:pt x="451" y="80"/>
                </a:cubicBezTo>
                <a:cubicBezTo>
                  <a:pt x="450" y="80"/>
                  <a:pt x="449" y="79"/>
                  <a:pt x="449" y="78"/>
                </a:cubicBezTo>
                <a:cubicBezTo>
                  <a:pt x="449" y="78"/>
                  <a:pt x="449" y="78"/>
                  <a:pt x="450" y="77"/>
                </a:cubicBezTo>
                <a:cubicBezTo>
                  <a:pt x="450" y="77"/>
                  <a:pt x="450" y="77"/>
                  <a:pt x="450" y="77"/>
                </a:cubicBezTo>
                <a:cubicBezTo>
                  <a:pt x="450" y="76"/>
                  <a:pt x="451" y="76"/>
                  <a:pt x="451" y="76"/>
                </a:cubicBezTo>
                <a:cubicBezTo>
                  <a:pt x="452" y="76"/>
                  <a:pt x="452" y="75"/>
                  <a:pt x="452" y="74"/>
                </a:cubicBezTo>
                <a:cubicBezTo>
                  <a:pt x="452" y="74"/>
                  <a:pt x="452" y="74"/>
                  <a:pt x="452" y="74"/>
                </a:cubicBezTo>
                <a:cubicBezTo>
                  <a:pt x="451" y="74"/>
                  <a:pt x="450" y="76"/>
                  <a:pt x="449" y="77"/>
                </a:cubicBezTo>
                <a:cubicBezTo>
                  <a:pt x="449" y="77"/>
                  <a:pt x="447" y="77"/>
                  <a:pt x="447" y="76"/>
                </a:cubicBezTo>
                <a:cubicBezTo>
                  <a:pt x="446" y="75"/>
                  <a:pt x="446" y="75"/>
                  <a:pt x="446" y="75"/>
                </a:cubicBezTo>
                <a:cubicBezTo>
                  <a:pt x="445" y="75"/>
                  <a:pt x="445" y="75"/>
                  <a:pt x="445" y="76"/>
                </a:cubicBezTo>
                <a:cubicBezTo>
                  <a:pt x="445" y="77"/>
                  <a:pt x="447" y="77"/>
                  <a:pt x="446" y="78"/>
                </a:cubicBezTo>
                <a:cubicBezTo>
                  <a:pt x="446" y="79"/>
                  <a:pt x="446" y="79"/>
                  <a:pt x="446" y="79"/>
                </a:cubicBezTo>
                <a:cubicBezTo>
                  <a:pt x="445" y="79"/>
                  <a:pt x="445" y="80"/>
                  <a:pt x="444" y="80"/>
                </a:cubicBezTo>
                <a:cubicBezTo>
                  <a:pt x="444" y="80"/>
                  <a:pt x="443" y="80"/>
                  <a:pt x="443" y="79"/>
                </a:cubicBezTo>
                <a:cubicBezTo>
                  <a:pt x="443" y="79"/>
                  <a:pt x="443" y="78"/>
                  <a:pt x="443" y="77"/>
                </a:cubicBezTo>
                <a:cubicBezTo>
                  <a:pt x="443" y="77"/>
                  <a:pt x="442" y="76"/>
                  <a:pt x="442" y="76"/>
                </a:cubicBezTo>
                <a:cubicBezTo>
                  <a:pt x="442" y="75"/>
                  <a:pt x="442" y="74"/>
                  <a:pt x="441" y="74"/>
                </a:cubicBezTo>
                <a:cubicBezTo>
                  <a:pt x="440" y="74"/>
                  <a:pt x="440" y="75"/>
                  <a:pt x="439" y="75"/>
                </a:cubicBezTo>
                <a:cubicBezTo>
                  <a:pt x="439" y="75"/>
                  <a:pt x="438" y="74"/>
                  <a:pt x="438" y="74"/>
                </a:cubicBezTo>
                <a:cubicBezTo>
                  <a:pt x="437" y="74"/>
                  <a:pt x="436" y="74"/>
                  <a:pt x="436" y="75"/>
                </a:cubicBezTo>
                <a:cubicBezTo>
                  <a:pt x="436" y="76"/>
                  <a:pt x="436" y="76"/>
                  <a:pt x="436" y="77"/>
                </a:cubicBezTo>
                <a:cubicBezTo>
                  <a:pt x="435" y="77"/>
                  <a:pt x="433" y="76"/>
                  <a:pt x="432" y="77"/>
                </a:cubicBezTo>
                <a:cubicBezTo>
                  <a:pt x="432" y="77"/>
                  <a:pt x="432" y="78"/>
                  <a:pt x="432" y="78"/>
                </a:cubicBezTo>
                <a:cubicBezTo>
                  <a:pt x="431" y="79"/>
                  <a:pt x="431" y="80"/>
                  <a:pt x="430" y="80"/>
                </a:cubicBezTo>
                <a:cubicBezTo>
                  <a:pt x="429" y="80"/>
                  <a:pt x="429" y="79"/>
                  <a:pt x="428" y="79"/>
                </a:cubicBezTo>
                <a:cubicBezTo>
                  <a:pt x="428" y="79"/>
                  <a:pt x="427" y="79"/>
                  <a:pt x="426" y="79"/>
                </a:cubicBezTo>
                <a:cubicBezTo>
                  <a:pt x="426" y="78"/>
                  <a:pt x="426" y="76"/>
                  <a:pt x="425" y="76"/>
                </a:cubicBezTo>
                <a:cubicBezTo>
                  <a:pt x="424" y="76"/>
                  <a:pt x="423" y="75"/>
                  <a:pt x="423" y="76"/>
                </a:cubicBezTo>
                <a:cubicBezTo>
                  <a:pt x="422" y="76"/>
                  <a:pt x="421" y="77"/>
                  <a:pt x="421" y="77"/>
                </a:cubicBezTo>
                <a:cubicBezTo>
                  <a:pt x="421" y="78"/>
                  <a:pt x="422" y="79"/>
                  <a:pt x="422" y="79"/>
                </a:cubicBezTo>
                <a:cubicBezTo>
                  <a:pt x="422" y="80"/>
                  <a:pt x="422" y="80"/>
                  <a:pt x="422" y="80"/>
                </a:cubicBezTo>
                <a:cubicBezTo>
                  <a:pt x="420" y="80"/>
                  <a:pt x="418" y="78"/>
                  <a:pt x="418" y="76"/>
                </a:cubicBezTo>
                <a:cubicBezTo>
                  <a:pt x="418" y="76"/>
                  <a:pt x="418" y="76"/>
                  <a:pt x="418" y="76"/>
                </a:cubicBezTo>
                <a:cubicBezTo>
                  <a:pt x="419" y="76"/>
                  <a:pt x="419" y="77"/>
                  <a:pt x="420" y="77"/>
                </a:cubicBezTo>
                <a:cubicBezTo>
                  <a:pt x="421" y="77"/>
                  <a:pt x="421" y="76"/>
                  <a:pt x="421" y="76"/>
                </a:cubicBezTo>
                <a:cubicBezTo>
                  <a:pt x="422" y="76"/>
                  <a:pt x="422" y="76"/>
                  <a:pt x="422" y="75"/>
                </a:cubicBezTo>
                <a:cubicBezTo>
                  <a:pt x="422" y="75"/>
                  <a:pt x="422" y="74"/>
                  <a:pt x="422" y="74"/>
                </a:cubicBezTo>
                <a:cubicBezTo>
                  <a:pt x="421" y="74"/>
                  <a:pt x="421" y="75"/>
                  <a:pt x="420" y="75"/>
                </a:cubicBezTo>
                <a:cubicBezTo>
                  <a:pt x="419" y="75"/>
                  <a:pt x="419" y="75"/>
                  <a:pt x="419" y="75"/>
                </a:cubicBezTo>
                <a:cubicBezTo>
                  <a:pt x="419" y="75"/>
                  <a:pt x="419" y="74"/>
                  <a:pt x="418" y="74"/>
                </a:cubicBezTo>
                <a:cubicBezTo>
                  <a:pt x="417" y="74"/>
                  <a:pt x="418" y="75"/>
                  <a:pt x="417" y="75"/>
                </a:cubicBezTo>
                <a:cubicBezTo>
                  <a:pt x="417" y="76"/>
                  <a:pt x="416" y="76"/>
                  <a:pt x="416" y="76"/>
                </a:cubicBezTo>
                <a:cubicBezTo>
                  <a:pt x="416" y="78"/>
                  <a:pt x="416" y="78"/>
                  <a:pt x="416" y="78"/>
                </a:cubicBezTo>
                <a:cubicBezTo>
                  <a:pt x="416" y="79"/>
                  <a:pt x="417" y="79"/>
                  <a:pt x="417" y="79"/>
                </a:cubicBezTo>
                <a:cubicBezTo>
                  <a:pt x="418" y="80"/>
                  <a:pt x="417" y="80"/>
                  <a:pt x="417" y="80"/>
                </a:cubicBezTo>
                <a:cubicBezTo>
                  <a:pt x="416" y="80"/>
                  <a:pt x="416" y="79"/>
                  <a:pt x="415" y="79"/>
                </a:cubicBezTo>
                <a:cubicBezTo>
                  <a:pt x="415" y="79"/>
                  <a:pt x="414" y="79"/>
                  <a:pt x="413" y="79"/>
                </a:cubicBezTo>
                <a:cubicBezTo>
                  <a:pt x="413" y="78"/>
                  <a:pt x="413" y="78"/>
                  <a:pt x="412" y="77"/>
                </a:cubicBezTo>
                <a:cubicBezTo>
                  <a:pt x="411" y="77"/>
                  <a:pt x="410" y="78"/>
                  <a:pt x="409" y="77"/>
                </a:cubicBezTo>
                <a:cubicBezTo>
                  <a:pt x="408" y="77"/>
                  <a:pt x="408" y="76"/>
                  <a:pt x="407" y="76"/>
                </a:cubicBezTo>
                <a:cubicBezTo>
                  <a:pt x="406" y="76"/>
                  <a:pt x="406" y="76"/>
                  <a:pt x="405" y="76"/>
                </a:cubicBezTo>
                <a:cubicBezTo>
                  <a:pt x="404" y="76"/>
                  <a:pt x="404" y="75"/>
                  <a:pt x="403" y="76"/>
                </a:cubicBezTo>
                <a:cubicBezTo>
                  <a:pt x="402" y="76"/>
                  <a:pt x="402" y="77"/>
                  <a:pt x="402" y="77"/>
                </a:cubicBezTo>
                <a:cubicBezTo>
                  <a:pt x="401" y="77"/>
                  <a:pt x="400" y="77"/>
                  <a:pt x="400" y="78"/>
                </a:cubicBezTo>
                <a:cubicBezTo>
                  <a:pt x="400" y="78"/>
                  <a:pt x="400" y="79"/>
                  <a:pt x="399" y="79"/>
                </a:cubicBezTo>
                <a:cubicBezTo>
                  <a:pt x="399" y="79"/>
                  <a:pt x="399" y="78"/>
                  <a:pt x="398" y="78"/>
                </a:cubicBezTo>
                <a:cubicBezTo>
                  <a:pt x="397" y="78"/>
                  <a:pt x="397" y="79"/>
                  <a:pt x="396" y="79"/>
                </a:cubicBezTo>
                <a:cubicBezTo>
                  <a:pt x="395" y="79"/>
                  <a:pt x="394" y="80"/>
                  <a:pt x="393" y="79"/>
                </a:cubicBezTo>
                <a:cubicBezTo>
                  <a:pt x="392" y="79"/>
                  <a:pt x="392" y="79"/>
                  <a:pt x="392" y="79"/>
                </a:cubicBezTo>
                <a:cubicBezTo>
                  <a:pt x="392" y="78"/>
                  <a:pt x="393" y="77"/>
                  <a:pt x="393" y="76"/>
                </a:cubicBezTo>
                <a:cubicBezTo>
                  <a:pt x="394" y="76"/>
                  <a:pt x="393" y="75"/>
                  <a:pt x="394" y="74"/>
                </a:cubicBezTo>
                <a:cubicBezTo>
                  <a:pt x="394" y="73"/>
                  <a:pt x="394" y="71"/>
                  <a:pt x="393" y="72"/>
                </a:cubicBezTo>
                <a:cubicBezTo>
                  <a:pt x="391" y="72"/>
                  <a:pt x="392" y="72"/>
                  <a:pt x="392" y="74"/>
                </a:cubicBezTo>
                <a:cubicBezTo>
                  <a:pt x="391" y="74"/>
                  <a:pt x="391" y="75"/>
                  <a:pt x="390" y="75"/>
                </a:cubicBezTo>
                <a:cubicBezTo>
                  <a:pt x="390" y="76"/>
                  <a:pt x="390" y="76"/>
                  <a:pt x="390" y="77"/>
                </a:cubicBezTo>
                <a:cubicBezTo>
                  <a:pt x="390" y="77"/>
                  <a:pt x="390" y="77"/>
                  <a:pt x="390" y="77"/>
                </a:cubicBezTo>
                <a:cubicBezTo>
                  <a:pt x="387" y="78"/>
                  <a:pt x="387" y="76"/>
                  <a:pt x="386" y="76"/>
                </a:cubicBezTo>
                <a:cubicBezTo>
                  <a:pt x="385" y="76"/>
                  <a:pt x="385" y="76"/>
                  <a:pt x="385" y="76"/>
                </a:cubicBezTo>
                <a:cubicBezTo>
                  <a:pt x="383" y="76"/>
                  <a:pt x="383" y="77"/>
                  <a:pt x="382" y="77"/>
                </a:cubicBezTo>
                <a:cubicBezTo>
                  <a:pt x="381" y="78"/>
                  <a:pt x="380" y="76"/>
                  <a:pt x="380" y="76"/>
                </a:cubicBezTo>
                <a:cubicBezTo>
                  <a:pt x="379" y="77"/>
                  <a:pt x="379" y="77"/>
                  <a:pt x="379" y="77"/>
                </a:cubicBezTo>
                <a:cubicBezTo>
                  <a:pt x="379" y="79"/>
                  <a:pt x="381" y="79"/>
                  <a:pt x="381" y="80"/>
                </a:cubicBezTo>
                <a:cubicBezTo>
                  <a:pt x="380" y="81"/>
                  <a:pt x="381" y="81"/>
                  <a:pt x="380" y="81"/>
                </a:cubicBezTo>
                <a:cubicBezTo>
                  <a:pt x="379" y="81"/>
                  <a:pt x="378" y="78"/>
                  <a:pt x="377" y="79"/>
                </a:cubicBezTo>
                <a:cubicBezTo>
                  <a:pt x="377" y="80"/>
                  <a:pt x="376" y="80"/>
                  <a:pt x="376" y="80"/>
                </a:cubicBezTo>
                <a:cubicBezTo>
                  <a:pt x="376" y="81"/>
                  <a:pt x="377" y="81"/>
                  <a:pt x="377" y="82"/>
                </a:cubicBezTo>
                <a:cubicBezTo>
                  <a:pt x="377" y="82"/>
                  <a:pt x="377" y="82"/>
                  <a:pt x="377" y="82"/>
                </a:cubicBezTo>
                <a:cubicBezTo>
                  <a:pt x="376" y="82"/>
                  <a:pt x="376" y="82"/>
                  <a:pt x="376" y="81"/>
                </a:cubicBezTo>
                <a:cubicBezTo>
                  <a:pt x="375" y="81"/>
                  <a:pt x="374" y="81"/>
                  <a:pt x="374" y="81"/>
                </a:cubicBezTo>
                <a:cubicBezTo>
                  <a:pt x="373" y="81"/>
                  <a:pt x="373" y="80"/>
                  <a:pt x="374" y="80"/>
                </a:cubicBezTo>
                <a:cubicBezTo>
                  <a:pt x="374" y="78"/>
                  <a:pt x="376" y="77"/>
                  <a:pt x="376" y="76"/>
                </a:cubicBezTo>
                <a:cubicBezTo>
                  <a:pt x="376" y="75"/>
                  <a:pt x="376" y="75"/>
                  <a:pt x="375" y="75"/>
                </a:cubicBezTo>
                <a:cubicBezTo>
                  <a:pt x="375" y="75"/>
                  <a:pt x="373" y="74"/>
                  <a:pt x="373" y="75"/>
                </a:cubicBezTo>
                <a:cubicBezTo>
                  <a:pt x="373" y="76"/>
                  <a:pt x="372" y="77"/>
                  <a:pt x="372" y="78"/>
                </a:cubicBezTo>
                <a:cubicBezTo>
                  <a:pt x="372" y="78"/>
                  <a:pt x="370" y="78"/>
                  <a:pt x="370" y="77"/>
                </a:cubicBezTo>
                <a:cubicBezTo>
                  <a:pt x="369" y="77"/>
                  <a:pt x="368" y="76"/>
                  <a:pt x="368" y="76"/>
                </a:cubicBezTo>
                <a:cubicBezTo>
                  <a:pt x="367" y="77"/>
                  <a:pt x="366" y="78"/>
                  <a:pt x="366" y="78"/>
                </a:cubicBezTo>
                <a:cubicBezTo>
                  <a:pt x="365" y="78"/>
                  <a:pt x="365" y="77"/>
                  <a:pt x="364" y="77"/>
                </a:cubicBezTo>
                <a:cubicBezTo>
                  <a:pt x="363" y="76"/>
                  <a:pt x="362" y="76"/>
                  <a:pt x="361" y="77"/>
                </a:cubicBezTo>
                <a:cubicBezTo>
                  <a:pt x="360" y="77"/>
                  <a:pt x="360" y="77"/>
                  <a:pt x="360" y="78"/>
                </a:cubicBezTo>
                <a:cubicBezTo>
                  <a:pt x="360" y="78"/>
                  <a:pt x="361" y="78"/>
                  <a:pt x="361" y="79"/>
                </a:cubicBezTo>
                <a:cubicBezTo>
                  <a:pt x="362" y="80"/>
                  <a:pt x="362" y="80"/>
                  <a:pt x="362" y="80"/>
                </a:cubicBezTo>
                <a:cubicBezTo>
                  <a:pt x="362" y="80"/>
                  <a:pt x="362" y="81"/>
                  <a:pt x="361" y="81"/>
                </a:cubicBezTo>
                <a:cubicBezTo>
                  <a:pt x="360" y="81"/>
                  <a:pt x="360" y="81"/>
                  <a:pt x="360" y="81"/>
                </a:cubicBezTo>
                <a:cubicBezTo>
                  <a:pt x="360" y="81"/>
                  <a:pt x="360" y="80"/>
                  <a:pt x="360" y="79"/>
                </a:cubicBezTo>
                <a:cubicBezTo>
                  <a:pt x="360" y="79"/>
                  <a:pt x="360" y="79"/>
                  <a:pt x="359" y="79"/>
                </a:cubicBezTo>
                <a:cubicBezTo>
                  <a:pt x="358" y="79"/>
                  <a:pt x="358" y="79"/>
                  <a:pt x="358" y="80"/>
                </a:cubicBezTo>
                <a:cubicBezTo>
                  <a:pt x="357" y="80"/>
                  <a:pt x="357" y="80"/>
                  <a:pt x="357" y="79"/>
                </a:cubicBezTo>
                <a:cubicBezTo>
                  <a:pt x="357" y="78"/>
                  <a:pt x="357" y="78"/>
                  <a:pt x="358" y="78"/>
                </a:cubicBezTo>
                <a:cubicBezTo>
                  <a:pt x="358" y="77"/>
                  <a:pt x="358" y="77"/>
                  <a:pt x="358" y="77"/>
                </a:cubicBezTo>
                <a:cubicBezTo>
                  <a:pt x="357" y="76"/>
                  <a:pt x="357" y="76"/>
                  <a:pt x="356" y="76"/>
                </a:cubicBezTo>
                <a:cubicBezTo>
                  <a:pt x="356" y="77"/>
                  <a:pt x="355" y="79"/>
                  <a:pt x="354" y="78"/>
                </a:cubicBezTo>
                <a:cubicBezTo>
                  <a:pt x="353" y="77"/>
                  <a:pt x="352" y="77"/>
                  <a:pt x="351" y="77"/>
                </a:cubicBezTo>
                <a:cubicBezTo>
                  <a:pt x="351" y="76"/>
                  <a:pt x="351" y="77"/>
                  <a:pt x="351" y="77"/>
                </a:cubicBezTo>
                <a:cubicBezTo>
                  <a:pt x="351" y="78"/>
                  <a:pt x="352" y="78"/>
                  <a:pt x="352" y="79"/>
                </a:cubicBezTo>
                <a:cubicBezTo>
                  <a:pt x="351" y="80"/>
                  <a:pt x="351" y="80"/>
                  <a:pt x="351" y="80"/>
                </a:cubicBezTo>
                <a:cubicBezTo>
                  <a:pt x="351" y="80"/>
                  <a:pt x="350" y="79"/>
                  <a:pt x="350" y="78"/>
                </a:cubicBezTo>
                <a:cubicBezTo>
                  <a:pt x="348" y="78"/>
                  <a:pt x="347" y="79"/>
                  <a:pt x="346" y="78"/>
                </a:cubicBezTo>
                <a:cubicBezTo>
                  <a:pt x="346" y="77"/>
                  <a:pt x="346" y="77"/>
                  <a:pt x="346" y="77"/>
                </a:cubicBezTo>
                <a:cubicBezTo>
                  <a:pt x="347" y="77"/>
                  <a:pt x="348" y="77"/>
                  <a:pt x="348" y="76"/>
                </a:cubicBezTo>
                <a:cubicBezTo>
                  <a:pt x="348" y="76"/>
                  <a:pt x="348" y="76"/>
                  <a:pt x="348" y="76"/>
                </a:cubicBezTo>
                <a:cubicBezTo>
                  <a:pt x="348" y="75"/>
                  <a:pt x="347" y="75"/>
                  <a:pt x="346" y="75"/>
                </a:cubicBezTo>
                <a:cubicBezTo>
                  <a:pt x="346" y="75"/>
                  <a:pt x="346" y="76"/>
                  <a:pt x="345" y="77"/>
                </a:cubicBezTo>
                <a:cubicBezTo>
                  <a:pt x="345" y="77"/>
                  <a:pt x="344" y="78"/>
                  <a:pt x="343" y="78"/>
                </a:cubicBezTo>
                <a:cubicBezTo>
                  <a:pt x="343" y="78"/>
                  <a:pt x="342" y="78"/>
                  <a:pt x="342" y="77"/>
                </a:cubicBezTo>
                <a:cubicBezTo>
                  <a:pt x="342" y="76"/>
                  <a:pt x="344" y="76"/>
                  <a:pt x="344" y="75"/>
                </a:cubicBezTo>
                <a:cubicBezTo>
                  <a:pt x="344" y="74"/>
                  <a:pt x="343" y="73"/>
                  <a:pt x="343" y="73"/>
                </a:cubicBezTo>
                <a:cubicBezTo>
                  <a:pt x="341" y="73"/>
                  <a:pt x="341" y="75"/>
                  <a:pt x="341" y="76"/>
                </a:cubicBezTo>
                <a:cubicBezTo>
                  <a:pt x="341" y="79"/>
                  <a:pt x="340" y="78"/>
                  <a:pt x="339" y="79"/>
                </a:cubicBezTo>
                <a:cubicBezTo>
                  <a:pt x="339" y="79"/>
                  <a:pt x="339" y="80"/>
                  <a:pt x="338" y="80"/>
                </a:cubicBezTo>
                <a:cubicBezTo>
                  <a:pt x="338" y="80"/>
                  <a:pt x="337" y="80"/>
                  <a:pt x="337" y="80"/>
                </a:cubicBezTo>
                <a:cubicBezTo>
                  <a:pt x="336" y="80"/>
                  <a:pt x="336" y="80"/>
                  <a:pt x="336" y="80"/>
                </a:cubicBezTo>
                <a:cubicBezTo>
                  <a:pt x="336" y="79"/>
                  <a:pt x="336" y="79"/>
                  <a:pt x="336" y="79"/>
                </a:cubicBezTo>
                <a:cubicBezTo>
                  <a:pt x="335" y="78"/>
                  <a:pt x="335" y="78"/>
                  <a:pt x="335" y="78"/>
                </a:cubicBezTo>
                <a:cubicBezTo>
                  <a:pt x="334" y="77"/>
                  <a:pt x="335" y="76"/>
                  <a:pt x="334" y="76"/>
                </a:cubicBezTo>
                <a:cubicBezTo>
                  <a:pt x="332" y="76"/>
                  <a:pt x="333" y="77"/>
                  <a:pt x="332" y="78"/>
                </a:cubicBezTo>
                <a:cubicBezTo>
                  <a:pt x="332" y="79"/>
                  <a:pt x="331" y="80"/>
                  <a:pt x="330" y="80"/>
                </a:cubicBezTo>
                <a:cubicBezTo>
                  <a:pt x="330" y="80"/>
                  <a:pt x="330" y="82"/>
                  <a:pt x="329" y="82"/>
                </a:cubicBezTo>
                <a:cubicBezTo>
                  <a:pt x="328" y="81"/>
                  <a:pt x="328" y="81"/>
                  <a:pt x="328" y="81"/>
                </a:cubicBezTo>
                <a:cubicBezTo>
                  <a:pt x="328" y="81"/>
                  <a:pt x="329" y="80"/>
                  <a:pt x="329" y="80"/>
                </a:cubicBezTo>
                <a:cubicBezTo>
                  <a:pt x="329" y="79"/>
                  <a:pt x="329" y="79"/>
                  <a:pt x="328" y="79"/>
                </a:cubicBezTo>
                <a:cubicBezTo>
                  <a:pt x="328" y="79"/>
                  <a:pt x="328" y="79"/>
                  <a:pt x="327" y="79"/>
                </a:cubicBezTo>
                <a:cubicBezTo>
                  <a:pt x="327" y="78"/>
                  <a:pt x="327" y="78"/>
                  <a:pt x="327" y="78"/>
                </a:cubicBezTo>
                <a:cubicBezTo>
                  <a:pt x="326" y="77"/>
                  <a:pt x="327" y="77"/>
                  <a:pt x="327" y="77"/>
                </a:cubicBezTo>
                <a:cubicBezTo>
                  <a:pt x="327" y="76"/>
                  <a:pt x="327" y="76"/>
                  <a:pt x="327" y="76"/>
                </a:cubicBezTo>
                <a:cubicBezTo>
                  <a:pt x="327" y="76"/>
                  <a:pt x="327" y="77"/>
                  <a:pt x="326" y="77"/>
                </a:cubicBezTo>
                <a:cubicBezTo>
                  <a:pt x="326" y="77"/>
                  <a:pt x="325" y="77"/>
                  <a:pt x="325" y="77"/>
                </a:cubicBezTo>
                <a:cubicBezTo>
                  <a:pt x="324" y="78"/>
                  <a:pt x="325" y="78"/>
                  <a:pt x="324" y="78"/>
                </a:cubicBezTo>
                <a:cubicBezTo>
                  <a:pt x="323" y="78"/>
                  <a:pt x="323" y="78"/>
                  <a:pt x="323" y="78"/>
                </a:cubicBezTo>
                <a:cubicBezTo>
                  <a:pt x="323" y="77"/>
                  <a:pt x="324" y="77"/>
                  <a:pt x="324" y="76"/>
                </a:cubicBezTo>
                <a:cubicBezTo>
                  <a:pt x="324" y="76"/>
                  <a:pt x="324" y="76"/>
                  <a:pt x="324" y="76"/>
                </a:cubicBezTo>
                <a:cubicBezTo>
                  <a:pt x="323" y="76"/>
                  <a:pt x="323" y="77"/>
                  <a:pt x="323" y="77"/>
                </a:cubicBezTo>
                <a:cubicBezTo>
                  <a:pt x="322" y="78"/>
                  <a:pt x="320" y="78"/>
                  <a:pt x="320" y="79"/>
                </a:cubicBezTo>
                <a:cubicBezTo>
                  <a:pt x="320" y="80"/>
                  <a:pt x="321" y="80"/>
                  <a:pt x="321" y="81"/>
                </a:cubicBezTo>
                <a:cubicBezTo>
                  <a:pt x="321" y="82"/>
                  <a:pt x="321" y="82"/>
                  <a:pt x="321" y="82"/>
                </a:cubicBezTo>
                <a:cubicBezTo>
                  <a:pt x="320" y="82"/>
                  <a:pt x="319" y="79"/>
                  <a:pt x="318" y="79"/>
                </a:cubicBezTo>
                <a:cubicBezTo>
                  <a:pt x="317" y="79"/>
                  <a:pt x="317" y="80"/>
                  <a:pt x="316" y="80"/>
                </a:cubicBezTo>
                <a:cubicBezTo>
                  <a:pt x="316" y="80"/>
                  <a:pt x="316" y="80"/>
                  <a:pt x="316" y="80"/>
                </a:cubicBezTo>
                <a:cubicBezTo>
                  <a:pt x="316" y="79"/>
                  <a:pt x="316" y="79"/>
                  <a:pt x="316" y="79"/>
                </a:cubicBezTo>
                <a:cubicBezTo>
                  <a:pt x="316" y="78"/>
                  <a:pt x="316" y="78"/>
                  <a:pt x="316" y="78"/>
                </a:cubicBezTo>
                <a:cubicBezTo>
                  <a:pt x="316" y="77"/>
                  <a:pt x="316" y="77"/>
                  <a:pt x="315" y="77"/>
                </a:cubicBezTo>
                <a:cubicBezTo>
                  <a:pt x="315" y="77"/>
                  <a:pt x="315" y="77"/>
                  <a:pt x="314" y="77"/>
                </a:cubicBezTo>
                <a:cubicBezTo>
                  <a:pt x="313" y="77"/>
                  <a:pt x="313" y="76"/>
                  <a:pt x="313" y="76"/>
                </a:cubicBezTo>
                <a:cubicBezTo>
                  <a:pt x="312" y="76"/>
                  <a:pt x="312" y="76"/>
                  <a:pt x="311" y="76"/>
                </a:cubicBezTo>
                <a:cubicBezTo>
                  <a:pt x="311" y="76"/>
                  <a:pt x="311" y="77"/>
                  <a:pt x="310" y="77"/>
                </a:cubicBezTo>
                <a:cubicBezTo>
                  <a:pt x="309" y="78"/>
                  <a:pt x="309" y="78"/>
                  <a:pt x="308" y="79"/>
                </a:cubicBezTo>
                <a:cubicBezTo>
                  <a:pt x="307" y="79"/>
                  <a:pt x="307" y="79"/>
                  <a:pt x="306" y="79"/>
                </a:cubicBezTo>
                <a:cubicBezTo>
                  <a:pt x="306" y="80"/>
                  <a:pt x="305" y="80"/>
                  <a:pt x="305" y="80"/>
                </a:cubicBezTo>
                <a:cubicBezTo>
                  <a:pt x="304" y="80"/>
                  <a:pt x="304" y="80"/>
                  <a:pt x="304" y="80"/>
                </a:cubicBezTo>
                <a:cubicBezTo>
                  <a:pt x="304" y="80"/>
                  <a:pt x="304" y="79"/>
                  <a:pt x="304" y="79"/>
                </a:cubicBezTo>
                <a:cubicBezTo>
                  <a:pt x="304" y="78"/>
                  <a:pt x="303" y="76"/>
                  <a:pt x="302" y="76"/>
                </a:cubicBezTo>
                <a:cubicBezTo>
                  <a:pt x="301" y="76"/>
                  <a:pt x="301" y="76"/>
                  <a:pt x="301" y="76"/>
                </a:cubicBezTo>
                <a:cubicBezTo>
                  <a:pt x="301" y="77"/>
                  <a:pt x="301" y="77"/>
                  <a:pt x="301" y="77"/>
                </a:cubicBezTo>
                <a:cubicBezTo>
                  <a:pt x="301" y="78"/>
                  <a:pt x="302" y="78"/>
                  <a:pt x="302" y="78"/>
                </a:cubicBezTo>
                <a:cubicBezTo>
                  <a:pt x="302" y="78"/>
                  <a:pt x="302" y="79"/>
                  <a:pt x="301" y="79"/>
                </a:cubicBezTo>
                <a:cubicBezTo>
                  <a:pt x="301" y="79"/>
                  <a:pt x="301" y="79"/>
                  <a:pt x="301" y="79"/>
                </a:cubicBezTo>
                <a:cubicBezTo>
                  <a:pt x="300" y="80"/>
                  <a:pt x="299" y="78"/>
                  <a:pt x="299" y="78"/>
                </a:cubicBezTo>
                <a:cubicBezTo>
                  <a:pt x="297" y="78"/>
                  <a:pt x="297" y="79"/>
                  <a:pt x="297" y="79"/>
                </a:cubicBezTo>
                <a:cubicBezTo>
                  <a:pt x="296" y="79"/>
                  <a:pt x="296" y="79"/>
                  <a:pt x="295" y="79"/>
                </a:cubicBezTo>
                <a:cubicBezTo>
                  <a:pt x="295" y="80"/>
                  <a:pt x="294" y="80"/>
                  <a:pt x="294" y="81"/>
                </a:cubicBezTo>
                <a:cubicBezTo>
                  <a:pt x="293" y="81"/>
                  <a:pt x="293" y="81"/>
                  <a:pt x="293" y="81"/>
                </a:cubicBezTo>
                <a:cubicBezTo>
                  <a:pt x="292" y="81"/>
                  <a:pt x="291" y="80"/>
                  <a:pt x="291" y="80"/>
                </a:cubicBezTo>
                <a:cubicBezTo>
                  <a:pt x="291" y="79"/>
                  <a:pt x="291" y="79"/>
                  <a:pt x="291" y="79"/>
                </a:cubicBezTo>
                <a:cubicBezTo>
                  <a:pt x="291" y="78"/>
                  <a:pt x="291" y="78"/>
                  <a:pt x="290" y="78"/>
                </a:cubicBezTo>
                <a:cubicBezTo>
                  <a:pt x="290" y="77"/>
                  <a:pt x="289" y="77"/>
                  <a:pt x="289" y="78"/>
                </a:cubicBezTo>
                <a:cubicBezTo>
                  <a:pt x="288" y="78"/>
                  <a:pt x="288" y="78"/>
                  <a:pt x="288" y="78"/>
                </a:cubicBezTo>
                <a:cubicBezTo>
                  <a:pt x="288" y="79"/>
                  <a:pt x="288" y="79"/>
                  <a:pt x="287" y="79"/>
                </a:cubicBezTo>
                <a:cubicBezTo>
                  <a:pt x="287" y="80"/>
                  <a:pt x="286" y="81"/>
                  <a:pt x="286" y="81"/>
                </a:cubicBezTo>
                <a:cubicBezTo>
                  <a:pt x="285" y="81"/>
                  <a:pt x="284" y="79"/>
                  <a:pt x="284" y="79"/>
                </a:cubicBezTo>
                <a:cubicBezTo>
                  <a:pt x="283" y="79"/>
                  <a:pt x="282" y="80"/>
                  <a:pt x="282" y="80"/>
                </a:cubicBezTo>
                <a:cubicBezTo>
                  <a:pt x="281" y="81"/>
                  <a:pt x="282" y="83"/>
                  <a:pt x="280" y="82"/>
                </a:cubicBezTo>
                <a:cubicBezTo>
                  <a:pt x="280" y="82"/>
                  <a:pt x="280" y="81"/>
                  <a:pt x="280" y="80"/>
                </a:cubicBezTo>
                <a:cubicBezTo>
                  <a:pt x="280" y="80"/>
                  <a:pt x="279" y="79"/>
                  <a:pt x="278" y="78"/>
                </a:cubicBezTo>
                <a:cubicBezTo>
                  <a:pt x="278" y="78"/>
                  <a:pt x="278" y="77"/>
                  <a:pt x="279" y="77"/>
                </a:cubicBezTo>
                <a:cubicBezTo>
                  <a:pt x="279" y="76"/>
                  <a:pt x="279" y="75"/>
                  <a:pt x="278" y="75"/>
                </a:cubicBezTo>
                <a:cubicBezTo>
                  <a:pt x="277" y="75"/>
                  <a:pt x="277" y="75"/>
                  <a:pt x="277" y="76"/>
                </a:cubicBezTo>
                <a:cubicBezTo>
                  <a:pt x="276" y="76"/>
                  <a:pt x="277" y="77"/>
                  <a:pt x="277" y="78"/>
                </a:cubicBezTo>
                <a:cubicBezTo>
                  <a:pt x="277" y="79"/>
                  <a:pt x="275" y="79"/>
                  <a:pt x="275" y="80"/>
                </a:cubicBezTo>
                <a:cubicBezTo>
                  <a:pt x="275" y="81"/>
                  <a:pt x="276" y="83"/>
                  <a:pt x="275" y="83"/>
                </a:cubicBezTo>
                <a:cubicBezTo>
                  <a:pt x="274" y="83"/>
                  <a:pt x="274" y="82"/>
                  <a:pt x="273" y="82"/>
                </a:cubicBezTo>
                <a:cubicBezTo>
                  <a:pt x="273" y="81"/>
                  <a:pt x="273" y="81"/>
                  <a:pt x="273" y="81"/>
                </a:cubicBezTo>
                <a:cubicBezTo>
                  <a:pt x="274" y="80"/>
                  <a:pt x="275" y="80"/>
                  <a:pt x="275" y="80"/>
                </a:cubicBezTo>
                <a:cubicBezTo>
                  <a:pt x="275" y="79"/>
                  <a:pt x="275" y="78"/>
                  <a:pt x="274" y="78"/>
                </a:cubicBezTo>
                <a:cubicBezTo>
                  <a:pt x="274" y="78"/>
                  <a:pt x="273" y="78"/>
                  <a:pt x="273" y="78"/>
                </a:cubicBezTo>
                <a:cubicBezTo>
                  <a:pt x="273" y="78"/>
                  <a:pt x="272" y="78"/>
                  <a:pt x="271" y="78"/>
                </a:cubicBezTo>
                <a:cubicBezTo>
                  <a:pt x="271" y="78"/>
                  <a:pt x="271" y="76"/>
                  <a:pt x="270" y="7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69" y="79"/>
                  <a:pt x="272" y="79"/>
                  <a:pt x="270" y="80"/>
                </a:cubicBezTo>
                <a:cubicBezTo>
                  <a:pt x="270" y="81"/>
                  <a:pt x="270" y="81"/>
                  <a:pt x="270" y="81"/>
                </a:cubicBezTo>
                <a:cubicBezTo>
                  <a:pt x="269" y="81"/>
                  <a:pt x="269" y="81"/>
                  <a:pt x="269" y="80"/>
                </a:cubicBezTo>
                <a:cubicBezTo>
                  <a:pt x="268" y="80"/>
                  <a:pt x="266" y="80"/>
                  <a:pt x="265" y="80"/>
                </a:cubicBezTo>
                <a:cubicBezTo>
                  <a:pt x="264" y="80"/>
                  <a:pt x="264" y="81"/>
                  <a:pt x="263" y="81"/>
                </a:cubicBezTo>
                <a:cubicBezTo>
                  <a:pt x="263" y="81"/>
                  <a:pt x="263" y="81"/>
                  <a:pt x="263" y="81"/>
                </a:cubicBezTo>
                <a:cubicBezTo>
                  <a:pt x="263" y="81"/>
                  <a:pt x="263" y="81"/>
                  <a:pt x="262" y="80"/>
                </a:cubicBezTo>
                <a:cubicBezTo>
                  <a:pt x="262" y="79"/>
                  <a:pt x="261" y="79"/>
                  <a:pt x="260" y="79"/>
                </a:cubicBezTo>
                <a:cubicBezTo>
                  <a:pt x="259" y="79"/>
                  <a:pt x="260" y="81"/>
                  <a:pt x="259" y="81"/>
                </a:cubicBezTo>
                <a:cubicBezTo>
                  <a:pt x="258" y="81"/>
                  <a:pt x="258" y="81"/>
                  <a:pt x="258" y="81"/>
                </a:cubicBezTo>
                <a:cubicBezTo>
                  <a:pt x="258" y="82"/>
                  <a:pt x="258" y="80"/>
                  <a:pt x="257" y="79"/>
                </a:cubicBezTo>
                <a:cubicBezTo>
                  <a:pt x="257" y="78"/>
                  <a:pt x="257" y="78"/>
                  <a:pt x="257" y="78"/>
                </a:cubicBezTo>
                <a:cubicBezTo>
                  <a:pt x="256" y="78"/>
                  <a:pt x="255" y="78"/>
                  <a:pt x="255" y="78"/>
                </a:cubicBezTo>
                <a:cubicBezTo>
                  <a:pt x="254" y="77"/>
                  <a:pt x="254" y="77"/>
                  <a:pt x="254" y="77"/>
                </a:cubicBezTo>
                <a:cubicBezTo>
                  <a:pt x="254" y="77"/>
                  <a:pt x="254" y="77"/>
                  <a:pt x="254" y="77"/>
                </a:cubicBezTo>
                <a:cubicBezTo>
                  <a:pt x="253" y="77"/>
                  <a:pt x="253" y="77"/>
                  <a:pt x="253" y="77"/>
                </a:cubicBezTo>
                <a:cubicBezTo>
                  <a:pt x="252" y="78"/>
                  <a:pt x="254" y="78"/>
                  <a:pt x="254" y="79"/>
                </a:cubicBezTo>
                <a:cubicBezTo>
                  <a:pt x="254" y="79"/>
                  <a:pt x="254" y="80"/>
                  <a:pt x="254" y="80"/>
                </a:cubicBezTo>
                <a:cubicBezTo>
                  <a:pt x="253" y="80"/>
                  <a:pt x="251" y="80"/>
                  <a:pt x="251" y="80"/>
                </a:cubicBezTo>
                <a:cubicBezTo>
                  <a:pt x="249" y="80"/>
                  <a:pt x="249" y="78"/>
                  <a:pt x="248" y="77"/>
                </a:cubicBezTo>
                <a:cubicBezTo>
                  <a:pt x="247" y="77"/>
                  <a:pt x="245" y="77"/>
                  <a:pt x="244" y="77"/>
                </a:cubicBezTo>
                <a:cubicBezTo>
                  <a:pt x="244" y="77"/>
                  <a:pt x="243" y="78"/>
                  <a:pt x="243" y="78"/>
                </a:cubicBezTo>
                <a:cubicBezTo>
                  <a:pt x="241" y="78"/>
                  <a:pt x="241" y="77"/>
                  <a:pt x="241" y="77"/>
                </a:cubicBezTo>
                <a:cubicBezTo>
                  <a:pt x="240" y="77"/>
                  <a:pt x="240" y="77"/>
                  <a:pt x="239" y="77"/>
                </a:cubicBezTo>
                <a:cubicBezTo>
                  <a:pt x="239" y="77"/>
                  <a:pt x="238" y="76"/>
                  <a:pt x="238" y="76"/>
                </a:cubicBezTo>
                <a:cubicBezTo>
                  <a:pt x="237" y="76"/>
                  <a:pt x="237" y="76"/>
                  <a:pt x="237" y="76"/>
                </a:cubicBezTo>
                <a:cubicBezTo>
                  <a:pt x="237" y="77"/>
                  <a:pt x="238" y="77"/>
                  <a:pt x="238" y="78"/>
                </a:cubicBezTo>
                <a:cubicBezTo>
                  <a:pt x="238" y="78"/>
                  <a:pt x="238" y="79"/>
                  <a:pt x="238" y="80"/>
                </a:cubicBezTo>
                <a:cubicBezTo>
                  <a:pt x="240" y="81"/>
                  <a:pt x="240" y="81"/>
                  <a:pt x="240" y="81"/>
                </a:cubicBezTo>
                <a:cubicBezTo>
                  <a:pt x="240" y="81"/>
                  <a:pt x="240" y="82"/>
                  <a:pt x="239" y="82"/>
                </a:cubicBezTo>
                <a:cubicBezTo>
                  <a:pt x="239" y="82"/>
                  <a:pt x="238" y="81"/>
                  <a:pt x="238" y="81"/>
                </a:cubicBezTo>
                <a:cubicBezTo>
                  <a:pt x="237" y="81"/>
                  <a:pt x="237" y="82"/>
                  <a:pt x="236" y="82"/>
                </a:cubicBezTo>
                <a:cubicBezTo>
                  <a:pt x="235" y="81"/>
                  <a:pt x="235" y="80"/>
                  <a:pt x="234" y="80"/>
                </a:cubicBezTo>
                <a:cubicBezTo>
                  <a:pt x="233" y="80"/>
                  <a:pt x="232" y="80"/>
                  <a:pt x="231" y="80"/>
                </a:cubicBezTo>
                <a:cubicBezTo>
                  <a:pt x="231" y="80"/>
                  <a:pt x="230" y="79"/>
                  <a:pt x="230" y="79"/>
                </a:cubicBezTo>
                <a:cubicBezTo>
                  <a:pt x="229" y="79"/>
                  <a:pt x="228" y="80"/>
                  <a:pt x="228" y="80"/>
                </a:cubicBezTo>
                <a:cubicBezTo>
                  <a:pt x="227" y="81"/>
                  <a:pt x="226" y="80"/>
                  <a:pt x="225" y="80"/>
                </a:cubicBezTo>
                <a:cubicBezTo>
                  <a:pt x="223" y="81"/>
                  <a:pt x="224" y="84"/>
                  <a:pt x="222" y="84"/>
                </a:cubicBezTo>
                <a:cubicBezTo>
                  <a:pt x="221" y="83"/>
                  <a:pt x="221" y="83"/>
                  <a:pt x="221" y="83"/>
                </a:cubicBezTo>
                <a:cubicBezTo>
                  <a:pt x="220" y="83"/>
                  <a:pt x="222" y="82"/>
                  <a:pt x="222" y="82"/>
                </a:cubicBezTo>
                <a:cubicBezTo>
                  <a:pt x="222" y="81"/>
                  <a:pt x="221" y="79"/>
                  <a:pt x="220" y="79"/>
                </a:cubicBezTo>
                <a:cubicBezTo>
                  <a:pt x="218" y="79"/>
                  <a:pt x="220" y="81"/>
                  <a:pt x="218" y="82"/>
                </a:cubicBezTo>
                <a:cubicBezTo>
                  <a:pt x="217" y="82"/>
                  <a:pt x="217" y="82"/>
                  <a:pt x="217" y="82"/>
                </a:cubicBezTo>
                <a:cubicBezTo>
                  <a:pt x="217" y="81"/>
                  <a:pt x="217" y="81"/>
                  <a:pt x="216" y="80"/>
                </a:cubicBezTo>
                <a:cubicBezTo>
                  <a:pt x="216" y="79"/>
                  <a:pt x="216" y="78"/>
                  <a:pt x="216" y="77"/>
                </a:cubicBezTo>
                <a:cubicBezTo>
                  <a:pt x="215" y="76"/>
                  <a:pt x="215" y="76"/>
                  <a:pt x="215" y="76"/>
                </a:cubicBezTo>
                <a:cubicBezTo>
                  <a:pt x="214" y="76"/>
                  <a:pt x="214" y="77"/>
                  <a:pt x="213" y="78"/>
                </a:cubicBezTo>
                <a:cubicBezTo>
                  <a:pt x="213" y="78"/>
                  <a:pt x="214" y="79"/>
                  <a:pt x="214" y="80"/>
                </a:cubicBezTo>
                <a:cubicBezTo>
                  <a:pt x="214" y="81"/>
                  <a:pt x="213" y="80"/>
                  <a:pt x="212" y="81"/>
                </a:cubicBezTo>
                <a:cubicBezTo>
                  <a:pt x="212" y="81"/>
                  <a:pt x="211" y="82"/>
                  <a:pt x="211" y="82"/>
                </a:cubicBezTo>
                <a:cubicBezTo>
                  <a:pt x="210" y="82"/>
                  <a:pt x="210" y="82"/>
                  <a:pt x="210" y="82"/>
                </a:cubicBezTo>
                <a:cubicBezTo>
                  <a:pt x="209" y="82"/>
                  <a:pt x="210" y="81"/>
                  <a:pt x="209" y="80"/>
                </a:cubicBezTo>
                <a:cubicBezTo>
                  <a:pt x="209" y="79"/>
                  <a:pt x="209" y="79"/>
                  <a:pt x="209" y="79"/>
                </a:cubicBezTo>
                <a:cubicBezTo>
                  <a:pt x="207" y="79"/>
                  <a:pt x="207" y="80"/>
                  <a:pt x="206" y="80"/>
                </a:cubicBezTo>
                <a:cubicBezTo>
                  <a:pt x="205" y="81"/>
                  <a:pt x="205" y="80"/>
                  <a:pt x="204" y="81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203" y="82"/>
                  <a:pt x="205" y="82"/>
                  <a:pt x="204" y="83"/>
                </a:cubicBezTo>
                <a:cubicBezTo>
                  <a:pt x="204" y="84"/>
                  <a:pt x="204" y="84"/>
                  <a:pt x="204" y="84"/>
                </a:cubicBezTo>
                <a:cubicBezTo>
                  <a:pt x="204" y="84"/>
                  <a:pt x="204" y="84"/>
                  <a:pt x="204" y="84"/>
                </a:cubicBezTo>
                <a:cubicBezTo>
                  <a:pt x="203" y="83"/>
                  <a:pt x="203" y="83"/>
                  <a:pt x="203" y="83"/>
                </a:cubicBezTo>
                <a:cubicBezTo>
                  <a:pt x="202" y="82"/>
                  <a:pt x="202" y="81"/>
                  <a:pt x="201" y="81"/>
                </a:cubicBezTo>
                <a:cubicBezTo>
                  <a:pt x="200" y="81"/>
                  <a:pt x="200" y="83"/>
                  <a:pt x="199" y="83"/>
                </a:cubicBezTo>
                <a:cubicBezTo>
                  <a:pt x="197" y="83"/>
                  <a:pt x="197" y="80"/>
                  <a:pt x="196" y="81"/>
                </a:cubicBezTo>
                <a:cubicBezTo>
                  <a:pt x="195" y="82"/>
                  <a:pt x="195" y="83"/>
                  <a:pt x="194" y="83"/>
                </a:cubicBezTo>
                <a:cubicBezTo>
                  <a:pt x="193" y="83"/>
                  <a:pt x="193" y="83"/>
                  <a:pt x="193" y="83"/>
                </a:cubicBezTo>
                <a:cubicBezTo>
                  <a:pt x="192" y="82"/>
                  <a:pt x="193" y="81"/>
                  <a:pt x="192" y="81"/>
                </a:cubicBezTo>
                <a:cubicBezTo>
                  <a:pt x="191" y="81"/>
                  <a:pt x="191" y="81"/>
                  <a:pt x="191" y="81"/>
                </a:cubicBezTo>
                <a:cubicBezTo>
                  <a:pt x="190" y="81"/>
                  <a:pt x="190" y="81"/>
                  <a:pt x="190" y="81"/>
                </a:cubicBezTo>
                <a:cubicBezTo>
                  <a:pt x="189" y="82"/>
                  <a:pt x="191" y="84"/>
                  <a:pt x="190" y="85"/>
                </a:cubicBezTo>
                <a:cubicBezTo>
                  <a:pt x="190" y="85"/>
                  <a:pt x="190" y="85"/>
                  <a:pt x="189" y="86"/>
                </a:cubicBezTo>
                <a:cubicBezTo>
                  <a:pt x="188" y="86"/>
                  <a:pt x="188" y="83"/>
                  <a:pt x="189" y="81"/>
                </a:cubicBezTo>
                <a:cubicBezTo>
                  <a:pt x="189" y="81"/>
                  <a:pt x="190" y="80"/>
                  <a:pt x="191" y="80"/>
                </a:cubicBezTo>
                <a:cubicBezTo>
                  <a:pt x="192" y="80"/>
                  <a:pt x="192" y="80"/>
                  <a:pt x="193" y="80"/>
                </a:cubicBezTo>
                <a:cubicBezTo>
                  <a:pt x="193" y="80"/>
                  <a:pt x="194" y="80"/>
                  <a:pt x="194" y="80"/>
                </a:cubicBezTo>
                <a:cubicBezTo>
                  <a:pt x="194" y="79"/>
                  <a:pt x="193" y="79"/>
                  <a:pt x="193" y="79"/>
                </a:cubicBezTo>
                <a:cubicBezTo>
                  <a:pt x="192" y="78"/>
                  <a:pt x="192" y="78"/>
                  <a:pt x="192" y="78"/>
                </a:cubicBezTo>
                <a:cubicBezTo>
                  <a:pt x="191" y="78"/>
                  <a:pt x="191" y="78"/>
                  <a:pt x="191" y="78"/>
                </a:cubicBezTo>
                <a:cubicBezTo>
                  <a:pt x="190" y="78"/>
                  <a:pt x="190" y="79"/>
                  <a:pt x="189" y="79"/>
                </a:cubicBezTo>
                <a:cubicBezTo>
                  <a:pt x="188" y="81"/>
                  <a:pt x="187" y="81"/>
                  <a:pt x="186" y="81"/>
                </a:cubicBezTo>
                <a:cubicBezTo>
                  <a:pt x="185" y="81"/>
                  <a:pt x="185" y="81"/>
                  <a:pt x="185" y="81"/>
                </a:cubicBezTo>
                <a:cubicBezTo>
                  <a:pt x="184" y="81"/>
                  <a:pt x="183" y="83"/>
                  <a:pt x="182" y="83"/>
                </a:cubicBezTo>
                <a:cubicBezTo>
                  <a:pt x="181" y="82"/>
                  <a:pt x="181" y="82"/>
                  <a:pt x="181" y="82"/>
                </a:cubicBezTo>
                <a:cubicBezTo>
                  <a:pt x="181" y="81"/>
                  <a:pt x="181" y="80"/>
                  <a:pt x="180" y="80"/>
                </a:cubicBezTo>
                <a:cubicBezTo>
                  <a:pt x="179" y="80"/>
                  <a:pt x="179" y="81"/>
                  <a:pt x="178" y="81"/>
                </a:cubicBezTo>
                <a:cubicBezTo>
                  <a:pt x="177" y="81"/>
                  <a:pt x="175" y="81"/>
                  <a:pt x="174" y="81"/>
                </a:cubicBezTo>
                <a:cubicBezTo>
                  <a:pt x="173" y="81"/>
                  <a:pt x="173" y="83"/>
                  <a:pt x="172" y="83"/>
                </a:cubicBezTo>
                <a:cubicBezTo>
                  <a:pt x="172" y="82"/>
                  <a:pt x="171" y="82"/>
                  <a:pt x="171" y="82"/>
                </a:cubicBezTo>
                <a:cubicBezTo>
                  <a:pt x="169" y="82"/>
                  <a:pt x="169" y="83"/>
                  <a:pt x="167" y="83"/>
                </a:cubicBezTo>
                <a:cubicBezTo>
                  <a:pt x="167" y="83"/>
                  <a:pt x="165" y="83"/>
                  <a:pt x="165" y="82"/>
                </a:cubicBezTo>
                <a:cubicBezTo>
                  <a:pt x="165" y="82"/>
                  <a:pt x="165" y="80"/>
                  <a:pt x="164" y="80"/>
                </a:cubicBezTo>
                <a:cubicBezTo>
                  <a:pt x="162" y="79"/>
                  <a:pt x="161" y="81"/>
                  <a:pt x="160" y="82"/>
                </a:cubicBezTo>
                <a:cubicBezTo>
                  <a:pt x="159" y="82"/>
                  <a:pt x="161" y="83"/>
                  <a:pt x="161" y="84"/>
                </a:cubicBezTo>
                <a:cubicBezTo>
                  <a:pt x="161" y="85"/>
                  <a:pt x="161" y="85"/>
                  <a:pt x="161" y="85"/>
                </a:cubicBezTo>
                <a:cubicBezTo>
                  <a:pt x="161" y="85"/>
                  <a:pt x="161" y="85"/>
                  <a:pt x="161" y="85"/>
                </a:cubicBezTo>
                <a:cubicBezTo>
                  <a:pt x="160" y="84"/>
                  <a:pt x="160" y="83"/>
                  <a:pt x="159" y="83"/>
                </a:cubicBezTo>
                <a:cubicBezTo>
                  <a:pt x="159" y="83"/>
                  <a:pt x="159" y="83"/>
                  <a:pt x="159" y="83"/>
                </a:cubicBezTo>
                <a:cubicBezTo>
                  <a:pt x="158" y="83"/>
                  <a:pt x="158" y="83"/>
                  <a:pt x="158" y="83"/>
                </a:cubicBezTo>
                <a:cubicBezTo>
                  <a:pt x="157" y="83"/>
                  <a:pt x="157" y="85"/>
                  <a:pt x="156" y="85"/>
                </a:cubicBezTo>
                <a:cubicBezTo>
                  <a:pt x="156" y="85"/>
                  <a:pt x="155" y="84"/>
                  <a:pt x="155" y="84"/>
                </a:cubicBezTo>
                <a:cubicBezTo>
                  <a:pt x="155" y="83"/>
                  <a:pt x="157" y="83"/>
                  <a:pt x="157" y="82"/>
                </a:cubicBezTo>
                <a:cubicBezTo>
                  <a:pt x="157" y="81"/>
                  <a:pt x="157" y="80"/>
                  <a:pt x="157" y="80"/>
                </a:cubicBezTo>
                <a:cubicBezTo>
                  <a:pt x="157" y="77"/>
                  <a:pt x="158" y="75"/>
                  <a:pt x="156" y="75"/>
                </a:cubicBezTo>
                <a:cubicBezTo>
                  <a:pt x="155" y="75"/>
                  <a:pt x="155" y="75"/>
                  <a:pt x="155" y="76"/>
                </a:cubicBezTo>
                <a:cubicBezTo>
                  <a:pt x="154" y="79"/>
                  <a:pt x="157" y="81"/>
                  <a:pt x="153" y="82"/>
                </a:cubicBezTo>
                <a:cubicBezTo>
                  <a:pt x="153" y="82"/>
                  <a:pt x="151" y="82"/>
                  <a:pt x="150" y="81"/>
                </a:cubicBezTo>
                <a:cubicBezTo>
                  <a:pt x="150" y="80"/>
                  <a:pt x="150" y="80"/>
                  <a:pt x="150" y="79"/>
                </a:cubicBezTo>
                <a:cubicBezTo>
                  <a:pt x="150" y="78"/>
                  <a:pt x="149" y="77"/>
                  <a:pt x="148" y="77"/>
                </a:cubicBezTo>
                <a:cubicBezTo>
                  <a:pt x="147" y="77"/>
                  <a:pt x="146" y="78"/>
                  <a:pt x="146" y="79"/>
                </a:cubicBezTo>
                <a:cubicBezTo>
                  <a:pt x="146" y="80"/>
                  <a:pt x="148" y="80"/>
                  <a:pt x="148" y="81"/>
                </a:cubicBezTo>
                <a:cubicBezTo>
                  <a:pt x="149" y="82"/>
                  <a:pt x="147" y="82"/>
                  <a:pt x="146" y="82"/>
                </a:cubicBezTo>
                <a:cubicBezTo>
                  <a:pt x="146" y="83"/>
                  <a:pt x="146" y="83"/>
                  <a:pt x="146" y="83"/>
                </a:cubicBezTo>
                <a:cubicBezTo>
                  <a:pt x="146" y="83"/>
                  <a:pt x="147" y="84"/>
                  <a:pt x="147" y="84"/>
                </a:cubicBezTo>
                <a:cubicBezTo>
                  <a:pt x="147" y="84"/>
                  <a:pt x="147" y="85"/>
                  <a:pt x="147" y="85"/>
                </a:cubicBezTo>
                <a:cubicBezTo>
                  <a:pt x="145" y="85"/>
                  <a:pt x="146" y="84"/>
                  <a:pt x="145" y="84"/>
                </a:cubicBezTo>
                <a:cubicBezTo>
                  <a:pt x="145" y="83"/>
                  <a:pt x="143" y="84"/>
                  <a:pt x="143" y="83"/>
                </a:cubicBezTo>
                <a:cubicBezTo>
                  <a:pt x="142" y="82"/>
                  <a:pt x="143" y="81"/>
                  <a:pt x="142" y="81"/>
                </a:cubicBezTo>
                <a:cubicBezTo>
                  <a:pt x="141" y="81"/>
                  <a:pt x="141" y="82"/>
                  <a:pt x="140" y="82"/>
                </a:cubicBezTo>
                <a:cubicBezTo>
                  <a:pt x="139" y="81"/>
                  <a:pt x="139" y="80"/>
                  <a:pt x="138" y="81"/>
                </a:cubicBezTo>
                <a:cubicBezTo>
                  <a:pt x="137" y="81"/>
                  <a:pt x="137" y="82"/>
                  <a:pt x="136" y="82"/>
                </a:cubicBezTo>
                <a:cubicBezTo>
                  <a:pt x="135" y="82"/>
                  <a:pt x="134" y="82"/>
                  <a:pt x="134" y="82"/>
                </a:cubicBezTo>
                <a:cubicBezTo>
                  <a:pt x="133" y="82"/>
                  <a:pt x="133" y="83"/>
                  <a:pt x="132" y="83"/>
                </a:cubicBezTo>
                <a:cubicBezTo>
                  <a:pt x="131" y="83"/>
                  <a:pt x="131" y="82"/>
                  <a:pt x="130" y="82"/>
                </a:cubicBezTo>
                <a:cubicBezTo>
                  <a:pt x="130" y="82"/>
                  <a:pt x="128" y="82"/>
                  <a:pt x="127" y="82"/>
                </a:cubicBezTo>
                <a:cubicBezTo>
                  <a:pt x="126" y="82"/>
                  <a:pt x="126" y="81"/>
                  <a:pt x="124" y="82"/>
                </a:cubicBezTo>
                <a:cubicBezTo>
                  <a:pt x="123" y="82"/>
                  <a:pt x="124" y="81"/>
                  <a:pt x="123" y="80"/>
                </a:cubicBezTo>
                <a:cubicBezTo>
                  <a:pt x="123" y="79"/>
                  <a:pt x="122" y="79"/>
                  <a:pt x="122" y="79"/>
                </a:cubicBezTo>
                <a:cubicBezTo>
                  <a:pt x="122" y="78"/>
                  <a:pt x="122" y="78"/>
                  <a:pt x="121" y="78"/>
                </a:cubicBezTo>
                <a:cubicBezTo>
                  <a:pt x="121" y="77"/>
                  <a:pt x="120" y="77"/>
                  <a:pt x="120" y="78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20" y="79"/>
                  <a:pt x="121" y="79"/>
                  <a:pt x="121" y="80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1"/>
                  <a:pt x="121" y="82"/>
                  <a:pt x="121" y="82"/>
                </a:cubicBezTo>
                <a:cubicBezTo>
                  <a:pt x="120" y="83"/>
                  <a:pt x="118" y="82"/>
                  <a:pt x="117" y="82"/>
                </a:cubicBezTo>
                <a:cubicBezTo>
                  <a:pt x="117" y="83"/>
                  <a:pt x="117" y="83"/>
                  <a:pt x="116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15" y="84"/>
                  <a:pt x="115" y="83"/>
                  <a:pt x="115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4" y="81"/>
                  <a:pt x="115" y="81"/>
                  <a:pt x="115" y="81"/>
                </a:cubicBezTo>
                <a:cubicBezTo>
                  <a:pt x="115" y="80"/>
                  <a:pt x="115" y="80"/>
                  <a:pt x="115" y="79"/>
                </a:cubicBezTo>
                <a:cubicBezTo>
                  <a:pt x="116" y="79"/>
                  <a:pt x="117" y="79"/>
                  <a:pt x="117" y="78"/>
                </a:cubicBezTo>
                <a:cubicBezTo>
                  <a:pt x="117" y="78"/>
                  <a:pt x="117" y="78"/>
                  <a:pt x="116" y="78"/>
                </a:cubicBezTo>
                <a:cubicBezTo>
                  <a:pt x="115" y="78"/>
                  <a:pt x="115" y="78"/>
                  <a:pt x="114" y="79"/>
                </a:cubicBezTo>
                <a:cubicBezTo>
                  <a:pt x="114" y="79"/>
                  <a:pt x="113" y="79"/>
                  <a:pt x="112" y="79"/>
                </a:cubicBezTo>
                <a:cubicBezTo>
                  <a:pt x="112" y="80"/>
                  <a:pt x="112" y="80"/>
                  <a:pt x="111" y="81"/>
                </a:cubicBezTo>
                <a:cubicBezTo>
                  <a:pt x="111" y="81"/>
                  <a:pt x="110" y="80"/>
                  <a:pt x="110" y="81"/>
                </a:cubicBezTo>
                <a:cubicBezTo>
                  <a:pt x="109" y="81"/>
                  <a:pt x="109" y="82"/>
                  <a:pt x="108" y="82"/>
                </a:cubicBezTo>
                <a:cubicBezTo>
                  <a:pt x="107" y="83"/>
                  <a:pt x="107" y="84"/>
                  <a:pt x="106" y="84"/>
                </a:cubicBezTo>
                <a:cubicBezTo>
                  <a:pt x="104" y="84"/>
                  <a:pt x="104" y="83"/>
                  <a:pt x="103" y="82"/>
                </a:cubicBezTo>
                <a:cubicBezTo>
                  <a:pt x="103" y="82"/>
                  <a:pt x="103" y="81"/>
                  <a:pt x="102" y="81"/>
                </a:cubicBezTo>
                <a:cubicBezTo>
                  <a:pt x="101" y="81"/>
                  <a:pt x="101" y="82"/>
                  <a:pt x="100" y="82"/>
                </a:cubicBezTo>
                <a:cubicBezTo>
                  <a:pt x="99" y="82"/>
                  <a:pt x="99" y="81"/>
                  <a:pt x="99" y="81"/>
                </a:cubicBezTo>
                <a:cubicBezTo>
                  <a:pt x="98" y="81"/>
                  <a:pt x="98" y="81"/>
                  <a:pt x="98" y="81"/>
                </a:cubicBezTo>
                <a:cubicBezTo>
                  <a:pt x="97" y="82"/>
                  <a:pt x="98" y="83"/>
                  <a:pt x="96" y="84"/>
                </a:cubicBezTo>
                <a:cubicBezTo>
                  <a:pt x="96" y="85"/>
                  <a:pt x="95" y="84"/>
                  <a:pt x="95" y="84"/>
                </a:cubicBezTo>
                <a:cubicBezTo>
                  <a:pt x="94" y="83"/>
                  <a:pt x="96" y="82"/>
                  <a:pt x="95" y="82"/>
                </a:cubicBezTo>
                <a:cubicBezTo>
                  <a:pt x="95" y="81"/>
                  <a:pt x="94" y="81"/>
                  <a:pt x="94" y="81"/>
                </a:cubicBezTo>
                <a:cubicBezTo>
                  <a:pt x="93" y="81"/>
                  <a:pt x="93" y="82"/>
                  <a:pt x="92" y="82"/>
                </a:cubicBezTo>
                <a:cubicBezTo>
                  <a:pt x="92" y="82"/>
                  <a:pt x="91" y="82"/>
                  <a:pt x="91" y="82"/>
                </a:cubicBezTo>
                <a:cubicBezTo>
                  <a:pt x="91" y="81"/>
                  <a:pt x="92" y="81"/>
                  <a:pt x="92" y="81"/>
                </a:cubicBezTo>
                <a:cubicBezTo>
                  <a:pt x="93" y="81"/>
                  <a:pt x="93" y="80"/>
                  <a:pt x="94" y="79"/>
                </a:cubicBezTo>
                <a:cubicBezTo>
                  <a:pt x="94" y="78"/>
                  <a:pt x="94" y="78"/>
                  <a:pt x="94" y="78"/>
                </a:cubicBezTo>
                <a:cubicBezTo>
                  <a:pt x="93" y="77"/>
                  <a:pt x="93" y="79"/>
                  <a:pt x="92" y="79"/>
                </a:cubicBezTo>
                <a:cubicBezTo>
                  <a:pt x="91" y="80"/>
                  <a:pt x="91" y="80"/>
                  <a:pt x="91" y="80"/>
                </a:cubicBezTo>
                <a:cubicBezTo>
                  <a:pt x="91" y="81"/>
                  <a:pt x="91" y="81"/>
                  <a:pt x="91" y="81"/>
                </a:cubicBezTo>
                <a:cubicBezTo>
                  <a:pt x="90" y="82"/>
                  <a:pt x="90" y="82"/>
                  <a:pt x="88" y="83"/>
                </a:cubicBezTo>
                <a:cubicBezTo>
                  <a:pt x="88" y="83"/>
                  <a:pt x="88" y="83"/>
                  <a:pt x="87" y="83"/>
                </a:cubicBezTo>
                <a:cubicBezTo>
                  <a:pt x="87" y="83"/>
                  <a:pt x="86" y="83"/>
                  <a:pt x="86" y="83"/>
                </a:cubicBezTo>
                <a:cubicBezTo>
                  <a:pt x="85" y="83"/>
                  <a:pt x="85" y="81"/>
                  <a:pt x="84" y="81"/>
                </a:cubicBezTo>
                <a:cubicBezTo>
                  <a:pt x="83" y="81"/>
                  <a:pt x="84" y="83"/>
                  <a:pt x="83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1" y="85"/>
                  <a:pt x="81" y="83"/>
                  <a:pt x="80" y="83"/>
                </a:cubicBezTo>
                <a:cubicBezTo>
                  <a:pt x="79" y="83"/>
                  <a:pt x="79" y="84"/>
                  <a:pt x="78" y="84"/>
                </a:cubicBezTo>
                <a:cubicBezTo>
                  <a:pt x="77" y="84"/>
                  <a:pt x="77" y="84"/>
                  <a:pt x="77" y="84"/>
                </a:cubicBezTo>
                <a:cubicBezTo>
                  <a:pt x="77" y="84"/>
                  <a:pt x="77" y="83"/>
                  <a:pt x="77" y="82"/>
                </a:cubicBezTo>
                <a:cubicBezTo>
                  <a:pt x="76" y="82"/>
                  <a:pt x="76" y="82"/>
                  <a:pt x="76" y="82"/>
                </a:cubicBezTo>
                <a:cubicBezTo>
                  <a:pt x="75" y="82"/>
                  <a:pt x="75" y="82"/>
                  <a:pt x="75" y="84"/>
                </a:cubicBezTo>
                <a:cubicBezTo>
                  <a:pt x="75" y="84"/>
                  <a:pt x="74" y="84"/>
                  <a:pt x="74" y="85"/>
                </a:cubicBezTo>
                <a:cubicBezTo>
                  <a:pt x="73" y="85"/>
                  <a:pt x="73" y="85"/>
                  <a:pt x="72" y="84"/>
                </a:cubicBezTo>
                <a:cubicBezTo>
                  <a:pt x="72" y="84"/>
                  <a:pt x="72" y="82"/>
                  <a:pt x="72" y="82"/>
                </a:cubicBezTo>
                <a:cubicBezTo>
                  <a:pt x="72" y="82"/>
                  <a:pt x="71" y="82"/>
                  <a:pt x="71" y="81"/>
                </a:cubicBezTo>
                <a:cubicBezTo>
                  <a:pt x="70" y="81"/>
                  <a:pt x="71" y="80"/>
                  <a:pt x="71" y="80"/>
                </a:cubicBezTo>
                <a:cubicBezTo>
                  <a:pt x="71" y="80"/>
                  <a:pt x="70" y="80"/>
                  <a:pt x="70" y="80"/>
                </a:cubicBezTo>
                <a:cubicBezTo>
                  <a:pt x="69" y="80"/>
                  <a:pt x="69" y="81"/>
                  <a:pt x="68" y="81"/>
                </a:cubicBezTo>
                <a:cubicBezTo>
                  <a:pt x="67" y="81"/>
                  <a:pt x="67" y="80"/>
                  <a:pt x="66" y="80"/>
                </a:cubicBezTo>
                <a:cubicBezTo>
                  <a:pt x="66" y="80"/>
                  <a:pt x="66" y="80"/>
                  <a:pt x="66" y="80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82"/>
                  <a:pt x="64" y="82"/>
                  <a:pt x="64" y="83"/>
                </a:cubicBezTo>
                <a:cubicBezTo>
                  <a:pt x="64" y="83"/>
                  <a:pt x="64" y="83"/>
                  <a:pt x="64" y="84"/>
                </a:cubicBezTo>
                <a:cubicBezTo>
                  <a:pt x="64" y="84"/>
                  <a:pt x="64" y="84"/>
                  <a:pt x="64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2" y="84"/>
                  <a:pt x="62" y="83"/>
                  <a:pt x="61" y="83"/>
                </a:cubicBezTo>
                <a:cubicBezTo>
                  <a:pt x="60" y="83"/>
                  <a:pt x="60" y="83"/>
                  <a:pt x="60" y="83"/>
                </a:cubicBezTo>
                <a:cubicBezTo>
                  <a:pt x="58" y="83"/>
                  <a:pt x="58" y="85"/>
                  <a:pt x="57" y="85"/>
                </a:cubicBezTo>
                <a:cubicBezTo>
                  <a:pt x="56" y="84"/>
                  <a:pt x="55" y="84"/>
                  <a:pt x="55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85"/>
                  <a:pt x="54" y="85"/>
                  <a:pt x="54" y="86"/>
                </a:cubicBezTo>
                <a:cubicBezTo>
                  <a:pt x="54" y="86"/>
                  <a:pt x="54" y="86"/>
                  <a:pt x="54" y="86"/>
                </a:cubicBezTo>
                <a:cubicBezTo>
                  <a:pt x="53" y="86"/>
                  <a:pt x="53" y="85"/>
                  <a:pt x="52" y="85"/>
                </a:cubicBezTo>
                <a:cubicBezTo>
                  <a:pt x="52" y="85"/>
                  <a:pt x="51" y="85"/>
                  <a:pt x="50" y="85"/>
                </a:cubicBezTo>
                <a:cubicBezTo>
                  <a:pt x="50" y="84"/>
                  <a:pt x="50" y="84"/>
                  <a:pt x="50" y="84"/>
                </a:cubicBezTo>
                <a:cubicBezTo>
                  <a:pt x="49" y="83"/>
                  <a:pt x="50" y="83"/>
                  <a:pt x="50" y="82"/>
                </a:cubicBezTo>
                <a:cubicBezTo>
                  <a:pt x="51" y="81"/>
                  <a:pt x="51" y="81"/>
                  <a:pt x="51" y="81"/>
                </a:cubicBezTo>
                <a:cubicBezTo>
                  <a:pt x="51" y="81"/>
                  <a:pt x="51" y="80"/>
                  <a:pt x="51" y="80"/>
                </a:cubicBezTo>
                <a:cubicBezTo>
                  <a:pt x="50" y="80"/>
                  <a:pt x="49" y="80"/>
                  <a:pt x="49" y="80"/>
                </a:cubicBezTo>
                <a:cubicBezTo>
                  <a:pt x="48" y="81"/>
                  <a:pt x="48" y="82"/>
                  <a:pt x="47" y="82"/>
                </a:cubicBezTo>
                <a:cubicBezTo>
                  <a:pt x="46" y="82"/>
                  <a:pt x="45" y="80"/>
                  <a:pt x="44" y="80"/>
                </a:cubicBezTo>
                <a:cubicBezTo>
                  <a:pt x="43" y="80"/>
                  <a:pt x="42" y="81"/>
                  <a:pt x="42" y="82"/>
                </a:cubicBezTo>
                <a:cubicBezTo>
                  <a:pt x="42" y="83"/>
                  <a:pt x="42" y="83"/>
                  <a:pt x="42" y="83"/>
                </a:cubicBezTo>
                <a:cubicBezTo>
                  <a:pt x="42" y="84"/>
                  <a:pt x="43" y="84"/>
                  <a:pt x="43" y="85"/>
                </a:cubicBezTo>
                <a:cubicBezTo>
                  <a:pt x="42" y="85"/>
                  <a:pt x="42" y="85"/>
                  <a:pt x="42" y="85"/>
                </a:cubicBezTo>
                <a:cubicBezTo>
                  <a:pt x="40" y="85"/>
                  <a:pt x="40" y="84"/>
                  <a:pt x="40" y="83"/>
                </a:cubicBezTo>
                <a:cubicBezTo>
                  <a:pt x="39" y="82"/>
                  <a:pt x="38" y="81"/>
                  <a:pt x="37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4" y="82"/>
                  <a:pt x="34" y="82"/>
                  <a:pt x="34" y="82"/>
                </a:cubicBezTo>
                <a:cubicBezTo>
                  <a:pt x="34" y="82"/>
                  <a:pt x="34" y="82"/>
                  <a:pt x="34" y="82"/>
                </a:cubicBezTo>
                <a:cubicBezTo>
                  <a:pt x="32" y="82"/>
                  <a:pt x="32" y="82"/>
                  <a:pt x="32" y="82"/>
                </a:cubicBezTo>
                <a:cubicBezTo>
                  <a:pt x="32" y="83"/>
                  <a:pt x="32" y="84"/>
                  <a:pt x="31" y="83"/>
                </a:cubicBezTo>
                <a:cubicBezTo>
                  <a:pt x="30" y="83"/>
                  <a:pt x="30" y="82"/>
                  <a:pt x="29" y="82"/>
                </a:cubicBezTo>
                <a:cubicBezTo>
                  <a:pt x="28" y="83"/>
                  <a:pt x="28" y="83"/>
                  <a:pt x="28" y="83"/>
                </a:cubicBezTo>
                <a:cubicBezTo>
                  <a:pt x="27" y="84"/>
                  <a:pt x="27" y="85"/>
                  <a:pt x="26" y="85"/>
                </a:cubicBezTo>
                <a:cubicBezTo>
                  <a:pt x="25" y="86"/>
                  <a:pt x="25" y="85"/>
                  <a:pt x="24" y="85"/>
                </a:cubicBezTo>
                <a:cubicBezTo>
                  <a:pt x="23" y="86"/>
                  <a:pt x="22" y="86"/>
                  <a:pt x="20" y="86"/>
                </a:cubicBezTo>
                <a:cubicBezTo>
                  <a:pt x="20" y="85"/>
                  <a:pt x="20" y="85"/>
                  <a:pt x="20" y="85"/>
                </a:cubicBezTo>
                <a:cubicBezTo>
                  <a:pt x="19" y="85"/>
                  <a:pt x="19" y="84"/>
                  <a:pt x="19" y="84"/>
                </a:cubicBezTo>
                <a:cubicBezTo>
                  <a:pt x="18" y="83"/>
                  <a:pt x="16" y="83"/>
                  <a:pt x="16" y="82"/>
                </a:cubicBezTo>
                <a:cubicBezTo>
                  <a:pt x="16" y="81"/>
                  <a:pt x="17" y="81"/>
                  <a:pt x="17" y="80"/>
                </a:cubicBezTo>
                <a:cubicBezTo>
                  <a:pt x="17" y="79"/>
                  <a:pt x="17" y="79"/>
                  <a:pt x="17" y="79"/>
                </a:cubicBezTo>
                <a:cubicBezTo>
                  <a:pt x="17" y="78"/>
                  <a:pt x="16" y="78"/>
                  <a:pt x="15" y="78"/>
                </a:cubicBezTo>
                <a:cubicBezTo>
                  <a:pt x="15" y="78"/>
                  <a:pt x="14" y="78"/>
                  <a:pt x="14" y="78"/>
                </a:cubicBezTo>
                <a:cubicBezTo>
                  <a:pt x="14" y="79"/>
                  <a:pt x="16" y="79"/>
                  <a:pt x="16" y="80"/>
                </a:cubicBezTo>
                <a:cubicBezTo>
                  <a:pt x="15" y="80"/>
                  <a:pt x="15" y="81"/>
                  <a:pt x="15" y="81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2"/>
                  <a:pt x="16" y="82"/>
                  <a:pt x="16" y="83"/>
                </a:cubicBezTo>
                <a:cubicBezTo>
                  <a:pt x="16" y="84"/>
                  <a:pt x="16" y="84"/>
                  <a:pt x="15" y="84"/>
                </a:cubicBezTo>
                <a:cubicBezTo>
                  <a:pt x="14" y="85"/>
                  <a:pt x="11" y="84"/>
                  <a:pt x="10" y="84"/>
                </a:cubicBezTo>
                <a:cubicBezTo>
                  <a:pt x="9" y="84"/>
                  <a:pt x="8" y="84"/>
                  <a:pt x="7" y="84"/>
                </a:cubicBezTo>
                <a:cubicBezTo>
                  <a:pt x="6" y="84"/>
                  <a:pt x="6" y="82"/>
                  <a:pt x="5" y="82"/>
                </a:cubicBezTo>
                <a:cubicBezTo>
                  <a:pt x="4" y="83"/>
                  <a:pt x="4" y="83"/>
                  <a:pt x="4" y="83"/>
                </a:cubicBezTo>
                <a:cubicBezTo>
                  <a:pt x="1" y="83"/>
                  <a:pt x="2" y="84"/>
                  <a:pt x="0" y="84"/>
                </a:cubicBezTo>
                <a:cubicBezTo>
                  <a:pt x="2" y="187"/>
                  <a:pt x="2" y="187"/>
                  <a:pt x="2" y="187"/>
                </a:cubicBezTo>
                <a:cubicBezTo>
                  <a:pt x="4764" y="159"/>
                  <a:pt x="4764" y="159"/>
                  <a:pt x="4764" y="159"/>
                </a:cubicBezTo>
                <a:lnTo>
                  <a:pt x="4762" y="4"/>
                </a:lnTo>
                <a:close/>
                <a:moveTo>
                  <a:pt x="2444" y="39"/>
                </a:moveTo>
                <a:cubicBezTo>
                  <a:pt x="2445" y="39"/>
                  <a:pt x="2445" y="39"/>
                  <a:pt x="2445" y="39"/>
                </a:cubicBezTo>
                <a:cubicBezTo>
                  <a:pt x="2445" y="39"/>
                  <a:pt x="2445" y="39"/>
                  <a:pt x="2446" y="40"/>
                </a:cubicBezTo>
                <a:cubicBezTo>
                  <a:pt x="2445" y="39"/>
                  <a:pt x="2445" y="39"/>
                  <a:pt x="2444" y="39"/>
                </a:cubicBezTo>
                <a:close/>
                <a:moveTo>
                  <a:pt x="2" y="89"/>
                </a:moveTo>
                <a:cubicBezTo>
                  <a:pt x="1" y="89"/>
                  <a:pt x="1" y="89"/>
                  <a:pt x="1" y="89"/>
                </a:cubicBezTo>
                <a:cubicBezTo>
                  <a:pt x="2" y="88"/>
                  <a:pt x="2" y="88"/>
                  <a:pt x="2" y="88"/>
                </a:cubicBezTo>
                <a:cubicBezTo>
                  <a:pt x="2" y="88"/>
                  <a:pt x="2" y="88"/>
                  <a:pt x="2" y="88"/>
                </a:cubicBezTo>
                <a:cubicBezTo>
                  <a:pt x="3" y="89"/>
                  <a:pt x="3" y="89"/>
                  <a:pt x="3" y="89"/>
                </a:cubicBezTo>
                <a:lnTo>
                  <a:pt x="2" y="89"/>
                </a:lnTo>
                <a:close/>
                <a:moveTo>
                  <a:pt x="4" y="86"/>
                </a:moveTo>
                <a:cubicBezTo>
                  <a:pt x="3" y="85"/>
                  <a:pt x="3" y="85"/>
                  <a:pt x="3" y="85"/>
                </a:cubicBezTo>
                <a:cubicBezTo>
                  <a:pt x="4" y="85"/>
                  <a:pt x="4" y="85"/>
                  <a:pt x="4" y="85"/>
                </a:cubicBezTo>
                <a:cubicBezTo>
                  <a:pt x="4" y="85"/>
                  <a:pt x="4" y="85"/>
                  <a:pt x="4" y="85"/>
                </a:cubicBezTo>
                <a:cubicBezTo>
                  <a:pt x="5" y="85"/>
                  <a:pt x="5" y="85"/>
                  <a:pt x="5" y="85"/>
                </a:cubicBezTo>
                <a:lnTo>
                  <a:pt x="4" y="86"/>
                </a:lnTo>
                <a:close/>
                <a:moveTo>
                  <a:pt x="9" y="89"/>
                </a:moveTo>
                <a:cubicBezTo>
                  <a:pt x="9" y="89"/>
                  <a:pt x="8" y="89"/>
                  <a:pt x="8" y="88"/>
                </a:cubicBezTo>
                <a:cubicBezTo>
                  <a:pt x="8" y="88"/>
                  <a:pt x="8" y="88"/>
                  <a:pt x="8" y="88"/>
                </a:cubicBezTo>
                <a:cubicBezTo>
                  <a:pt x="9" y="87"/>
                  <a:pt x="9" y="87"/>
                  <a:pt x="9" y="87"/>
                </a:cubicBezTo>
                <a:cubicBezTo>
                  <a:pt x="9" y="87"/>
                  <a:pt x="9" y="88"/>
                  <a:pt x="9" y="88"/>
                </a:cubicBezTo>
                <a:cubicBezTo>
                  <a:pt x="10" y="88"/>
                  <a:pt x="10" y="88"/>
                  <a:pt x="10" y="88"/>
                </a:cubicBezTo>
                <a:lnTo>
                  <a:pt x="9" y="89"/>
                </a:lnTo>
                <a:close/>
                <a:moveTo>
                  <a:pt x="14" y="95"/>
                </a:moveTo>
                <a:cubicBezTo>
                  <a:pt x="13" y="94"/>
                  <a:pt x="13" y="94"/>
                  <a:pt x="13" y="93"/>
                </a:cubicBezTo>
                <a:cubicBezTo>
                  <a:pt x="14" y="93"/>
                  <a:pt x="14" y="93"/>
                  <a:pt x="14" y="93"/>
                </a:cubicBezTo>
                <a:cubicBezTo>
                  <a:pt x="15" y="94"/>
                  <a:pt x="15" y="94"/>
                  <a:pt x="15" y="94"/>
                </a:cubicBezTo>
                <a:lnTo>
                  <a:pt x="14" y="95"/>
                </a:lnTo>
                <a:close/>
                <a:moveTo>
                  <a:pt x="20" y="89"/>
                </a:moveTo>
                <a:cubicBezTo>
                  <a:pt x="20" y="89"/>
                  <a:pt x="20" y="89"/>
                  <a:pt x="20" y="89"/>
                </a:cubicBezTo>
                <a:cubicBezTo>
                  <a:pt x="19" y="88"/>
                  <a:pt x="19" y="88"/>
                  <a:pt x="19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88"/>
                  <a:pt x="20" y="88"/>
                  <a:pt x="20" y="88"/>
                </a:cubicBezTo>
                <a:lnTo>
                  <a:pt x="20" y="89"/>
                </a:lnTo>
                <a:close/>
                <a:moveTo>
                  <a:pt x="33" y="88"/>
                </a:moveTo>
                <a:cubicBezTo>
                  <a:pt x="33" y="88"/>
                  <a:pt x="32" y="88"/>
                  <a:pt x="32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33" y="87"/>
                  <a:pt x="33" y="87"/>
                  <a:pt x="33" y="87"/>
                </a:cubicBezTo>
                <a:cubicBezTo>
                  <a:pt x="33" y="87"/>
                  <a:pt x="33" y="87"/>
                  <a:pt x="33" y="87"/>
                </a:cubicBezTo>
                <a:cubicBezTo>
                  <a:pt x="33" y="87"/>
                  <a:pt x="33" y="87"/>
                  <a:pt x="33" y="87"/>
                </a:cubicBezTo>
                <a:cubicBezTo>
                  <a:pt x="34" y="88"/>
                  <a:pt x="33" y="88"/>
                  <a:pt x="33" y="88"/>
                </a:cubicBezTo>
                <a:close/>
                <a:moveTo>
                  <a:pt x="34" y="85"/>
                </a:moveTo>
                <a:cubicBezTo>
                  <a:pt x="34" y="85"/>
                  <a:pt x="34" y="85"/>
                  <a:pt x="34" y="85"/>
                </a:cubicBezTo>
                <a:cubicBezTo>
                  <a:pt x="34" y="84"/>
                  <a:pt x="34" y="84"/>
                  <a:pt x="34" y="84"/>
                </a:cubicBezTo>
                <a:cubicBezTo>
                  <a:pt x="35" y="84"/>
                  <a:pt x="35" y="84"/>
                  <a:pt x="35" y="84"/>
                </a:cubicBezTo>
                <a:cubicBezTo>
                  <a:pt x="35" y="84"/>
                  <a:pt x="35" y="84"/>
                  <a:pt x="35" y="84"/>
                </a:cubicBezTo>
                <a:lnTo>
                  <a:pt x="34" y="85"/>
                </a:lnTo>
                <a:close/>
                <a:moveTo>
                  <a:pt x="38" y="86"/>
                </a:moveTo>
                <a:cubicBezTo>
                  <a:pt x="38" y="86"/>
                  <a:pt x="37" y="86"/>
                  <a:pt x="37" y="85"/>
                </a:cubicBezTo>
                <a:cubicBezTo>
                  <a:pt x="37" y="85"/>
                  <a:pt x="37" y="85"/>
                  <a:pt x="37" y="85"/>
                </a:cubicBezTo>
                <a:cubicBezTo>
                  <a:pt x="38" y="84"/>
                  <a:pt x="38" y="84"/>
                  <a:pt x="38" y="84"/>
                </a:cubicBezTo>
                <a:cubicBezTo>
                  <a:pt x="38" y="84"/>
                  <a:pt x="38" y="84"/>
                  <a:pt x="38" y="84"/>
                </a:cubicBezTo>
                <a:cubicBezTo>
                  <a:pt x="38" y="84"/>
                  <a:pt x="39" y="85"/>
                  <a:pt x="39" y="85"/>
                </a:cubicBezTo>
                <a:cubicBezTo>
                  <a:pt x="39" y="85"/>
                  <a:pt x="38" y="86"/>
                  <a:pt x="38" y="86"/>
                </a:cubicBezTo>
                <a:close/>
                <a:moveTo>
                  <a:pt x="44" y="89"/>
                </a:moveTo>
                <a:cubicBezTo>
                  <a:pt x="44" y="89"/>
                  <a:pt x="44" y="89"/>
                  <a:pt x="44" y="89"/>
                </a:cubicBezTo>
                <a:cubicBezTo>
                  <a:pt x="45" y="88"/>
                  <a:pt x="45" y="88"/>
                  <a:pt x="45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6" y="88"/>
                  <a:pt x="46" y="89"/>
                  <a:pt x="46" y="89"/>
                </a:cubicBezTo>
                <a:cubicBezTo>
                  <a:pt x="46" y="90"/>
                  <a:pt x="45" y="90"/>
                  <a:pt x="44" y="89"/>
                </a:cubicBezTo>
                <a:close/>
                <a:moveTo>
                  <a:pt x="45" y="84"/>
                </a:moveTo>
                <a:cubicBezTo>
                  <a:pt x="45" y="84"/>
                  <a:pt x="45" y="84"/>
                  <a:pt x="45" y="84"/>
                </a:cubicBezTo>
                <a:cubicBezTo>
                  <a:pt x="46" y="84"/>
                  <a:pt x="46" y="84"/>
                  <a:pt x="46" y="84"/>
                </a:cubicBezTo>
                <a:cubicBezTo>
                  <a:pt x="46" y="84"/>
                  <a:pt x="46" y="84"/>
                  <a:pt x="46" y="84"/>
                </a:cubicBezTo>
                <a:cubicBezTo>
                  <a:pt x="47" y="85"/>
                  <a:pt x="45" y="85"/>
                  <a:pt x="45" y="84"/>
                </a:cubicBezTo>
                <a:close/>
                <a:moveTo>
                  <a:pt x="49" y="89"/>
                </a:moveTo>
                <a:cubicBezTo>
                  <a:pt x="49" y="89"/>
                  <a:pt x="48" y="88"/>
                  <a:pt x="48" y="88"/>
                </a:cubicBezTo>
                <a:cubicBezTo>
                  <a:pt x="47" y="87"/>
                  <a:pt x="46" y="87"/>
                  <a:pt x="47" y="86"/>
                </a:cubicBezTo>
                <a:cubicBezTo>
                  <a:pt x="47" y="86"/>
                  <a:pt x="47" y="86"/>
                  <a:pt x="47" y="86"/>
                </a:cubicBezTo>
                <a:cubicBezTo>
                  <a:pt x="47" y="86"/>
                  <a:pt x="47" y="86"/>
                  <a:pt x="47" y="86"/>
                </a:cubicBezTo>
                <a:cubicBezTo>
                  <a:pt x="47" y="86"/>
                  <a:pt x="47" y="86"/>
                  <a:pt x="47" y="86"/>
                </a:cubicBezTo>
                <a:cubicBezTo>
                  <a:pt x="48" y="86"/>
                  <a:pt x="48" y="86"/>
                  <a:pt x="48" y="86"/>
                </a:cubicBezTo>
                <a:cubicBezTo>
                  <a:pt x="49" y="87"/>
                  <a:pt x="49" y="87"/>
                  <a:pt x="49" y="87"/>
                </a:cubicBezTo>
                <a:cubicBezTo>
                  <a:pt x="49" y="87"/>
                  <a:pt x="49" y="87"/>
                  <a:pt x="49" y="87"/>
                </a:cubicBezTo>
                <a:cubicBezTo>
                  <a:pt x="50" y="88"/>
                  <a:pt x="50" y="88"/>
                  <a:pt x="50" y="88"/>
                </a:cubicBezTo>
                <a:cubicBezTo>
                  <a:pt x="50" y="88"/>
                  <a:pt x="49" y="89"/>
                  <a:pt x="49" y="89"/>
                </a:cubicBezTo>
                <a:close/>
                <a:moveTo>
                  <a:pt x="59" y="87"/>
                </a:moveTo>
                <a:cubicBezTo>
                  <a:pt x="59" y="88"/>
                  <a:pt x="59" y="88"/>
                  <a:pt x="58" y="88"/>
                </a:cubicBezTo>
                <a:cubicBezTo>
                  <a:pt x="58" y="88"/>
                  <a:pt x="58" y="88"/>
                  <a:pt x="58" y="88"/>
                </a:cubicBezTo>
                <a:cubicBezTo>
                  <a:pt x="58" y="88"/>
                  <a:pt x="58" y="88"/>
                  <a:pt x="58" y="88"/>
                </a:cubicBezTo>
                <a:cubicBezTo>
                  <a:pt x="57" y="87"/>
                  <a:pt x="58" y="87"/>
                  <a:pt x="58" y="87"/>
                </a:cubicBezTo>
                <a:cubicBezTo>
                  <a:pt x="59" y="86"/>
                  <a:pt x="58" y="86"/>
                  <a:pt x="59" y="86"/>
                </a:cubicBezTo>
                <a:cubicBezTo>
                  <a:pt x="60" y="86"/>
                  <a:pt x="60" y="86"/>
                  <a:pt x="60" y="86"/>
                </a:cubicBezTo>
                <a:cubicBezTo>
                  <a:pt x="60" y="86"/>
                  <a:pt x="60" y="86"/>
                  <a:pt x="60" y="86"/>
                </a:cubicBezTo>
                <a:cubicBezTo>
                  <a:pt x="60" y="86"/>
                  <a:pt x="60" y="86"/>
                  <a:pt x="60" y="86"/>
                </a:cubicBezTo>
                <a:cubicBezTo>
                  <a:pt x="60" y="87"/>
                  <a:pt x="59" y="87"/>
                  <a:pt x="59" y="87"/>
                </a:cubicBezTo>
                <a:close/>
                <a:moveTo>
                  <a:pt x="62" y="93"/>
                </a:moveTo>
                <a:cubicBezTo>
                  <a:pt x="62" y="94"/>
                  <a:pt x="62" y="94"/>
                  <a:pt x="62" y="94"/>
                </a:cubicBezTo>
                <a:cubicBezTo>
                  <a:pt x="61" y="94"/>
                  <a:pt x="61" y="93"/>
                  <a:pt x="61" y="93"/>
                </a:cubicBezTo>
                <a:cubicBezTo>
                  <a:pt x="62" y="92"/>
                  <a:pt x="62" y="92"/>
                  <a:pt x="62" y="92"/>
                </a:cubicBezTo>
                <a:cubicBezTo>
                  <a:pt x="62" y="92"/>
                  <a:pt x="62" y="92"/>
                  <a:pt x="62" y="92"/>
                </a:cubicBezTo>
                <a:cubicBezTo>
                  <a:pt x="63" y="93"/>
                  <a:pt x="63" y="93"/>
                  <a:pt x="63" y="93"/>
                </a:cubicBezTo>
                <a:lnTo>
                  <a:pt x="62" y="93"/>
                </a:lnTo>
                <a:close/>
                <a:moveTo>
                  <a:pt x="69" y="84"/>
                </a:moveTo>
                <a:cubicBezTo>
                  <a:pt x="69" y="85"/>
                  <a:pt x="68" y="85"/>
                  <a:pt x="68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67" y="88"/>
                  <a:pt x="67" y="89"/>
                  <a:pt x="67" y="89"/>
                </a:cubicBezTo>
                <a:cubicBezTo>
                  <a:pt x="66" y="89"/>
                  <a:pt x="66" y="88"/>
                  <a:pt x="65" y="88"/>
                </a:cubicBezTo>
                <a:cubicBezTo>
                  <a:pt x="65" y="88"/>
                  <a:pt x="65" y="87"/>
                  <a:pt x="65" y="87"/>
                </a:cubicBezTo>
                <a:cubicBezTo>
                  <a:pt x="66" y="86"/>
                  <a:pt x="66" y="86"/>
                  <a:pt x="67" y="86"/>
                </a:cubicBezTo>
                <a:cubicBezTo>
                  <a:pt x="67" y="85"/>
                  <a:pt x="67" y="85"/>
                  <a:pt x="67" y="84"/>
                </a:cubicBezTo>
                <a:cubicBezTo>
                  <a:pt x="67" y="84"/>
                  <a:pt x="66" y="84"/>
                  <a:pt x="66" y="83"/>
                </a:cubicBezTo>
                <a:cubicBezTo>
                  <a:pt x="66" y="83"/>
                  <a:pt x="66" y="83"/>
                  <a:pt x="66" y="83"/>
                </a:cubicBezTo>
                <a:cubicBezTo>
                  <a:pt x="67" y="83"/>
                  <a:pt x="67" y="83"/>
                  <a:pt x="67" y="83"/>
                </a:cubicBezTo>
                <a:cubicBezTo>
                  <a:pt x="67" y="83"/>
                  <a:pt x="67" y="83"/>
                  <a:pt x="67" y="84"/>
                </a:cubicBezTo>
                <a:cubicBezTo>
                  <a:pt x="67" y="84"/>
                  <a:pt x="67" y="84"/>
                  <a:pt x="67" y="84"/>
                </a:cubicBezTo>
                <a:cubicBezTo>
                  <a:pt x="68" y="84"/>
                  <a:pt x="68" y="84"/>
                  <a:pt x="68" y="83"/>
                </a:cubicBezTo>
                <a:cubicBezTo>
                  <a:pt x="69" y="83"/>
                  <a:pt x="69" y="83"/>
                  <a:pt x="69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4"/>
                  <a:pt x="69" y="84"/>
                </a:cubicBezTo>
                <a:close/>
                <a:moveTo>
                  <a:pt x="75" y="85"/>
                </a:moveTo>
                <a:cubicBezTo>
                  <a:pt x="76" y="85"/>
                  <a:pt x="76" y="85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7" y="86"/>
                  <a:pt x="77" y="86"/>
                  <a:pt x="77" y="86"/>
                </a:cubicBezTo>
                <a:cubicBezTo>
                  <a:pt x="76" y="86"/>
                  <a:pt x="75" y="86"/>
                  <a:pt x="75" y="85"/>
                </a:cubicBezTo>
                <a:close/>
                <a:moveTo>
                  <a:pt x="86" y="90"/>
                </a:moveTo>
                <a:cubicBezTo>
                  <a:pt x="86" y="90"/>
                  <a:pt x="85" y="90"/>
                  <a:pt x="85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88"/>
                  <a:pt x="85" y="88"/>
                  <a:pt x="85" y="88"/>
                </a:cubicBezTo>
                <a:cubicBezTo>
                  <a:pt x="85" y="89"/>
                  <a:pt x="85" y="89"/>
                  <a:pt x="85" y="89"/>
                </a:cubicBezTo>
                <a:cubicBezTo>
                  <a:pt x="86" y="89"/>
                  <a:pt x="86" y="89"/>
                  <a:pt x="86" y="90"/>
                </a:cubicBezTo>
                <a:close/>
                <a:moveTo>
                  <a:pt x="87" y="88"/>
                </a:moveTo>
                <a:cubicBezTo>
                  <a:pt x="87" y="89"/>
                  <a:pt x="86" y="88"/>
                  <a:pt x="86" y="88"/>
                </a:cubicBezTo>
                <a:cubicBezTo>
                  <a:pt x="85" y="87"/>
                  <a:pt x="84" y="87"/>
                  <a:pt x="85" y="86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6"/>
                  <a:pt x="85" y="86"/>
                  <a:pt x="85" y="86"/>
                </a:cubicBezTo>
                <a:cubicBezTo>
                  <a:pt x="86" y="86"/>
                  <a:pt x="86" y="86"/>
                  <a:pt x="86" y="86"/>
                </a:cubicBezTo>
                <a:cubicBezTo>
                  <a:pt x="87" y="87"/>
                  <a:pt x="87" y="87"/>
                  <a:pt x="87" y="87"/>
                </a:cubicBezTo>
                <a:lnTo>
                  <a:pt x="87" y="88"/>
                </a:lnTo>
                <a:close/>
                <a:moveTo>
                  <a:pt x="98" y="87"/>
                </a:moveTo>
                <a:cubicBezTo>
                  <a:pt x="97" y="88"/>
                  <a:pt x="97" y="88"/>
                  <a:pt x="96" y="88"/>
                </a:cubicBezTo>
                <a:cubicBezTo>
                  <a:pt x="95" y="88"/>
                  <a:pt x="95" y="88"/>
                  <a:pt x="95" y="87"/>
                </a:cubicBezTo>
                <a:cubicBezTo>
                  <a:pt x="95" y="86"/>
                  <a:pt x="95" y="86"/>
                  <a:pt x="95" y="86"/>
                </a:cubicBezTo>
                <a:cubicBezTo>
                  <a:pt x="95" y="86"/>
                  <a:pt x="95" y="86"/>
                  <a:pt x="95" y="86"/>
                </a:cubicBezTo>
                <a:cubicBezTo>
                  <a:pt x="96" y="86"/>
                  <a:pt x="96" y="86"/>
                  <a:pt x="96" y="86"/>
                </a:cubicBezTo>
                <a:cubicBezTo>
                  <a:pt x="96" y="85"/>
                  <a:pt x="98" y="86"/>
                  <a:pt x="98" y="87"/>
                </a:cubicBezTo>
                <a:close/>
                <a:moveTo>
                  <a:pt x="105" y="89"/>
                </a:moveTo>
                <a:cubicBezTo>
                  <a:pt x="105" y="90"/>
                  <a:pt x="105" y="90"/>
                  <a:pt x="105" y="90"/>
                </a:cubicBezTo>
                <a:cubicBezTo>
                  <a:pt x="104" y="89"/>
                  <a:pt x="104" y="89"/>
                  <a:pt x="104" y="89"/>
                </a:cubicBezTo>
                <a:cubicBezTo>
                  <a:pt x="104" y="89"/>
                  <a:pt x="104" y="89"/>
                  <a:pt x="104" y="89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106" y="89"/>
                  <a:pt x="106" y="89"/>
                  <a:pt x="106" y="89"/>
                </a:cubicBezTo>
                <a:lnTo>
                  <a:pt x="105" y="89"/>
                </a:lnTo>
                <a:close/>
                <a:moveTo>
                  <a:pt x="112" y="84"/>
                </a:moveTo>
                <a:cubicBezTo>
                  <a:pt x="112" y="85"/>
                  <a:pt x="111" y="85"/>
                  <a:pt x="111" y="85"/>
                </a:cubicBezTo>
                <a:cubicBezTo>
                  <a:pt x="110" y="85"/>
                  <a:pt x="110" y="85"/>
                  <a:pt x="110" y="85"/>
                </a:cubicBezTo>
                <a:cubicBezTo>
                  <a:pt x="110" y="85"/>
                  <a:pt x="110" y="85"/>
                  <a:pt x="110" y="85"/>
                </a:cubicBezTo>
                <a:cubicBezTo>
                  <a:pt x="109" y="84"/>
                  <a:pt x="110" y="84"/>
                  <a:pt x="110" y="84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10" y="82"/>
                  <a:pt x="110" y="82"/>
                  <a:pt x="111" y="82"/>
                </a:cubicBezTo>
                <a:cubicBezTo>
                  <a:pt x="111" y="82"/>
                  <a:pt x="112" y="82"/>
                  <a:pt x="112" y="82"/>
                </a:cubicBezTo>
                <a:cubicBezTo>
                  <a:pt x="113" y="83"/>
                  <a:pt x="112" y="84"/>
                  <a:pt x="112" y="84"/>
                </a:cubicBezTo>
                <a:close/>
                <a:moveTo>
                  <a:pt x="124" y="89"/>
                </a:moveTo>
                <a:cubicBezTo>
                  <a:pt x="124" y="89"/>
                  <a:pt x="124" y="89"/>
                  <a:pt x="124" y="89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23" y="88"/>
                  <a:pt x="123" y="88"/>
                  <a:pt x="124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5" y="89"/>
                  <a:pt x="125" y="89"/>
                  <a:pt x="125" y="89"/>
                </a:cubicBezTo>
                <a:lnTo>
                  <a:pt x="124" y="89"/>
                </a:lnTo>
                <a:close/>
                <a:moveTo>
                  <a:pt x="132" y="86"/>
                </a:move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2" y="85"/>
                  <a:pt x="132" y="85"/>
                  <a:pt x="132" y="85"/>
                </a:cubicBezTo>
                <a:cubicBezTo>
                  <a:pt x="132" y="85"/>
                  <a:pt x="132" y="85"/>
                  <a:pt x="132" y="85"/>
                </a:cubicBezTo>
                <a:cubicBezTo>
                  <a:pt x="132" y="86"/>
                  <a:pt x="132" y="86"/>
                  <a:pt x="132" y="86"/>
                </a:cubicBezTo>
                <a:close/>
                <a:moveTo>
                  <a:pt x="137" y="85"/>
                </a:moveTo>
                <a:cubicBezTo>
                  <a:pt x="138" y="85"/>
                  <a:pt x="138" y="85"/>
                  <a:pt x="138" y="85"/>
                </a:cubicBezTo>
                <a:cubicBezTo>
                  <a:pt x="139" y="85"/>
                  <a:pt x="139" y="86"/>
                  <a:pt x="139" y="86"/>
                </a:cubicBezTo>
                <a:cubicBezTo>
                  <a:pt x="138" y="86"/>
                  <a:pt x="138" y="87"/>
                  <a:pt x="138" y="86"/>
                </a:cubicBezTo>
                <a:cubicBezTo>
                  <a:pt x="137" y="86"/>
                  <a:pt x="137" y="86"/>
                  <a:pt x="137" y="86"/>
                </a:cubicBezTo>
                <a:cubicBezTo>
                  <a:pt x="137" y="85"/>
                  <a:pt x="137" y="85"/>
                  <a:pt x="137" y="85"/>
                </a:cubicBezTo>
                <a:close/>
                <a:moveTo>
                  <a:pt x="140" y="89"/>
                </a:moveTo>
                <a:cubicBezTo>
                  <a:pt x="139" y="89"/>
                  <a:pt x="139" y="90"/>
                  <a:pt x="139" y="90"/>
                </a:cubicBezTo>
                <a:cubicBezTo>
                  <a:pt x="138" y="90"/>
                  <a:pt x="138" y="90"/>
                  <a:pt x="137" y="90"/>
                </a:cubicBezTo>
                <a:cubicBezTo>
                  <a:pt x="137" y="90"/>
                  <a:pt x="137" y="89"/>
                  <a:pt x="137" y="89"/>
                </a:cubicBezTo>
                <a:cubicBezTo>
                  <a:pt x="137" y="89"/>
                  <a:pt x="137" y="89"/>
                  <a:pt x="137" y="89"/>
                </a:cubicBezTo>
                <a:cubicBezTo>
                  <a:pt x="138" y="88"/>
                  <a:pt x="138" y="88"/>
                  <a:pt x="138" y="88"/>
                </a:cubicBezTo>
                <a:cubicBezTo>
                  <a:pt x="138" y="88"/>
                  <a:pt x="139" y="88"/>
                  <a:pt x="139" y="88"/>
                </a:cubicBezTo>
                <a:cubicBezTo>
                  <a:pt x="140" y="88"/>
                  <a:pt x="139" y="87"/>
                  <a:pt x="140" y="87"/>
                </a:cubicBezTo>
                <a:cubicBezTo>
                  <a:pt x="141" y="87"/>
                  <a:pt x="141" y="87"/>
                  <a:pt x="141" y="87"/>
                </a:cubicBezTo>
                <a:cubicBezTo>
                  <a:pt x="141" y="88"/>
                  <a:pt x="141" y="88"/>
                  <a:pt x="141" y="88"/>
                </a:cubicBezTo>
                <a:cubicBezTo>
                  <a:pt x="141" y="88"/>
                  <a:pt x="140" y="88"/>
                  <a:pt x="140" y="89"/>
                </a:cubicBezTo>
                <a:close/>
                <a:moveTo>
                  <a:pt x="142" y="86"/>
                </a:moveTo>
                <a:cubicBezTo>
                  <a:pt x="142" y="86"/>
                  <a:pt x="142" y="85"/>
                  <a:pt x="142" y="85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3" y="86"/>
                  <a:pt x="143" y="86"/>
                  <a:pt x="143" y="86"/>
                </a:cubicBezTo>
                <a:lnTo>
                  <a:pt x="142" y="86"/>
                </a:lnTo>
                <a:close/>
                <a:moveTo>
                  <a:pt x="151" y="86"/>
                </a:moveTo>
                <a:cubicBezTo>
                  <a:pt x="150" y="85"/>
                  <a:pt x="150" y="85"/>
                  <a:pt x="150" y="85"/>
                </a:cubicBezTo>
                <a:cubicBezTo>
                  <a:pt x="150" y="84"/>
                  <a:pt x="149" y="84"/>
                  <a:pt x="149" y="84"/>
                </a:cubicBezTo>
                <a:cubicBezTo>
                  <a:pt x="149" y="83"/>
                  <a:pt x="149" y="83"/>
                  <a:pt x="149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1" y="83"/>
                  <a:pt x="151" y="83"/>
                  <a:pt x="151" y="84"/>
                </a:cubicBezTo>
                <a:cubicBezTo>
                  <a:pt x="151" y="84"/>
                  <a:pt x="152" y="84"/>
                  <a:pt x="152" y="84"/>
                </a:cubicBezTo>
                <a:cubicBezTo>
                  <a:pt x="152" y="85"/>
                  <a:pt x="152" y="85"/>
                  <a:pt x="152" y="85"/>
                </a:cubicBezTo>
                <a:cubicBezTo>
                  <a:pt x="152" y="86"/>
                  <a:pt x="151" y="86"/>
                  <a:pt x="151" y="86"/>
                </a:cubicBezTo>
                <a:close/>
                <a:moveTo>
                  <a:pt x="153" y="87"/>
                </a:moveTo>
                <a:cubicBezTo>
                  <a:pt x="152" y="87"/>
                  <a:pt x="152" y="86"/>
                  <a:pt x="153" y="86"/>
                </a:cubicBezTo>
                <a:cubicBezTo>
                  <a:pt x="153" y="86"/>
                  <a:pt x="153" y="86"/>
                  <a:pt x="153" y="86"/>
                </a:cubicBezTo>
                <a:cubicBezTo>
                  <a:pt x="154" y="87"/>
                  <a:pt x="154" y="87"/>
                  <a:pt x="154" y="87"/>
                </a:cubicBezTo>
                <a:lnTo>
                  <a:pt x="153" y="87"/>
                </a:lnTo>
                <a:close/>
                <a:moveTo>
                  <a:pt x="169" y="89"/>
                </a:moveTo>
                <a:cubicBezTo>
                  <a:pt x="169" y="90"/>
                  <a:pt x="169" y="90"/>
                  <a:pt x="169" y="90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9" y="89"/>
                  <a:pt x="169" y="89"/>
                  <a:pt x="169" y="89"/>
                </a:cubicBezTo>
                <a:cubicBezTo>
                  <a:pt x="169" y="89"/>
                  <a:pt x="169" y="89"/>
                  <a:pt x="169" y="89"/>
                </a:cubicBezTo>
                <a:close/>
                <a:moveTo>
                  <a:pt x="177" y="84"/>
                </a:moveTo>
                <a:cubicBezTo>
                  <a:pt x="176" y="84"/>
                  <a:pt x="176" y="84"/>
                  <a:pt x="176" y="84"/>
                </a:cubicBezTo>
                <a:cubicBezTo>
                  <a:pt x="177" y="83"/>
                  <a:pt x="177" y="83"/>
                  <a:pt x="177" y="83"/>
                </a:cubicBezTo>
                <a:cubicBezTo>
                  <a:pt x="177" y="83"/>
                  <a:pt x="177" y="83"/>
                  <a:pt x="177" y="83"/>
                </a:cubicBezTo>
                <a:cubicBezTo>
                  <a:pt x="177" y="84"/>
                  <a:pt x="177" y="84"/>
                  <a:pt x="177" y="84"/>
                </a:cubicBezTo>
                <a:close/>
                <a:moveTo>
                  <a:pt x="182" y="90"/>
                </a:moveTo>
                <a:cubicBezTo>
                  <a:pt x="181" y="91"/>
                  <a:pt x="181" y="91"/>
                  <a:pt x="181" y="91"/>
                </a:cubicBezTo>
                <a:cubicBezTo>
                  <a:pt x="181" y="90"/>
                  <a:pt x="181" y="90"/>
                  <a:pt x="181" y="90"/>
                </a:cubicBezTo>
                <a:cubicBezTo>
                  <a:pt x="181" y="89"/>
                  <a:pt x="181" y="89"/>
                  <a:pt x="181" y="89"/>
                </a:cubicBezTo>
                <a:cubicBezTo>
                  <a:pt x="182" y="89"/>
                  <a:pt x="182" y="89"/>
                  <a:pt x="182" y="89"/>
                </a:cubicBezTo>
                <a:cubicBezTo>
                  <a:pt x="182" y="89"/>
                  <a:pt x="183" y="90"/>
                  <a:pt x="182" y="90"/>
                </a:cubicBezTo>
                <a:close/>
                <a:moveTo>
                  <a:pt x="190" y="88"/>
                </a:moveTo>
                <a:cubicBezTo>
                  <a:pt x="189" y="87"/>
                  <a:pt x="189" y="87"/>
                  <a:pt x="189" y="87"/>
                </a:cubicBezTo>
                <a:cubicBezTo>
                  <a:pt x="189" y="87"/>
                  <a:pt x="189" y="87"/>
                  <a:pt x="189" y="87"/>
                </a:cubicBezTo>
                <a:cubicBezTo>
                  <a:pt x="190" y="87"/>
                  <a:pt x="190" y="87"/>
                  <a:pt x="190" y="87"/>
                </a:cubicBezTo>
                <a:cubicBezTo>
                  <a:pt x="190" y="87"/>
                  <a:pt x="190" y="87"/>
                  <a:pt x="190" y="87"/>
                </a:cubicBezTo>
                <a:lnTo>
                  <a:pt x="190" y="88"/>
                </a:lnTo>
                <a:close/>
                <a:moveTo>
                  <a:pt x="197" y="89"/>
                </a:moveTo>
                <a:cubicBezTo>
                  <a:pt x="196" y="89"/>
                  <a:pt x="196" y="89"/>
                  <a:pt x="196" y="89"/>
                </a:cubicBezTo>
                <a:cubicBezTo>
                  <a:pt x="196" y="89"/>
                  <a:pt x="196" y="89"/>
                  <a:pt x="196" y="89"/>
                </a:cubicBezTo>
                <a:cubicBezTo>
                  <a:pt x="196" y="89"/>
                  <a:pt x="196" y="89"/>
                  <a:pt x="196" y="89"/>
                </a:cubicBezTo>
                <a:cubicBezTo>
                  <a:pt x="196" y="88"/>
                  <a:pt x="196" y="88"/>
                  <a:pt x="196" y="88"/>
                </a:cubicBezTo>
                <a:cubicBezTo>
                  <a:pt x="196" y="88"/>
                  <a:pt x="196" y="88"/>
                  <a:pt x="196" y="87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198" y="87"/>
                  <a:pt x="198" y="87"/>
                  <a:pt x="198" y="88"/>
                </a:cubicBezTo>
                <a:cubicBezTo>
                  <a:pt x="198" y="88"/>
                  <a:pt x="197" y="89"/>
                  <a:pt x="197" y="89"/>
                </a:cubicBezTo>
                <a:close/>
                <a:moveTo>
                  <a:pt x="197" y="85"/>
                </a:moveTo>
                <a:cubicBezTo>
                  <a:pt x="197" y="84"/>
                  <a:pt x="197" y="84"/>
                  <a:pt x="197" y="84"/>
                </a:cubicBezTo>
                <a:cubicBezTo>
                  <a:pt x="197" y="84"/>
                  <a:pt x="197" y="84"/>
                  <a:pt x="197" y="84"/>
                </a:cubicBezTo>
                <a:cubicBezTo>
                  <a:pt x="198" y="84"/>
                  <a:pt x="198" y="84"/>
                  <a:pt x="198" y="84"/>
                </a:cubicBezTo>
                <a:cubicBezTo>
                  <a:pt x="198" y="85"/>
                  <a:pt x="198" y="85"/>
                  <a:pt x="198" y="85"/>
                </a:cubicBezTo>
                <a:cubicBezTo>
                  <a:pt x="198" y="85"/>
                  <a:pt x="197" y="86"/>
                  <a:pt x="197" y="85"/>
                </a:cubicBezTo>
                <a:close/>
                <a:moveTo>
                  <a:pt x="206" y="86"/>
                </a:moveTo>
                <a:cubicBezTo>
                  <a:pt x="205" y="87"/>
                  <a:pt x="204" y="86"/>
                  <a:pt x="205" y="85"/>
                </a:cubicBezTo>
                <a:cubicBezTo>
                  <a:pt x="205" y="85"/>
                  <a:pt x="205" y="85"/>
                  <a:pt x="205" y="85"/>
                </a:cubicBezTo>
                <a:cubicBezTo>
                  <a:pt x="206" y="85"/>
                  <a:pt x="206" y="85"/>
                  <a:pt x="206" y="85"/>
                </a:cubicBezTo>
                <a:cubicBezTo>
                  <a:pt x="206" y="85"/>
                  <a:pt x="206" y="86"/>
                  <a:pt x="206" y="86"/>
                </a:cubicBezTo>
                <a:close/>
                <a:moveTo>
                  <a:pt x="209" y="86"/>
                </a:moveTo>
                <a:cubicBezTo>
                  <a:pt x="209" y="85"/>
                  <a:pt x="209" y="85"/>
                  <a:pt x="209" y="84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10" y="85"/>
                  <a:pt x="210" y="85"/>
                  <a:pt x="210" y="85"/>
                </a:cubicBezTo>
                <a:cubicBezTo>
                  <a:pt x="210" y="86"/>
                  <a:pt x="210" y="86"/>
                  <a:pt x="209" y="86"/>
                </a:cubicBezTo>
                <a:close/>
                <a:moveTo>
                  <a:pt x="211" y="88"/>
                </a:moveTo>
                <a:cubicBezTo>
                  <a:pt x="211" y="88"/>
                  <a:pt x="211" y="88"/>
                  <a:pt x="211" y="88"/>
                </a:cubicBezTo>
                <a:cubicBezTo>
                  <a:pt x="210" y="87"/>
                  <a:pt x="210" y="87"/>
                  <a:pt x="210" y="87"/>
                </a:cubicBezTo>
                <a:cubicBezTo>
                  <a:pt x="211" y="87"/>
                  <a:pt x="211" y="87"/>
                  <a:pt x="211" y="87"/>
                </a:cubicBezTo>
                <a:cubicBezTo>
                  <a:pt x="212" y="87"/>
                  <a:pt x="212" y="87"/>
                  <a:pt x="212" y="87"/>
                </a:cubicBezTo>
                <a:cubicBezTo>
                  <a:pt x="212" y="87"/>
                  <a:pt x="212" y="89"/>
                  <a:pt x="211" y="88"/>
                </a:cubicBezTo>
                <a:close/>
                <a:moveTo>
                  <a:pt x="214" y="84"/>
                </a:moveTo>
                <a:cubicBezTo>
                  <a:pt x="213" y="84"/>
                  <a:pt x="213" y="84"/>
                  <a:pt x="213" y="84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14" y="83"/>
                  <a:pt x="214" y="83"/>
                  <a:pt x="214" y="83"/>
                </a:cubicBezTo>
                <a:cubicBezTo>
                  <a:pt x="214" y="83"/>
                  <a:pt x="214" y="83"/>
                  <a:pt x="214" y="83"/>
                </a:cubicBezTo>
                <a:cubicBezTo>
                  <a:pt x="214" y="83"/>
                  <a:pt x="214" y="83"/>
                  <a:pt x="214" y="83"/>
                </a:cubicBezTo>
                <a:lnTo>
                  <a:pt x="214" y="84"/>
                </a:lnTo>
                <a:close/>
                <a:moveTo>
                  <a:pt x="228" y="83"/>
                </a:moveTo>
                <a:cubicBezTo>
                  <a:pt x="228" y="84"/>
                  <a:pt x="227" y="83"/>
                  <a:pt x="227" y="83"/>
                </a:cubicBezTo>
                <a:cubicBezTo>
                  <a:pt x="226" y="83"/>
                  <a:pt x="226" y="84"/>
                  <a:pt x="226" y="83"/>
                </a:cubicBezTo>
                <a:cubicBezTo>
                  <a:pt x="225" y="82"/>
                  <a:pt x="225" y="82"/>
                  <a:pt x="225" y="82"/>
                </a:cubicBezTo>
                <a:cubicBezTo>
                  <a:pt x="225" y="82"/>
                  <a:pt x="226" y="82"/>
                  <a:pt x="226" y="82"/>
                </a:cubicBezTo>
                <a:cubicBezTo>
                  <a:pt x="226" y="82"/>
                  <a:pt x="227" y="82"/>
                  <a:pt x="227" y="82"/>
                </a:cubicBezTo>
                <a:cubicBezTo>
                  <a:pt x="228" y="82"/>
                  <a:pt x="228" y="81"/>
                  <a:pt x="228" y="82"/>
                </a:cubicBezTo>
                <a:cubicBezTo>
                  <a:pt x="229" y="82"/>
                  <a:pt x="229" y="82"/>
                  <a:pt x="229" y="82"/>
                </a:cubicBezTo>
                <a:cubicBezTo>
                  <a:pt x="229" y="83"/>
                  <a:pt x="228" y="83"/>
                  <a:pt x="228" y="83"/>
                </a:cubicBezTo>
                <a:close/>
                <a:moveTo>
                  <a:pt x="231" y="85"/>
                </a:moveTo>
                <a:cubicBezTo>
                  <a:pt x="231" y="84"/>
                  <a:pt x="231" y="84"/>
                  <a:pt x="231" y="84"/>
                </a:cubicBezTo>
                <a:cubicBezTo>
                  <a:pt x="231" y="84"/>
                  <a:pt x="231" y="84"/>
                  <a:pt x="231" y="84"/>
                </a:cubicBezTo>
                <a:cubicBezTo>
                  <a:pt x="231" y="84"/>
                  <a:pt x="231" y="84"/>
                  <a:pt x="231" y="84"/>
                </a:cubicBezTo>
                <a:cubicBezTo>
                  <a:pt x="232" y="84"/>
                  <a:pt x="232" y="84"/>
                  <a:pt x="232" y="84"/>
                </a:cubicBezTo>
                <a:cubicBezTo>
                  <a:pt x="232" y="85"/>
                  <a:pt x="232" y="85"/>
                  <a:pt x="232" y="85"/>
                </a:cubicBezTo>
                <a:lnTo>
                  <a:pt x="231" y="85"/>
                </a:lnTo>
                <a:close/>
                <a:moveTo>
                  <a:pt x="234" y="83"/>
                </a:moveTo>
                <a:cubicBezTo>
                  <a:pt x="233" y="83"/>
                  <a:pt x="233" y="83"/>
                  <a:pt x="233" y="83"/>
                </a:cubicBezTo>
                <a:cubicBezTo>
                  <a:pt x="232" y="83"/>
                  <a:pt x="232" y="83"/>
                  <a:pt x="232" y="83"/>
                </a:cubicBezTo>
                <a:cubicBezTo>
                  <a:pt x="232" y="82"/>
                  <a:pt x="232" y="82"/>
                  <a:pt x="232" y="82"/>
                </a:cubicBezTo>
                <a:cubicBezTo>
                  <a:pt x="233" y="82"/>
                  <a:pt x="233" y="82"/>
                  <a:pt x="233" y="82"/>
                </a:cubicBezTo>
                <a:cubicBezTo>
                  <a:pt x="234" y="82"/>
                  <a:pt x="234" y="82"/>
                  <a:pt x="234" y="82"/>
                </a:cubicBezTo>
                <a:cubicBezTo>
                  <a:pt x="234" y="82"/>
                  <a:pt x="234" y="82"/>
                  <a:pt x="234" y="82"/>
                </a:cubicBezTo>
                <a:lnTo>
                  <a:pt x="234" y="83"/>
                </a:lnTo>
                <a:close/>
                <a:moveTo>
                  <a:pt x="243" y="83"/>
                </a:moveTo>
                <a:cubicBezTo>
                  <a:pt x="242" y="83"/>
                  <a:pt x="242" y="83"/>
                  <a:pt x="242" y="83"/>
                </a:cubicBezTo>
                <a:cubicBezTo>
                  <a:pt x="242" y="83"/>
                  <a:pt x="242" y="83"/>
                  <a:pt x="242" y="83"/>
                </a:cubicBezTo>
                <a:cubicBezTo>
                  <a:pt x="242" y="82"/>
                  <a:pt x="242" y="82"/>
                  <a:pt x="242" y="82"/>
                </a:cubicBezTo>
                <a:cubicBezTo>
                  <a:pt x="242" y="82"/>
                  <a:pt x="242" y="82"/>
                  <a:pt x="242" y="82"/>
                </a:cubicBezTo>
                <a:cubicBezTo>
                  <a:pt x="243" y="83"/>
                  <a:pt x="243" y="83"/>
                  <a:pt x="243" y="83"/>
                </a:cubicBezTo>
                <a:close/>
                <a:moveTo>
                  <a:pt x="249" y="83"/>
                </a:moveTo>
                <a:cubicBezTo>
                  <a:pt x="248" y="83"/>
                  <a:pt x="248" y="82"/>
                  <a:pt x="247" y="82"/>
                </a:cubicBezTo>
                <a:cubicBezTo>
                  <a:pt x="247" y="82"/>
                  <a:pt x="246" y="83"/>
                  <a:pt x="246" y="83"/>
                </a:cubicBezTo>
                <a:cubicBezTo>
                  <a:pt x="245" y="83"/>
                  <a:pt x="245" y="83"/>
                  <a:pt x="245" y="83"/>
                </a:cubicBezTo>
                <a:cubicBezTo>
                  <a:pt x="245" y="82"/>
                  <a:pt x="245" y="82"/>
                  <a:pt x="246" y="81"/>
                </a:cubicBezTo>
                <a:cubicBezTo>
                  <a:pt x="246" y="81"/>
                  <a:pt x="246" y="81"/>
                  <a:pt x="247" y="80"/>
                </a:cubicBezTo>
                <a:cubicBezTo>
                  <a:pt x="247" y="80"/>
                  <a:pt x="247" y="80"/>
                  <a:pt x="247" y="80"/>
                </a:cubicBezTo>
                <a:cubicBezTo>
                  <a:pt x="248" y="80"/>
                  <a:pt x="248" y="81"/>
                  <a:pt x="248" y="81"/>
                </a:cubicBezTo>
                <a:cubicBezTo>
                  <a:pt x="249" y="82"/>
                  <a:pt x="249" y="82"/>
                  <a:pt x="249" y="82"/>
                </a:cubicBezTo>
                <a:lnTo>
                  <a:pt x="249" y="83"/>
                </a:lnTo>
                <a:close/>
                <a:moveTo>
                  <a:pt x="252" y="82"/>
                </a:moveTo>
                <a:cubicBezTo>
                  <a:pt x="252" y="82"/>
                  <a:pt x="252" y="82"/>
                  <a:pt x="252" y="82"/>
                </a:cubicBezTo>
                <a:cubicBezTo>
                  <a:pt x="252" y="83"/>
                  <a:pt x="252" y="83"/>
                  <a:pt x="252" y="83"/>
                </a:cubicBezTo>
                <a:cubicBezTo>
                  <a:pt x="252" y="83"/>
                  <a:pt x="252" y="83"/>
                  <a:pt x="252" y="83"/>
                </a:cubicBezTo>
                <a:lnTo>
                  <a:pt x="252" y="82"/>
                </a:lnTo>
                <a:close/>
                <a:moveTo>
                  <a:pt x="252" y="87"/>
                </a:moveTo>
                <a:cubicBezTo>
                  <a:pt x="252" y="87"/>
                  <a:pt x="252" y="87"/>
                  <a:pt x="252" y="87"/>
                </a:cubicBezTo>
                <a:cubicBezTo>
                  <a:pt x="252" y="86"/>
                  <a:pt x="252" y="86"/>
                  <a:pt x="252" y="86"/>
                </a:cubicBezTo>
                <a:cubicBezTo>
                  <a:pt x="252" y="86"/>
                  <a:pt x="252" y="86"/>
                  <a:pt x="252" y="86"/>
                </a:cubicBezTo>
                <a:cubicBezTo>
                  <a:pt x="252" y="86"/>
                  <a:pt x="252" y="86"/>
                  <a:pt x="252" y="86"/>
                </a:cubicBezTo>
                <a:cubicBezTo>
                  <a:pt x="253" y="86"/>
                  <a:pt x="253" y="86"/>
                  <a:pt x="253" y="86"/>
                </a:cubicBezTo>
                <a:lnTo>
                  <a:pt x="252" y="87"/>
                </a:lnTo>
                <a:close/>
                <a:moveTo>
                  <a:pt x="260" y="88"/>
                </a:moveTo>
                <a:cubicBezTo>
                  <a:pt x="259" y="88"/>
                  <a:pt x="259" y="87"/>
                  <a:pt x="260" y="87"/>
                </a:cubicBezTo>
                <a:cubicBezTo>
                  <a:pt x="260" y="87"/>
                  <a:pt x="260" y="87"/>
                  <a:pt x="260" y="87"/>
                </a:cubicBezTo>
                <a:cubicBezTo>
                  <a:pt x="260" y="88"/>
                  <a:pt x="260" y="88"/>
                  <a:pt x="260" y="88"/>
                </a:cubicBezTo>
                <a:close/>
                <a:moveTo>
                  <a:pt x="260" y="84"/>
                </a:moveTo>
                <a:cubicBezTo>
                  <a:pt x="260" y="84"/>
                  <a:pt x="260" y="85"/>
                  <a:pt x="259" y="85"/>
                </a:cubicBezTo>
                <a:cubicBezTo>
                  <a:pt x="259" y="85"/>
                  <a:pt x="259" y="85"/>
                  <a:pt x="258" y="85"/>
                </a:cubicBezTo>
                <a:cubicBezTo>
                  <a:pt x="257" y="85"/>
                  <a:pt x="257" y="85"/>
                  <a:pt x="257" y="85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7" y="84"/>
                  <a:pt x="258" y="84"/>
                  <a:pt x="258" y="83"/>
                </a:cubicBezTo>
                <a:cubicBezTo>
                  <a:pt x="259" y="83"/>
                  <a:pt x="259" y="83"/>
                  <a:pt x="260" y="83"/>
                </a:cubicBezTo>
                <a:cubicBezTo>
                  <a:pt x="260" y="82"/>
                  <a:pt x="260" y="82"/>
                  <a:pt x="261" y="82"/>
                </a:cubicBezTo>
                <a:cubicBezTo>
                  <a:pt x="261" y="83"/>
                  <a:pt x="261" y="83"/>
                  <a:pt x="261" y="83"/>
                </a:cubicBezTo>
                <a:cubicBezTo>
                  <a:pt x="261" y="84"/>
                  <a:pt x="260" y="84"/>
                  <a:pt x="260" y="84"/>
                </a:cubicBezTo>
                <a:close/>
                <a:moveTo>
                  <a:pt x="267" y="84"/>
                </a:moveTo>
                <a:cubicBezTo>
                  <a:pt x="266" y="84"/>
                  <a:pt x="266" y="84"/>
                  <a:pt x="266" y="84"/>
                </a:cubicBezTo>
                <a:cubicBezTo>
                  <a:pt x="266" y="84"/>
                  <a:pt x="266" y="84"/>
                  <a:pt x="266" y="84"/>
                </a:cubicBezTo>
                <a:cubicBezTo>
                  <a:pt x="266" y="83"/>
                  <a:pt x="266" y="83"/>
                  <a:pt x="266" y="83"/>
                </a:cubicBezTo>
                <a:cubicBezTo>
                  <a:pt x="267" y="83"/>
                  <a:pt x="267" y="83"/>
                  <a:pt x="267" y="83"/>
                </a:cubicBezTo>
                <a:cubicBezTo>
                  <a:pt x="267" y="84"/>
                  <a:pt x="267" y="84"/>
                  <a:pt x="267" y="84"/>
                </a:cubicBezTo>
                <a:close/>
                <a:moveTo>
                  <a:pt x="275" y="85"/>
                </a:moveTo>
                <a:cubicBezTo>
                  <a:pt x="275" y="85"/>
                  <a:pt x="275" y="85"/>
                  <a:pt x="275" y="85"/>
                </a:cubicBezTo>
                <a:cubicBezTo>
                  <a:pt x="275" y="85"/>
                  <a:pt x="275" y="85"/>
                  <a:pt x="275" y="85"/>
                </a:cubicBezTo>
                <a:cubicBezTo>
                  <a:pt x="275" y="85"/>
                  <a:pt x="275" y="85"/>
                  <a:pt x="275" y="85"/>
                </a:cubicBezTo>
                <a:cubicBezTo>
                  <a:pt x="275" y="84"/>
                  <a:pt x="275" y="84"/>
                  <a:pt x="275" y="84"/>
                </a:cubicBezTo>
                <a:cubicBezTo>
                  <a:pt x="275" y="84"/>
                  <a:pt x="275" y="84"/>
                  <a:pt x="275" y="84"/>
                </a:cubicBezTo>
                <a:cubicBezTo>
                  <a:pt x="276" y="84"/>
                  <a:pt x="276" y="85"/>
                  <a:pt x="275" y="85"/>
                </a:cubicBezTo>
                <a:close/>
                <a:moveTo>
                  <a:pt x="281" y="86"/>
                </a:moveTo>
                <a:cubicBezTo>
                  <a:pt x="281" y="86"/>
                  <a:pt x="280" y="86"/>
                  <a:pt x="280" y="85"/>
                </a:cubicBezTo>
                <a:cubicBezTo>
                  <a:pt x="280" y="85"/>
                  <a:pt x="280" y="84"/>
                  <a:pt x="281" y="84"/>
                </a:cubicBezTo>
                <a:cubicBezTo>
                  <a:pt x="281" y="84"/>
                  <a:pt x="281" y="84"/>
                  <a:pt x="281" y="84"/>
                </a:cubicBezTo>
                <a:cubicBezTo>
                  <a:pt x="282" y="84"/>
                  <a:pt x="282" y="85"/>
                  <a:pt x="282" y="85"/>
                </a:cubicBezTo>
                <a:cubicBezTo>
                  <a:pt x="283" y="85"/>
                  <a:pt x="283" y="85"/>
                  <a:pt x="283" y="86"/>
                </a:cubicBezTo>
                <a:cubicBezTo>
                  <a:pt x="283" y="87"/>
                  <a:pt x="283" y="87"/>
                  <a:pt x="283" y="87"/>
                </a:cubicBezTo>
                <a:cubicBezTo>
                  <a:pt x="283" y="87"/>
                  <a:pt x="283" y="87"/>
                  <a:pt x="282" y="87"/>
                </a:cubicBezTo>
                <a:cubicBezTo>
                  <a:pt x="282" y="87"/>
                  <a:pt x="282" y="86"/>
                  <a:pt x="281" y="86"/>
                </a:cubicBezTo>
                <a:close/>
                <a:moveTo>
                  <a:pt x="283" y="89"/>
                </a:moveTo>
                <a:cubicBezTo>
                  <a:pt x="283" y="89"/>
                  <a:pt x="283" y="88"/>
                  <a:pt x="283" y="88"/>
                </a:cubicBezTo>
                <a:cubicBezTo>
                  <a:pt x="284" y="88"/>
                  <a:pt x="284" y="88"/>
                  <a:pt x="284" y="88"/>
                </a:cubicBezTo>
                <a:cubicBezTo>
                  <a:pt x="284" y="89"/>
                  <a:pt x="284" y="89"/>
                  <a:pt x="284" y="89"/>
                </a:cubicBezTo>
                <a:lnTo>
                  <a:pt x="283" y="89"/>
                </a:lnTo>
                <a:close/>
                <a:moveTo>
                  <a:pt x="289" y="83"/>
                </a:moveTo>
                <a:cubicBezTo>
                  <a:pt x="289" y="83"/>
                  <a:pt x="289" y="83"/>
                  <a:pt x="288" y="82"/>
                </a:cubicBezTo>
                <a:cubicBezTo>
                  <a:pt x="288" y="82"/>
                  <a:pt x="288" y="81"/>
                  <a:pt x="288" y="81"/>
                </a:cubicBezTo>
                <a:cubicBezTo>
                  <a:pt x="289" y="80"/>
                  <a:pt x="289" y="80"/>
                  <a:pt x="289" y="80"/>
                </a:cubicBezTo>
                <a:cubicBezTo>
                  <a:pt x="289" y="80"/>
                  <a:pt x="290" y="81"/>
                  <a:pt x="290" y="81"/>
                </a:cubicBezTo>
                <a:cubicBezTo>
                  <a:pt x="290" y="81"/>
                  <a:pt x="290" y="81"/>
                  <a:pt x="290" y="81"/>
                </a:cubicBezTo>
                <a:cubicBezTo>
                  <a:pt x="290" y="82"/>
                  <a:pt x="290" y="83"/>
                  <a:pt x="289" y="83"/>
                </a:cubicBezTo>
                <a:close/>
                <a:moveTo>
                  <a:pt x="295" y="88"/>
                </a:moveTo>
                <a:cubicBezTo>
                  <a:pt x="295" y="87"/>
                  <a:pt x="295" y="87"/>
                  <a:pt x="295" y="87"/>
                </a:cubicBezTo>
                <a:cubicBezTo>
                  <a:pt x="295" y="87"/>
                  <a:pt x="295" y="87"/>
                  <a:pt x="295" y="87"/>
                </a:cubicBezTo>
                <a:cubicBezTo>
                  <a:pt x="295" y="87"/>
                  <a:pt x="295" y="87"/>
                  <a:pt x="295" y="87"/>
                </a:cubicBezTo>
                <a:cubicBezTo>
                  <a:pt x="296" y="87"/>
                  <a:pt x="296" y="87"/>
                  <a:pt x="296" y="87"/>
                </a:cubicBezTo>
                <a:cubicBezTo>
                  <a:pt x="296" y="87"/>
                  <a:pt x="296" y="87"/>
                  <a:pt x="296" y="87"/>
                </a:cubicBezTo>
                <a:cubicBezTo>
                  <a:pt x="296" y="87"/>
                  <a:pt x="295" y="88"/>
                  <a:pt x="295" y="88"/>
                </a:cubicBezTo>
                <a:close/>
                <a:moveTo>
                  <a:pt x="297" y="82"/>
                </a:moveTo>
                <a:cubicBezTo>
                  <a:pt x="296" y="82"/>
                  <a:pt x="296" y="82"/>
                  <a:pt x="296" y="82"/>
                </a:cubicBezTo>
                <a:cubicBezTo>
                  <a:pt x="296" y="82"/>
                  <a:pt x="296" y="82"/>
                  <a:pt x="295" y="81"/>
                </a:cubicBezTo>
                <a:cubicBezTo>
                  <a:pt x="295" y="81"/>
                  <a:pt x="296" y="81"/>
                  <a:pt x="296" y="80"/>
                </a:cubicBezTo>
                <a:cubicBezTo>
                  <a:pt x="297" y="80"/>
                  <a:pt x="298" y="80"/>
                  <a:pt x="298" y="81"/>
                </a:cubicBezTo>
                <a:cubicBezTo>
                  <a:pt x="298" y="81"/>
                  <a:pt x="297" y="82"/>
                  <a:pt x="297" y="82"/>
                </a:cubicBezTo>
                <a:close/>
                <a:moveTo>
                  <a:pt x="303" y="84"/>
                </a:moveTo>
                <a:cubicBezTo>
                  <a:pt x="303" y="84"/>
                  <a:pt x="303" y="85"/>
                  <a:pt x="302" y="85"/>
                </a:cubicBezTo>
                <a:cubicBezTo>
                  <a:pt x="301" y="85"/>
                  <a:pt x="301" y="84"/>
                  <a:pt x="301" y="84"/>
                </a:cubicBezTo>
                <a:cubicBezTo>
                  <a:pt x="301" y="83"/>
                  <a:pt x="301" y="83"/>
                  <a:pt x="301" y="83"/>
                </a:cubicBezTo>
                <a:cubicBezTo>
                  <a:pt x="302" y="83"/>
                  <a:pt x="302" y="83"/>
                  <a:pt x="303" y="83"/>
                </a:cubicBezTo>
                <a:cubicBezTo>
                  <a:pt x="303" y="83"/>
                  <a:pt x="303" y="82"/>
                  <a:pt x="304" y="82"/>
                </a:cubicBezTo>
                <a:cubicBezTo>
                  <a:pt x="304" y="82"/>
                  <a:pt x="304" y="82"/>
                  <a:pt x="304" y="82"/>
                </a:cubicBezTo>
                <a:cubicBezTo>
                  <a:pt x="304" y="83"/>
                  <a:pt x="304" y="83"/>
                  <a:pt x="304" y="83"/>
                </a:cubicBezTo>
                <a:cubicBezTo>
                  <a:pt x="304" y="83"/>
                  <a:pt x="304" y="84"/>
                  <a:pt x="303" y="84"/>
                </a:cubicBezTo>
                <a:close/>
                <a:moveTo>
                  <a:pt x="311" y="80"/>
                </a:moveTo>
                <a:cubicBezTo>
                  <a:pt x="311" y="80"/>
                  <a:pt x="311" y="80"/>
                  <a:pt x="311" y="80"/>
                </a:cubicBezTo>
                <a:cubicBezTo>
                  <a:pt x="310" y="80"/>
                  <a:pt x="311" y="79"/>
                  <a:pt x="311" y="79"/>
                </a:cubicBezTo>
                <a:cubicBezTo>
                  <a:pt x="311" y="79"/>
                  <a:pt x="311" y="79"/>
                  <a:pt x="311" y="79"/>
                </a:cubicBezTo>
                <a:cubicBezTo>
                  <a:pt x="312" y="80"/>
                  <a:pt x="312" y="80"/>
                  <a:pt x="312" y="80"/>
                </a:cubicBezTo>
                <a:lnTo>
                  <a:pt x="311" y="80"/>
                </a:lnTo>
                <a:close/>
                <a:moveTo>
                  <a:pt x="315" y="86"/>
                </a:moveTo>
                <a:cubicBezTo>
                  <a:pt x="315" y="86"/>
                  <a:pt x="315" y="86"/>
                  <a:pt x="315" y="86"/>
                </a:cubicBezTo>
                <a:cubicBezTo>
                  <a:pt x="314" y="86"/>
                  <a:pt x="314" y="86"/>
                  <a:pt x="314" y="86"/>
                </a:cubicBezTo>
                <a:cubicBezTo>
                  <a:pt x="314" y="85"/>
                  <a:pt x="314" y="85"/>
                  <a:pt x="314" y="85"/>
                </a:cubicBezTo>
                <a:cubicBezTo>
                  <a:pt x="315" y="85"/>
                  <a:pt x="315" y="85"/>
                  <a:pt x="315" y="85"/>
                </a:cubicBezTo>
                <a:cubicBezTo>
                  <a:pt x="315" y="85"/>
                  <a:pt x="315" y="85"/>
                  <a:pt x="315" y="85"/>
                </a:cubicBezTo>
                <a:lnTo>
                  <a:pt x="315" y="86"/>
                </a:lnTo>
                <a:close/>
                <a:moveTo>
                  <a:pt x="325" y="82"/>
                </a:moveTo>
                <a:cubicBezTo>
                  <a:pt x="324" y="82"/>
                  <a:pt x="324" y="82"/>
                  <a:pt x="324" y="82"/>
                </a:cubicBezTo>
                <a:cubicBezTo>
                  <a:pt x="323" y="82"/>
                  <a:pt x="323" y="81"/>
                  <a:pt x="323" y="81"/>
                </a:cubicBezTo>
                <a:cubicBezTo>
                  <a:pt x="324" y="80"/>
                  <a:pt x="324" y="80"/>
                  <a:pt x="324" y="80"/>
                </a:cubicBezTo>
                <a:cubicBezTo>
                  <a:pt x="325" y="80"/>
                  <a:pt x="325" y="80"/>
                  <a:pt x="325" y="80"/>
                </a:cubicBezTo>
                <a:cubicBezTo>
                  <a:pt x="325" y="80"/>
                  <a:pt x="325" y="80"/>
                  <a:pt x="325" y="80"/>
                </a:cubicBezTo>
                <a:cubicBezTo>
                  <a:pt x="325" y="81"/>
                  <a:pt x="325" y="81"/>
                  <a:pt x="325" y="82"/>
                </a:cubicBezTo>
                <a:close/>
                <a:moveTo>
                  <a:pt x="330" y="90"/>
                </a:moveTo>
                <a:cubicBezTo>
                  <a:pt x="330" y="90"/>
                  <a:pt x="329" y="90"/>
                  <a:pt x="329" y="90"/>
                </a:cubicBezTo>
                <a:cubicBezTo>
                  <a:pt x="329" y="89"/>
                  <a:pt x="329" y="89"/>
                  <a:pt x="329" y="89"/>
                </a:cubicBezTo>
                <a:cubicBezTo>
                  <a:pt x="329" y="89"/>
                  <a:pt x="329" y="89"/>
                  <a:pt x="329" y="89"/>
                </a:cubicBezTo>
                <a:cubicBezTo>
                  <a:pt x="330" y="89"/>
                  <a:pt x="330" y="89"/>
                  <a:pt x="330" y="89"/>
                </a:cubicBezTo>
                <a:cubicBezTo>
                  <a:pt x="330" y="90"/>
                  <a:pt x="330" y="90"/>
                  <a:pt x="330" y="90"/>
                </a:cubicBezTo>
                <a:close/>
                <a:moveTo>
                  <a:pt x="333" y="83"/>
                </a:moveTo>
                <a:cubicBezTo>
                  <a:pt x="333" y="82"/>
                  <a:pt x="333" y="82"/>
                  <a:pt x="333" y="82"/>
                </a:cubicBezTo>
                <a:cubicBezTo>
                  <a:pt x="333" y="81"/>
                  <a:pt x="333" y="81"/>
                  <a:pt x="333" y="81"/>
                </a:cubicBezTo>
                <a:cubicBezTo>
                  <a:pt x="334" y="82"/>
                  <a:pt x="334" y="82"/>
                  <a:pt x="334" y="82"/>
                </a:cubicBezTo>
                <a:cubicBezTo>
                  <a:pt x="334" y="82"/>
                  <a:pt x="334" y="82"/>
                  <a:pt x="334" y="82"/>
                </a:cubicBezTo>
                <a:cubicBezTo>
                  <a:pt x="334" y="82"/>
                  <a:pt x="334" y="83"/>
                  <a:pt x="333" y="83"/>
                </a:cubicBezTo>
                <a:close/>
                <a:moveTo>
                  <a:pt x="337" y="84"/>
                </a:moveTo>
                <a:cubicBezTo>
                  <a:pt x="336" y="83"/>
                  <a:pt x="336" y="83"/>
                  <a:pt x="336" y="83"/>
                </a:cubicBezTo>
                <a:cubicBezTo>
                  <a:pt x="336" y="83"/>
                  <a:pt x="336" y="83"/>
                  <a:pt x="336" y="83"/>
                </a:cubicBezTo>
                <a:cubicBezTo>
                  <a:pt x="337" y="82"/>
                  <a:pt x="337" y="82"/>
                  <a:pt x="337" y="82"/>
                </a:cubicBezTo>
                <a:cubicBezTo>
                  <a:pt x="337" y="83"/>
                  <a:pt x="337" y="83"/>
                  <a:pt x="337" y="83"/>
                </a:cubicBezTo>
                <a:cubicBezTo>
                  <a:pt x="338" y="83"/>
                  <a:pt x="338" y="83"/>
                  <a:pt x="338" y="83"/>
                </a:cubicBezTo>
                <a:lnTo>
                  <a:pt x="337" y="84"/>
                </a:lnTo>
                <a:close/>
                <a:moveTo>
                  <a:pt x="345" y="81"/>
                </a:moveTo>
                <a:cubicBezTo>
                  <a:pt x="344" y="81"/>
                  <a:pt x="344" y="81"/>
                  <a:pt x="344" y="81"/>
                </a:cubicBezTo>
                <a:cubicBezTo>
                  <a:pt x="344" y="81"/>
                  <a:pt x="344" y="81"/>
                  <a:pt x="344" y="80"/>
                </a:cubicBezTo>
                <a:cubicBezTo>
                  <a:pt x="345" y="80"/>
                  <a:pt x="345" y="80"/>
                  <a:pt x="345" y="80"/>
                </a:cubicBezTo>
                <a:cubicBezTo>
                  <a:pt x="345" y="81"/>
                  <a:pt x="345" y="81"/>
                  <a:pt x="345" y="81"/>
                </a:cubicBezTo>
                <a:cubicBezTo>
                  <a:pt x="345" y="81"/>
                  <a:pt x="345" y="81"/>
                  <a:pt x="345" y="81"/>
                </a:cubicBezTo>
                <a:close/>
                <a:moveTo>
                  <a:pt x="350" y="85"/>
                </a:moveTo>
                <a:cubicBezTo>
                  <a:pt x="349" y="85"/>
                  <a:pt x="349" y="85"/>
                  <a:pt x="349" y="85"/>
                </a:cubicBezTo>
                <a:cubicBezTo>
                  <a:pt x="349" y="85"/>
                  <a:pt x="349" y="85"/>
                  <a:pt x="349" y="85"/>
                </a:cubicBezTo>
                <a:cubicBezTo>
                  <a:pt x="349" y="85"/>
                  <a:pt x="349" y="84"/>
                  <a:pt x="349" y="84"/>
                </a:cubicBezTo>
                <a:cubicBezTo>
                  <a:pt x="350" y="84"/>
                  <a:pt x="350" y="84"/>
                  <a:pt x="350" y="84"/>
                </a:cubicBezTo>
                <a:cubicBezTo>
                  <a:pt x="350" y="84"/>
                  <a:pt x="350" y="84"/>
                  <a:pt x="350" y="84"/>
                </a:cubicBezTo>
                <a:lnTo>
                  <a:pt x="350" y="85"/>
                </a:lnTo>
                <a:close/>
                <a:moveTo>
                  <a:pt x="354" y="89"/>
                </a:moveTo>
                <a:cubicBezTo>
                  <a:pt x="353" y="88"/>
                  <a:pt x="353" y="88"/>
                  <a:pt x="353" y="88"/>
                </a:cubicBezTo>
                <a:cubicBezTo>
                  <a:pt x="354" y="87"/>
                  <a:pt x="354" y="87"/>
                  <a:pt x="354" y="87"/>
                </a:cubicBezTo>
                <a:cubicBezTo>
                  <a:pt x="354" y="87"/>
                  <a:pt x="354" y="87"/>
                  <a:pt x="354" y="87"/>
                </a:cubicBezTo>
                <a:cubicBezTo>
                  <a:pt x="355" y="88"/>
                  <a:pt x="355" y="88"/>
                  <a:pt x="355" y="88"/>
                </a:cubicBezTo>
                <a:lnTo>
                  <a:pt x="354" y="89"/>
                </a:lnTo>
                <a:close/>
                <a:moveTo>
                  <a:pt x="357" y="82"/>
                </a:moveTo>
                <a:cubicBezTo>
                  <a:pt x="357" y="83"/>
                  <a:pt x="357" y="83"/>
                  <a:pt x="357" y="83"/>
                </a:cubicBezTo>
                <a:cubicBezTo>
                  <a:pt x="357" y="83"/>
                  <a:pt x="356" y="83"/>
                  <a:pt x="356" y="83"/>
                </a:cubicBezTo>
                <a:cubicBezTo>
                  <a:pt x="355" y="83"/>
                  <a:pt x="355" y="84"/>
                  <a:pt x="355" y="84"/>
                </a:cubicBezTo>
                <a:cubicBezTo>
                  <a:pt x="354" y="84"/>
                  <a:pt x="354" y="84"/>
                  <a:pt x="354" y="84"/>
                </a:cubicBezTo>
                <a:cubicBezTo>
                  <a:pt x="354" y="84"/>
                  <a:pt x="354" y="84"/>
                  <a:pt x="354" y="84"/>
                </a:cubicBezTo>
                <a:cubicBezTo>
                  <a:pt x="353" y="84"/>
                  <a:pt x="353" y="83"/>
                  <a:pt x="354" y="83"/>
                </a:cubicBezTo>
                <a:cubicBezTo>
                  <a:pt x="354" y="82"/>
                  <a:pt x="354" y="82"/>
                  <a:pt x="354" y="82"/>
                </a:cubicBezTo>
                <a:cubicBezTo>
                  <a:pt x="354" y="82"/>
                  <a:pt x="355" y="82"/>
                  <a:pt x="355" y="82"/>
                </a:cubicBezTo>
                <a:cubicBezTo>
                  <a:pt x="356" y="82"/>
                  <a:pt x="356" y="82"/>
                  <a:pt x="357" y="82"/>
                </a:cubicBezTo>
                <a:cubicBezTo>
                  <a:pt x="357" y="81"/>
                  <a:pt x="357" y="81"/>
                  <a:pt x="358" y="81"/>
                </a:cubicBezTo>
                <a:cubicBezTo>
                  <a:pt x="358" y="81"/>
                  <a:pt x="358" y="81"/>
                  <a:pt x="358" y="81"/>
                </a:cubicBezTo>
                <a:cubicBezTo>
                  <a:pt x="358" y="81"/>
                  <a:pt x="358" y="81"/>
                  <a:pt x="358" y="81"/>
                </a:cubicBezTo>
                <a:cubicBezTo>
                  <a:pt x="359" y="81"/>
                  <a:pt x="358" y="82"/>
                  <a:pt x="357" y="82"/>
                </a:cubicBezTo>
                <a:close/>
                <a:moveTo>
                  <a:pt x="359" y="90"/>
                </a:moveTo>
                <a:cubicBezTo>
                  <a:pt x="358" y="90"/>
                  <a:pt x="358" y="89"/>
                  <a:pt x="358" y="89"/>
                </a:cubicBezTo>
                <a:cubicBezTo>
                  <a:pt x="359" y="89"/>
                  <a:pt x="359" y="89"/>
                  <a:pt x="359" y="89"/>
                </a:cubicBezTo>
                <a:cubicBezTo>
                  <a:pt x="359" y="88"/>
                  <a:pt x="360" y="89"/>
                  <a:pt x="360" y="90"/>
                </a:cubicBezTo>
                <a:lnTo>
                  <a:pt x="359" y="90"/>
                </a:lnTo>
                <a:close/>
                <a:moveTo>
                  <a:pt x="364" y="82"/>
                </a:moveTo>
                <a:cubicBezTo>
                  <a:pt x="364" y="83"/>
                  <a:pt x="364" y="83"/>
                  <a:pt x="364" y="83"/>
                </a:cubicBezTo>
                <a:cubicBezTo>
                  <a:pt x="363" y="83"/>
                  <a:pt x="363" y="83"/>
                  <a:pt x="363" y="82"/>
                </a:cubicBezTo>
                <a:cubicBezTo>
                  <a:pt x="363" y="82"/>
                  <a:pt x="363" y="82"/>
                  <a:pt x="363" y="82"/>
                </a:cubicBezTo>
                <a:cubicBezTo>
                  <a:pt x="363" y="81"/>
                  <a:pt x="363" y="81"/>
                  <a:pt x="363" y="81"/>
                </a:cubicBezTo>
                <a:cubicBezTo>
                  <a:pt x="364" y="81"/>
                  <a:pt x="364" y="81"/>
                  <a:pt x="364" y="81"/>
                </a:cubicBezTo>
                <a:cubicBezTo>
                  <a:pt x="364" y="81"/>
                  <a:pt x="364" y="81"/>
                  <a:pt x="364" y="81"/>
                </a:cubicBezTo>
                <a:cubicBezTo>
                  <a:pt x="365" y="82"/>
                  <a:pt x="365" y="82"/>
                  <a:pt x="364" y="82"/>
                </a:cubicBezTo>
                <a:close/>
                <a:moveTo>
                  <a:pt x="370" y="80"/>
                </a:moveTo>
                <a:cubicBezTo>
                  <a:pt x="370" y="80"/>
                  <a:pt x="370" y="80"/>
                  <a:pt x="370" y="80"/>
                </a:cubicBezTo>
                <a:cubicBezTo>
                  <a:pt x="371" y="80"/>
                  <a:pt x="371" y="80"/>
                  <a:pt x="371" y="80"/>
                </a:cubicBezTo>
                <a:cubicBezTo>
                  <a:pt x="371" y="81"/>
                  <a:pt x="371" y="81"/>
                  <a:pt x="370" y="81"/>
                </a:cubicBezTo>
                <a:cubicBezTo>
                  <a:pt x="370" y="81"/>
                  <a:pt x="370" y="81"/>
                  <a:pt x="370" y="81"/>
                </a:cubicBezTo>
                <a:cubicBezTo>
                  <a:pt x="370" y="81"/>
                  <a:pt x="370" y="81"/>
                  <a:pt x="370" y="81"/>
                </a:cubicBezTo>
                <a:cubicBezTo>
                  <a:pt x="370" y="80"/>
                  <a:pt x="370" y="80"/>
                  <a:pt x="370" y="80"/>
                </a:cubicBezTo>
                <a:close/>
                <a:moveTo>
                  <a:pt x="371" y="88"/>
                </a:moveTo>
                <a:cubicBezTo>
                  <a:pt x="370" y="88"/>
                  <a:pt x="370" y="88"/>
                  <a:pt x="370" y="88"/>
                </a:cubicBezTo>
                <a:cubicBezTo>
                  <a:pt x="370" y="88"/>
                  <a:pt x="370" y="88"/>
                  <a:pt x="370" y="88"/>
                </a:cubicBezTo>
                <a:cubicBezTo>
                  <a:pt x="370" y="88"/>
                  <a:pt x="370" y="87"/>
                  <a:pt x="370" y="87"/>
                </a:cubicBezTo>
                <a:cubicBezTo>
                  <a:pt x="371" y="87"/>
                  <a:pt x="371" y="87"/>
                  <a:pt x="371" y="87"/>
                </a:cubicBezTo>
                <a:cubicBezTo>
                  <a:pt x="371" y="87"/>
                  <a:pt x="371" y="87"/>
                  <a:pt x="371" y="87"/>
                </a:cubicBezTo>
                <a:lnTo>
                  <a:pt x="371" y="88"/>
                </a:lnTo>
                <a:close/>
                <a:moveTo>
                  <a:pt x="378" y="84"/>
                </a:moveTo>
                <a:cubicBezTo>
                  <a:pt x="378" y="84"/>
                  <a:pt x="378" y="84"/>
                  <a:pt x="378" y="84"/>
                </a:cubicBezTo>
                <a:cubicBezTo>
                  <a:pt x="378" y="84"/>
                  <a:pt x="378" y="84"/>
                  <a:pt x="378" y="84"/>
                </a:cubicBezTo>
                <a:cubicBezTo>
                  <a:pt x="378" y="84"/>
                  <a:pt x="378" y="84"/>
                  <a:pt x="378" y="84"/>
                </a:cubicBezTo>
                <a:cubicBezTo>
                  <a:pt x="378" y="83"/>
                  <a:pt x="378" y="83"/>
                  <a:pt x="378" y="83"/>
                </a:cubicBezTo>
                <a:cubicBezTo>
                  <a:pt x="379" y="84"/>
                  <a:pt x="379" y="84"/>
                  <a:pt x="379" y="84"/>
                </a:cubicBezTo>
                <a:cubicBezTo>
                  <a:pt x="379" y="84"/>
                  <a:pt x="379" y="84"/>
                  <a:pt x="379" y="84"/>
                </a:cubicBezTo>
                <a:lnTo>
                  <a:pt x="378" y="84"/>
                </a:lnTo>
                <a:close/>
                <a:moveTo>
                  <a:pt x="389" y="81"/>
                </a:moveTo>
                <a:cubicBezTo>
                  <a:pt x="388" y="81"/>
                  <a:pt x="388" y="81"/>
                  <a:pt x="387" y="81"/>
                </a:cubicBezTo>
                <a:cubicBezTo>
                  <a:pt x="386" y="81"/>
                  <a:pt x="386" y="80"/>
                  <a:pt x="385" y="80"/>
                </a:cubicBezTo>
                <a:cubicBezTo>
                  <a:pt x="385" y="80"/>
                  <a:pt x="384" y="79"/>
                  <a:pt x="384" y="79"/>
                </a:cubicBezTo>
                <a:cubicBezTo>
                  <a:pt x="384" y="79"/>
                  <a:pt x="384" y="78"/>
                  <a:pt x="385" y="78"/>
                </a:cubicBezTo>
                <a:cubicBezTo>
                  <a:pt x="385" y="78"/>
                  <a:pt x="386" y="79"/>
                  <a:pt x="386" y="79"/>
                </a:cubicBezTo>
                <a:cubicBezTo>
                  <a:pt x="387" y="79"/>
                  <a:pt x="387" y="79"/>
                  <a:pt x="388" y="79"/>
                </a:cubicBezTo>
                <a:cubicBezTo>
                  <a:pt x="388" y="79"/>
                  <a:pt x="389" y="79"/>
                  <a:pt x="389" y="79"/>
                </a:cubicBezTo>
                <a:cubicBezTo>
                  <a:pt x="389" y="79"/>
                  <a:pt x="390" y="79"/>
                  <a:pt x="390" y="80"/>
                </a:cubicBezTo>
                <a:cubicBezTo>
                  <a:pt x="390" y="81"/>
                  <a:pt x="389" y="81"/>
                  <a:pt x="389" y="81"/>
                </a:cubicBezTo>
                <a:close/>
                <a:moveTo>
                  <a:pt x="396" y="87"/>
                </a:moveTo>
                <a:cubicBezTo>
                  <a:pt x="396" y="88"/>
                  <a:pt x="396" y="88"/>
                  <a:pt x="395" y="87"/>
                </a:cubicBezTo>
                <a:cubicBezTo>
                  <a:pt x="395" y="87"/>
                  <a:pt x="395" y="86"/>
                  <a:pt x="395" y="86"/>
                </a:cubicBezTo>
                <a:cubicBezTo>
                  <a:pt x="396" y="86"/>
                  <a:pt x="396" y="86"/>
                  <a:pt x="396" y="86"/>
                </a:cubicBezTo>
                <a:cubicBezTo>
                  <a:pt x="396" y="86"/>
                  <a:pt x="396" y="86"/>
                  <a:pt x="396" y="86"/>
                </a:cubicBezTo>
                <a:cubicBezTo>
                  <a:pt x="397" y="86"/>
                  <a:pt x="397" y="86"/>
                  <a:pt x="397" y="86"/>
                </a:cubicBezTo>
                <a:cubicBezTo>
                  <a:pt x="397" y="87"/>
                  <a:pt x="397" y="87"/>
                  <a:pt x="397" y="87"/>
                </a:cubicBezTo>
                <a:lnTo>
                  <a:pt x="396" y="87"/>
                </a:lnTo>
                <a:close/>
                <a:moveTo>
                  <a:pt x="398" y="82"/>
                </a:moveTo>
                <a:cubicBezTo>
                  <a:pt x="397" y="82"/>
                  <a:pt x="397" y="82"/>
                  <a:pt x="397" y="82"/>
                </a:cubicBezTo>
                <a:cubicBezTo>
                  <a:pt x="397" y="82"/>
                  <a:pt x="397" y="81"/>
                  <a:pt x="397" y="81"/>
                </a:cubicBezTo>
                <a:cubicBezTo>
                  <a:pt x="398" y="81"/>
                  <a:pt x="398" y="81"/>
                  <a:pt x="398" y="81"/>
                </a:cubicBezTo>
                <a:cubicBezTo>
                  <a:pt x="398" y="82"/>
                  <a:pt x="398" y="82"/>
                  <a:pt x="398" y="82"/>
                </a:cubicBezTo>
                <a:close/>
                <a:moveTo>
                  <a:pt x="406" y="79"/>
                </a:moveTo>
                <a:cubicBezTo>
                  <a:pt x="405" y="80"/>
                  <a:pt x="404" y="80"/>
                  <a:pt x="404" y="79"/>
                </a:cubicBezTo>
                <a:cubicBezTo>
                  <a:pt x="404" y="79"/>
                  <a:pt x="404" y="78"/>
                  <a:pt x="404" y="77"/>
                </a:cubicBezTo>
                <a:cubicBezTo>
                  <a:pt x="405" y="78"/>
                  <a:pt x="405" y="78"/>
                  <a:pt x="405" y="78"/>
                </a:cubicBezTo>
                <a:cubicBezTo>
                  <a:pt x="406" y="78"/>
                  <a:pt x="406" y="78"/>
                  <a:pt x="406" y="78"/>
                </a:cubicBezTo>
                <a:cubicBezTo>
                  <a:pt x="406" y="79"/>
                  <a:pt x="406" y="79"/>
                  <a:pt x="406" y="79"/>
                </a:cubicBezTo>
                <a:close/>
                <a:moveTo>
                  <a:pt x="412" y="80"/>
                </a:moveTo>
                <a:cubicBezTo>
                  <a:pt x="411" y="80"/>
                  <a:pt x="411" y="80"/>
                  <a:pt x="411" y="80"/>
                </a:cubicBezTo>
                <a:cubicBezTo>
                  <a:pt x="411" y="80"/>
                  <a:pt x="410" y="79"/>
                  <a:pt x="411" y="79"/>
                </a:cubicBezTo>
                <a:cubicBezTo>
                  <a:pt x="411" y="79"/>
                  <a:pt x="411" y="79"/>
                  <a:pt x="411" y="79"/>
                </a:cubicBezTo>
                <a:cubicBezTo>
                  <a:pt x="412" y="79"/>
                  <a:pt x="412" y="80"/>
                  <a:pt x="412" y="80"/>
                </a:cubicBezTo>
                <a:close/>
                <a:moveTo>
                  <a:pt x="414" y="84"/>
                </a:moveTo>
                <a:cubicBezTo>
                  <a:pt x="413" y="83"/>
                  <a:pt x="413" y="82"/>
                  <a:pt x="414" y="82"/>
                </a:cubicBezTo>
                <a:cubicBezTo>
                  <a:pt x="415" y="82"/>
                  <a:pt x="415" y="82"/>
                  <a:pt x="415" y="82"/>
                </a:cubicBezTo>
                <a:cubicBezTo>
                  <a:pt x="415" y="82"/>
                  <a:pt x="415" y="82"/>
                  <a:pt x="415" y="82"/>
                </a:cubicBezTo>
                <a:cubicBezTo>
                  <a:pt x="415" y="83"/>
                  <a:pt x="414" y="84"/>
                  <a:pt x="414" y="84"/>
                </a:cubicBezTo>
                <a:close/>
                <a:moveTo>
                  <a:pt x="422" y="86"/>
                </a:moveTo>
                <a:cubicBezTo>
                  <a:pt x="421" y="85"/>
                  <a:pt x="421" y="85"/>
                  <a:pt x="421" y="85"/>
                </a:cubicBezTo>
                <a:cubicBezTo>
                  <a:pt x="421" y="85"/>
                  <a:pt x="421" y="85"/>
                  <a:pt x="421" y="84"/>
                </a:cubicBezTo>
                <a:cubicBezTo>
                  <a:pt x="422" y="85"/>
                  <a:pt x="422" y="85"/>
                  <a:pt x="422" y="85"/>
                </a:cubicBezTo>
                <a:lnTo>
                  <a:pt x="422" y="86"/>
                </a:lnTo>
                <a:close/>
                <a:moveTo>
                  <a:pt x="423" y="77"/>
                </a:moveTo>
                <a:cubicBezTo>
                  <a:pt x="423" y="77"/>
                  <a:pt x="423" y="77"/>
                  <a:pt x="423" y="77"/>
                </a:cubicBezTo>
                <a:cubicBezTo>
                  <a:pt x="424" y="77"/>
                  <a:pt x="424" y="77"/>
                  <a:pt x="424" y="77"/>
                </a:cubicBezTo>
                <a:cubicBezTo>
                  <a:pt x="424" y="78"/>
                  <a:pt x="424" y="78"/>
                  <a:pt x="424" y="78"/>
                </a:cubicBezTo>
                <a:cubicBezTo>
                  <a:pt x="423" y="78"/>
                  <a:pt x="423" y="78"/>
                  <a:pt x="423" y="78"/>
                </a:cubicBezTo>
                <a:lnTo>
                  <a:pt x="423" y="77"/>
                </a:lnTo>
                <a:close/>
                <a:moveTo>
                  <a:pt x="427" y="81"/>
                </a:moveTo>
                <a:cubicBezTo>
                  <a:pt x="427" y="82"/>
                  <a:pt x="427" y="82"/>
                  <a:pt x="427" y="82"/>
                </a:cubicBezTo>
                <a:cubicBezTo>
                  <a:pt x="426" y="83"/>
                  <a:pt x="426" y="83"/>
                  <a:pt x="426" y="83"/>
                </a:cubicBezTo>
                <a:cubicBezTo>
                  <a:pt x="425" y="83"/>
                  <a:pt x="425" y="84"/>
                  <a:pt x="424" y="84"/>
                </a:cubicBezTo>
                <a:cubicBezTo>
                  <a:pt x="424" y="83"/>
                  <a:pt x="424" y="83"/>
                  <a:pt x="424" y="83"/>
                </a:cubicBezTo>
                <a:cubicBezTo>
                  <a:pt x="424" y="83"/>
                  <a:pt x="424" y="83"/>
                  <a:pt x="424" y="82"/>
                </a:cubicBezTo>
                <a:cubicBezTo>
                  <a:pt x="424" y="82"/>
                  <a:pt x="425" y="81"/>
                  <a:pt x="425" y="81"/>
                </a:cubicBezTo>
                <a:cubicBezTo>
                  <a:pt x="425" y="80"/>
                  <a:pt x="425" y="80"/>
                  <a:pt x="425" y="80"/>
                </a:cubicBezTo>
                <a:cubicBezTo>
                  <a:pt x="426" y="80"/>
                  <a:pt x="426" y="80"/>
                  <a:pt x="426" y="80"/>
                </a:cubicBezTo>
                <a:cubicBezTo>
                  <a:pt x="427" y="80"/>
                  <a:pt x="427" y="80"/>
                  <a:pt x="427" y="80"/>
                </a:cubicBezTo>
                <a:cubicBezTo>
                  <a:pt x="428" y="81"/>
                  <a:pt x="428" y="81"/>
                  <a:pt x="428" y="81"/>
                </a:cubicBezTo>
                <a:lnTo>
                  <a:pt x="427" y="81"/>
                </a:lnTo>
                <a:close/>
                <a:moveTo>
                  <a:pt x="432" y="86"/>
                </a:moveTo>
                <a:cubicBezTo>
                  <a:pt x="431" y="86"/>
                  <a:pt x="431" y="86"/>
                  <a:pt x="431" y="85"/>
                </a:cubicBezTo>
                <a:cubicBezTo>
                  <a:pt x="431" y="84"/>
                  <a:pt x="431" y="84"/>
                  <a:pt x="432" y="84"/>
                </a:cubicBezTo>
                <a:cubicBezTo>
                  <a:pt x="433" y="84"/>
                  <a:pt x="434" y="85"/>
                  <a:pt x="434" y="86"/>
                </a:cubicBezTo>
                <a:cubicBezTo>
                  <a:pt x="433" y="86"/>
                  <a:pt x="433" y="86"/>
                  <a:pt x="432" y="86"/>
                </a:cubicBezTo>
                <a:close/>
                <a:moveTo>
                  <a:pt x="435" y="79"/>
                </a:moveTo>
                <a:cubicBezTo>
                  <a:pt x="434" y="80"/>
                  <a:pt x="434" y="80"/>
                  <a:pt x="434" y="80"/>
                </a:cubicBezTo>
                <a:cubicBezTo>
                  <a:pt x="433" y="79"/>
                  <a:pt x="433" y="79"/>
                  <a:pt x="433" y="79"/>
                </a:cubicBezTo>
                <a:cubicBezTo>
                  <a:pt x="433" y="79"/>
                  <a:pt x="433" y="79"/>
                  <a:pt x="433" y="79"/>
                </a:cubicBezTo>
                <a:cubicBezTo>
                  <a:pt x="433" y="78"/>
                  <a:pt x="433" y="78"/>
                  <a:pt x="433" y="78"/>
                </a:cubicBezTo>
                <a:cubicBezTo>
                  <a:pt x="434" y="78"/>
                  <a:pt x="434" y="78"/>
                  <a:pt x="434" y="78"/>
                </a:cubicBezTo>
                <a:cubicBezTo>
                  <a:pt x="435" y="78"/>
                  <a:pt x="435" y="79"/>
                  <a:pt x="435" y="79"/>
                </a:cubicBezTo>
                <a:close/>
                <a:moveTo>
                  <a:pt x="438" y="84"/>
                </a:moveTo>
                <a:cubicBezTo>
                  <a:pt x="438" y="84"/>
                  <a:pt x="437" y="83"/>
                  <a:pt x="437" y="83"/>
                </a:cubicBezTo>
                <a:cubicBezTo>
                  <a:pt x="437" y="82"/>
                  <a:pt x="437" y="82"/>
                  <a:pt x="437" y="82"/>
                </a:cubicBezTo>
                <a:cubicBezTo>
                  <a:pt x="438" y="82"/>
                  <a:pt x="438" y="82"/>
                  <a:pt x="438" y="82"/>
                </a:cubicBezTo>
                <a:cubicBezTo>
                  <a:pt x="438" y="83"/>
                  <a:pt x="438" y="83"/>
                  <a:pt x="438" y="83"/>
                </a:cubicBezTo>
                <a:lnTo>
                  <a:pt x="438" y="84"/>
                </a:lnTo>
                <a:close/>
                <a:moveTo>
                  <a:pt x="440" y="80"/>
                </a:moveTo>
                <a:cubicBezTo>
                  <a:pt x="439" y="80"/>
                  <a:pt x="439" y="80"/>
                  <a:pt x="439" y="80"/>
                </a:cubicBezTo>
                <a:cubicBezTo>
                  <a:pt x="439" y="80"/>
                  <a:pt x="438" y="80"/>
                  <a:pt x="438" y="79"/>
                </a:cubicBezTo>
                <a:cubicBezTo>
                  <a:pt x="438" y="78"/>
                  <a:pt x="438" y="78"/>
                  <a:pt x="438" y="78"/>
                </a:cubicBezTo>
                <a:cubicBezTo>
                  <a:pt x="439" y="77"/>
                  <a:pt x="439" y="77"/>
                  <a:pt x="439" y="77"/>
                </a:cubicBezTo>
                <a:cubicBezTo>
                  <a:pt x="439" y="77"/>
                  <a:pt x="440" y="78"/>
                  <a:pt x="440" y="78"/>
                </a:cubicBezTo>
                <a:cubicBezTo>
                  <a:pt x="440" y="79"/>
                  <a:pt x="440" y="79"/>
                  <a:pt x="440" y="80"/>
                </a:cubicBezTo>
                <a:close/>
                <a:moveTo>
                  <a:pt x="457" y="87"/>
                </a:moveTo>
                <a:cubicBezTo>
                  <a:pt x="456" y="87"/>
                  <a:pt x="456" y="86"/>
                  <a:pt x="457" y="86"/>
                </a:cubicBezTo>
                <a:cubicBezTo>
                  <a:pt x="457" y="86"/>
                  <a:pt x="457" y="86"/>
                  <a:pt x="457" y="86"/>
                </a:cubicBezTo>
                <a:cubicBezTo>
                  <a:pt x="457" y="87"/>
                  <a:pt x="457" y="87"/>
                  <a:pt x="457" y="87"/>
                </a:cubicBezTo>
                <a:close/>
                <a:moveTo>
                  <a:pt x="462" y="80"/>
                </a:moveTo>
                <a:cubicBezTo>
                  <a:pt x="461" y="79"/>
                  <a:pt x="461" y="79"/>
                  <a:pt x="461" y="79"/>
                </a:cubicBezTo>
                <a:cubicBezTo>
                  <a:pt x="461" y="79"/>
                  <a:pt x="461" y="78"/>
                  <a:pt x="461" y="78"/>
                </a:cubicBezTo>
                <a:cubicBezTo>
                  <a:pt x="462" y="79"/>
                  <a:pt x="462" y="79"/>
                  <a:pt x="462" y="79"/>
                </a:cubicBezTo>
                <a:cubicBezTo>
                  <a:pt x="462" y="79"/>
                  <a:pt x="462" y="79"/>
                  <a:pt x="462" y="79"/>
                </a:cubicBezTo>
                <a:lnTo>
                  <a:pt x="462" y="80"/>
                </a:lnTo>
                <a:close/>
                <a:moveTo>
                  <a:pt x="470" y="86"/>
                </a:moveTo>
                <a:cubicBezTo>
                  <a:pt x="469" y="85"/>
                  <a:pt x="469" y="85"/>
                  <a:pt x="470" y="84"/>
                </a:cubicBezTo>
                <a:cubicBezTo>
                  <a:pt x="470" y="85"/>
                  <a:pt x="470" y="85"/>
                  <a:pt x="470" y="85"/>
                </a:cubicBezTo>
                <a:cubicBezTo>
                  <a:pt x="471" y="85"/>
                  <a:pt x="471" y="85"/>
                  <a:pt x="471" y="85"/>
                </a:cubicBezTo>
                <a:lnTo>
                  <a:pt x="470" y="86"/>
                </a:lnTo>
                <a:close/>
                <a:moveTo>
                  <a:pt x="486" y="81"/>
                </a:moveTo>
                <a:cubicBezTo>
                  <a:pt x="486" y="80"/>
                  <a:pt x="486" y="80"/>
                  <a:pt x="486" y="80"/>
                </a:cubicBezTo>
                <a:cubicBezTo>
                  <a:pt x="485" y="80"/>
                  <a:pt x="485" y="80"/>
                  <a:pt x="485" y="79"/>
                </a:cubicBezTo>
                <a:cubicBezTo>
                  <a:pt x="485" y="79"/>
                  <a:pt x="485" y="79"/>
                  <a:pt x="485" y="79"/>
                </a:cubicBezTo>
                <a:cubicBezTo>
                  <a:pt x="485" y="79"/>
                  <a:pt x="485" y="79"/>
                  <a:pt x="485" y="79"/>
                </a:cubicBezTo>
                <a:cubicBezTo>
                  <a:pt x="485" y="79"/>
                  <a:pt x="485" y="79"/>
                  <a:pt x="485" y="79"/>
                </a:cubicBezTo>
                <a:cubicBezTo>
                  <a:pt x="486" y="79"/>
                  <a:pt x="486" y="79"/>
                  <a:pt x="486" y="79"/>
                </a:cubicBezTo>
                <a:cubicBezTo>
                  <a:pt x="486" y="80"/>
                  <a:pt x="488" y="81"/>
                  <a:pt x="487" y="81"/>
                </a:cubicBezTo>
                <a:lnTo>
                  <a:pt x="486" y="81"/>
                </a:lnTo>
                <a:close/>
                <a:moveTo>
                  <a:pt x="487" y="84"/>
                </a:moveTo>
                <a:cubicBezTo>
                  <a:pt x="487" y="84"/>
                  <a:pt x="487" y="83"/>
                  <a:pt x="487" y="83"/>
                </a:cubicBezTo>
                <a:cubicBezTo>
                  <a:pt x="488" y="83"/>
                  <a:pt x="488" y="83"/>
                  <a:pt x="488" y="83"/>
                </a:cubicBezTo>
                <a:cubicBezTo>
                  <a:pt x="488" y="84"/>
                  <a:pt x="488" y="84"/>
                  <a:pt x="488" y="84"/>
                </a:cubicBezTo>
                <a:lnTo>
                  <a:pt x="487" y="84"/>
                </a:lnTo>
                <a:close/>
                <a:moveTo>
                  <a:pt x="492" y="79"/>
                </a:moveTo>
                <a:cubicBezTo>
                  <a:pt x="491" y="79"/>
                  <a:pt x="491" y="79"/>
                  <a:pt x="491" y="79"/>
                </a:cubicBezTo>
                <a:cubicBezTo>
                  <a:pt x="491" y="78"/>
                  <a:pt x="491" y="78"/>
                  <a:pt x="491" y="78"/>
                </a:cubicBezTo>
                <a:cubicBezTo>
                  <a:pt x="492" y="78"/>
                  <a:pt x="492" y="78"/>
                  <a:pt x="492" y="78"/>
                </a:cubicBezTo>
                <a:cubicBezTo>
                  <a:pt x="492" y="78"/>
                  <a:pt x="492" y="78"/>
                  <a:pt x="492" y="78"/>
                </a:cubicBezTo>
                <a:cubicBezTo>
                  <a:pt x="492" y="79"/>
                  <a:pt x="492" y="79"/>
                  <a:pt x="492" y="79"/>
                </a:cubicBezTo>
                <a:close/>
                <a:moveTo>
                  <a:pt x="501" y="81"/>
                </a:moveTo>
                <a:cubicBezTo>
                  <a:pt x="500" y="82"/>
                  <a:pt x="500" y="82"/>
                  <a:pt x="500" y="82"/>
                </a:cubicBezTo>
                <a:cubicBezTo>
                  <a:pt x="500" y="81"/>
                  <a:pt x="500" y="80"/>
                  <a:pt x="500" y="80"/>
                </a:cubicBezTo>
                <a:cubicBezTo>
                  <a:pt x="501" y="80"/>
                  <a:pt x="501" y="80"/>
                  <a:pt x="501" y="80"/>
                </a:cubicBezTo>
                <a:cubicBezTo>
                  <a:pt x="501" y="80"/>
                  <a:pt x="501" y="81"/>
                  <a:pt x="501" y="81"/>
                </a:cubicBezTo>
                <a:close/>
                <a:moveTo>
                  <a:pt x="503" y="80"/>
                </a:moveTo>
                <a:cubicBezTo>
                  <a:pt x="503" y="80"/>
                  <a:pt x="503" y="80"/>
                  <a:pt x="503" y="80"/>
                </a:cubicBezTo>
                <a:cubicBezTo>
                  <a:pt x="502" y="79"/>
                  <a:pt x="502" y="79"/>
                  <a:pt x="502" y="79"/>
                </a:cubicBezTo>
                <a:cubicBezTo>
                  <a:pt x="503" y="79"/>
                  <a:pt x="503" y="79"/>
                  <a:pt x="503" y="79"/>
                </a:cubicBezTo>
                <a:cubicBezTo>
                  <a:pt x="503" y="79"/>
                  <a:pt x="503" y="79"/>
                  <a:pt x="503" y="79"/>
                </a:cubicBezTo>
                <a:cubicBezTo>
                  <a:pt x="504" y="79"/>
                  <a:pt x="504" y="79"/>
                  <a:pt x="504" y="79"/>
                </a:cubicBezTo>
                <a:lnTo>
                  <a:pt x="503" y="80"/>
                </a:lnTo>
                <a:close/>
                <a:moveTo>
                  <a:pt x="511" y="80"/>
                </a:moveTo>
                <a:cubicBezTo>
                  <a:pt x="510" y="80"/>
                  <a:pt x="510" y="79"/>
                  <a:pt x="511" y="79"/>
                </a:cubicBezTo>
                <a:cubicBezTo>
                  <a:pt x="511" y="79"/>
                  <a:pt x="511" y="79"/>
                  <a:pt x="511" y="79"/>
                </a:cubicBezTo>
                <a:cubicBezTo>
                  <a:pt x="512" y="80"/>
                  <a:pt x="512" y="80"/>
                  <a:pt x="512" y="80"/>
                </a:cubicBezTo>
                <a:cubicBezTo>
                  <a:pt x="512" y="80"/>
                  <a:pt x="511" y="80"/>
                  <a:pt x="511" y="80"/>
                </a:cubicBezTo>
                <a:close/>
                <a:moveTo>
                  <a:pt x="513" y="86"/>
                </a:moveTo>
                <a:cubicBezTo>
                  <a:pt x="513" y="86"/>
                  <a:pt x="512" y="86"/>
                  <a:pt x="512" y="86"/>
                </a:cubicBezTo>
                <a:cubicBezTo>
                  <a:pt x="512" y="85"/>
                  <a:pt x="512" y="85"/>
                  <a:pt x="512" y="85"/>
                </a:cubicBezTo>
                <a:cubicBezTo>
                  <a:pt x="512" y="85"/>
                  <a:pt x="512" y="85"/>
                  <a:pt x="512" y="85"/>
                </a:cubicBezTo>
                <a:cubicBezTo>
                  <a:pt x="513" y="85"/>
                  <a:pt x="513" y="85"/>
                  <a:pt x="513" y="85"/>
                </a:cubicBezTo>
                <a:cubicBezTo>
                  <a:pt x="514" y="86"/>
                  <a:pt x="514" y="86"/>
                  <a:pt x="514" y="86"/>
                </a:cubicBezTo>
                <a:lnTo>
                  <a:pt x="513" y="86"/>
                </a:lnTo>
                <a:close/>
                <a:moveTo>
                  <a:pt x="516" y="84"/>
                </a:moveTo>
                <a:cubicBezTo>
                  <a:pt x="516" y="84"/>
                  <a:pt x="516" y="84"/>
                  <a:pt x="516" y="84"/>
                </a:cubicBezTo>
                <a:cubicBezTo>
                  <a:pt x="515" y="84"/>
                  <a:pt x="515" y="84"/>
                  <a:pt x="515" y="84"/>
                </a:cubicBezTo>
                <a:cubicBezTo>
                  <a:pt x="516" y="83"/>
                  <a:pt x="516" y="83"/>
                  <a:pt x="516" y="83"/>
                </a:cubicBezTo>
                <a:cubicBezTo>
                  <a:pt x="516" y="83"/>
                  <a:pt x="516" y="83"/>
                  <a:pt x="516" y="83"/>
                </a:cubicBezTo>
                <a:cubicBezTo>
                  <a:pt x="517" y="83"/>
                  <a:pt x="517" y="83"/>
                  <a:pt x="517" y="83"/>
                </a:cubicBezTo>
                <a:cubicBezTo>
                  <a:pt x="516" y="84"/>
                  <a:pt x="516" y="84"/>
                  <a:pt x="516" y="84"/>
                </a:cubicBezTo>
                <a:close/>
                <a:moveTo>
                  <a:pt x="518" y="78"/>
                </a:moveTo>
                <a:cubicBezTo>
                  <a:pt x="518" y="78"/>
                  <a:pt x="517" y="78"/>
                  <a:pt x="517" y="78"/>
                </a:cubicBezTo>
                <a:cubicBezTo>
                  <a:pt x="516" y="78"/>
                  <a:pt x="516" y="79"/>
                  <a:pt x="516" y="79"/>
                </a:cubicBezTo>
                <a:cubicBezTo>
                  <a:pt x="516" y="78"/>
                  <a:pt x="516" y="78"/>
                  <a:pt x="516" y="78"/>
                </a:cubicBezTo>
                <a:cubicBezTo>
                  <a:pt x="516" y="78"/>
                  <a:pt x="516" y="78"/>
                  <a:pt x="516" y="78"/>
                </a:cubicBezTo>
                <a:cubicBezTo>
                  <a:pt x="516" y="77"/>
                  <a:pt x="516" y="77"/>
                  <a:pt x="516" y="77"/>
                </a:cubicBezTo>
                <a:cubicBezTo>
                  <a:pt x="517" y="77"/>
                  <a:pt x="517" y="77"/>
                  <a:pt x="517" y="77"/>
                </a:cubicBezTo>
                <a:cubicBezTo>
                  <a:pt x="517" y="76"/>
                  <a:pt x="518" y="76"/>
                  <a:pt x="518" y="77"/>
                </a:cubicBezTo>
                <a:cubicBezTo>
                  <a:pt x="518" y="77"/>
                  <a:pt x="519" y="77"/>
                  <a:pt x="518" y="77"/>
                </a:cubicBezTo>
                <a:lnTo>
                  <a:pt x="518" y="78"/>
                </a:lnTo>
                <a:close/>
                <a:moveTo>
                  <a:pt x="527" y="79"/>
                </a:moveTo>
                <a:cubicBezTo>
                  <a:pt x="527" y="80"/>
                  <a:pt x="526" y="80"/>
                  <a:pt x="526" y="80"/>
                </a:cubicBezTo>
                <a:cubicBezTo>
                  <a:pt x="525" y="79"/>
                  <a:pt x="525" y="79"/>
                  <a:pt x="525" y="79"/>
                </a:cubicBezTo>
                <a:cubicBezTo>
                  <a:pt x="526" y="79"/>
                  <a:pt x="526" y="79"/>
                  <a:pt x="526" y="79"/>
                </a:cubicBezTo>
                <a:cubicBezTo>
                  <a:pt x="527" y="78"/>
                  <a:pt x="527" y="78"/>
                  <a:pt x="527" y="78"/>
                </a:cubicBezTo>
                <a:cubicBezTo>
                  <a:pt x="528" y="78"/>
                  <a:pt x="528" y="78"/>
                  <a:pt x="528" y="78"/>
                </a:cubicBezTo>
                <a:cubicBezTo>
                  <a:pt x="528" y="78"/>
                  <a:pt x="528" y="78"/>
                  <a:pt x="528" y="78"/>
                </a:cubicBezTo>
                <a:cubicBezTo>
                  <a:pt x="528" y="79"/>
                  <a:pt x="527" y="79"/>
                  <a:pt x="527" y="79"/>
                </a:cubicBezTo>
                <a:close/>
                <a:moveTo>
                  <a:pt x="531" y="78"/>
                </a:moveTo>
                <a:cubicBezTo>
                  <a:pt x="530" y="78"/>
                  <a:pt x="530" y="78"/>
                  <a:pt x="530" y="78"/>
                </a:cubicBezTo>
                <a:cubicBezTo>
                  <a:pt x="531" y="77"/>
                  <a:pt x="531" y="77"/>
                  <a:pt x="531" y="77"/>
                </a:cubicBezTo>
                <a:cubicBezTo>
                  <a:pt x="531" y="77"/>
                  <a:pt x="531" y="77"/>
                  <a:pt x="531" y="77"/>
                </a:cubicBezTo>
                <a:cubicBezTo>
                  <a:pt x="532" y="78"/>
                  <a:pt x="532" y="78"/>
                  <a:pt x="532" y="78"/>
                </a:cubicBezTo>
                <a:lnTo>
                  <a:pt x="531" y="78"/>
                </a:lnTo>
                <a:close/>
                <a:moveTo>
                  <a:pt x="541" y="79"/>
                </a:moveTo>
                <a:cubicBezTo>
                  <a:pt x="541" y="79"/>
                  <a:pt x="540" y="79"/>
                  <a:pt x="540" y="78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41" y="78"/>
                  <a:pt x="541" y="78"/>
                  <a:pt x="541" y="78"/>
                </a:cubicBezTo>
                <a:cubicBezTo>
                  <a:pt x="541" y="78"/>
                  <a:pt x="541" y="78"/>
                  <a:pt x="541" y="79"/>
                </a:cubicBezTo>
                <a:close/>
                <a:moveTo>
                  <a:pt x="547" y="81"/>
                </a:moveTo>
                <a:cubicBezTo>
                  <a:pt x="547" y="81"/>
                  <a:pt x="547" y="80"/>
                  <a:pt x="547" y="80"/>
                </a:cubicBezTo>
                <a:cubicBezTo>
                  <a:pt x="548" y="80"/>
                  <a:pt x="548" y="80"/>
                  <a:pt x="548" y="80"/>
                </a:cubicBezTo>
                <a:cubicBezTo>
                  <a:pt x="548" y="81"/>
                  <a:pt x="548" y="81"/>
                  <a:pt x="548" y="81"/>
                </a:cubicBezTo>
                <a:cubicBezTo>
                  <a:pt x="548" y="81"/>
                  <a:pt x="548" y="81"/>
                  <a:pt x="547" y="81"/>
                </a:cubicBezTo>
                <a:close/>
                <a:moveTo>
                  <a:pt x="554" y="78"/>
                </a:moveTo>
                <a:cubicBezTo>
                  <a:pt x="554" y="78"/>
                  <a:pt x="554" y="78"/>
                  <a:pt x="554" y="78"/>
                </a:cubicBezTo>
                <a:cubicBezTo>
                  <a:pt x="554" y="78"/>
                  <a:pt x="554" y="78"/>
                  <a:pt x="554" y="78"/>
                </a:cubicBezTo>
                <a:cubicBezTo>
                  <a:pt x="554" y="77"/>
                  <a:pt x="554" y="77"/>
                  <a:pt x="554" y="77"/>
                </a:cubicBezTo>
                <a:cubicBezTo>
                  <a:pt x="555" y="77"/>
                  <a:pt x="555" y="77"/>
                  <a:pt x="555" y="77"/>
                </a:cubicBezTo>
                <a:cubicBezTo>
                  <a:pt x="555" y="77"/>
                  <a:pt x="555" y="77"/>
                  <a:pt x="555" y="77"/>
                </a:cubicBezTo>
                <a:lnTo>
                  <a:pt x="554" y="78"/>
                </a:lnTo>
                <a:close/>
                <a:moveTo>
                  <a:pt x="559" y="79"/>
                </a:moveTo>
                <a:cubicBezTo>
                  <a:pt x="558" y="79"/>
                  <a:pt x="558" y="78"/>
                  <a:pt x="559" y="78"/>
                </a:cubicBezTo>
                <a:cubicBezTo>
                  <a:pt x="559" y="78"/>
                  <a:pt x="559" y="78"/>
                  <a:pt x="559" y="78"/>
                </a:cubicBezTo>
                <a:cubicBezTo>
                  <a:pt x="560" y="78"/>
                  <a:pt x="560" y="79"/>
                  <a:pt x="560" y="79"/>
                </a:cubicBezTo>
                <a:cubicBezTo>
                  <a:pt x="560" y="80"/>
                  <a:pt x="559" y="80"/>
                  <a:pt x="559" y="79"/>
                </a:cubicBezTo>
                <a:close/>
                <a:moveTo>
                  <a:pt x="562" y="77"/>
                </a:moveTo>
                <a:cubicBezTo>
                  <a:pt x="562" y="76"/>
                  <a:pt x="562" y="76"/>
                  <a:pt x="562" y="76"/>
                </a:cubicBezTo>
                <a:cubicBezTo>
                  <a:pt x="562" y="76"/>
                  <a:pt x="562" y="76"/>
                  <a:pt x="562" y="76"/>
                </a:cubicBezTo>
                <a:cubicBezTo>
                  <a:pt x="563" y="76"/>
                  <a:pt x="563" y="76"/>
                  <a:pt x="563" y="76"/>
                </a:cubicBezTo>
                <a:cubicBezTo>
                  <a:pt x="563" y="76"/>
                  <a:pt x="563" y="76"/>
                  <a:pt x="563" y="76"/>
                </a:cubicBezTo>
                <a:lnTo>
                  <a:pt x="562" y="77"/>
                </a:lnTo>
                <a:close/>
                <a:moveTo>
                  <a:pt x="566" y="78"/>
                </a:moveTo>
                <a:cubicBezTo>
                  <a:pt x="565" y="78"/>
                  <a:pt x="565" y="78"/>
                  <a:pt x="565" y="78"/>
                </a:cubicBezTo>
                <a:cubicBezTo>
                  <a:pt x="565" y="78"/>
                  <a:pt x="565" y="78"/>
                  <a:pt x="565" y="78"/>
                </a:cubicBezTo>
                <a:cubicBezTo>
                  <a:pt x="565" y="77"/>
                  <a:pt x="565" y="77"/>
                  <a:pt x="565" y="77"/>
                </a:cubicBezTo>
                <a:cubicBezTo>
                  <a:pt x="566" y="77"/>
                  <a:pt x="566" y="77"/>
                  <a:pt x="566" y="77"/>
                </a:cubicBezTo>
                <a:cubicBezTo>
                  <a:pt x="566" y="77"/>
                  <a:pt x="566" y="77"/>
                  <a:pt x="566" y="77"/>
                </a:cubicBezTo>
                <a:lnTo>
                  <a:pt x="566" y="78"/>
                </a:lnTo>
                <a:close/>
                <a:moveTo>
                  <a:pt x="571" y="81"/>
                </a:moveTo>
                <a:cubicBezTo>
                  <a:pt x="570" y="81"/>
                  <a:pt x="570" y="81"/>
                  <a:pt x="569" y="81"/>
                </a:cubicBezTo>
                <a:cubicBezTo>
                  <a:pt x="569" y="80"/>
                  <a:pt x="570" y="79"/>
                  <a:pt x="570" y="79"/>
                </a:cubicBezTo>
                <a:cubicBezTo>
                  <a:pt x="571" y="79"/>
                  <a:pt x="572" y="79"/>
                  <a:pt x="572" y="80"/>
                </a:cubicBezTo>
                <a:cubicBezTo>
                  <a:pt x="572" y="81"/>
                  <a:pt x="572" y="81"/>
                  <a:pt x="572" y="81"/>
                </a:cubicBezTo>
                <a:lnTo>
                  <a:pt x="571" y="81"/>
                </a:lnTo>
                <a:close/>
                <a:moveTo>
                  <a:pt x="578" y="79"/>
                </a:moveTo>
                <a:cubicBezTo>
                  <a:pt x="578" y="78"/>
                  <a:pt x="578" y="78"/>
                  <a:pt x="578" y="77"/>
                </a:cubicBezTo>
                <a:cubicBezTo>
                  <a:pt x="579" y="77"/>
                  <a:pt x="579" y="77"/>
                  <a:pt x="579" y="77"/>
                </a:cubicBezTo>
                <a:cubicBezTo>
                  <a:pt x="579" y="78"/>
                  <a:pt x="579" y="78"/>
                  <a:pt x="579" y="78"/>
                </a:cubicBezTo>
                <a:lnTo>
                  <a:pt x="578" y="79"/>
                </a:lnTo>
                <a:close/>
                <a:moveTo>
                  <a:pt x="580" y="74"/>
                </a:moveTo>
                <a:cubicBezTo>
                  <a:pt x="580" y="74"/>
                  <a:pt x="580" y="74"/>
                  <a:pt x="580" y="74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81" y="73"/>
                  <a:pt x="581" y="73"/>
                  <a:pt x="581" y="73"/>
                </a:cubicBezTo>
                <a:lnTo>
                  <a:pt x="580" y="74"/>
                </a:lnTo>
                <a:close/>
                <a:moveTo>
                  <a:pt x="584" y="81"/>
                </a:moveTo>
                <a:cubicBezTo>
                  <a:pt x="584" y="81"/>
                  <a:pt x="584" y="80"/>
                  <a:pt x="584" y="80"/>
                </a:cubicBezTo>
                <a:cubicBezTo>
                  <a:pt x="585" y="80"/>
                  <a:pt x="585" y="80"/>
                  <a:pt x="585" y="80"/>
                </a:cubicBezTo>
                <a:cubicBezTo>
                  <a:pt x="585" y="81"/>
                  <a:pt x="585" y="81"/>
                  <a:pt x="585" y="81"/>
                </a:cubicBezTo>
                <a:cubicBezTo>
                  <a:pt x="585" y="81"/>
                  <a:pt x="585" y="82"/>
                  <a:pt x="584" y="81"/>
                </a:cubicBezTo>
                <a:close/>
                <a:moveTo>
                  <a:pt x="587" y="78"/>
                </a:moveTo>
                <a:cubicBezTo>
                  <a:pt x="586" y="78"/>
                  <a:pt x="586" y="78"/>
                  <a:pt x="586" y="78"/>
                </a:cubicBezTo>
                <a:cubicBezTo>
                  <a:pt x="586" y="78"/>
                  <a:pt x="586" y="78"/>
                  <a:pt x="586" y="78"/>
                </a:cubicBezTo>
                <a:cubicBezTo>
                  <a:pt x="585" y="78"/>
                  <a:pt x="586" y="77"/>
                  <a:pt x="586" y="77"/>
                </a:cubicBezTo>
                <a:cubicBezTo>
                  <a:pt x="587" y="78"/>
                  <a:pt x="587" y="78"/>
                  <a:pt x="587" y="78"/>
                </a:cubicBezTo>
                <a:close/>
                <a:moveTo>
                  <a:pt x="592" y="80"/>
                </a:moveTo>
                <a:cubicBezTo>
                  <a:pt x="592" y="80"/>
                  <a:pt x="592" y="79"/>
                  <a:pt x="592" y="79"/>
                </a:cubicBezTo>
                <a:cubicBezTo>
                  <a:pt x="593" y="79"/>
                  <a:pt x="593" y="79"/>
                  <a:pt x="593" y="79"/>
                </a:cubicBezTo>
                <a:cubicBezTo>
                  <a:pt x="593" y="79"/>
                  <a:pt x="593" y="79"/>
                  <a:pt x="593" y="79"/>
                </a:cubicBezTo>
                <a:cubicBezTo>
                  <a:pt x="593" y="80"/>
                  <a:pt x="593" y="80"/>
                  <a:pt x="592" y="80"/>
                </a:cubicBezTo>
                <a:close/>
                <a:moveTo>
                  <a:pt x="600" y="81"/>
                </a:moveTo>
                <a:cubicBezTo>
                  <a:pt x="600" y="81"/>
                  <a:pt x="600" y="80"/>
                  <a:pt x="599" y="80"/>
                </a:cubicBezTo>
                <a:cubicBezTo>
                  <a:pt x="599" y="80"/>
                  <a:pt x="598" y="80"/>
                  <a:pt x="598" y="79"/>
                </a:cubicBezTo>
                <a:cubicBezTo>
                  <a:pt x="598" y="78"/>
                  <a:pt x="598" y="78"/>
                  <a:pt x="598" y="78"/>
                </a:cubicBezTo>
                <a:cubicBezTo>
                  <a:pt x="598" y="78"/>
                  <a:pt x="598" y="78"/>
                  <a:pt x="598" y="78"/>
                </a:cubicBezTo>
                <a:cubicBezTo>
                  <a:pt x="599" y="78"/>
                  <a:pt x="599" y="78"/>
                  <a:pt x="599" y="78"/>
                </a:cubicBezTo>
                <a:cubicBezTo>
                  <a:pt x="599" y="78"/>
                  <a:pt x="599" y="78"/>
                  <a:pt x="599" y="78"/>
                </a:cubicBezTo>
                <a:cubicBezTo>
                  <a:pt x="600" y="78"/>
                  <a:pt x="600" y="78"/>
                  <a:pt x="600" y="79"/>
                </a:cubicBezTo>
                <a:cubicBezTo>
                  <a:pt x="601" y="79"/>
                  <a:pt x="601" y="79"/>
                  <a:pt x="601" y="80"/>
                </a:cubicBezTo>
                <a:cubicBezTo>
                  <a:pt x="601" y="81"/>
                  <a:pt x="601" y="81"/>
                  <a:pt x="601" y="81"/>
                </a:cubicBezTo>
                <a:lnTo>
                  <a:pt x="600" y="81"/>
                </a:lnTo>
                <a:close/>
                <a:moveTo>
                  <a:pt x="603" y="77"/>
                </a:moveTo>
                <a:cubicBezTo>
                  <a:pt x="602" y="77"/>
                  <a:pt x="602" y="77"/>
                  <a:pt x="602" y="77"/>
                </a:cubicBezTo>
                <a:cubicBezTo>
                  <a:pt x="602" y="76"/>
                  <a:pt x="602" y="76"/>
                  <a:pt x="602" y="76"/>
                </a:cubicBezTo>
                <a:cubicBezTo>
                  <a:pt x="602" y="76"/>
                  <a:pt x="602" y="76"/>
                  <a:pt x="602" y="76"/>
                </a:cubicBezTo>
                <a:cubicBezTo>
                  <a:pt x="603" y="76"/>
                  <a:pt x="603" y="76"/>
                  <a:pt x="603" y="76"/>
                </a:cubicBezTo>
                <a:cubicBezTo>
                  <a:pt x="603" y="76"/>
                  <a:pt x="603" y="76"/>
                  <a:pt x="603" y="76"/>
                </a:cubicBezTo>
                <a:cubicBezTo>
                  <a:pt x="603" y="77"/>
                  <a:pt x="603" y="77"/>
                  <a:pt x="603" y="77"/>
                </a:cubicBezTo>
                <a:close/>
                <a:moveTo>
                  <a:pt x="622" y="72"/>
                </a:moveTo>
                <a:cubicBezTo>
                  <a:pt x="621" y="72"/>
                  <a:pt x="621" y="72"/>
                  <a:pt x="621" y="72"/>
                </a:cubicBezTo>
                <a:cubicBezTo>
                  <a:pt x="621" y="71"/>
                  <a:pt x="621" y="71"/>
                  <a:pt x="621" y="71"/>
                </a:cubicBezTo>
                <a:cubicBezTo>
                  <a:pt x="622" y="71"/>
                  <a:pt x="622" y="71"/>
                  <a:pt x="622" y="71"/>
                </a:cubicBezTo>
                <a:cubicBezTo>
                  <a:pt x="622" y="71"/>
                  <a:pt x="622" y="71"/>
                  <a:pt x="622" y="71"/>
                </a:cubicBezTo>
                <a:cubicBezTo>
                  <a:pt x="622" y="71"/>
                  <a:pt x="622" y="71"/>
                  <a:pt x="622" y="71"/>
                </a:cubicBezTo>
                <a:lnTo>
                  <a:pt x="622" y="72"/>
                </a:lnTo>
                <a:close/>
                <a:moveTo>
                  <a:pt x="632" y="72"/>
                </a:moveTo>
                <a:cubicBezTo>
                  <a:pt x="632" y="72"/>
                  <a:pt x="632" y="72"/>
                  <a:pt x="632" y="72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73"/>
                  <a:pt x="632" y="73"/>
                  <a:pt x="632" y="72"/>
                </a:cubicBezTo>
                <a:close/>
                <a:moveTo>
                  <a:pt x="641" y="78"/>
                </a:moveTo>
                <a:cubicBezTo>
                  <a:pt x="641" y="78"/>
                  <a:pt x="640" y="78"/>
                  <a:pt x="640" y="78"/>
                </a:cubicBezTo>
                <a:cubicBezTo>
                  <a:pt x="640" y="77"/>
                  <a:pt x="640" y="77"/>
                  <a:pt x="640" y="77"/>
                </a:cubicBezTo>
                <a:cubicBezTo>
                  <a:pt x="641" y="77"/>
                  <a:pt x="641" y="77"/>
                  <a:pt x="641" y="77"/>
                </a:cubicBezTo>
                <a:cubicBezTo>
                  <a:pt x="641" y="77"/>
                  <a:pt x="641" y="77"/>
                  <a:pt x="641" y="77"/>
                </a:cubicBezTo>
                <a:cubicBezTo>
                  <a:pt x="641" y="77"/>
                  <a:pt x="641" y="77"/>
                  <a:pt x="641" y="77"/>
                </a:cubicBezTo>
                <a:cubicBezTo>
                  <a:pt x="642" y="78"/>
                  <a:pt x="641" y="78"/>
                  <a:pt x="641" y="78"/>
                </a:cubicBezTo>
                <a:close/>
                <a:moveTo>
                  <a:pt x="642" y="75"/>
                </a:moveTo>
                <a:cubicBezTo>
                  <a:pt x="642" y="74"/>
                  <a:pt x="642" y="74"/>
                  <a:pt x="642" y="74"/>
                </a:cubicBezTo>
                <a:cubicBezTo>
                  <a:pt x="642" y="74"/>
                  <a:pt x="642" y="74"/>
                  <a:pt x="642" y="74"/>
                </a:cubicBezTo>
                <a:cubicBezTo>
                  <a:pt x="643" y="74"/>
                  <a:pt x="643" y="74"/>
                  <a:pt x="643" y="74"/>
                </a:cubicBezTo>
                <a:cubicBezTo>
                  <a:pt x="643" y="74"/>
                  <a:pt x="643" y="74"/>
                  <a:pt x="643" y="74"/>
                </a:cubicBezTo>
                <a:lnTo>
                  <a:pt x="642" y="75"/>
                </a:lnTo>
                <a:close/>
                <a:moveTo>
                  <a:pt x="646" y="76"/>
                </a:moveTo>
                <a:cubicBezTo>
                  <a:pt x="646" y="76"/>
                  <a:pt x="645" y="76"/>
                  <a:pt x="645" y="75"/>
                </a:cubicBezTo>
                <a:cubicBezTo>
                  <a:pt x="645" y="74"/>
                  <a:pt x="645" y="74"/>
                  <a:pt x="645" y="74"/>
                </a:cubicBezTo>
                <a:cubicBezTo>
                  <a:pt x="646" y="74"/>
                  <a:pt x="646" y="74"/>
                  <a:pt x="646" y="74"/>
                </a:cubicBezTo>
                <a:cubicBezTo>
                  <a:pt x="646" y="74"/>
                  <a:pt x="646" y="74"/>
                  <a:pt x="646" y="74"/>
                </a:cubicBezTo>
                <a:cubicBezTo>
                  <a:pt x="646" y="74"/>
                  <a:pt x="647" y="74"/>
                  <a:pt x="647" y="75"/>
                </a:cubicBezTo>
                <a:cubicBezTo>
                  <a:pt x="647" y="75"/>
                  <a:pt x="646" y="76"/>
                  <a:pt x="646" y="76"/>
                </a:cubicBezTo>
                <a:close/>
                <a:moveTo>
                  <a:pt x="652" y="79"/>
                </a:moveTo>
                <a:cubicBezTo>
                  <a:pt x="652" y="78"/>
                  <a:pt x="652" y="78"/>
                  <a:pt x="652" y="78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654" y="78"/>
                  <a:pt x="654" y="79"/>
                  <a:pt x="654" y="79"/>
                </a:cubicBezTo>
                <a:cubicBezTo>
                  <a:pt x="654" y="79"/>
                  <a:pt x="653" y="80"/>
                  <a:pt x="652" y="79"/>
                </a:cubicBezTo>
                <a:close/>
                <a:moveTo>
                  <a:pt x="653" y="74"/>
                </a:moveTo>
                <a:cubicBezTo>
                  <a:pt x="653" y="74"/>
                  <a:pt x="653" y="74"/>
                  <a:pt x="653" y="74"/>
                </a:cubicBezTo>
                <a:cubicBezTo>
                  <a:pt x="654" y="74"/>
                  <a:pt x="654" y="74"/>
                  <a:pt x="654" y="74"/>
                </a:cubicBezTo>
                <a:cubicBezTo>
                  <a:pt x="654" y="74"/>
                  <a:pt x="654" y="74"/>
                  <a:pt x="654" y="74"/>
                </a:cubicBezTo>
                <a:cubicBezTo>
                  <a:pt x="655" y="75"/>
                  <a:pt x="653" y="75"/>
                  <a:pt x="653" y="74"/>
                </a:cubicBezTo>
                <a:close/>
                <a:moveTo>
                  <a:pt x="657" y="79"/>
                </a:moveTo>
                <a:cubicBezTo>
                  <a:pt x="657" y="79"/>
                  <a:pt x="656" y="78"/>
                  <a:pt x="656" y="77"/>
                </a:cubicBezTo>
                <a:cubicBezTo>
                  <a:pt x="655" y="77"/>
                  <a:pt x="654" y="77"/>
                  <a:pt x="655" y="76"/>
                </a:cubicBezTo>
                <a:cubicBezTo>
                  <a:pt x="655" y="76"/>
                  <a:pt x="655" y="76"/>
                  <a:pt x="655" y="76"/>
                </a:cubicBezTo>
                <a:cubicBezTo>
                  <a:pt x="655" y="75"/>
                  <a:pt x="655" y="75"/>
                  <a:pt x="655" y="75"/>
                </a:cubicBezTo>
                <a:cubicBezTo>
                  <a:pt x="655" y="75"/>
                  <a:pt x="655" y="75"/>
                  <a:pt x="655" y="75"/>
                </a:cubicBezTo>
                <a:cubicBezTo>
                  <a:pt x="656" y="76"/>
                  <a:pt x="656" y="76"/>
                  <a:pt x="656" y="76"/>
                </a:cubicBezTo>
                <a:cubicBezTo>
                  <a:pt x="657" y="76"/>
                  <a:pt x="657" y="76"/>
                  <a:pt x="657" y="76"/>
                </a:cubicBezTo>
                <a:cubicBezTo>
                  <a:pt x="657" y="77"/>
                  <a:pt x="657" y="77"/>
                  <a:pt x="657" y="77"/>
                </a:cubicBezTo>
                <a:cubicBezTo>
                  <a:pt x="658" y="78"/>
                  <a:pt x="658" y="78"/>
                  <a:pt x="658" y="78"/>
                </a:cubicBezTo>
                <a:cubicBezTo>
                  <a:pt x="658" y="78"/>
                  <a:pt x="657" y="78"/>
                  <a:pt x="657" y="79"/>
                </a:cubicBezTo>
                <a:close/>
                <a:moveTo>
                  <a:pt x="667" y="77"/>
                </a:moveTo>
                <a:cubicBezTo>
                  <a:pt x="667" y="78"/>
                  <a:pt x="667" y="78"/>
                  <a:pt x="666" y="78"/>
                </a:cubicBezTo>
                <a:cubicBezTo>
                  <a:pt x="666" y="78"/>
                  <a:pt x="666" y="78"/>
                  <a:pt x="666" y="78"/>
                </a:cubicBezTo>
                <a:cubicBezTo>
                  <a:pt x="666" y="78"/>
                  <a:pt x="666" y="78"/>
                  <a:pt x="666" y="78"/>
                </a:cubicBezTo>
                <a:cubicBezTo>
                  <a:pt x="665" y="77"/>
                  <a:pt x="666" y="77"/>
                  <a:pt x="666" y="77"/>
                </a:cubicBezTo>
                <a:cubicBezTo>
                  <a:pt x="667" y="76"/>
                  <a:pt x="666" y="76"/>
                  <a:pt x="667" y="75"/>
                </a:cubicBezTo>
                <a:cubicBezTo>
                  <a:pt x="668" y="75"/>
                  <a:pt x="668" y="75"/>
                  <a:pt x="668" y="75"/>
                </a:cubicBezTo>
                <a:cubicBezTo>
                  <a:pt x="668" y="75"/>
                  <a:pt x="668" y="75"/>
                  <a:pt x="668" y="75"/>
                </a:cubicBezTo>
                <a:cubicBezTo>
                  <a:pt x="668" y="76"/>
                  <a:pt x="668" y="76"/>
                  <a:pt x="668" y="76"/>
                </a:cubicBezTo>
                <a:cubicBezTo>
                  <a:pt x="668" y="77"/>
                  <a:pt x="667" y="77"/>
                  <a:pt x="667" y="77"/>
                </a:cubicBezTo>
                <a:close/>
                <a:moveTo>
                  <a:pt x="670" y="83"/>
                </a:moveTo>
                <a:cubicBezTo>
                  <a:pt x="670" y="83"/>
                  <a:pt x="670" y="83"/>
                  <a:pt x="670" y="83"/>
                </a:cubicBezTo>
                <a:cubicBezTo>
                  <a:pt x="669" y="83"/>
                  <a:pt x="669" y="83"/>
                  <a:pt x="669" y="82"/>
                </a:cubicBezTo>
                <a:cubicBezTo>
                  <a:pt x="670" y="82"/>
                  <a:pt x="670" y="82"/>
                  <a:pt x="670" y="82"/>
                </a:cubicBezTo>
                <a:cubicBezTo>
                  <a:pt x="670" y="82"/>
                  <a:pt x="670" y="82"/>
                  <a:pt x="670" y="82"/>
                </a:cubicBezTo>
                <a:cubicBezTo>
                  <a:pt x="671" y="83"/>
                  <a:pt x="671" y="83"/>
                  <a:pt x="671" y="83"/>
                </a:cubicBezTo>
                <a:lnTo>
                  <a:pt x="670" y="83"/>
                </a:lnTo>
                <a:close/>
                <a:moveTo>
                  <a:pt x="677" y="74"/>
                </a:moveTo>
                <a:cubicBezTo>
                  <a:pt x="677" y="75"/>
                  <a:pt x="677" y="75"/>
                  <a:pt x="676" y="75"/>
                </a:cubicBezTo>
                <a:cubicBezTo>
                  <a:pt x="675" y="76"/>
                  <a:pt x="675" y="76"/>
                  <a:pt x="675" y="76"/>
                </a:cubicBezTo>
                <a:cubicBezTo>
                  <a:pt x="675" y="76"/>
                  <a:pt x="675" y="77"/>
                  <a:pt x="675" y="77"/>
                </a:cubicBezTo>
                <a:cubicBezTo>
                  <a:pt x="675" y="78"/>
                  <a:pt x="675" y="78"/>
                  <a:pt x="675" y="78"/>
                </a:cubicBezTo>
                <a:cubicBezTo>
                  <a:pt x="674" y="79"/>
                  <a:pt x="674" y="78"/>
                  <a:pt x="673" y="78"/>
                </a:cubicBezTo>
                <a:cubicBezTo>
                  <a:pt x="673" y="77"/>
                  <a:pt x="673" y="77"/>
                  <a:pt x="673" y="77"/>
                </a:cubicBezTo>
                <a:cubicBezTo>
                  <a:pt x="674" y="76"/>
                  <a:pt x="674" y="76"/>
                  <a:pt x="675" y="75"/>
                </a:cubicBezTo>
                <a:cubicBezTo>
                  <a:pt x="675" y="75"/>
                  <a:pt x="675" y="75"/>
                  <a:pt x="675" y="74"/>
                </a:cubicBezTo>
                <a:cubicBezTo>
                  <a:pt x="675" y="74"/>
                  <a:pt x="674" y="74"/>
                  <a:pt x="674" y="73"/>
                </a:cubicBezTo>
                <a:cubicBezTo>
                  <a:pt x="674" y="73"/>
                  <a:pt x="674" y="73"/>
                  <a:pt x="674" y="73"/>
                </a:cubicBezTo>
                <a:cubicBezTo>
                  <a:pt x="675" y="73"/>
                  <a:pt x="675" y="73"/>
                  <a:pt x="675" y="73"/>
                </a:cubicBezTo>
                <a:cubicBezTo>
                  <a:pt x="675" y="73"/>
                  <a:pt x="675" y="73"/>
                  <a:pt x="675" y="74"/>
                </a:cubicBezTo>
                <a:cubicBezTo>
                  <a:pt x="675" y="74"/>
                  <a:pt x="675" y="74"/>
                  <a:pt x="675" y="74"/>
                </a:cubicBezTo>
                <a:cubicBezTo>
                  <a:pt x="676" y="74"/>
                  <a:pt x="676" y="74"/>
                  <a:pt x="676" y="73"/>
                </a:cubicBezTo>
                <a:cubicBezTo>
                  <a:pt x="677" y="73"/>
                  <a:pt x="677" y="73"/>
                  <a:pt x="677" y="73"/>
                </a:cubicBezTo>
                <a:cubicBezTo>
                  <a:pt x="678" y="73"/>
                  <a:pt x="678" y="73"/>
                  <a:pt x="678" y="73"/>
                </a:cubicBezTo>
                <a:cubicBezTo>
                  <a:pt x="678" y="73"/>
                  <a:pt x="678" y="73"/>
                  <a:pt x="677" y="74"/>
                </a:cubicBezTo>
                <a:close/>
                <a:moveTo>
                  <a:pt x="683" y="75"/>
                </a:moveTo>
                <a:cubicBezTo>
                  <a:pt x="684" y="75"/>
                  <a:pt x="684" y="75"/>
                  <a:pt x="684" y="75"/>
                </a:cubicBezTo>
                <a:cubicBezTo>
                  <a:pt x="684" y="75"/>
                  <a:pt x="684" y="75"/>
                  <a:pt x="684" y="75"/>
                </a:cubicBezTo>
                <a:cubicBezTo>
                  <a:pt x="685" y="76"/>
                  <a:pt x="685" y="76"/>
                  <a:pt x="685" y="76"/>
                </a:cubicBezTo>
                <a:cubicBezTo>
                  <a:pt x="684" y="76"/>
                  <a:pt x="683" y="75"/>
                  <a:pt x="683" y="75"/>
                </a:cubicBezTo>
                <a:close/>
                <a:moveTo>
                  <a:pt x="694" y="79"/>
                </a:moveTo>
                <a:cubicBezTo>
                  <a:pt x="694" y="80"/>
                  <a:pt x="693" y="80"/>
                  <a:pt x="693" y="80"/>
                </a:cubicBezTo>
                <a:cubicBezTo>
                  <a:pt x="692" y="80"/>
                  <a:pt x="692" y="80"/>
                  <a:pt x="692" y="80"/>
                </a:cubicBezTo>
                <a:cubicBezTo>
                  <a:pt x="692" y="79"/>
                  <a:pt x="692" y="79"/>
                  <a:pt x="692" y="79"/>
                </a:cubicBezTo>
                <a:cubicBezTo>
                  <a:pt x="693" y="78"/>
                  <a:pt x="693" y="78"/>
                  <a:pt x="693" y="78"/>
                </a:cubicBezTo>
                <a:cubicBezTo>
                  <a:pt x="693" y="78"/>
                  <a:pt x="693" y="78"/>
                  <a:pt x="693" y="78"/>
                </a:cubicBezTo>
                <a:cubicBezTo>
                  <a:pt x="694" y="79"/>
                  <a:pt x="694" y="79"/>
                  <a:pt x="694" y="79"/>
                </a:cubicBezTo>
                <a:close/>
                <a:moveTo>
                  <a:pt x="695" y="78"/>
                </a:moveTo>
                <a:cubicBezTo>
                  <a:pt x="695" y="79"/>
                  <a:pt x="694" y="78"/>
                  <a:pt x="694" y="77"/>
                </a:cubicBezTo>
                <a:cubicBezTo>
                  <a:pt x="693" y="77"/>
                  <a:pt x="692" y="77"/>
                  <a:pt x="693" y="76"/>
                </a:cubicBezTo>
                <a:cubicBezTo>
                  <a:pt x="693" y="75"/>
                  <a:pt x="693" y="75"/>
                  <a:pt x="693" y="75"/>
                </a:cubicBezTo>
                <a:cubicBezTo>
                  <a:pt x="693" y="75"/>
                  <a:pt x="693" y="75"/>
                  <a:pt x="693" y="75"/>
                </a:cubicBezTo>
                <a:cubicBezTo>
                  <a:pt x="694" y="75"/>
                  <a:pt x="694" y="76"/>
                  <a:pt x="694" y="76"/>
                </a:cubicBezTo>
                <a:cubicBezTo>
                  <a:pt x="695" y="77"/>
                  <a:pt x="695" y="77"/>
                  <a:pt x="695" y="77"/>
                </a:cubicBezTo>
                <a:lnTo>
                  <a:pt x="695" y="78"/>
                </a:lnTo>
                <a:close/>
                <a:moveTo>
                  <a:pt x="706" y="77"/>
                </a:moveTo>
                <a:cubicBezTo>
                  <a:pt x="705" y="78"/>
                  <a:pt x="705" y="78"/>
                  <a:pt x="704" y="78"/>
                </a:cubicBezTo>
                <a:cubicBezTo>
                  <a:pt x="704" y="78"/>
                  <a:pt x="703" y="77"/>
                  <a:pt x="703" y="77"/>
                </a:cubicBezTo>
                <a:cubicBezTo>
                  <a:pt x="703" y="76"/>
                  <a:pt x="703" y="76"/>
                  <a:pt x="703" y="76"/>
                </a:cubicBezTo>
                <a:cubicBezTo>
                  <a:pt x="703" y="76"/>
                  <a:pt x="703" y="76"/>
                  <a:pt x="703" y="76"/>
                </a:cubicBezTo>
                <a:cubicBezTo>
                  <a:pt x="704" y="76"/>
                  <a:pt x="704" y="76"/>
                  <a:pt x="704" y="76"/>
                </a:cubicBezTo>
                <a:cubicBezTo>
                  <a:pt x="704" y="75"/>
                  <a:pt x="706" y="76"/>
                  <a:pt x="706" y="77"/>
                </a:cubicBezTo>
                <a:close/>
                <a:moveTo>
                  <a:pt x="713" y="79"/>
                </a:moveTo>
                <a:cubicBezTo>
                  <a:pt x="713" y="79"/>
                  <a:pt x="713" y="79"/>
                  <a:pt x="713" y="79"/>
                </a:cubicBezTo>
                <a:cubicBezTo>
                  <a:pt x="712" y="79"/>
                  <a:pt x="712" y="79"/>
                  <a:pt x="712" y="79"/>
                </a:cubicBezTo>
                <a:cubicBezTo>
                  <a:pt x="712" y="79"/>
                  <a:pt x="712" y="79"/>
                  <a:pt x="712" y="79"/>
                </a:cubicBezTo>
                <a:cubicBezTo>
                  <a:pt x="713" y="78"/>
                  <a:pt x="713" y="78"/>
                  <a:pt x="713" y="78"/>
                </a:cubicBezTo>
                <a:cubicBezTo>
                  <a:pt x="713" y="78"/>
                  <a:pt x="713" y="78"/>
                  <a:pt x="713" y="78"/>
                </a:cubicBezTo>
                <a:cubicBezTo>
                  <a:pt x="714" y="79"/>
                  <a:pt x="714" y="79"/>
                  <a:pt x="714" y="79"/>
                </a:cubicBezTo>
                <a:lnTo>
                  <a:pt x="713" y="79"/>
                </a:lnTo>
                <a:close/>
                <a:moveTo>
                  <a:pt x="720" y="74"/>
                </a:moveTo>
                <a:cubicBezTo>
                  <a:pt x="720" y="74"/>
                  <a:pt x="719" y="75"/>
                  <a:pt x="719" y="75"/>
                </a:cubicBezTo>
                <a:cubicBezTo>
                  <a:pt x="718" y="75"/>
                  <a:pt x="718" y="75"/>
                  <a:pt x="718" y="75"/>
                </a:cubicBezTo>
                <a:cubicBezTo>
                  <a:pt x="718" y="74"/>
                  <a:pt x="718" y="74"/>
                  <a:pt x="718" y="74"/>
                </a:cubicBezTo>
                <a:cubicBezTo>
                  <a:pt x="718" y="74"/>
                  <a:pt x="718" y="74"/>
                  <a:pt x="718" y="73"/>
                </a:cubicBezTo>
                <a:cubicBezTo>
                  <a:pt x="718" y="73"/>
                  <a:pt x="718" y="73"/>
                  <a:pt x="718" y="73"/>
                </a:cubicBezTo>
                <a:cubicBezTo>
                  <a:pt x="718" y="72"/>
                  <a:pt x="718" y="72"/>
                  <a:pt x="719" y="72"/>
                </a:cubicBezTo>
                <a:cubicBezTo>
                  <a:pt x="719" y="72"/>
                  <a:pt x="720" y="72"/>
                  <a:pt x="720" y="72"/>
                </a:cubicBezTo>
                <a:cubicBezTo>
                  <a:pt x="721" y="73"/>
                  <a:pt x="720" y="73"/>
                  <a:pt x="720" y="74"/>
                </a:cubicBezTo>
                <a:close/>
                <a:moveTo>
                  <a:pt x="732" y="79"/>
                </a:moveTo>
                <a:cubicBezTo>
                  <a:pt x="732" y="79"/>
                  <a:pt x="732" y="79"/>
                  <a:pt x="732" y="79"/>
                </a:cubicBezTo>
                <a:cubicBezTo>
                  <a:pt x="731" y="79"/>
                  <a:pt x="731" y="79"/>
                  <a:pt x="731" y="79"/>
                </a:cubicBezTo>
                <a:cubicBezTo>
                  <a:pt x="731" y="78"/>
                  <a:pt x="731" y="78"/>
                  <a:pt x="732" y="78"/>
                </a:cubicBezTo>
                <a:cubicBezTo>
                  <a:pt x="732" y="78"/>
                  <a:pt x="732" y="78"/>
                  <a:pt x="732" y="78"/>
                </a:cubicBezTo>
                <a:cubicBezTo>
                  <a:pt x="733" y="78"/>
                  <a:pt x="733" y="78"/>
                  <a:pt x="733" y="78"/>
                </a:cubicBezTo>
                <a:lnTo>
                  <a:pt x="732" y="79"/>
                </a:lnTo>
                <a:close/>
                <a:moveTo>
                  <a:pt x="740" y="76"/>
                </a:moveTo>
                <a:cubicBezTo>
                  <a:pt x="739" y="76"/>
                  <a:pt x="739" y="76"/>
                  <a:pt x="739" y="76"/>
                </a:cubicBezTo>
                <a:cubicBezTo>
                  <a:pt x="739" y="76"/>
                  <a:pt x="739" y="76"/>
                  <a:pt x="739" y="76"/>
                </a:cubicBezTo>
                <a:cubicBezTo>
                  <a:pt x="739" y="75"/>
                  <a:pt x="739" y="75"/>
                  <a:pt x="739" y="75"/>
                </a:cubicBezTo>
                <a:cubicBezTo>
                  <a:pt x="740" y="75"/>
                  <a:pt x="740" y="75"/>
                  <a:pt x="740" y="75"/>
                </a:cubicBezTo>
                <a:cubicBezTo>
                  <a:pt x="740" y="75"/>
                  <a:pt x="740" y="75"/>
                  <a:pt x="740" y="75"/>
                </a:cubicBezTo>
                <a:cubicBezTo>
                  <a:pt x="740" y="76"/>
                  <a:pt x="740" y="76"/>
                  <a:pt x="740" y="76"/>
                </a:cubicBezTo>
                <a:close/>
                <a:moveTo>
                  <a:pt x="745" y="75"/>
                </a:moveTo>
                <a:cubicBezTo>
                  <a:pt x="746" y="75"/>
                  <a:pt x="746" y="75"/>
                  <a:pt x="746" y="75"/>
                </a:cubicBezTo>
                <a:cubicBezTo>
                  <a:pt x="747" y="75"/>
                  <a:pt x="747" y="75"/>
                  <a:pt x="747" y="76"/>
                </a:cubicBezTo>
                <a:cubicBezTo>
                  <a:pt x="746" y="76"/>
                  <a:pt x="746" y="76"/>
                  <a:pt x="746" y="76"/>
                </a:cubicBezTo>
                <a:cubicBezTo>
                  <a:pt x="745" y="76"/>
                  <a:pt x="745" y="76"/>
                  <a:pt x="745" y="76"/>
                </a:cubicBezTo>
                <a:cubicBezTo>
                  <a:pt x="745" y="75"/>
                  <a:pt x="745" y="75"/>
                  <a:pt x="745" y="75"/>
                </a:cubicBezTo>
                <a:close/>
                <a:moveTo>
                  <a:pt x="748" y="79"/>
                </a:moveTo>
                <a:cubicBezTo>
                  <a:pt x="747" y="79"/>
                  <a:pt x="747" y="80"/>
                  <a:pt x="747" y="80"/>
                </a:cubicBezTo>
                <a:cubicBezTo>
                  <a:pt x="746" y="80"/>
                  <a:pt x="746" y="80"/>
                  <a:pt x="745" y="80"/>
                </a:cubicBezTo>
                <a:cubicBezTo>
                  <a:pt x="745" y="80"/>
                  <a:pt x="745" y="79"/>
                  <a:pt x="745" y="79"/>
                </a:cubicBezTo>
                <a:cubicBezTo>
                  <a:pt x="745" y="79"/>
                  <a:pt x="745" y="79"/>
                  <a:pt x="745" y="79"/>
                </a:cubicBezTo>
                <a:cubicBezTo>
                  <a:pt x="746" y="78"/>
                  <a:pt x="746" y="78"/>
                  <a:pt x="746" y="78"/>
                </a:cubicBezTo>
                <a:cubicBezTo>
                  <a:pt x="746" y="78"/>
                  <a:pt x="747" y="78"/>
                  <a:pt x="747" y="78"/>
                </a:cubicBezTo>
                <a:cubicBezTo>
                  <a:pt x="748" y="78"/>
                  <a:pt x="747" y="77"/>
                  <a:pt x="748" y="77"/>
                </a:cubicBezTo>
                <a:cubicBezTo>
                  <a:pt x="749" y="77"/>
                  <a:pt x="749" y="77"/>
                  <a:pt x="749" y="77"/>
                </a:cubicBezTo>
                <a:cubicBezTo>
                  <a:pt x="749" y="77"/>
                  <a:pt x="749" y="77"/>
                  <a:pt x="749" y="77"/>
                </a:cubicBezTo>
                <a:cubicBezTo>
                  <a:pt x="749" y="78"/>
                  <a:pt x="748" y="78"/>
                  <a:pt x="748" y="79"/>
                </a:cubicBezTo>
                <a:close/>
                <a:moveTo>
                  <a:pt x="750" y="76"/>
                </a:moveTo>
                <a:cubicBezTo>
                  <a:pt x="750" y="75"/>
                  <a:pt x="750" y="75"/>
                  <a:pt x="750" y="75"/>
                </a:cubicBezTo>
                <a:cubicBezTo>
                  <a:pt x="751" y="75"/>
                  <a:pt x="751" y="75"/>
                  <a:pt x="751" y="75"/>
                </a:cubicBezTo>
                <a:cubicBezTo>
                  <a:pt x="751" y="75"/>
                  <a:pt x="751" y="75"/>
                  <a:pt x="751" y="75"/>
                </a:cubicBezTo>
                <a:lnTo>
                  <a:pt x="750" y="76"/>
                </a:lnTo>
                <a:close/>
                <a:moveTo>
                  <a:pt x="759" y="75"/>
                </a:moveTo>
                <a:cubicBezTo>
                  <a:pt x="758" y="75"/>
                  <a:pt x="758" y="75"/>
                  <a:pt x="758" y="75"/>
                </a:cubicBezTo>
                <a:cubicBezTo>
                  <a:pt x="758" y="74"/>
                  <a:pt x="757" y="74"/>
                  <a:pt x="757" y="74"/>
                </a:cubicBezTo>
                <a:cubicBezTo>
                  <a:pt x="757" y="73"/>
                  <a:pt x="757" y="73"/>
                  <a:pt x="757" y="73"/>
                </a:cubicBezTo>
                <a:cubicBezTo>
                  <a:pt x="758" y="73"/>
                  <a:pt x="758" y="73"/>
                  <a:pt x="758" y="73"/>
                </a:cubicBezTo>
                <a:cubicBezTo>
                  <a:pt x="759" y="73"/>
                  <a:pt x="759" y="73"/>
                  <a:pt x="759" y="73"/>
                </a:cubicBezTo>
                <a:cubicBezTo>
                  <a:pt x="759" y="74"/>
                  <a:pt x="760" y="74"/>
                  <a:pt x="760" y="74"/>
                </a:cubicBezTo>
                <a:cubicBezTo>
                  <a:pt x="760" y="75"/>
                  <a:pt x="760" y="75"/>
                  <a:pt x="760" y="75"/>
                </a:cubicBezTo>
                <a:cubicBezTo>
                  <a:pt x="760" y="75"/>
                  <a:pt x="759" y="75"/>
                  <a:pt x="759" y="75"/>
                </a:cubicBezTo>
                <a:close/>
                <a:moveTo>
                  <a:pt x="761" y="77"/>
                </a:moveTo>
                <a:cubicBezTo>
                  <a:pt x="760" y="77"/>
                  <a:pt x="760" y="76"/>
                  <a:pt x="761" y="76"/>
                </a:cubicBezTo>
                <a:cubicBezTo>
                  <a:pt x="761" y="76"/>
                  <a:pt x="761" y="76"/>
                  <a:pt x="761" y="76"/>
                </a:cubicBezTo>
                <a:cubicBezTo>
                  <a:pt x="762" y="77"/>
                  <a:pt x="762" y="77"/>
                  <a:pt x="762" y="77"/>
                </a:cubicBezTo>
                <a:lnTo>
                  <a:pt x="761" y="77"/>
                </a:lnTo>
                <a:close/>
                <a:moveTo>
                  <a:pt x="777" y="79"/>
                </a:moveTo>
                <a:cubicBezTo>
                  <a:pt x="777" y="80"/>
                  <a:pt x="777" y="80"/>
                  <a:pt x="777" y="80"/>
                </a:cubicBezTo>
                <a:cubicBezTo>
                  <a:pt x="776" y="79"/>
                  <a:pt x="776" y="79"/>
                  <a:pt x="776" y="79"/>
                </a:cubicBezTo>
                <a:cubicBezTo>
                  <a:pt x="776" y="79"/>
                  <a:pt x="776" y="79"/>
                  <a:pt x="776" y="79"/>
                </a:cubicBezTo>
                <a:cubicBezTo>
                  <a:pt x="777" y="79"/>
                  <a:pt x="777" y="79"/>
                  <a:pt x="777" y="79"/>
                </a:cubicBezTo>
                <a:cubicBezTo>
                  <a:pt x="777" y="79"/>
                  <a:pt x="777" y="79"/>
                  <a:pt x="777" y="79"/>
                </a:cubicBezTo>
                <a:close/>
                <a:moveTo>
                  <a:pt x="785" y="74"/>
                </a:moveTo>
                <a:cubicBezTo>
                  <a:pt x="784" y="74"/>
                  <a:pt x="784" y="74"/>
                  <a:pt x="784" y="74"/>
                </a:cubicBezTo>
                <a:cubicBezTo>
                  <a:pt x="785" y="73"/>
                  <a:pt x="785" y="73"/>
                  <a:pt x="785" y="73"/>
                </a:cubicBezTo>
                <a:cubicBezTo>
                  <a:pt x="785" y="73"/>
                  <a:pt x="785" y="73"/>
                  <a:pt x="785" y="73"/>
                </a:cubicBezTo>
                <a:cubicBezTo>
                  <a:pt x="785" y="73"/>
                  <a:pt x="785" y="73"/>
                  <a:pt x="785" y="73"/>
                </a:cubicBezTo>
                <a:lnTo>
                  <a:pt x="785" y="74"/>
                </a:lnTo>
                <a:close/>
                <a:moveTo>
                  <a:pt x="790" y="80"/>
                </a:moveTo>
                <a:cubicBezTo>
                  <a:pt x="789" y="80"/>
                  <a:pt x="789" y="80"/>
                  <a:pt x="789" y="80"/>
                </a:cubicBezTo>
                <a:cubicBezTo>
                  <a:pt x="789" y="80"/>
                  <a:pt x="789" y="80"/>
                  <a:pt x="789" y="80"/>
                </a:cubicBezTo>
                <a:cubicBezTo>
                  <a:pt x="789" y="79"/>
                  <a:pt x="789" y="79"/>
                  <a:pt x="789" y="79"/>
                </a:cubicBezTo>
                <a:cubicBezTo>
                  <a:pt x="790" y="79"/>
                  <a:pt x="790" y="79"/>
                  <a:pt x="790" y="79"/>
                </a:cubicBezTo>
                <a:cubicBezTo>
                  <a:pt x="790" y="79"/>
                  <a:pt x="791" y="80"/>
                  <a:pt x="790" y="80"/>
                </a:cubicBezTo>
                <a:close/>
                <a:moveTo>
                  <a:pt x="798" y="78"/>
                </a:moveTo>
                <a:cubicBezTo>
                  <a:pt x="797" y="77"/>
                  <a:pt x="797" y="77"/>
                  <a:pt x="797" y="77"/>
                </a:cubicBezTo>
                <a:cubicBezTo>
                  <a:pt x="797" y="77"/>
                  <a:pt x="797" y="77"/>
                  <a:pt x="797" y="77"/>
                </a:cubicBezTo>
                <a:cubicBezTo>
                  <a:pt x="798" y="77"/>
                  <a:pt x="798" y="77"/>
                  <a:pt x="798" y="77"/>
                </a:cubicBezTo>
                <a:cubicBezTo>
                  <a:pt x="798" y="77"/>
                  <a:pt x="798" y="77"/>
                  <a:pt x="798" y="77"/>
                </a:cubicBezTo>
                <a:lnTo>
                  <a:pt x="798" y="78"/>
                </a:lnTo>
                <a:close/>
                <a:moveTo>
                  <a:pt x="805" y="79"/>
                </a:moveTo>
                <a:cubicBezTo>
                  <a:pt x="804" y="79"/>
                  <a:pt x="804" y="79"/>
                  <a:pt x="804" y="79"/>
                </a:cubicBezTo>
                <a:cubicBezTo>
                  <a:pt x="804" y="79"/>
                  <a:pt x="804" y="79"/>
                  <a:pt x="804" y="79"/>
                </a:cubicBezTo>
                <a:cubicBezTo>
                  <a:pt x="804" y="78"/>
                  <a:pt x="804" y="78"/>
                  <a:pt x="804" y="78"/>
                </a:cubicBezTo>
                <a:cubicBezTo>
                  <a:pt x="804" y="78"/>
                  <a:pt x="804" y="78"/>
                  <a:pt x="804" y="78"/>
                </a:cubicBezTo>
                <a:cubicBezTo>
                  <a:pt x="804" y="78"/>
                  <a:pt x="804" y="77"/>
                  <a:pt x="804" y="77"/>
                </a:cubicBezTo>
                <a:cubicBezTo>
                  <a:pt x="805" y="77"/>
                  <a:pt x="805" y="77"/>
                  <a:pt x="805" y="77"/>
                </a:cubicBezTo>
                <a:cubicBezTo>
                  <a:pt x="805" y="77"/>
                  <a:pt x="805" y="77"/>
                  <a:pt x="805" y="77"/>
                </a:cubicBezTo>
                <a:cubicBezTo>
                  <a:pt x="806" y="77"/>
                  <a:pt x="806" y="77"/>
                  <a:pt x="806" y="78"/>
                </a:cubicBezTo>
                <a:cubicBezTo>
                  <a:pt x="806" y="78"/>
                  <a:pt x="805" y="78"/>
                  <a:pt x="805" y="79"/>
                </a:cubicBezTo>
                <a:close/>
                <a:moveTo>
                  <a:pt x="805" y="75"/>
                </a:moveTo>
                <a:cubicBezTo>
                  <a:pt x="805" y="74"/>
                  <a:pt x="805" y="74"/>
                  <a:pt x="805" y="74"/>
                </a:cubicBezTo>
                <a:cubicBezTo>
                  <a:pt x="805" y="74"/>
                  <a:pt x="805" y="74"/>
                  <a:pt x="805" y="74"/>
                </a:cubicBezTo>
                <a:cubicBezTo>
                  <a:pt x="806" y="74"/>
                  <a:pt x="806" y="74"/>
                  <a:pt x="806" y="74"/>
                </a:cubicBezTo>
                <a:cubicBezTo>
                  <a:pt x="806" y="75"/>
                  <a:pt x="806" y="75"/>
                  <a:pt x="806" y="75"/>
                </a:cubicBezTo>
                <a:cubicBezTo>
                  <a:pt x="806" y="75"/>
                  <a:pt x="805" y="75"/>
                  <a:pt x="805" y="75"/>
                </a:cubicBezTo>
                <a:close/>
                <a:moveTo>
                  <a:pt x="814" y="76"/>
                </a:moveTo>
                <a:cubicBezTo>
                  <a:pt x="813" y="76"/>
                  <a:pt x="812" y="76"/>
                  <a:pt x="813" y="75"/>
                </a:cubicBezTo>
                <a:cubicBezTo>
                  <a:pt x="813" y="75"/>
                  <a:pt x="813" y="75"/>
                  <a:pt x="813" y="75"/>
                </a:cubicBezTo>
                <a:cubicBezTo>
                  <a:pt x="814" y="75"/>
                  <a:pt x="814" y="75"/>
                  <a:pt x="814" y="75"/>
                </a:cubicBezTo>
                <a:cubicBezTo>
                  <a:pt x="814" y="75"/>
                  <a:pt x="814" y="76"/>
                  <a:pt x="814" y="76"/>
                </a:cubicBezTo>
                <a:close/>
                <a:moveTo>
                  <a:pt x="817" y="75"/>
                </a:moveTo>
                <a:cubicBezTo>
                  <a:pt x="817" y="75"/>
                  <a:pt x="817" y="74"/>
                  <a:pt x="817" y="74"/>
                </a:cubicBezTo>
                <a:cubicBezTo>
                  <a:pt x="818" y="74"/>
                  <a:pt x="818" y="74"/>
                  <a:pt x="818" y="74"/>
                </a:cubicBezTo>
                <a:cubicBezTo>
                  <a:pt x="818" y="75"/>
                  <a:pt x="818" y="75"/>
                  <a:pt x="818" y="75"/>
                </a:cubicBezTo>
                <a:cubicBezTo>
                  <a:pt x="818" y="75"/>
                  <a:pt x="818" y="76"/>
                  <a:pt x="817" y="75"/>
                </a:cubicBezTo>
                <a:close/>
                <a:moveTo>
                  <a:pt x="819" y="78"/>
                </a:moveTo>
                <a:cubicBezTo>
                  <a:pt x="819" y="78"/>
                  <a:pt x="819" y="78"/>
                  <a:pt x="819" y="78"/>
                </a:cubicBezTo>
                <a:cubicBezTo>
                  <a:pt x="818" y="77"/>
                  <a:pt x="818" y="77"/>
                  <a:pt x="818" y="77"/>
                </a:cubicBezTo>
                <a:cubicBezTo>
                  <a:pt x="819" y="77"/>
                  <a:pt x="819" y="77"/>
                  <a:pt x="819" y="77"/>
                </a:cubicBezTo>
                <a:cubicBezTo>
                  <a:pt x="820" y="77"/>
                  <a:pt x="820" y="77"/>
                  <a:pt x="820" y="77"/>
                </a:cubicBezTo>
                <a:cubicBezTo>
                  <a:pt x="820" y="77"/>
                  <a:pt x="820" y="78"/>
                  <a:pt x="819" y="78"/>
                </a:cubicBezTo>
                <a:close/>
                <a:moveTo>
                  <a:pt x="822" y="73"/>
                </a:moveTo>
                <a:cubicBezTo>
                  <a:pt x="821" y="74"/>
                  <a:pt x="821" y="74"/>
                  <a:pt x="821" y="74"/>
                </a:cubicBezTo>
                <a:cubicBezTo>
                  <a:pt x="821" y="73"/>
                  <a:pt x="821" y="73"/>
                  <a:pt x="821" y="73"/>
                </a:cubicBezTo>
                <a:cubicBezTo>
                  <a:pt x="821" y="72"/>
                  <a:pt x="821" y="72"/>
                  <a:pt x="821" y="72"/>
                </a:cubicBezTo>
                <a:cubicBezTo>
                  <a:pt x="822" y="72"/>
                  <a:pt x="822" y="72"/>
                  <a:pt x="822" y="72"/>
                </a:cubicBezTo>
                <a:cubicBezTo>
                  <a:pt x="822" y="73"/>
                  <a:pt x="822" y="73"/>
                  <a:pt x="822" y="73"/>
                </a:cubicBezTo>
                <a:cubicBezTo>
                  <a:pt x="822" y="73"/>
                  <a:pt x="822" y="73"/>
                  <a:pt x="822" y="73"/>
                </a:cubicBezTo>
                <a:close/>
                <a:moveTo>
                  <a:pt x="836" y="73"/>
                </a:moveTo>
                <a:cubicBezTo>
                  <a:pt x="836" y="73"/>
                  <a:pt x="835" y="73"/>
                  <a:pt x="835" y="73"/>
                </a:cubicBezTo>
                <a:cubicBezTo>
                  <a:pt x="834" y="73"/>
                  <a:pt x="834" y="73"/>
                  <a:pt x="834" y="73"/>
                </a:cubicBezTo>
                <a:cubicBezTo>
                  <a:pt x="833" y="72"/>
                  <a:pt x="833" y="72"/>
                  <a:pt x="833" y="72"/>
                </a:cubicBezTo>
                <a:cubicBezTo>
                  <a:pt x="833" y="72"/>
                  <a:pt x="834" y="72"/>
                  <a:pt x="834" y="72"/>
                </a:cubicBezTo>
                <a:cubicBezTo>
                  <a:pt x="834" y="71"/>
                  <a:pt x="835" y="72"/>
                  <a:pt x="835" y="72"/>
                </a:cubicBezTo>
                <a:cubicBezTo>
                  <a:pt x="836" y="72"/>
                  <a:pt x="836" y="71"/>
                  <a:pt x="836" y="72"/>
                </a:cubicBezTo>
                <a:cubicBezTo>
                  <a:pt x="837" y="72"/>
                  <a:pt x="837" y="72"/>
                  <a:pt x="837" y="72"/>
                </a:cubicBezTo>
                <a:cubicBezTo>
                  <a:pt x="837" y="73"/>
                  <a:pt x="836" y="73"/>
                  <a:pt x="836" y="73"/>
                </a:cubicBezTo>
                <a:close/>
                <a:moveTo>
                  <a:pt x="839" y="75"/>
                </a:moveTo>
                <a:cubicBezTo>
                  <a:pt x="839" y="74"/>
                  <a:pt x="839" y="74"/>
                  <a:pt x="839" y="74"/>
                </a:cubicBezTo>
                <a:cubicBezTo>
                  <a:pt x="839" y="74"/>
                  <a:pt x="839" y="74"/>
                  <a:pt x="839" y="74"/>
                </a:cubicBezTo>
                <a:cubicBezTo>
                  <a:pt x="839" y="74"/>
                  <a:pt x="839" y="74"/>
                  <a:pt x="839" y="74"/>
                </a:cubicBezTo>
                <a:cubicBezTo>
                  <a:pt x="840" y="74"/>
                  <a:pt x="840" y="74"/>
                  <a:pt x="840" y="74"/>
                </a:cubicBezTo>
                <a:cubicBezTo>
                  <a:pt x="840" y="75"/>
                  <a:pt x="840" y="75"/>
                  <a:pt x="840" y="75"/>
                </a:cubicBezTo>
                <a:lnTo>
                  <a:pt x="839" y="75"/>
                </a:lnTo>
                <a:close/>
                <a:moveTo>
                  <a:pt x="842" y="73"/>
                </a:moveTo>
                <a:cubicBezTo>
                  <a:pt x="841" y="73"/>
                  <a:pt x="841" y="73"/>
                  <a:pt x="841" y="73"/>
                </a:cubicBezTo>
                <a:cubicBezTo>
                  <a:pt x="840" y="72"/>
                  <a:pt x="840" y="72"/>
                  <a:pt x="840" y="72"/>
                </a:cubicBezTo>
                <a:cubicBezTo>
                  <a:pt x="840" y="72"/>
                  <a:pt x="840" y="72"/>
                  <a:pt x="840" y="72"/>
                </a:cubicBezTo>
                <a:cubicBezTo>
                  <a:pt x="841" y="72"/>
                  <a:pt x="841" y="72"/>
                  <a:pt x="841" y="72"/>
                </a:cubicBezTo>
                <a:cubicBezTo>
                  <a:pt x="842" y="72"/>
                  <a:pt x="842" y="72"/>
                  <a:pt x="842" y="72"/>
                </a:cubicBezTo>
                <a:cubicBezTo>
                  <a:pt x="842" y="72"/>
                  <a:pt x="842" y="72"/>
                  <a:pt x="842" y="72"/>
                </a:cubicBezTo>
                <a:lnTo>
                  <a:pt x="842" y="73"/>
                </a:lnTo>
                <a:close/>
                <a:moveTo>
                  <a:pt x="851" y="73"/>
                </a:moveTo>
                <a:cubicBezTo>
                  <a:pt x="850" y="73"/>
                  <a:pt x="850" y="73"/>
                  <a:pt x="850" y="73"/>
                </a:cubicBezTo>
                <a:cubicBezTo>
                  <a:pt x="850" y="73"/>
                  <a:pt x="850" y="73"/>
                  <a:pt x="850" y="73"/>
                </a:cubicBezTo>
                <a:cubicBezTo>
                  <a:pt x="850" y="72"/>
                  <a:pt x="850" y="72"/>
                  <a:pt x="850" y="72"/>
                </a:cubicBezTo>
                <a:cubicBezTo>
                  <a:pt x="850" y="72"/>
                  <a:pt x="850" y="72"/>
                  <a:pt x="850" y="72"/>
                </a:cubicBezTo>
                <a:cubicBezTo>
                  <a:pt x="851" y="72"/>
                  <a:pt x="851" y="72"/>
                  <a:pt x="851" y="72"/>
                </a:cubicBezTo>
                <a:lnTo>
                  <a:pt x="851" y="73"/>
                </a:lnTo>
                <a:close/>
                <a:moveTo>
                  <a:pt x="857" y="73"/>
                </a:moveTo>
                <a:cubicBezTo>
                  <a:pt x="856" y="73"/>
                  <a:pt x="856" y="72"/>
                  <a:pt x="855" y="72"/>
                </a:cubicBezTo>
                <a:cubicBezTo>
                  <a:pt x="855" y="72"/>
                  <a:pt x="854" y="73"/>
                  <a:pt x="854" y="73"/>
                </a:cubicBezTo>
                <a:cubicBezTo>
                  <a:pt x="853" y="73"/>
                  <a:pt x="853" y="73"/>
                  <a:pt x="853" y="73"/>
                </a:cubicBezTo>
                <a:cubicBezTo>
                  <a:pt x="853" y="72"/>
                  <a:pt x="853" y="72"/>
                  <a:pt x="854" y="71"/>
                </a:cubicBezTo>
                <a:cubicBezTo>
                  <a:pt x="854" y="71"/>
                  <a:pt x="854" y="70"/>
                  <a:pt x="855" y="70"/>
                </a:cubicBezTo>
                <a:cubicBezTo>
                  <a:pt x="855" y="70"/>
                  <a:pt x="855" y="70"/>
                  <a:pt x="855" y="70"/>
                </a:cubicBezTo>
                <a:cubicBezTo>
                  <a:pt x="856" y="70"/>
                  <a:pt x="856" y="71"/>
                  <a:pt x="856" y="71"/>
                </a:cubicBezTo>
                <a:cubicBezTo>
                  <a:pt x="857" y="71"/>
                  <a:pt x="857" y="72"/>
                  <a:pt x="857" y="72"/>
                </a:cubicBezTo>
                <a:lnTo>
                  <a:pt x="857" y="73"/>
                </a:lnTo>
                <a:close/>
                <a:moveTo>
                  <a:pt x="860" y="72"/>
                </a:moveTo>
                <a:cubicBezTo>
                  <a:pt x="860" y="72"/>
                  <a:pt x="860" y="72"/>
                  <a:pt x="860" y="72"/>
                </a:cubicBezTo>
                <a:cubicBezTo>
                  <a:pt x="860" y="73"/>
                  <a:pt x="860" y="73"/>
                  <a:pt x="860" y="73"/>
                </a:cubicBezTo>
                <a:cubicBezTo>
                  <a:pt x="860" y="72"/>
                  <a:pt x="860" y="72"/>
                  <a:pt x="860" y="72"/>
                </a:cubicBezTo>
                <a:close/>
                <a:moveTo>
                  <a:pt x="860" y="77"/>
                </a:moveTo>
                <a:cubicBezTo>
                  <a:pt x="860" y="77"/>
                  <a:pt x="860" y="77"/>
                  <a:pt x="860" y="77"/>
                </a:cubicBezTo>
                <a:cubicBezTo>
                  <a:pt x="860" y="76"/>
                  <a:pt x="860" y="76"/>
                  <a:pt x="860" y="76"/>
                </a:cubicBezTo>
                <a:cubicBezTo>
                  <a:pt x="860" y="76"/>
                  <a:pt x="860" y="76"/>
                  <a:pt x="860" y="76"/>
                </a:cubicBezTo>
                <a:cubicBezTo>
                  <a:pt x="860" y="76"/>
                  <a:pt x="860" y="76"/>
                  <a:pt x="860" y="76"/>
                </a:cubicBezTo>
                <a:cubicBezTo>
                  <a:pt x="861" y="76"/>
                  <a:pt x="861" y="76"/>
                  <a:pt x="861" y="76"/>
                </a:cubicBezTo>
                <a:lnTo>
                  <a:pt x="860" y="77"/>
                </a:lnTo>
                <a:close/>
                <a:moveTo>
                  <a:pt x="868" y="78"/>
                </a:moveTo>
                <a:cubicBezTo>
                  <a:pt x="867" y="78"/>
                  <a:pt x="867" y="77"/>
                  <a:pt x="868" y="77"/>
                </a:cubicBezTo>
                <a:cubicBezTo>
                  <a:pt x="868" y="77"/>
                  <a:pt x="868" y="77"/>
                  <a:pt x="868" y="77"/>
                </a:cubicBezTo>
                <a:cubicBezTo>
                  <a:pt x="868" y="78"/>
                  <a:pt x="868" y="78"/>
                  <a:pt x="868" y="78"/>
                </a:cubicBezTo>
                <a:close/>
                <a:moveTo>
                  <a:pt x="868" y="74"/>
                </a:moveTo>
                <a:cubicBezTo>
                  <a:pt x="868" y="74"/>
                  <a:pt x="868" y="75"/>
                  <a:pt x="867" y="75"/>
                </a:cubicBezTo>
                <a:cubicBezTo>
                  <a:pt x="867" y="75"/>
                  <a:pt x="867" y="75"/>
                  <a:pt x="866" y="75"/>
                </a:cubicBezTo>
                <a:cubicBezTo>
                  <a:pt x="865" y="75"/>
                  <a:pt x="865" y="75"/>
                  <a:pt x="865" y="75"/>
                </a:cubicBezTo>
                <a:cubicBezTo>
                  <a:pt x="865" y="74"/>
                  <a:pt x="865" y="74"/>
                  <a:pt x="865" y="74"/>
                </a:cubicBezTo>
                <a:cubicBezTo>
                  <a:pt x="865" y="74"/>
                  <a:pt x="865" y="74"/>
                  <a:pt x="865" y="74"/>
                </a:cubicBezTo>
                <a:cubicBezTo>
                  <a:pt x="865" y="73"/>
                  <a:pt x="866" y="74"/>
                  <a:pt x="866" y="73"/>
                </a:cubicBezTo>
                <a:cubicBezTo>
                  <a:pt x="867" y="73"/>
                  <a:pt x="867" y="73"/>
                  <a:pt x="868" y="72"/>
                </a:cubicBezTo>
                <a:cubicBezTo>
                  <a:pt x="868" y="72"/>
                  <a:pt x="868" y="72"/>
                  <a:pt x="869" y="72"/>
                </a:cubicBezTo>
                <a:cubicBezTo>
                  <a:pt x="869" y="73"/>
                  <a:pt x="869" y="73"/>
                  <a:pt x="869" y="73"/>
                </a:cubicBezTo>
                <a:cubicBezTo>
                  <a:pt x="869" y="73"/>
                  <a:pt x="868" y="73"/>
                  <a:pt x="868" y="74"/>
                </a:cubicBezTo>
                <a:close/>
                <a:moveTo>
                  <a:pt x="875" y="74"/>
                </a:moveTo>
                <a:cubicBezTo>
                  <a:pt x="874" y="74"/>
                  <a:pt x="874" y="74"/>
                  <a:pt x="874" y="74"/>
                </a:cubicBezTo>
                <a:cubicBezTo>
                  <a:pt x="874" y="74"/>
                  <a:pt x="874" y="74"/>
                  <a:pt x="874" y="74"/>
                </a:cubicBezTo>
                <a:cubicBezTo>
                  <a:pt x="874" y="73"/>
                  <a:pt x="874" y="73"/>
                  <a:pt x="874" y="73"/>
                </a:cubicBezTo>
                <a:cubicBezTo>
                  <a:pt x="875" y="73"/>
                  <a:pt x="875" y="73"/>
                  <a:pt x="875" y="73"/>
                </a:cubicBezTo>
                <a:cubicBezTo>
                  <a:pt x="875" y="74"/>
                  <a:pt x="875" y="74"/>
                  <a:pt x="875" y="74"/>
                </a:cubicBezTo>
                <a:close/>
                <a:moveTo>
                  <a:pt x="883" y="75"/>
                </a:moveTo>
                <a:cubicBezTo>
                  <a:pt x="883" y="75"/>
                  <a:pt x="883" y="75"/>
                  <a:pt x="883" y="75"/>
                </a:cubicBezTo>
                <a:cubicBezTo>
                  <a:pt x="883" y="75"/>
                  <a:pt x="883" y="75"/>
                  <a:pt x="883" y="75"/>
                </a:cubicBezTo>
                <a:cubicBezTo>
                  <a:pt x="883" y="75"/>
                  <a:pt x="883" y="75"/>
                  <a:pt x="883" y="75"/>
                </a:cubicBezTo>
                <a:cubicBezTo>
                  <a:pt x="883" y="74"/>
                  <a:pt x="883" y="74"/>
                  <a:pt x="883" y="74"/>
                </a:cubicBezTo>
                <a:cubicBezTo>
                  <a:pt x="883" y="74"/>
                  <a:pt x="883" y="74"/>
                  <a:pt x="883" y="74"/>
                </a:cubicBezTo>
                <a:cubicBezTo>
                  <a:pt x="884" y="74"/>
                  <a:pt x="884" y="75"/>
                  <a:pt x="883" y="75"/>
                </a:cubicBezTo>
                <a:close/>
                <a:moveTo>
                  <a:pt x="889" y="76"/>
                </a:moveTo>
                <a:cubicBezTo>
                  <a:pt x="889" y="76"/>
                  <a:pt x="888" y="75"/>
                  <a:pt x="888" y="75"/>
                </a:cubicBezTo>
                <a:cubicBezTo>
                  <a:pt x="888" y="75"/>
                  <a:pt x="888" y="74"/>
                  <a:pt x="889" y="74"/>
                </a:cubicBezTo>
                <a:cubicBezTo>
                  <a:pt x="889" y="74"/>
                  <a:pt x="889" y="74"/>
                  <a:pt x="889" y="74"/>
                </a:cubicBezTo>
                <a:cubicBezTo>
                  <a:pt x="890" y="74"/>
                  <a:pt x="890" y="74"/>
                  <a:pt x="890" y="75"/>
                </a:cubicBezTo>
                <a:cubicBezTo>
                  <a:pt x="891" y="75"/>
                  <a:pt x="891" y="75"/>
                  <a:pt x="891" y="76"/>
                </a:cubicBezTo>
                <a:cubicBezTo>
                  <a:pt x="891" y="76"/>
                  <a:pt x="891" y="76"/>
                  <a:pt x="891" y="76"/>
                </a:cubicBezTo>
                <a:cubicBezTo>
                  <a:pt x="891" y="77"/>
                  <a:pt x="891" y="77"/>
                  <a:pt x="890" y="77"/>
                </a:cubicBezTo>
                <a:cubicBezTo>
                  <a:pt x="890" y="77"/>
                  <a:pt x="890" y="76"/>
                  <a:pt x="889" y="76"/>
                </a:cubicBezTo>
                <a:close/>
                <a:moveTo>
                  <a:pt x="891" y="79"/>
                </a:moveTo>
                <a:cubicBezTo>
                  <a:pt x="891" y="79"/>
                  <a:pt x="891" y="78"/>
                  <a:pt x="891" y="78"/>
                </a:cubicBezTo>
                <a:cubicBezTo>
                  <a:pt x="892" y="78"/>
                  <a:pt x="892" y="78"/>
                  <a:pt x="892" y="78"/>
                </a:cubicBezTo>
                <a:cubicBezTo>
                  <a:pt x="892" y="79"/>
                  <a:pt x="892" y="79"/>
                  <a:pt x="892" y="79"/>
                </a:cubicBezTo>
                <a:lnTo>
                  <a:pt x="891" y="79"/>
                </a:lnTo>
                <a:close/>
                <a:moveTo>
                  <a:pt x="897" y="73"/>
                </a:moveTo>
                <a:cubicBezTo>
                  <a:pt x="897" y="73"/>
                  <a:pt x="897" y="73"/>
                  <a:pt x="896" y="72"/>
                </a:cubicBezTo>
                <a:cubicBezTo>
                  <a:pt x="896" y="72"/>
                  <a:pt x="896" y="71"/>
                  <a:pt x="896" y="71"/>
                </a:cubicBezTo>
                <a:cubicBezTo>
                  <a:pt x="897" y="70"/>
                  <a:pt x="897" y="70"/>
                  <a:pt x="897" y="70"/>
                </a:cubicBezTo>
                <a:cubicBezTo>
                  <a:pt x="897" y="70"/>
                  <a:pt x="898" y="70"/>
                  <a:pt x="898" y="71"/>
                </a:cubicBezTo>
                <a:cubicBezTo>
                  <a:pt x="898" y="71"/>
                  <a:pt x="898" y="71"/>
                  <a:pt x="898" y="71"/>
                </a:cubicBezTo>
                <a:cubicBezTo>
                  <a:pt x="898" y="72"/>
                  <a:pt x="898" y="73"/>
                  <a:pt x="897" y="73"/>
                </a:cubicBezTo>
                <a:close/>
                <a:moveTo>
                  <a:pt x="903" y="77"/>
                </a:moveTo>
                <a:cubicBezTo>
                  <a:pt x="903" y="77"/>
                  <a:pt x="903" y="77"/>
                  <a:pt x="903" y="77"/>
                </a:cubicBezTo>
                <a:cubicBezTo>
                  <a:pt x="903" y="77"/>
                  <a:pt x="903" y="77"/>
                  <a:pt x="903" y="77"/>
                </a:cubicBezTo>
                <a:cubicBezTo>
                  <a:pt x="903" y="76"/>
                  <a:pt x="903" y="76"/>
                  <a:pt x="903" y="76"/>
                </a:cubicBezTo>
                <a:cubicBezTo>
                  <a:pt x="904" y="76"/>
                  <a:pt x="904" y="76"/>
                  <a:pt x="904" y="76"/>
                </a:cubicBezTo>
                <a:cubicBezTo>
                  <a:pt x="904" y="77"/>
                  <a:pt x="904" y="77"/>
                  <a:pt x="904" y="77"/>
                </a:cubicBezTo>
                <a:cubicBezTo>
                  <a:pt x="904" y="77"/>
                  <a:pt x="903" y="78"/>
                  <a:pt x="903" y="77"/>
                </a:cubicBezTo>
                <a:close/>
                <a:moveTo>
                  <a:pt x="905" y="72"/>
                </a:moveTo>
                <a:cubicBezTo>
                  <a:pt x="904" y="72"/>
                  <a:pt x="904" y="72"/>
                  <a:pt x="904" y="72"/>
                </a:cubicBezTo>
                <a:cubicBezTo>
                  <a:pt x="904" y="72"/>
                  <a:pt x="904" y="72"/>
                  <a:pt x="903" y="71"/>
                </a:cubicBezTo>
                <a:cubicBezTo>
                  <a:pt x="903" y="71"/>
                  <a:pt x="904" y="70"/>
                  <a:pt x="904" y="70"/>
                </a:cubicBezTo>
                <a:cubicBezTo>
                  <a:pt x="905" y="70"/>
                  <a:pt x="906" y="70"/>
                  <a:pt x="906" y="71"/>
                </a:cubicBezTo>
                <a:cubicBezTo>
                  <a:pt x="906" y="71"/>
                  <a:pt x="905" y="72"/>
                  <a:pt x="905" y="72"/>
                </a:cubicBezTo>
                <a:close/>
                <a:moveTo>
                  <a:pt x="911" y="74"/>
                </a:moveTo>
                <a:cubicBezTo>
                  <a:pt x="911" y="74"/>
                  <a:pt x="911" y="75"/>
                  <a:pt x="910" y="75"/>
                </a:cubicBezTo>
                <a:cubicBezTo>
                  <a:pt x="910" y="74"/>
                  <a:pt x="909" y="74"/>
                  <a:pt x="909" y="73"/>
                </a:cubicBezTo>
                <a:cubicBezTo>
                  <a:pt x="909" y="73"/>
                  <a:pt x="909" y="73"/>
                  <a:pt x="909" y="73"/>
                </a:cubicBezTo>
                <a:cubicBezTo>
                  <a:pt x="910" y="73"/>
                  <a:pt x="910" y="73"/>
                  <a:pt x="911" y="73"/>
                </a:cubicBezTo>
                <a:cubicBezTo>
                  <a:pt x="911" y="72"/>
                  <a:pt x="911" y="72"/>
                  <a:pt x="912" y="72"/>
                </a:cubicBezTo>
                <a:cubicBezTo>
                  <a:pt x="912" y="72"/>
                  <a:pt x="912" y="72"/>
                  <a:pt x="912" y="72"/>
                </a:cubicBezTo>
                <a:cubicBezTo>
                  <a:pt x="912" y="73"/>
                  <a:pt x="912" y="73"/>
                  <a:pt x="912" y="73"/>
                </a:cubicBezTo>
                <a:cubicBezTo>
                  <a:pt x="912" y="73"/>
                  <a:pt x="912" y="73"/>
                  <a:pt x="911" y="74"/>
                </a:cubicBezTo>
                <a:close/>
                <a:moveTo>
                  <a:pt x="919" y="70"/>
                </a:moveTo>
                <a:cubicBezTo>
                  <a:pt x="919" y="70"/>
                  <a:pt x="919" y="70"/>
                  <a:pt x="919" y="70"/>
                </a:cubicBezTo>
                <a:cubicBezTo>
                  <a:pt x="918" y="70"/>
                  <a:pt x="919" y="69"/>
                  <a:pt x="919" y="69"/>
                </a:cubicBezTo>
                <a:cubicBezTo>
                  <a:pt x="919" y="69"/>
                  <a:pt x="919" y="69"/>
                  <a:pt x="919" y="69"/>
                </a:cubicBezTo>
                <a:cubicBezTo>
                  <a:pt x="920" y="69"/>
                  <a:pt x="920" y="69"/>
                  <a:pt x="920" y="69"/>
                </a:cubicBezTo>
                <a:lnTo>
                  <a:pt x="919" y="70"/>
                </a:lnTo>
                <a:close/>
                <a:moveTo>
                  <a:pt x="923" y="76"/>
                </a:moveTo>
                <a:cubicBezTo>
                  <a:pt x="923" y="76"/>
                  <a:pt x="923" y="76"/>
                  <a:pt x="923" y="76"/>
                </a:cubicBezTo>
                <a:cubicBezTo>
                  <a:pt x="922" y="76"/>
                  <a:pt x="922" y="76"/>
                  <a:pt x="922" y="75"/>
                </a:cubicBezTo>
                <a:cubicBezTo>
                  <a:pt x="922" y="75"/>
                  <a:pt x="922" y="75"/>
                  <a:pt x="922" y="75"/>
                </a:cubicBezTo>
                <a:cubicBezTo>
                  <a:pt x="923" y="75"/>
                  <a:pt x="923" y="75"/>
                  <a:pt x="923" y="75"/>
                </a:cubicBezTo>
                <a:cubicBezTo>
                  <a:pt x="923" y="75"/>
                  <a:pt x="923" y="75"/>
                  <a:pt x="923" y="75"/>
                </a:cubicBezTo>
                <a:lnTo>
                  <a:pt x="923" y="76"/>
                </a:lnTo>
                <a:close/>
                <a:moveTo>
                  <a:pt x="933" y="72"/>
                </a:moveTo>
                <a:cubicBezTo>
                  <a:pt x="932" y="72"/>
                  <a:pt x="932" y="72"/>
                  <a:pt x="932" y="72"/>
                </a:cubicBezTo>
                <a:cubicBezTo>
                  <a:pt x="931" y="72"/>
                  <a:pt x="931" y="71"/>
                  <a:pt x="931" y="71"/>
                </a:cubicBezTo>
                <a:cubicBezTo>
                  <a:pt x="932" y="70"/>
                  <a:pt x="932" y="70"/>
                  <a:pt x="932" y="70"/>
                </a:cubicBezTo>
                <a:cubicBezTo>
                  <a:pt x="933" y="70"/>
                  <a:pt x="933" y="70"/>
                  <a:pt x="933" y="70"/>
                </a:cubicBezTo>
                <a:cubicBezTo>
                  <a:pt x="933" y="70"/>
                  <a:pt x="933" y="70"/>
                  <a:pt x="933" y="70"/>
                </a:cubicBezTo>
                <a:cubicBezTo>
                  <a:pt x="933" y="71"/>
                  <a:pt x="933" y="71"/>
                  <a:pt x="933" y="72"/>
                </a:cubicBezTo>
                <a:close/>
                <a:moveTo>
                  <a:pt x="938" y="80"/>
                </a:moveTo>
                <a:cubicBezTo>
                  <a:pt x="938" y="80"/>
                  <a:pt x="937" y="80"/>
                  <a:pt x="937" y="80"/>
                </a:cubicBezTo>
                <a:cubicBezTo>
                  <a:pt x="937" y="79"/>
                  <a:pt x="937" y="79"/>
                  <a:pt x="937" y="79"/>
                </a:cubicBezTo>
                <a:cubicBezTo>
                  <a:pt x="937" y="78"/>
                  <a:pt x="937" y="78"/>
                  <a:pt x="937" y="78"/>
                </a:cubicBezTo>
                <a:cubicBezTo>
                  <a:pt x="938" y="79"/>
                  <a:pt x="938" y="79"/>
                  <a:pt x="938" y="79"/>
                </a:cubicBezTo>
                <a:cubicBezTo>
                  <a:pt x="938" y="79"/>
                  <a:pt x="938" y="79"/>
                  <a:pt x="938" y="79"/>
                </a:cubicBezTo>
                <a:lnTo>
                  <a:pt x="938" y="80"/>
                </a:lnTo>
                <a:close/>
                <a:moveTo>
                  <a:pt x="941" y="73"/>
                </a:moveTo>
                <a:cubicBezTo>
                  <a:pt x="941" y="72"/>
                  <a:pt x="941" y="72"/>
                  <a:pt x="941" y="72"/>
                </a:cubicBezTo>
                <a:cubicBezTo>
                  <a:pt x="941" y="71"/>
                  <a:pt x="941" y="71"/>
                  <a:pt x="941" y="71"/>
                </a:cubicBezTo>
                <a:cubicBezTo>
                  <a:pt x="942" y="71"/>
                  <a:pt x="942" y="71"/>
                  <a:pt x="942" y="71"/>
                </a:cubicBezTo>
                <a:cubicBezTo>
                  <a:pt x="942" y="72"/>
                  <a:pt x="942" y="72"/>
                  <a:pt x="942" y="72"/>
                </a:cubicBezTo>
                <a:cubicBezTo>
                  <a:pt x="942" y="72"/>
                  <a:pt x="942" y="73"/>
                  <a:pt x="941" y="73"/>
                </a:cubicBezTo>
                <a:close/>
                <a:moveTo>
                  <a:pt x="945" y="74"/>
                </a:moveTo>
                <a:cubicBezTo>
                  <a:pt x="944" y="73"/>
                  <a:pt x="944" y="73"/>
                  <a:pt x="944" y="73"/>
                </a:cubicBezTo>
                <a:cubicBezTo>
                  <a:pt x="944" y="73"/>
                  <a:pt x="944" y="73"/>
                  <a:pt x="944" y="73"/>
                </a:cubicBezTo>
                <a:cubicBezTo>
                  <a:pt x="945" y="72"/>
                  <a:pt x="945" y="72"/>
                  <a:pt x="945" y="72"/>
                </a:cubicBezTo>
                <a:cubicBezTo>
                  <a:pt x="945" y="72"/>
                  <a:pt x="945" y="72"/>
                  <a:pt x="945" y="72"/>
                </a:cubicBezTo>
                <a:cubicBezTo>
                  <a:pt x="946" y="73"/>
                  <a:pt x="946" y="73"/>
                  <a:pt x="946" y="73"/>
                </a:cubicBezTo>
                <a:lnTo>
                  <a:pt x="945" y="74"/>
                </a:lnTo>
                <a:close/>
                <a:moveTo>
                  <a:pt x="953" y="71"/>
                </a:moveTo>
                <a:cubicBezTo>
                  <a:pt x="952" y="71"/>
                  <a:pt x="952" y="71"/>
                  <a:pt x="952" y="71"/>
                </a:cubicBezTo>
                <a:cubicBezTo>
                  <a:pt x="952" y="70"/>
                  <a:pt x="952" y="70"/>
                  <a:pt x="952" y="70"/>
                </a:cubicBezTo>
                <a:cubicBezTo>
                  <a:pt x="953" y="70"/>
                  <a:pt x="953" y="70"/>
                  <a:pt x="953" y="70"/>
                </a:cubicBezTo>
                <a:cubicBezTo>
                  <a:pt x="953" y="70"/>
                  <a:pt x="953" y="70"/>
                  <a:pt x="953" y="70"/>
                </a:cubicBezTo>
                <a:cubicBezTo>
                  <a:pt x="953" y="71"/>
                  <a:pt x="953" y="71"/>
                  <a:pt x="953" y="71"/>
                </a:cubicBezTo>
                <a:close/>
                <a:moveTo>
                  <a:pt x="958" y="75"/>
                </a:moveTo>
                <a:cubicBezTo>
                  <a:pt x="957" y="75"/>
                  <a:pt x="957" y="75"/>
                  <a:pt x="957" y="75"/>
                </a:cubicBezTo>
                <a:cubicBezTo>
                  <a:pt x="957" y="75"/>
                  <a:pt x="957" y="75"/>
                  <a:pt x="957" y="75"/>
                </a:cubicBezTo>
                <a:cubicBezTo>
                  <a:pt x="957" y="75"/>
                  <a:pt x="957" y="74"/>
                  <a:pt x="957" y="74"/>
                </a:cubicBezTo>
                <a:cubicBezTo>
                  <a:pt x="958" y="74"/>
                  <a:pt x="958" y="74"/>
                  <a:pt x="958" y="74"/>
                </a:cubicBezTo>
                <a:cubicBezTo>
                  <a:pt x="958" y="74"/>
                  <a:pt x="958" y="74"/>
                  <a:pt x="958" y="74"/>
                </a:cubicBezTo>
                <a:lnTo>
                  <a:pt x="958" y="75"/>
                </a:lnTo>
                <a:close/>
                <a:moveTo>
                  <a:pt x="962" y="78"/>
                </a:moveTo>
                <a:cubicBezTo>
                  <a:pt x="961" y="78"/>
                  <a:pt x="961" y="78"/>
                  <a:pt x="961" y="78"/>
                </a:cubicBezTo>
                <a:cubicBezTo>
                  <a:pt x="962" y="77"/>
                  <a:pt x="962" y="77"/>
                  <a:pt x="962" y="77"/>
                </a:cubicBezTo>
                <a:cubicBezTo>
                  <a:pt x="962" y="77"/>
                  <a:pt x="962" y="77"/>
                  <a:pt x="962" y="77"/>
                </a:cubicBezTo>
                <a:cubicBezTo>
                  <a:pt x="963" y="78"/>
                  <a:pt x="963" y="78"/>
                  <a:pt x="963" y="78"/>
                </a:cubicBezTo>
                <a:lnTo>
                  <a:pt x="962" y="78"/>
                </a:lnTo>
                <a:close/>
                <a:moveTo>
                  <a:pt x="965" y="72"/>
                </a:moveTo>
                <a:cubicBezTo>
                  <a:pt x="965" y="73"/>
                  <a:pt x="965" y="73"/>
                  <a:pt x="965" y="73"/>
                </a:cubicBezTo>
                <a:cubicBezTo>
                  <a:pt x="965" y="73"/>
                  <a:pt x="964" y="73"/>
                  <a:pt x="964" y="73"/>
                </a:cubicBezTo>
                <a:cubicBezTo>
                  <a:pt x="963" y="73"/>
                  <a:pt x="963" y="74"/>
                  <a:pt x="963" y="74"/>
                </a:cubicBezTo>
                <a:cubicBezTo>
                  <a:pt x="962" y="74"/>
                  <a:pt x="962" y="74"/>
                  <a:pt x="962" y="74"/>
                </a:cubicBezTo>
                <a:cubicBezTo>
                  <a:pt x="962" y="74"/>
                  <a:pt x="962" y="74"/>
                  <a:pt x="962" y="74"/>
                </a:cubicBezTo>
                <a:cubicBezTo>
                  <a:pt x="961" y="73"/>
                  <a:pt x="961" y="73"/>
                  <a:pt x="962" y="73"/>
                </a:cubicBezTo>
                <a:cubicBezTo>
                  <a:pt x="962" y="72"/>
                  <a:pt x="962" y="72"/>
                  <a:pt x="962" y="72"/>
                </a:cubicBezTo>
                <a:cubicBezTo>
                  <a:pt x="962" y="72"/>
                  <a:pt x="963" y="72"/>
                  <a:pt x="963" y="72"/>
                </a:cubicBezTo>
                <a:cubicBezTo>
                  <a:pt x="964" y="72"/>
                  <a:pt x="964" y="72"/>
                  <a:pt x="965" y="72"/>
                </a:cubicBezTo>
                <a:cubicBezTo>
                  <a:pt x="965" y="71"/>
                  <a:pt x="965" y="71"/>
                  <a:pt x="966" y="71"/>
                </a:cubicBezTo>
                <a:cubicBezTo>
                  <a:pt x="966" y="71"/>
                  <a:pt x="966" y="71"/>
                  <a:pt x="966" y="71"/>
                </a:cubicBezTo>
                <a:cubicBezTo>
                  <a:pt x="966" y="71"/>
                  <a:pt x="966" y="71"/>
                  <a:pt x="966" y="71"/>
                </a:cubicBezTo>
                <a:cubicBezTo>
                  <a:pt x="967" y="71"/>
                  <a:pt x="966" y="72"/>
                  <a:pt x="965" y="72"/>
                </a:cubicBezTo>
                <a:close/>
                <a:moveTo>
                  <a:pt x="967" y="80"/>
                </a:moveTo>
                <a:cubicBezTo>
                  <a:pt x="966" y="80"/>
                  <a:pt x="966" y="79"/>
                  <a:pt x="966" y="79"/>
                </a:cubicBezTo>
                <a:cubicBezTo>
                  <a:pt x="967" y="78"/>
                  <a:pt x="967" y="78"/>
                  <a:pt x="967" y="78"/>
                </a:cubicBezTo>
                <a:cubicBezTo>
                  <a:pt x="967" y="78"/>
                  <a:pt x="968" y="79"/>
                  <a:pt x="968" y="79"/>
                </a:cubicBezTo>
                <a:lnTo>
                  <a:pt x="967" y="80"/>
                </a:lnTo>
                <a:close/>
                <a:moveTo>
                  <a:pt x="972" y="72"/>
                </a:moveTo>
                <a:cubicBezTo>
                  <a:pt x="972" y="73"/>
                  <a:pt x="972" y="73"/>
                  <a:pt x="972" y="73"/>
                </a:cubicBezTo>
                <a:cubicBezTo>
                  <a:pt x="971" y="73"/>
                  <a:pt x="971" y="73"/>
                  <a:pt x="971" y="72"/>
                </a:cubicBezTo>
                <a:cubicBezTo>
                  <a:pt x="971" y="71"/>
                  <a:pt x="971" y="71"/>
                  <a:pt x="971" y="71"/>
                </a:cubicBezTo>
                <a:cubicBezTo>
                  <a:pt x="971" y="71"/>
                  <a:pt x="971" y="71"/>
                  <a:pt x="971" y="71"/>
                </a:cubicBezTo>
                <a:cubicBezTo>
                  <a:pt x="972" y="71"/>
                  <a:pt x="972" y="71"/>
                  <a:pt x="972" y="71"/>
                </a:cubicBezTo>
                <a:cubicBezTo>
                  <a:pt x="972" y="71"/>
                  <a:pt x="972" y="71"/>
                  <a:pt x="972" y="71"/>
                </a:cubicBezTo>
                <a:cubicBezTo>
                  <a:pt x="973" y="72"/>
                  <a:pt x="973" y="72"/>
                  <a:pt x="972" y="72"/>
                </a:cubicBezTo>
                <a:close/>
                <a:moveTo>
                  <a:pt x="978" y="70"/>
                </a:moveTo>
                <a:cubicBezTo>
                  <a:pt x="978" y="70"/>
                  <a:pt x="978" y="70"/>
                  <a:pt x="978" y="70"/>
                </a:cubicBezTo>
                <a:cubicBezTo>
                  <a:pt x="979" y="70"/>
                  <a:pt x="979" y="70"/>
                  <a:pt x="979" y="70"/>
                </a:cubicBezTo>
                <a:cubicBezTo>
                  <a:pt x="979" y="71"/>
                  <a:pt x="979" y="71"/>
                  <a:pt x="978" y="71"/>
                </a:cubicBezTo>
                <a:cubicBezTo>
                  <a:pt x="978" y="71"/>
                  <a:pt x="978" y="71"/>
                  <a:pt x="978" y="71"/>
                </a:cubicBezTo>
                <a:cubicBezTo>
                  <a:pt x="978" y="71"/>
                  <a:pt x="978" y="71"/>
                  <a:pt x="978" y="71"/>
                </a:cubicBezTo>
                <a:cubicBezTo>
                  <a:pt x="978" y="70"/>
                  <a:pt x="978" y="70"/>
                  <a:pt x="978" y="70"/>
                </a:cubicBezTo>
                <a:close/>
                <a:moveTo>
                  <a:pt x="979" y="78"/>
                </a:moveTo>
                <a:cubicBezTo>
                  <a:pt x="978" y="78"/>
                  <a:pt x="978" y="78"/>
                  <a:pt x="978" y="78"/>
                </a:cubicBezTo>
                <a:cubicBezTo>
                  <a:pt x="978" y="78"/>
                  <a:pt x="978" y="78"/>
                  <a:pt x="978" y="78"/>
                </a:cubicBezTo>
                <a:cubicBezTo>
                  <a:pt x="978" y="77"/>
                  <a:pt x="978" y="77"/>
                  <a:pt x="978" y="77"/>
                </a:cubicBezTo>
                <a:cubicBezTo>
                  <a:pt x="979" y="77"/>
                  <a:pt x="979" y="77"/>
                  <a:pt x="979" y="77"/>
                </a:cubicBezTo>
                <a:cubicBezTo>
                  <a:pt x="979" y="77"/>
                  <a:pt x="979" y="77"/>
                  <a:pt x="979" y="77"/>
                </a:cubicBezTo>
                <a:lnTo>
                  <a:pt x="979" y="78"/>
                </a:lnTo>
                <a:close/>
                <a:moveTo>
                  <a:pt x="986" y="74"/>
                </a:moveTo>
                <a:cubicBezTo>
                  <a:pt x="986" y="74"/>
                  <a:pt x="986" y="74"/>
                  <a:pt x="986" y="74"/>
                </a:cubicBezTo>
                <a:cubicBezTo>
                  <a:pt x="986" y="74"/>
                  <a:pt x="986" y="74"/>
                  <a:pt x="986" y="74"/>
                </a:cubicBezTo>
                <a:cubicBezTo>
                  <a:pt x="986" y="73"/>
                  <a:pt x="986" y="73"/>
                  <a:pt x="986" y="73"/>
                </a:cubicBezTo>
                <a:cubicBezTo>
                  <a:pt x="986" y="73"/>
                  <a:pt x="986" y="73"/>
                  <a:pt x="986" y="73"/>
                </a:cubicBezTo>
                <a:cubicBezTo>
                  <a:pt x="987" y="73"/>
                  <a:pt x="987" y="73"/>
                  <a:pt x="987" y="73"/>
                </a:cubicBezTo>
                <a:cubicBezTo>
                  <a:pt x="987" y="74"/>
                  <a:pt x="987" y="74"/>
                  <a:pt x="987" y="74"/>
                </a:cubicBezTo>
                <a:lnTo>
                  <a:pt x="986" y="74"/>
                </a:lnTo>
                <a:close/>
                <a:moveTo>
                  <a:pt x="997" y="71"/>
                </a:moveTo>
                <a:cubicBezTo>
                  <a:pt x="996" y="71"/>
                  <a:pt x="996" y="71"/>
                  <a:pt x="995" y="71"/>
                </a:cubicBezTo>
                <a:cubicBezTo>
                  <a:pt x="994" y="71"/>
                  <a:pt x="994" y="70"/>
                  <a:pt x="993" y="70"/>
                </a:cubicBezTo>
                <a:cubicBezTo>
                  <a:pt x="993" y="69"/>
                  <a:pt x="992" y="69"/>
                  <a:pt x="992" y="69"/>
                </a:cubicBezTo>
                <a:cubicBezTo>
                  <a:pt x="992" y="68"/>
                  <a:pt x="992" y="68"/>
                  <a:pt x="993" y="68"/>
                </a:cubicBezTo>
                <a:cubicBezTo>
                  <a:pt x="993" y="67"/>
                  <a:pt x="994" y="69"/>
                  <a:pt x="994" y="69"/>
                </a:cubicBezTo>
                <a:cubicBezTo>
                  <a:pt x="995" y="69"/>
                  <a:pt x="995" y="69"/>
                  <a:pt x="996" y="69"/>
                </a:cubicBezTo>
                <a:cubicBezTo>
                  <a:pt x="996" y="69"/>
                  <a:pt x="997" y="69"/>
                  <a:pt x="997" y="69"/>
                </a:cubicBezTo>
                <a:cubicBezTo>
                  <a:pt x="997" y="69"/>
                  <a:pt x="998" y="69"/>
                  <a:pt x="998" y="70"/>
                </a:cubicBezTo>
                <a:cubicBezTo>
                  <a:pt x="998" y="70"/>
                  <a:pt x="997" y="71"/>
                  <a:pt x="997" y="71"/>
                </a:cubicBezTo>
                <a:close/>
                <a:moveTo>
                  <a:pt x="1004" y="77"/>
                </a:moveTo>
                <a:cubicBezTo>
                  <a:pt x="1004" y="77"/>
                  <a:pt x="1004" y="77"/>
                  <a:pt x="1003" y="77"/>
                </a:cubicBezTo>
                <a:cubicBezTo>
                  <a:pt x="1003" y="77"/>
                  <a:pt x="1003" y="76"/>
                  <a:pt x="1003" y="76"/>
                </a:cubicBezTo>
                <a:cubicBezTo>
                  <a:pt x="1004" y="76"/>
                  <a:pt x="1004" y="76"/>
                  <a:pt x="1004" y="76"/>
                </a:cubicBezTo>
                <a:cubicBezTo>
                  <a:pt x="1004" y="76"/>
                  <a:pt x="1004" y="76"/>
                  <a:pt x="1004" y="76"/>
                </a:cubicBezTo>
                <a:cubicBezTo>
                  <a:pt x="1005" y="76"/>
                  <a:pt x="1005" y="76"/>
                  <a:pt x="1005" y="76"/>
                </a:cubicBezTo>
                <a:cubicBezTo>
                  <a:pt x="1005" y="77"/>
                  <a:pt x="1005" y="77"/>
                  <a:pt x="1005" y="77"/>
                </a:cubicBezTo>
                <a:lnTo>
                  <a:pt x="1004" y="77"/>
                </a:lnTo>
                <a:close/>
                <a:moveTo>
                  <a:pt x="1006" y="72"/>
                </a:moveTo>
                <a:cubicBezTo>
                  <a:pt x="1005" y="72"/>
                  <a:pt x="1005" y="72"/>
                  <a:pt x="1005" y="72"/>
                </a:cubicBezTo>
                <a:cubicBezTo>
                  <a:pt x="1005" y="71"/>
                  <a:pt x="1005" y="71"/>
                  <a:pt x="1005" y="71"/>
                </a:cubicBezTo>
                <a:cubicBezTo>
                  <a:pt x="1006" y="71"/>
                  <a:pt x="1006" y="71"/>
                  <a:pt x="1006" y="71"/>
                </a:cubicBezTo>
                <a:cubicBezTo>
                  <a:pt x="1006" y="72"/>
                  <a:pt x="1006" y="72"/>
                  <a:pt x="1006" y="72"/>
                </a:cubicBezTo>
                <a:close/>
                <a:moveTo>
                  <a:pt x="1014" y="69"/>
                </a:moveTo>
                <a:cubicBezTo>
                  <a:pt x="1013" y="69"/>
                  <a:pt x="1012" y="69"/>
                  <a:pt x="1012" y="69"/>
                </a:cubicBezTo>
                <a:cubicBezTo>
                  <a:pt x="1012" y="69"/>
                  <a:pt x="1012" y="67"/>
                  <a:pt x="1012" y="67"/>
                </a:cubicBezTo>
                <a:cubicBezTo>
                  <a:pt x="1013" y="67"/>
                  <a:pt x="1013" y="67"/>
                  <a:pt x="1013" y="67"/>
                </a:cubicBezTo>
                <a:cubicBezTo>
                  <a:pt x="1014" y="68"/>
                  <a:pt x="1014" y="68"/>
                  <a:pt x="1014" y="68"/>
                </a:cubicBezTo>
                <a:cubicBezTo>
                  <a:pt x="1014" y="68"/>
                  <a:pt x="1014" y="69"/>
                  <a:pt x="1014" y="69"/>
                </a:cubicBezTo>
                <a:close/>
                <a:moveTo>
                  <a:pt x="1020" y="70"/>
                </a:moveTo>
                <a:cubicBezTo>
                  <a:pt x="1019" y="70"/>
                  <a:pt x="1019" y="70"/>
                  <a:pt x="1019" y="70"/>
                </a:cubicBezTo>
                <a:cubicBezTo>
                  <a:pt x="1019" y="70"/>
                  <a:pt x="1018" y="69"/>
                  <a:pt x="1019" y="69"/>
                </a:cubicBezTo>
                <a:cubicBezTo>
                  <a:pt x="1019" y="69"/>
                  <a:pt x="1019" y="69"/>
                  <a:pt x="1019" y="69"/>
                </a:cubicBezTo>
                <a:cubicBezTo>
                  <a:pt x="1020" y="69"/>
                  <a:pt x="1020" y="69"/>
                  <a:pt x="1020" y="70"/>
                </a:cubicBezTo>
                <a:close/>
                <a:moveTo>
                  <a:pt x="1022" y="73"/>
                </a:moveTo>
                <a:cubicBezTo>
                  <a:pt x="1021" y="73"/>
                  <a:pt x="1021" y="72"/>
                  <a:pt x="1022" y="72"/>
                </a:cubicBezTo>
                <a:cubicBezTo>
                  <a:pt x="1023" y="72"/>
                  <a:pt x="1023" y="72"/>
                  <a:pt x="1023" y="72"/>
                </a:cubicBezTo>
                <a:cubicBezTo>
                  <a:pt x="1023" y="72"/>
                  <a:pt x="1023" y="72"/>
                  <a:pt x="1023" y="72"/>
                </a:cubicBezTo>
                <a:cubicBezTo>
                  <a:pt x="1023" y="73"/>
                  <a:pt x="1022" y="74"/>
                  <a:pt x="1022" y="73"/>
                </a:cubicBezTo>
                <a:close/>
                <a:moveTo>
                  <a:pt x="1030" y="75"/>
                </a:moveTo>
                <a:cubicBezTo>
                  <a:pt x="1029" y="75"/>
                  <a:pt x="1029" y="75"/>
                  <a:pt x="1029" y="75"/>
                </a:cubicBezTo>
                <a:cubicBezTo>
                  <a:pt x="1029" y="75"/>
                  <a:pt x="1029" y="74"/>
                  <a:pt x="1030" y="74"/>
                </a:cubicBezTo>
                <a:cubicBezTo>
                  <a:pt x="1030" y="75"/>
                  <a:pt x="1030" y="75"/>
                  <a:pt x="1030" y="75"/>
                </a:cubicBezTo>
                <a:close/>
                <a:moveTo>
                  <a:pt x="1031" y="67"/>
                </a:moveTo>
                <a:cubicBezTo>
                  <a:pt x="1031" y="67"/>
                  <a:pt x="1031" y="67"/>
                  <a:pt x="1031" y="67"/>
                </a:cubicBezTo>
                <a:cubicBezTo>
                  <a:pt x="1032" y="67"/>
                  <a:pt x="1032" y="67"/>
                  <a:pt x="1032" y="67"/>
                </a:cubicBezTo>
                <a:cubicBezTo>
                  <a:pt x="1032" y="68"/>
                  <a:pt x="1032" y="68"/>
                  <a:pt x="1032" y="68"/>
                </a:cubicBezTo>
                <a:cubicBezTo>
                  <a:pt x="1031" y="68"/>
                  <a:pt x="1031" y="68"/>
                  <a:pt x="1031" y="68"/>
                </a:cubicBezTo>
                <a:lnTo>
                  <a:pt x="1031" y="67"/>
                </a:lnTo>
                <a:close/>
                <a:moveTo>
                  <a:pt x="1035" y="71"/>
                </a:moveTo>
                <a:cubicBezTo>
                  <a:pt x="1035" y="72"/>
                  <a:pt x="1035" y="72"/>
                  <a:pt x="1035" y="72"/>
                </a:cubicBezTo>
                <a:cubicBezTo>
                  <a:pt x="1034" y="73"/>
                  <a:pt x="1034" y="73"/>
                  <a:pt x="1034" y="73"/>
                </a:cubicBezTo>
                <a:cubicBezTo>
                  <a:pt x="1033" y="73"/>
                  <a:pt x="1033" y="74"/>
                  <a:pt x="1032" y="73"/>
                </a:cubicBezTo>
                <a:cubicBezTo>
                  <a:pt x="1032" y="73"/>
                  <a:pt x="1032" y="73"/>
                  <a:pt x="1032" y="73"/>
                </a:cubicBezTo>
                <a:cubicBezTo>
                  <a:pt x="1032" y="73"/>
                  <a:pt x="1032" y="72"/>
                  <a:pt x="1032" y="72"/>
                </a:cubicBezTo>
                <a:cubicBezTo>
                  <a:pt x="1032" y="71"/>
                  <a:pt x="1033" y="71"/>
                  <a:pt x="1033" y="71"/>
                </a:cubicBezTo>
                <a:cubicBezTo>
                  <a:pt x="1033" y="70"/>
                  <a:pt x="1033" y="70"/>
                  <a:pt x="1033" y="70"/>
                </a:cubicBezTo>
                <a:cubicBezTo>
                  <a:pt x="1034" y="70"/>
                  <a:pt x="1034" y="70"/>
                  <a:pt x="1034" y="70"/>
                </a:cubicBezTo>
                <a:cubicBezTo>
                  <a:pt x="1035" y="70"/>
                  <a:pt x="1035" y="70"/>
                  <a:pt x="1035" y="70"/>
                </a:cubicBezTo>
                <a:cubicBezTo>
                  <a:pt x="1036" y="71"/>
                  <a:pt x="1036" y="71"/>
                  <a:pt x="1036" y="71"/>
                </a:cubicBezTo>
                <a:lnTo>
                  <a:pt x="1035" y="71"/>
                </a:lnTo>
                <a:close/>
                <a:moveTo>
                  <a:pt x="1040" y="76"/>
                </a:moveTo>
                <a:cubicBezTo>
                  <a:pt x="1039" y="76"/>
                  <a:pt x="1039" y="75"/>
                  <a:pt x="1039" y="75"/>
                </a:cubicBezTo>
                <a:cubicBezTo>
                  <a:pt x="1039" y="74"/>
                  <a:pt x="1039" y="74"/>
                  <a:pt x="1040" y="74"/>
                </a:cubicBezTo>
                <a:cubicBezTo>
                  <a:pt x="1041" y="74"/>
                  <a:pt x="1042" y="75"/>
                  <a:pt x="1042" y="75"/>
                </a:cubicBezTo>
                <a:cubicBezTo>
                  <a:pt x="1041" y="76"/>
                  <a:pt x="1041" y="76"/>
                  <a:pt x="1040" y="76"/>
                </a:cubicBezTo>
                <a:close/>
                <a:moveTo>
                  <a:pt x="1043" y="69"/>
                </a:moveTo>
                <a:cubicBezTo>
                  <a:pt x="1042" y="70"/>
                  <a:pt x="1042" y="70"/>
                  <a:pt x="1042" y="70"/>
                </a:cubicBezTo>
                <a:cubicBezTo>
                  <a:pt x="1041" y="69"/>
                  <a:pt x="1041" y="69"/>
                  <a:pt x="1041" y="69"/>
                </a:cubicBezTo>
                <a:cubicBezTo>
                  <a:pt x="1041" y="69"/>
                  <a:pt x="1041" y="69"/>
                  <a:pt x="1041" y="69"/>
                </a:cubicBezTo>
                <a:cubicBezTo>
                  <a:pt x="1041" y="68"/>
                  <a:pt x="1041" y="68"/>
                  <a:pt x="1041" y="68"/>
                </a:cubicBezTo>
                <a:cubicBezTo>
                  <a:pt x="1042" y="68"/>
                  <a:pt x="1042" y="68"/>
                  <a:pt x="1042" y="68"/>
                </a:cubicBezTo>
                <a:cubicBezTo>
                  <a:pt x="1043" y="68"/>
                  <a:pt x="1043" y="69"/>
                  <a:pt x="1043" y="69"/>
                </a:cubicBezTo>
                <a:close/>
                <a:moveTo>
                  <a:pt x="1046" y="73"/>
                </a:moveTo>
                <a:cubicBezTo>
                  <a:pt x="1046" y="74"/>
                  <a:pt x="1045" y="73"/>
                  <a:pt x="1045" y="73"/>
                </a:cubicBezTo>
                <a:cubicBezTo>
                  <a:pt x="1045" y="72"/>
                  <a:pt x="1045" y="72"/>
                  <a:pt x="1045" y="72"/>
                </a:cubicBezTo>
                <a:cubicBezTo>
                  <a:pt x="1046" y="72"/>
                  <a:pt x="1046" y="72"/>
                  <a:pt x="1046" y="72"/>
                </a:cubicBezTo>
                <a:cubicBezTo>
                  <a:pt x="1046" y="73"/>
                  <a:pt x="1046" y="73"/>
                  <a:pt x="1046" y="73"/>
                </a:cubicBezTo>
                <a:close/>
                <a:moveTo>
                  <a:pt x="1048" y="69"/>
                </a:moveTo>
                <a:cubicBezTo>
                  <a:pt x="1047" y="70"/>
                  <a:pt x="1047" y="70"/>
                  <a:pt x="1047" y="70"/>
                </a:cubicBezTo>
                <a:cubicBezTo>
                  <a:pt x="1047" y="70"/>
                  <a:pt x="1046" y="69"/>
                  <a:pt x="1046" y="69"/>
                </a:cubicBezTo>
                <a:cubicBezTo>
                  <a:pt x="1046" y="68"/>
                  <a:pt x="1046" y="68"/>
                  <a:pt x="1046" y="68"/>
                </a:cubicBezTo>
                <a:cubicBezTo>
                  <a:pt x="1047" y="67"/>
                  <a:pt x="1047" y="67"/>
                  <a:pt x="1047" y="67"/>
                </a:cubicBezTo>
                <a:cubicBezTo>
                  <a:pt x="1047" y="67"/>
                  <a:pt x="1048" y="67"/>
                  <a:pt x="1048" y="68"/>
                </a:cubicBezTo>
                <a:cubicBezTo>
                  <a:pt x="1048" y="68"/>
                  <a:pt x="1048" y="69"/>
                  <a:pt x="1048" y="69"/>
                </a:cubicBezTo>
                <a:close/>
                <a:moveTo>
                  <a:pt x="1065" y="77"/>
                </a:moveTo>
                <a:cubicBezTo>
                  <a:pt x="1064" y="77"/>
                  <a:pt x="1064" y="76"/>
                  <a:pt x="1065" y="76"/>
                </a:cubicBezTo>
                <a:cubicBezTo>
                  <a:pt x="1065" y="76"/>
                  <a:pt x="1065" y="76"/>
                  <a:pt x="1065" y="76"/>
                </a:cubicBezTo>
                <a:cubicBezTo>
                  <a:pt x="1065" y="77"/>
                  <a:pt x="1065" y="77"/>
                  <a:pt x="1065" y="77"/>
                </a:cubicBezTo>
                <a:close/>
                <a:moveTo>
                  <a:pt x="1070" y="69"/>
                </a:moveTo>
                <a:cubicBezTo>
                  <a:pt x="1069" y="69"/>
                  <a:pt x="1069" y="69"/>
                  <a:pt x="1069" y="69"/>
                </a:cubicBezTo>
                <a:cubicBezTo>
                  <a:pt x="1069" y="69"/>
                  <a:pt x="1069" y="68"/>
                  <a:pt x="1069" y="68"/>
                </a:cubicBezTo>
                <a:cubicBezTo>
                  <a:pt x="1070" y="69"/>
                  <a:pt x="1070" y="69"/>
                  <a:pt x="1070" y="69"/>
                </a:cubicBezTo>
                <a:cubicBezTo>
                  <a:pt x="1070" y="69"/>
                  <a:pt x="1070" y="69"/>
                  <a:pt x="1070" y="69"/>
                </a:cubicBezTo>
                <a:close/>
                <a:moveTo>
                  <a:pt x="1078" y="76"/>
                </a:moveTo>
                <a:cubicBezTo>
                  <a:pt x="1077" y="75"/>
                  <a:pt x="1077" y="75"/>
                  <a:pt x="1078" y="74"/>
                </a:cubicBezTo>
                <a:cubicBezTo>
                  <a:pt x="1078" y="74"/>
                  <a:pt x="1078" y="74"/>
                  <a:pt x="1078" y="74"/>
                </a:cubicBezTo>
                <a:cubicBezTo>
                  <a:pt x="1079" y="75"/>
                  <a:pt x="1079" y="75"/>
                  <a:pt x="1079" y="75"/>
                </a:cubicBezTo>
                <a:lnTo>
                  <a:pt x="1078" y="76"/>
                </a:lnTo>
                <a:close/>
                <a:moveTo>
                  <a:pt x="1094" y="71"/>
                </a:moveTo>
                <a:cubicBezTo>
                  <a:pt x="1094" y="70"/>
                  <a:pt x="1094" y="70"/>
                  <a:pt x="1094" y="70"/>
                </a:cubicBezTo>
                <a:cubicBezTo>
                  <a:pt x="1093" y="70"/>
                  <a:pt x="1093" y="70"/>
                  <a:pt x="1093" y="69"/>
                </a:cubicBezTo>
                <a:cubicBezTo>
                  <a:pt x="1093" y="68"/>
                  <a:pt x="1093" y="68"/>
                  <a:pt x="1093" y="68"/>
                </a:cubicBezTo>
                <a:cubicBezTo>
                  <a:pt x="1093" y="68"/>
                  <a:pt x="1093" y="68"/>
                  <a:pt x="1093" y="68"/>
                </a:cubicBezTo>
                <a:cubicBezTo>
                  <a:pt x="1093" y="68"/>
                  <a:pt x="1093" y="68"/>
                  <a:pt x="1093" y="68"/>
                </a:cubicBezTo>
                <a:cubicBezTo>
                  <a:pt x="1094" y="69"/>
                  <a:pt x="1094" y="69"/>
                  <a:pt x="1094" y="69"/>
                </a:cubicBezTo>
                <a:cubicBezTo>
                  <a:pt x="1094" y="70"/>
                  <a:pt x="1096" y="70"/>
                  <a:pt x="1095" y="71"/>
                </a:cubicBezTo>
                <a:lnTo>
                  <a:pt x="1094" y="71"/>
                </a:lnTo>
                <a:close/>
                <a:moveTo>
                  <a:pt x="1095" y="74"/>
                </a:moveTo>
                <a:cubicBezTo>
                  <a:pt x="1095" y="74"/>
                  <a:pt x="1095" y="73"/>
                  <a:pt x="1095" y="73"/>
                </a:cubicBezTo>
                <a:cubicBezTo>
                  <a:pt x="1096" y="73"/>
                  <a:pt x="1096" y="73"/>
                  <a:pt x="1096" y="73"/>
                </a:cubicBezTo>
                <a:cubicBezTo>
                  <a:pt x="1096" y="74"/>
                  <a:pt x="1096" y="74"/>
                  <a:pt x="1096" y="74"/>
                </a:cubicBezTo>
                <a:lnTo>
                  <a:pt x="1095" y="74"/>
                </a:lnTo>
                <a:close/>
                <a:moveTo>
                  <a:pt x="1100" y="69"/>
                </a:moveTo>
                <a:cubicBezTo>
                  <a:pt x="1100" y="69"/>
                  <a:pt x="1099" y="69"/>
                  <a:pt x="1099" y="68"/>
                </a:cubicBezTo>
                <a:cubicBezTo>
                  <a:pt x="1099" y="68"/>
                  <a:pt x="1099" y="68"/>
                  <a:pt x="1099" y="68"/>
                </a:cubicBezTo>
                <a:cubicBezTo>
                  <a:pt x="1100" y="68"/>
                  <a:pt x="1100" y="68"/>
                  <a:pt x="1100" y="68"/>
                </a:cubicBezTo>
                <a:cubicBezTo>
                  <a:pt x="1100" y="68"/>
                  <a:pt x="1100" y="68"/>
                  <a:pt x="1100" y="68"/>
                </a:cubicBezTo>
                <a:cubicBezTo>
                  <a:pt x="1100" y="68"/>
                  <a:pt x="1100" y="68"/>
                  <a:pt x="1100" y="68"/>
                </a:cubicBezTo>
                <a:lnTo>
                  <a:pt x="1100" y="69"/>
                </a:lnTo>
                <a:close/>
                <a:moveTo>
                  <a:pt x="1109" y="71"/>
                </a:moveTo>
                <a:cubicBezTo>
                  <a:pt x="1108" y="71"/>
                  <a:pt x="1108" y="71"/>
                  <a:pt x="1108" y="71"/>
                </a:cubicBezTo>
                <a:cubicBezTo>
                  <a:pt x="1108" y="71"/>
                  <a:pt x="1108" y="70"/>
                  <a:pt x="1108" y="70"/>
                </a:cubicBezTo>
                <a:cubicBezTo>
                  <a:pt x="1109" y="70"/>
                  <a:pt x="1109" y="70"/>
                  <a:pt x="1109" y="70"/>
                </a:cubicBezTo>
                <a:cubicBezTo>
                  <a:pt x="1109" y="70"/>
                  <a:pt x="1109" y="71"/>
                  <a:pt x="1109" y="71"/>
                </a:cubicBezTo>
                <a:close/>
                <a:moveTo>
                  <a:pt x="1111" y="70"/>
                </a:moveTo>
                <a:cubicBezTo>
                  <a:pt x="1111" y="70"/>
                  <a:pt x="1111" y="70"/>
                  <a:pt x="1111" y="70"/>
                </a:cubicBezTo>
                <a:cubicBezTo>
                  <a:pt x="1110" y="69"/>
                  <a:pt x="1110" y="69"/>
                  <a:pt x="1110" y="69"/>
                </a:cubicBezTo>
                <a:cubicBezTo>
                  <a:pt x="1111" y="69"/>
                  <a:pt x="1111" y="69"/>
                  <a:pt x="1111" y="69"/>
                </a:cubicBezTo>
                <a:cubicBezTo>
                  <a:pt x="1111" y="69"/>
                  <a:pt x="1111" y="69"/>
                  <a:pt x="1111" y="69"/>
                </a:cubicBezTo>
                <a:cubicBezTo>
                  <a:pt x="1112" y="69"/>
                  <a:pt x="1112" y="69"/>
                  <a:pt x="1112" y="69"/>
                </a:cubicBezTo>
                <a:lnTo>
                  <a:pt x="1111" y="70"/>
                </a:lnTo>
                <a:close/>
                <a:moveTo>
                  <a:pt x="1119" y="70"/>
                </a:moveTo>
                <a:cubicBezTo>
                  <a:pt x="1118" y="70"/>
                  <a:pt x="1118" y="69"/>
                  <a:pt x="1119" y="69"/>
                </a:cubicBezTo>
                <a:cubicBezTo>
                  <a:pt x="1119" y="69"/>
                  <a:pt x="1119" y="69"/>
                  <a:pt x="1119" y="69"/>
                </a:cubicBezTo>
                <a:cubicBezTo>
                  <a:pt x="1120" y="70"/>
                  <a:pt x="1120" y="70"/>
                  <a:pt x="1120" y="70"/>
                </a:cubicBezTo>
                <a:cubicBezTo>
                  <a:pt x="1120" y="70"/>
                  <a:pt x="1119" y="70"/>
                  <a:pt x="1119" y="70"/>
                </a:cubicBezTo>
                <a:close/>
                <a:moveTo>
                  <a:pt x="1121" y="76"/>
                </a:moveTo>
                <a:cubicBezTo>
                  <a:pt x="1121" y="76"/>
                  <a:pt x="1121" y="76"/>
                  <a:pt x="1120" y="76"/>
                </a:cubicBezTo>
                <a:cubicBezTo>
                  <a:pt x="1120" y="75"/>
                  <a:pt x="1120" y="75"/>
                  <a:pt x="1120" y="75"/>
                </a:cubicBezTo>
                <a:cubicBezTo>
                  <a:pt x="1120" y="74"/>
                  <a:pt x="1120" y="74"/>
                  <a:pt x="1120" y="74"/>
                </a:cubicBezTo>
                <a:cubicBezTo>
                  <a:pt x="1121" y="75"/>
                  <a:pt x="1121" y="75"/>
                  <a:pt x="1121" y="75"/>
                </a:cubicBezTo>
                <a:cubicBezTo>
                  <a:pt x="1122" y="75"/>
                  <a:pt x="1122" y="75"/>
                  <a:pt x="1122" y="75"/>
                </a:cubicBezTo>
                <a:lnTo>
                  <a:pt x="1121" y="76"/>
                </a:lnTo>
                <a:close/>
                <a:moveTo>
                  <a:pt x="1125" y="74"/>
                </a:moveTo>
                <a:cubicBezTo>
                  <a:pt x="1124" y="74"/>
                  <a:pt x="1124" y="74"/>
                  <a:pt x="1124" y="74"/>
                </a:cubicBezTo>
                <a:cubicBezTo>
                  <a:pt x="1123" y="74"/>
                  <a:pt x="1123" y="74"/>
                  <a:pt x="1123" y="74"/>
                </a:cubicBezTo>
                <a:cubicBezTo>
                  <a:pt x="1124" y="73"/>
                  <a:pt x="1124" y="73"/>
                  <a:pt x="1124" y="73"/>
                </a:cubicBezTo>
                <a:cubicBezTo>
                  <a:pt x="1124" y="73"/>
                  <a:pt x="1124" y="73"/>
                  <a:pt x="1124" y="73"/>
                </a:cubicBezTo>
                <a:cubicBezTo>
                  <a:pt x="1125" y="73"/>
                  <a:pt x="1125" y="73"/>
                  <a:pt x="1125" y="73"/>
                </a:cubicBezTo>
                <a:cubicBezTo>
                  <a:pt x="1124" y="74"/>
                  <a:pt x="1124" y="74"/>
                  <a:pt x="1124" y="74"/>
                </a:cubicBezTo>
                <a:lnTo>
                  <a:pt x="1125" y="74"/>
                </a:lnTo>
                <a:close/>
                <a:moveTo>
                  <a:pt x="1126" y="68"/>
                </a:moveTo>
                <a:cubicBezTo>
                  <a:pt x="1126" y="68"/>
                  <a:pt x="1125" y="68"/>
                  <a:pt x="1125" y="68"/>
                </a:cubicBezTo>
                <a:cubicBezTo>
                  <a:pt x="1124" y="68"/>
                  <a:pt x="1124" y="69"/>
                  <a:pt x="1124" y="69"/>
                </a:cubicBezTo>
                <a:cubicBezTo>
                  <a:pt x="1124" y="68"/>
                  <a:pt x="1124" y="68"/>
                  <a:pt x="1124" y="68"/>
                </a:cubicBezTo>
                <a:cubicBezTo>
                  <a:pt x="1124" y="68"/>
                  <a:pt x="1124" y="68"/>
                  <a:pt x="1124" y="67"/>
                </a:cubicBezTo>
                <a:cubicBezTo>
                  <a:pt x="1125" y="67"/>
                  <a:pt x="1125" y="67"/>
                  <a:pt x="1125" y="67"/>
                </a:cubicBezTo>
                <a:cubicBezTo>
                  <a:pt x="1125" y="66"/>
                  <a:pt x="1125" y="66"/>
                  <a:pt x="1125" y="66"/>
                </a:cubicBezTo>
                <a:cubicBezTo>
                  <a:pt x="1125" y="66"/>
                  <a:pt x="1126" y="66"/>
                  <a:pt x="1126" y="66"/>
                </a:cubicBezTo>
                <a:cubicBezTo>
                  <a:pt x="1126" y="67"/>
                  <a:pt x="1127" y="67"/>
                  <a:pt x="1126" y="67"/>
                </a:cubicBezTo>
                <a:lnTo>
                  <a:pt x="1126" y="68"/>
                </a:lnTo>
                <a:close/>
                <a:moveTo>
                  <a:pt x="1135" y="69"/>
                </a:moveTo>
                <a:cubicBezTo>
                  <a:pt x="1135" y="70"/>
                  <a:pt x="1134" y="70"/>
                  <a:pt x="1134" y="70"/>
                </a:cubicBezTo>
                <a:cubicBezTo>
                  <a:pt x="1133" y="69"/>
                  <a:pt x="1133" y="69"/>
                  <a:pt x="1133" y="69"/>
                </a:cubicBezTo>
                <a:cubicBezTo>
                  <a:pt x="1134" y="69"/>
                  <a:pt x="1134" y="69"/>
                  <a:pt x="1134" y="69"/>
                </a:cubicBezTo>
                <a:cubicBezTo>
                  <a:pt x="1135" y="68"/>
                  <a:pt x="1135" y="68"/>
                  <a:pt x="1135" y="68"/>
                </a:cubicBezTo>
                <a:cubicBezTo>
                  <a:pt x="1136" y="68"/>
                  <a:pt x="1136" y="68"/>
                  <a:pt x="1136" y="68"/>
                </a:cubicBezTo>
                <a:cubicBezTo>
                  <a:pt x="1136" y="68"/>
                  <a:pt x="1136" y="68"/>
                  <a:pt x="1136" y="68"/>
                </a:cubicBezTo>
                <a:cubicBezTo>
                  <a:pt x="1136" y="69"/>
                  <a:pt x="1135" y="69"/>
                  <a:pt x="1135" y="69"/>
                </a:cubicBezTo>
                <a:close/>
                <a:moveTo>
                  <a:pt x="1139" y="68"/>
                </a:moveTo>
                <a:cubicBezTo>
                  <a:pt x="1138" y="68"/>
                  <a:pt x="1138" y="68"/>
                  <a:pt x="1138" y="68"/>
                </a:cubicBezTo>
                <a:cubicBezTo>
                  <a:pt x="1139" y="67"/>
                  <a:pt x="1139" y="67"/>
                  <a:pt x="1139" y="67"/>
                </a:cubicBezTo>
                <a:cubicBezTo>
                  <a:pt x="1139" y="67"/>
                  <a:pt x="1139" y="67"/>
                  <a:pt x="1139" y="67"/>
                </a:cubicBezTo>
                <a:cubicBezTo>
                  <a:pt x="1140" y="67"/>
                  <a:pt x="1140" y="67"/>
                  <a:pt x="1140" y="67"/>
                </a:cubicBezTo>
                <a:lnTo>
                  <a:pt x="1139" y="68"/>
                </a:lnTo>
                <a:close/>
                <a:moveTo>
                  <a:pt x="1149" y="69"/>
                </a:moveTo>
                <a:cubicBezTo>
                  <a:pt x="1149" y="69"/>
                  <a:pt x="1148" y="68"/>
                  <a:pt x="1148" y="68"/>
                </a:cubicBezTo>
                <a:cubicBezTo>
                  <a:pt x="1148" y="68"/>
                  <a:pt x="1148" y="68"/>
                  <a:pt x="1148" y="68"/>
                </a:cubicBezTo>
                <a:cubicBezTo>
                  <a:pt x="1148" y="67"/>
                  <a:pt x="1148" y="67"/>
                  <a:pt x="1148" y="67"/>
                </a:cubicBezTo>
                <a:cubicBezTo>
                  <a:pt x="1149" y="67"/>
                  <a:pt x="1149" y="67"/>
                  <a:pt x="1149" y="67"/>
                </a:cubicBezTo>
                <a:cubicBezTo>
                  <a:pt x="1149" y="68"/>
                  <a:pt x="1149" y="68"/>
                  <a:pt x="1149" y="69"/>
                </a:cubicBezTo>
                <a:close/>
                <a:moveTo>
                  <a:pt x="1155" y="71"/>
                </a:moveTo>
                <a:cubicBezTo>
                  <a:pt x="1155" y="71"/>
                  <a:pt x="1155" y="70"/>
                  <a:pt x="1155" y="70"/>
                </a:cubicBezTo>
                <a:cubicBezTo>
                  <a:pt x="1156" y="70"/>
                  <a:pt x="1156" y="70"/>
                  <a:pt x="1156" y="70"/>
                </a:cubicBezTo>
                <a:cubicBezTo>
                  <a:pt x="1156" y="70"/>
                  <a:pt x="1156" y="70"/>
                  <a:pt x="1156" y="70"/>
                </a:cubicBezTo>
                <a:cubicBezTo>
                  <a:pt x="1156" y="71"/>
                  <a:pt x="1156" y="71"/>
                  <a:pt x="1155" y="71"/>
                </a:cubicBezTo>
                <a:close/>
                <a:moveTo>
                  <a:pt x="1162" y="68"/>
                </a:moveTo>
                <a:cubicBezTo>
                  <a:pt x="1162" y="68"/>
                  <a:pt x="1162" y="68"/>
                  <a:pt x="1162" y="68"/>
                </a:cubicBezTo>
                <a:cubicBezTo>
                  <a:pt x="1162" y="67"/>
                  <a:pt x="1162" y="67"/>
                  <a:pt x="1162" y="67"/>
                </a:cubicBezTo>
                <a:cubicBezTo>
                  <a:pt x="1162" y="67"/>
                  <a:pt x="1162" y="67"/>
                  <a:pt x="1162" y="67"/>
                </a:cubicBezTo>
                <a:cubicBezTo>
                  <a:pt x="1163" y="67"/>
                  <a:pt x="1163" y="67"/>
                  <a:pt x="1163" y="67"/>
                </a:cubicBezTo>
                <a:cubicBezTo>
                  <a:pt x="1163" y="67"/>
                  <a:pt x="1163" y="67"/>
                  <a:pt x="1163" y="67"/>
                </a:cubicBezTo>
                <a:lnTo>
                  <a:pt x="1162" y="68"/>
                </a:lnTo>
                <a:close/>
                <a:moveTo>
                  <a:pt x="1167" y="69"/>
                </a:moveTo>
                <a:cubicBezTo>
                  <a:pt x="1166" y="69"/>
                  <a:pt x="1166" y="68"/>
                  <a:pt x="1167" y="68"/>
                </a:cubicBezTo>
                <a:cubicBezTo>
                  <a:pt x="1167" y="68"/>
                  <a:pt x="1167" y="68"/>
                  <a:pt x="1167" y="68"/>
                </a:cubicBezTo>
                <a:cubicBezTo>
                  <a:pt x="1168" y="68"/>
                  <a:pt x="1168" y="69"/>
                  <a:pt x="1168" y="69"/>
                </a:cubicBezTo>
                <a:cubicBezTo>
                  <a:pt x="1168" y="69"/>
                  <a:pt x="1167" y="70"/>
                  <a:pt x="1167" y="69"/>
                </a:cubicBezTo>
                <a:close/>
                <a:moveTo>
                  <a:pt x="1170" y="67"/>
                </a:moveTo>
                <a:cubicBezTo>
                  <a:pt x="1170" y="66"/>
                  <a:pt x="1170" y="66"/>
                  <a:pt x="1170" y="66"/>
                </a:cubicBezTo>
                <a:cubicBezTo>
                  <a:pt x="1170" y="66"/>
                  <a:pt x="1170" y="66"/>
                  <a:pt x="1170" y="66"/>
                </a:cubicBezTo>
                <a:cubicBezTo>
                  <a:pt x="1171" y="66"/>
                  <a:pt x="1171" y="66"/>
                  <a:pt x="1171" y="66"/>
                </a:cubicBezTo>
                <a:cubicBezTo>
                  <a:pt x="1171" y="66"/>
                  <a:pt x="1171" y="66"/>
                  <a:pt x="1171" y="66"/>
                </a:cubicBezTo>
                <a:lnTo>
                  <a:pt x="1170" y="67"/>
                </a:lnTo>
                <a:close/>
                <a:moveTo>
                  <a:pt x="1174" y="68"/>
                </a:moveTo>
                <a:cubicBezTo>
                  <a:pt x="1173" y="68"/>
                  <a:pt x="1173" y="68"/>
                  <a:pt x="1173" y="68"/>
                </a:cubicBezTo>
                <a:cubicBezTo>
                  <a:pt x="1173" y="67"/>
                  <a:pt x="1173" y="67"/>
                  <a:pt x="1173" y="67"/>
                </a:cubicBezTo>
                <a:cubicBezTo>
                  <a:pt x="1173" y="67"/>
                  <a:pt x="1173" y="67"/>
                  <a:pt x="1173" y="67"/>
                </a:cubicBezTo>
                <a:cubicBezTo>
                  <a:pt x="1174" y="67"/>
                  <a:pt x="1174" y="67"/>
                  <a:pt x="1174" y="67"/>
                </a:cubicBezTo>
                <a:cubicBezTo>
                  <a:pt x="1174" y="67"/>
                  <a:pt x="1174" y="67"/>
                  <a:pt x="1174" y="67"/>
                </a:cubicBezTo>
                <a:lnTo>
                  <a:pt x="1174" y="68"/>
                </a:lnTo>
                <a:close/>
                <a:moveTo>
                  <a:pt x="1179" y="71"/>
                </a:moveTo>
                <a:cubicBezTo>
                  <a:pt x="1179" y="71"/>
                  <a:pt x="1178" y="71"/>
                  <a:pt x="1177" y="70"/>
                </a:cubicBezTo>
                <a:cubicBezTo>
                  <a:pt x="1177" y="70"/>
                  <a:pt x="1178" y="69"/>
                  <a:pt x="1178" y="69"/>
                </a:cubicBezTo>
                <a:cubicBezTo>
                  <a:pt x="1179" y="69"/>
                  <a:pt x="1180" y="69"/>
                  <a:pt x="1180" y="70"/>
                </a:cubicBezTo>
                <a:cubicBezTo>
                  <a:pt x="1180" y="70"/>
                  <a:pt x="1180" y="70"/>
                  <a:pt x="1180" y="70"/>
                </a:cubicBezTo>
                <a:lnTo>
                  <a:pt x="1179" y="71"/>
                </a:lnTo>
                <a:close/>
                <a:moveTo>
                  <a:pt x="1186" y="68"/>
                </a:moveTo>
                <a:cubicBezTo>
                  <a:pt x="1186" y="68"/>
                  <a:pt x="1186" y="68"/>
                  <a:pt x="1186" y="67"/>
                </a:cubicBezTo>
                <a:cubicBezTo>
                  <a:pt x="1187" y="67"/>
                  <a:pt x="1187" y="67"/>
                  <a:pt x="1187" y="67"/>
                </a:cubicBezTo>
                <a:cubicBezTo>
                  <a:pt x="1187" y="68"/>
                  <a:pt x="1187" y="68"/>
                  <a:pt x="1187" y="68"/>
                </a:cubicBezTo>
                <a:lnTo>
                  <a:pt x="1186" y="68"/>
                </a:lnTo>
                <a:close/>
                <a:moveTo>
                  <a:pt x="1188" y="64"/>
                </a:moveTo>
                <a:cubicBezTo>
                  <a:pt x="1188" y="64"/>
                  <a:pt x="1188" y="64"/>
                  <a:pt x="1188" y="64"/>
                </a:cubicBezTo>
                <a:cubicBezTo>
                  <a:pt x="1188" y="63"/>
                  <a:pt x="1188" y="63"/>
                  <a:pt x="1188" y="63"/>
                </a:cubicBezTo>
                <a:cubicBezTo>
                  <a:pt x="1188" y="63"/>
                  <a:pt x="1188" y="63"/>
                  <a:pt x="1188" y="63"/>
                </a:cubicBezTo>
                <a:cubicBezTo>
                  <a:pt x="1189" y="63"/>
                  <a:pt x="1189" y="63"/>
                  <a:pt x="1189" y="63"/>
                </a:cubicBezTo>
                <a:lnTo>
                  <a:pt x="1188" y="64"/>
                </a:lnTo>
                <a:close/>
                <a:moveTo>
                  <a:pt x="1192" y="71"/>
                </a:moveTo>
                <a:cubicBezTo>
                  <a:pt x="1192" y="71"/>
                  <a:pt x="1192" y="70"/>
                  <a:pt x="1192" y="70"/>
                </a:cubicBezTo>
                <a:cubicBezTo>
                  <a:pt x="1193" y="70"/>
                  <a:pt x="1193" y="70"/>
                  <a:pt x="1193" y="70"/>
                </a:cubicBezTo>
                <a:cubicBezTo>
                  <a:pt x="1193" y="71"/>
                  <a:pt x="1193" y="71"/>
                  <a:pt x="1193" y="71"/>
                </a:cubicBezTo>
                <a:cubicBezTo>
                  <a:pt x="1193" y="71"/>
                  <a:pt x="1193" y="71"/>
                  <a:pt x="1192" y="71"/>
                </a:cubicBezTo>
                <a:close/>
                <a:moveTo>
                  <a:pt x="1195" y="68"/>
                </a:moveTo>
                <a:cubicBezTo>
                  <a:pt x="1194" y="68"/>
                  <a:pt x="1194" y="68"/>
                  <a:pt x="1194" y="68"/>
                </a:cubicBezTo>
                <a:cubicBezTo>
                  <a:pt x="1194" y="68"/>
                  <a:pt x="1194" y="68"/>
                  <a:pt x="1194" y="68"/>
                </a:cubicBezTo>
                <a:cubicBezTo>
                  <a:pt x="1193" y="68"/>
                  <a:pt x="1194" y="67"/>
                  <a:pt x="1194" y="67"/>
                </a:cubicBezTo>
                <a:cubicBezTo>
                  <a:pt x="1195" y="67"/>
                  <a:pt x="1195" y="67"/>
                  <a:pt x="1195" y="67"/>
                </a:cubicBezTo>
                <a:lnTo>
                  <a:pt x="1195" y="68"/>
                </a:lnTo>
                <a:close/>
                <a:moveTo>
                  <a:pt x="1200" y="70"/>
                </a:moveTo>
                <a:cubicBezTo>
                  <a:pt x="1200" y="70"/>
                  <a:pt x="1200" y="69"/>
                  <a:pt x="1200" y="68"/>
                </a:cubicBezTo>
                <a:cubicBezTo>
                  <a:pt x="1201" y="68"/>
                  <a:pt x="1201" y="68"/>
                  <a:pt x="1201" y="68"/>
                </a:cubicBezTo>
                <a:cubicBezTo>
                  <a:pt x="1201" y="69"/>
                  <a:pt x="1201" y="69"/>
                  <a:pt x="1201" y="69"/>
                </a:cubicBezTo>
                <a:cubicBezTo>
                  <a:pt x="1201" y="70"/>
                  <a:pt x="1201" y="70"/>
                  <a:pt x="1200" y="70"/>
                </a:cubicBezTo>
                <a:close/>
                <a:moveTo>
                  <a:pt x="1208" y="71"/>
                </a:moveTo>
                <a:cubicBezTo>
                  <a:pt x="1208" y="71"/>
                  <a:pt x="1208" y="70"/>
                  <a:pt x="1207" y="70"/>
                </a:cubicBezTo>
                <a:cubicBezTo>
                  <a:pt x="1207" y="69"/>
                  <a:pt x="1206" y="69"/>
                  <a:pt x="1206" y="69"/>
                </a:cubicBezTo>
                <a:cubicBezTo>
                  <a:pt x="1206" y="68"/>
                  <a:pt x="1206" y="68"/>
                  <a:pt x="1206" y="68"/>
                </a:cubicBezTo>
                <a:cubicBezTo>
                  <a:pt x="1206" y="68"/>
                  <a:pt x="1206" y="68"/>
                  <a:pt x="1206" y="68"/>
                </a:cubicBezTo>
                <a:cubicBezTo>
                  <a:pt x="1207" y="68"/>
                  <a:pt x="1207" y="68"/>
                  <a:pt x="1207" y="68"/>
                </a:cubicBezTo>
                <a:cubicBezTo>
                  <a:pt x="1207" y="68"/>
                  <a:pt x="1207" y="68"/>
                  <a:pt x="1207" y="68"/>
                </a:cubicBezTo>
                <a:cubicBezTo>
                  <a:pt x="1208" y="68"/>
                  <a:pt x="1208" y="68"/>
                  <a:pt x="1208" y="69"/>
                </a:cubicBezTo>
                <a:cubicBezTo>
                  <a:pt x="1209" y="69"/>
                  <a:pt x="1209" y="69"/>
                  <a:pt x="1209" y="70"/>
                </a:cubicBezTo>
                <a:cubicBezTo>
                  <a:pt x="1209" y="71"/>
                  <a:pt x="1209" y="71"/>
                  <a:pt x="1209" y="71"/>
                </a:cubicBezTo>
                <a:lnTo>
                  <a:pt x="1208" y="71"/>
                </a:lnTo>
                <a:close/>
                <a:moveTo>
                  <a:pt x="1211" y="67"/>
                </a:moveTo>
                <a:cubicBezTo>
                  <a:pt x="1210" y="67"/>
                  <a:pt x="1210" y="67"/>
                  <a:pt x="1210" y="67"/>
                </a:cubicBezTo>
                <a:cubicBezTo>
                  <a:pt x="1210" y="66"/>
                  <a:pt x="1210" y="66"/>
                  <a:pt x="1210" y="66"/>
                </a:cubicBezTo>
                <a:cubicBezTo>
                  <a:pt x="1210" y="66"/>
                  <a:pt x="1210" y="66"/>
                  <a:pt x="1210" y="66"/>
                </a:cubicBezTo>
                <a:cubicBezTo>
                  <a:pt x="1211" y="66"/>
                  <a:pt x="1211" y="66"/>
                  <a:pt x="1211" y="66"/>
                </a:cubicBezTo>
                <a:cubicBezTo>
                  <a:pt x="1211" y="66"/>
                  <a:pt x="1211" y="66"/>
                  <a:pt x="1211" y="66"/>
                </a:cubicBezTo>
                <a:cubicBezTo>
                  <a:pt x="1211" y="67"/>
                  <a:pt x="1211" y="67"/>
                  <a:pt x="1211" y="67"/>
                </a:cubicBezTo>
                <a:close/>
                <a:moveTo>
                  <a:pt x="1217" y="68"/>
                </a:moveTo>
                <a:cubicBezTo>
                  <a:pt x="1217" y="68"/>
                  <a:pt x="1216" y="68"/>
                  <a:pt x="1216" y="67"/>
                </a:cubicBezTo>
                <a:cubicBezTo>
                  <a:pt x="1216" y="67"/>
                  <a:pt x="1216" y="67"/>
                  <a:pt x="1216" y="67"/>
                </a:cubicBezTo>
                <a:cubicBezTo>
                  <a:pt x="1217" y="67"/>
                  <a:pt x="1217" y="67"/>
                  <a:pt x="1217" y="67"/>
                </a:cubicBezTo>
                <a:cubicBezTo>
                  <a:pt x="1217" y="66"/>
                  <a:pt x="1217" y="67"/>
                  <a:pt x="1217" y="67"/>
                </a:cubicBezTo>
                <a:cubicBezTo>
                  <a:pt x="1217" y="67"/>
                  <a:pt x="1217" y="67"/>
                  <a:pt x="1217" y="67"/>
                </a:cubicBezTo>
                <a:lnTo>
                  <a:pt x="1217" y="68"/>
                </a:lnTo>
                <a:close/>
                <a:moveTo>
                  <a:pt x="1227" y="65"/>
                </a:moveTo>
                <a:cubicBezTo>
                  <a:pt x="1227" y="65"/>
                  <a:pt x="1227" y="65"/>
                  <a:pt x="1226" y="65"/>
                </a:cubicBezTo>
                <a:cubicBezTo>
                  <a:pt x="1226" y="65"/>
                  <a:pt x="1226" y="65"/>
                  <a:pt x="1226" y="65"/>
                </a:cubicBezTo>
                <a:cubicBezTo>
                  <a:pt x="1227" y="64"/>
                  <a:pt x="1227" y="64"/>
                  <a:pt x="1227" y="64"/>
                </a:cubicBezTo>
                <a:cubicBezTo>
                  <a:pt x="1227" y="64"/>
                  <a:pt x="1227" y="64"/>
                  <a:pt x="1227" y="64"/>
                </a:cubicBezTo>
                <a:cubicBezTo>
                  <a:pt x="1227" y="64"/>
                  <a:pt x="1227" y="64"/>
                  <a:pt x="1227" y="64"/>
                </a:cubicBezTo>
                <a:lnTo>
                  <a:pt x="1227" y="65"/>
                </a:lnTo>
                <a:close/>
                <a:moveTo>
                  <a:pt x="1229" y="60"/>
                </a:moveTo>
                <a:cubicBezTo>
                  <a:pt x="1228" y="60"/>
                  <a:pt x="1228" y="60"/>
                  <a:pt x="1228" y="60"/>
                </a:cubicBezTo>
                <a:cubicBezTo>
                  <a:pt x="1228" y="59"/>
                  <a:pt x="1228" y="59"/>
                  <a:pt x="1229" y="59"/>
                </a:cubicBezTo>
                <a:cubicBezTo>
                  <a:pt x="1229" y="59"/>
                  <a:pt x="1229" y="59"/>
                  <a:pt x="1229" y="60"/>
                </a:cubicBezTo>
                <a:cubicBezTo>
                  <a:pt x="1229" y="60"/>
                  <a:pt x="1229" y="60"/>
                  <a:pt x="1229" y="60"/>
                </a:cubicBezTo>
                <a:close/>
                <a:moveTo>
                  <a:pt x="1230" y="62"/>
                </a:moveTo>
                <a:cubicBezTo>
                  <a:pt x="1229" y="62"/>
                  <a:pt x="1229" y="62"/>
                  <a:pt x="1229" y="62"/>
                </a:cubicBezTo>
                <a:cubicBezTo>
                  <a:pt x="1229" y="61"/>
                  <a:pt x="1229" y="61"/>
                  <a:pt x="1229" y="61"/>
                </a:cubicBezTo>
                <a:cubicBezTo>
                  <a:pt x="1230" y="61"/>
                  <a:pt x="1230" y="61"/>
                  <a:pt x="1230" y="61"/>
                </a:cubicBezTo>
                <a:cubicBezTo>
                  <a:pt x="1230" y="61"/>
                  <a:pt x="1230" y="61"/>
                  <a:pt x="1230" y="61"/>
                </a:cubicBezTo>
                <a:cubicBezTo>
                  <a:pt x="1230" y="61"/>
                  <a:pt x="1230" y="61"/>
                  <a:pt x="1230" y="61"/>
                </a:cubicBezTo>
                <a:lnTo>
                  <a:pt x="1230" y="62"/>
                </a:lnTo>
                <a:close/>
                <a:moveTo>
                  <a:pt x="1239" y="62"/>
                </a:moveTo>
                <a:cubicBezTo>
                  <a:pt x="1239" y="62"/>
                  <a:pt x="1240" y="62"/>
                  <a:pt x="1240" y="62"/>
                </a:cubicBezTo>
                <a:cubicBezTo>
                  <a:pt x="1239" y="62"/>
                  <a:pt x="1239" y="62"/>
                  <a:pt x="1239" y="62"/>
                </a:cubicBezTo>
                <a:close/>
                <a:moveTo>
                  <a:pt x="1256" y="68"/>
                </a:moveTo>
                <a:cubicBezTo>
                  <a:pt x="1255" y="68"/>
                  <a:pt x="1255" y="68"/>
                  <a:pt x="1255" y="67"/>
                </a:cubicBezTo>
                <a:cubicBezTo>
                  <a:pt x="1255" y="67"/>
                  <a:pt x="1255" y="67"/>
                  <a:pt x="1255" y="67"/>
                </a:cubicBezTo>
                <a:cubicBezTo>
                  <a:pt x="1255" y="67"/>
                  <a:pt x="1255" y="67"/>
                  <a:pt x="1255" y="67"/>
                </a:cubicBezTo>
                <a:cubicBezTo>
                  <a:pt x="1256" y="67"/>
                  <a:pt x="1256" y="67"/>
                  <a:pt x="1256" y="67"/>
                </a:cubicBezTo>
                <a:cubicBezTo>
                  <a:pt x="1256" y="67"/>
                  <a:pt x="1256" y="67"/>
                  <a:pt x="1256" y="67"/>
                </a:cubicBezTo>
                <a:cubicBezTo>
                  <a:pt x="1256" y="67"/>
                  <a:pt x="1256" y="68"/>
                  <a:pt x="1256" y="68"/>
                </a:cubicBezTo>
                <a:close/>
                <a:moveTo>
                  <a:pt x="1257" y="64"/>
                </a:moveTo>
                <a:cubicBezTo>
                  <a:pt x="1257" y="64"/>
                  <a:pt x="1257" y="64"/>
                  <a:pt x="1257" y="64"/>
                </a:cubicBezTo>
                <a:cubicBezTo>
                  <a:pt x="1257" y="64"/>
                  <a:pt x="1257" y="64"/>
                  <a:pt x="1257" y="64"/>
                </a:cubicBezTo>
                <a:cubicBezTo>
                  <a:pt x="1257" y="64"/>
                  <a:pt x="1257" y="64"/>
                  <a:pt x="1257" y="64"/>
                </a:cubicBezTo>
                <a:cubicBezTo>
                  <a:pt x="1257" y="64"/>
                  <a:pt x="1257" y="64"/>
                  <a:pt x="1257" y="64"/>
                </a:cubicBezTo>
                <a:close/>
                <a:moveTo>
                  <a:pt x="1261" y="65"/>
                </a:moveTo>
                <a:cubicBezTo>
                  <a:pt x="1260" y="66"/>
                  <a:pt x="1260" y="65"/>
                  <a:pt x="1260" y="65"/>
                </a:cubicBezTo>
                <a:cubicBezTo>
                  <a:pt x="1260" y="64"/>
                  <a:pt x="1260" y="64"/>
                  <a:pt x="1260" y="64"/>
                </a:cubicBezTo>
                <a:cubicBezTo>
                  <a:pt x="1260" y="63"/>
                  <a:pt x="1260" y="63"/>
                  <a:pt x="1260" y="63"/>
                </a:cubicBezTo>
                <a:cubicBezTo>
                  <a:pt x="1261" y="63"/>
                  <a:pt x="1261" y="63"/>
                  <a:pt x="1261" y="63"/>
                </a:cubicBezTo>
                <a:cubicBezTo>
                  <a:pt x="1261" y="64"/>
                  <a:pt x="1261" y="64"/>
                  <a:pt x="1261" y="65"/>
                </a:cubicBezTo>
                <a:cubicBezTo>
                  <a:pt x="1261" y="65"/>
                  <a:pt x="1261" y="65"/>
                  <a:pt x="1261" y="65"/>
                </a:cubicBezTo>
                <a:close/>
                <a:moveTo>
                  <a:pt x="1267" y="69"/>
                </a:moveTo>
                <a:cubicBezTo>
                  <a:pt x="1267" y="68"/>
                  <a:pt x="1267" y="68"/>
                  <a:pt x="1267" y="68"/>
                </a:cubicBezTo>
                <a:cubicBezTo>
                  <a:pt x="1267" y="68"/>
                  <a:pt x="1267" y="68"/>
                  <a:pt x="1267" y="68"/>
                </a:cubicBezTo>
                <a:cubicBezTo>
                  <a:pt x="1268" y="68"/>
                  <a:pt x="1268" y="68"/>
                  <a:pt x="1268" y="68"/>
                </a:cubicBezTo>
                <a:cubicBezTo>
                  <a:pt x="1268" y="68"/>
                  <a:pt x="1269" y="68"/>
                  <a:pt x="1269" y="69"/>
                </a:cubicBezTo>
                <a:cubicBezTo>
                  <a:pt x="1268" y="69"/>
                  <a:pt x="1267" y="69"/>
                  <a:pt x="1267" y="69"/>
                </a:cubicBezTo>
                <a:close/>
                <a:moveTo>
                  <a:pt x="1268" y="64"/>
                </a:moveTo>
                <a:cubicBezTo>
                  <a:pt x="1268" y="63"/>
                  <a:pt x="1268" y="63"/>
                  <a:pt x="1268" y="63"/>
                </a:cubicBezTo>
                <a:cubicBezTo>
                  <a:pt x="1269" y="64"/>
                  <a:pt x="1269" y="64"/>
                  <a:pt x="1269" y="64"/>
                </a:cubicBezTo>
                <a:cubicBezTo>
                  <a:pt x="1269" y="64"/>
                  <a:pt x="1269" y="64"/>
                  <a:pt x="1269" y="64"/>
                </a:cubicBezTo>
                <a:cubicBezTo>
                  <a:pt x="1269" y="65"/>
                  <a:pt x="1268" y="64"/>
                  <a:pt x="1268" y="64"/>
                </a:cubicBezTo>
                <a:close/>
                <a:moveTo>
                  <a:pt x="1272" y="68"/>
                </a:moveTo>
                <a:cubicBezTo>
                  <a:pt x="1271" y="69"/>
                  <a:pt x="1271" y="68"/>
                  <a:pt x="1271" y="67"/>
                </a:cubicBezTo>
                <a:cubicBezTo>
                  <a:pt x="1270" y="67"/>
                  <a:pt x="1269" y="66"/>
                  <a:pt x="1269" y="66"/>
                </a:cubicBezTo>
                <a:cubicBezTo>
                  <a:pt x="1269" y="65"/>
                  <a:pt x="1269" y="65"/>
                  <a:pt x="1269" y="65"/>
                </a:cubicBezTo>
                <a:cubicBezTo>
                  <a:pt x="1270" y="65"/>
                  <a:pt x="1270" y="65"/>
                  <a:pt x="1270" y="65"/>
                </a:cubicBezTo>
                <a:cubicBezTo>
                  <a:pt x="1270" y="65"/>
                  <a:pt x="1270" y="65"/>
                  <a:pt x="1270" y="65"/>
                </a:cubicBezTo>
                <a:cubicBezTo>
                  <a:pt x="1270" y="65"/>
                  <a:pt x="1270" y="66"/>
                  <a:pt x="1271" y="66"/>
                </a:cubicBezTo>
                <a:cubicBezTo>
                  <a:pt x="1271" y="66"/>
                  <a:pt x="1271" y="66"/>
                  <a:pt x="1271" y="66"/>
                </a:cubicBezTo>
                <a:cubicBezTo>
                  <a:pt x="1272" y="67"/>
                  <a:pt x="1272" y="67"/>
                  <a:pt x="1272" y="67"/>
                </a:cubicBezTo>
                <a:cubicBezTo>
                  <a:pt x="1272" y="67"/>
                  <a:pt x="1272" y="67"/>
                  <a:pt x="1272" y="67"/>
                </a:cubicBezTo>
                <a:cubicBezTo>
                  <a:pt x="1273" y="68"/>
                  <a:pt x="1272" y="68"/>
                  <a:pt x="1272" y="68"/>
                </a:cubicBezTo>
                <a:close/>
                <a:moveTo>
                  <a:pt x="1282" y="67"/>
                </a:moveTo>
                <a:cubicBezTo>
                  <a:pt x="1281" y="67"/>
                  <a:pt x="1281" y="68"/>
                  <a:pt x="1281" y="68"/>
                </a:cubicBezTo>
                <a:cubicBezTo>
                  <a:pt x="1280" y="68"/>
                  <a:pt x="1280" y="68"/>
                  <a:pt x="1280" y="68"/>
                </a:cubicBezTo>
                <a:cubicBezTo>
                  <a:pt x="1280" y="67"/>
                  <a:pt x="1280" y="67"/>
                  <a:pt x="1280" y="67"/>
                </a:cubicBezTo>
                <a:cubicBezTo>
                  <a:pt x="1280" y="67"/>
                  <a:pt x="1281" y="67"/>
                  <a:pt x="1281" y="66"/>
                </a:cubicBezTo>
                <a:cubicBezTo>
                  <a:pt x="1281" y="66"/>
                  <a:pt x="1281" y="65"/>
                  <a:pt x="1282" y="65"/>
                </a:cubicBezTo>
                <a:cubicBezTo>
                  <a:pt x="1282" y="65"/>
                  <a:pt x="1282" y="65"/>
                  <a:pt x="1282" y="65"/>
                </a:cubicBezTo>
                <a:cubicBezTo>
                  <a:pt x="1283" y="65"/>
                  <a:pt x="1283" y="65"/>
                  <a:pt x="1283" y="65"/>
                </a:cubicBezTo>
                <a:cubicBezTo>
                  <a:pt x="1283" y="66"/>
                  <a:pt x="1283" y="66"/>
                  <a:pt x="1283" y="66"/>
                </a:cubicBezTo>
                <a:cubicBezTo>
                  <a:pt x="1283" y="66"/>
                  <a:pt x="1282" y="67"/>
                  <a:pt x="1282" y="67"/>
                </a:cubicBezTo>
                <a:close/>
                <a:moveTo>
                  <a:pt x="1285" y="73"/>
                </a:moveTo>
                <a:cubicBezTo>
                  <a:pt x="1284" y="73"/>
                  <a:pt x="1284" y="73"/>
                  <a:pt x="1284" y="73"/>
                </a:cubicBezTo>
                <a:cubicBezTo>
                  <a:pt x="1284" y="73"/>
                  <a:pt x="1284" y="73"/>
                  <a:pt x="1284" y="72"/>
                </a:cubicBezTo>
                <a:cubicBezTo>
                  <a:pt x="1284" y="72"/>
                  <a:pt x="1284" y="72"/>
                  <a:pt x="1284" y="72"/>
                </a:cubicBezTo>
                <a:cubicBezTo>
                  <a:pt x="1285" y="72"/>
                  <a:pt x="1285" y="72"/>
                  <a:pt x="1285" y="72"/>
                </a:cubicBezTo>
                <a:cubicBezTo>
                  <a:pt x="1285" y="72"/>
                  <a:pt x="1285" y="72"/>
                  <a:pt x="1285" y="72"/>
                </a:cubicBezTo>
                <a:lnTo>
                  <a:pt x="1285" y="73"/>
                </a:lnTo>
                <a:close/>
                <a:moveTo>
                  <a:pt x="1292" y="64"/>
                </a:moveTo>
                <a:cubicBezTo>
                  <a:pt x="1292" y="64"/>
                  <a:pt x="1291" y="65"/>
                  <a:pt x="1291" y="65"/>
                </a:cubicBezTo>
                <a:cubicBezTo>
                  <a:pt x="1290" y="66"/>
                  <a:pt x="1290" y="66"/>
                  <a:pt x="1290" y="66"/>
                </a:cubicBezTo>
                <a:cubicBezTo>
                  <a:pt x="1290" y="66"/>
                  <a:pt x="1290" y="66"/>
                  <a:pt x="1290" y="67"/>
                </a:cubicBezTo>
                <a:cubicBezTo>
                  <a:pt x="1290" y="67"/>
                  <a:pt x="1290" y="68"/>
                  <a:pt x="1289" y="68"/>
                </a:cubicBezTo>
                <a:cubicBezTo>
                  <a:pt x="1289" y="68"/>
                  <a:pt x="1288" y="68"/>
                  <a:pt x="1288" y="67"/>
                </a:cubicBezTo>
                <a:cubicBezTo>
                  <a:pt x="1288" y="67"/>
                  <a:pt x="1288" y="67"/>
                  <a:pt x="1288" y="66"/>
                </a:cubicBezTo>
                <a:cubicBezTo>
                  <a:pt x="1288" y="66"/>
                  <a:pt x="1289" y="66"/>
                  <a:pt x="1290" y="65"/>
                </a:cubicBezTo>
                <a:cubicBezTo>
                  <a:pt x="1290" y="65"/>
                  <a:pt x="1290" y="64"/>
                  <a:pt x="1290" y="64"/>
                </a:cubicBezTo>
                <a:cubicBezTo>
                  <a:pt x="1289" y="63"/>
                  <a:pt x="1288" y="63"/>
                  <a:pt x="1289" y="63"/>
                </a:cubicBezTo>
                <a:cubicBezTo>
                  <a:pt x="1289" y="62"/>
                  <a:pt x="1289" y="62"/>
                  <a:pt x="1289" y="62"/>
                </a:cubicBezTo>
                <a:cubicBezTo>
                  <a:pt x="1289" y="62"/>
                  <a:pt x="1289" y="62"/>
                  <a:pt x="1289" y="62"/>
                </a:cubicBezTo>
                <a:cubicBezTo>
                  <a:pt x="1290" y="62"/>
                  <a:pt x="1290" y="63"/>
                  <a:pt x="1290" y="63"/>
                </a:cubicBezTo>
                <a:cubicBezTo>
                  <a:pt x="1290" y="63"/>
                  <a:pt x="1290" y="63"/>
                  <a:pt x="1290" y="63"/>
                </a:cubicBezTo>
                <a:cubicBezTo>
                  <a:pt x="1291" y="63"/>
                  <a:pt x="1291" y="63"/>
                  <a:pt x="1291" y="63"/>
                </a:cubicBezTo>
                <a:cubicBezTo>
                  <a:pt x="1291" y="63"/>
                  <a:pt x="1291" y="62"/>
                  <a:pt x="1292" y="62"/>
                </a:cubicBezTo>
                <a:cubicBezTo>
                  <a:pt x="1293" y="62"/>
                  <a:pt x="1293" y="62"/>
                  <a:pt x="1293" y="62"/>
                </a:cubicBezTo>
                <a:cubicBezTo>
                  <a:pt x="1293" y="63"/>
                  <a:pt x="1292" y="63"/>
                  <a:pt x="1292" y="64"/>
                </a:cubicBezTo>
                <a:close/>
                <a:moveTo>
                  <a:pt x="1298" y="65"/>
                </a:moveTo>
                <a:cubicBezTo>
                  <a:pt x="1299" y="64"/>
                  <a:pt x="1299" y="64"/>
                  <a:pt x="1299" y="64"/>
                </a:cubicBezTo>
                <a:cubicBezTo>
                  <a:pt x="1299" y="64"/>
                  <a:pt x="1299" y="64"/>
                  <a:pt x="1299" y="64"/>
                </a:cubicBezTo>
                <a:cubicBezTo>
                  <a:pt x="1299" y="65"/>
                  <a:pt x="1299" y="65"/>
                  <a:pt x="1299" y="65"/>
                </a:cubicBezTo>
                <a:cubicBezTo>
                  <a:pt x="1299" y="66"/>
                  <a:pt x="1298" y="65"/>
                  <a:pt x="1298" y="65"/>
                </a:cubicBezTo>
                <a:close/>
                <a:moveTo>
                  <a:pt x="1308" y="69"/>
                </a:moveTo>
                <a:cubicBezTo>
                  <a:pt x="1308" y="69"/>
                  <a:pt x="1308" y="70"/>
                  <a:pt x="1307" y="70"/>
                </a:cubicBezTo>
                <a:cubicBezTo>
                  <a:pt x="1307" y="69"/>
                  <a:pt x="1307" y="69"/>
                  <a:pt x="1307" y="69"/>
                </a:cubicBezTo>
                <a:cubicBezTo>
                  <a:pt x="1307" y="69"/>
                  <a:pt x="1307" y="69"/>
                  <a:pt x="1307" y="69"/>
                </a:cubicBezTo>
                <a:cubicBezTo>
                  <a:pt x="1307" y="68"/>
                  <a:pt x="1307" y="68"/>
                  <a:pt x="1307" y="68"/>
                </a:cubicBezTo>
                <a:cubicBezTo>
                  <a:pt x="1308" y="68"/>
                  <a:pt x="1308" y="68"/>
                  <a:pt x="1308" y="68"/>
                </a:cubicBezTo>
                <a:cubicBezTo>
                  <a:pt x="1308" y="68"/>
                  <a:pt x="1309" y="69"/>
                  <a:pt x="1308" y="69"/>
                </a:cubicBezTo>
                <a:close/>
                <a:moveTo>
                  <a:pt x="1310" y="68"/>
                </a:moveTo>
                <a:cubicBezTo>
                  <a:pt x="1310" y="68"/>
                  <a:pt x="1309" y="67"/>
                  <a:pt x="1308" y="67"/>
                </a:cubicBezTo>
                <a:cubicBezTo>
                  <a:pt x="1308" y="67"/>
                  <a:pt x="1307" y="66"/>
                  <a:pt x="1307" y="66"/>
                </a:cubicBezTo>
                <a:cubicBezTo>
                  <a:pt x="1308" y="65"/>
                  <a:pt x="1308" y="65"/>
                  <a:pt x="1308" y="65"/>
                </a:cubicBezTo>
                <a:cubicBezTo>
                  <a:pt x="1308" y="65"/>
                  <a:pt x="1308" y="65"/>
                  <a:pt x="1308" y="65"/>
                </a:cubicBezTo>
                <a:cubicBezTo>
                  <a:pt x="1309" y="65"/>
                  <a:pt x="1309" y="66"/>
                  <a:pt x="1309" y="66"/>
                </a:cubicBezTo>
                <a:cubicBezTo>
                  <a:pt x="1309" y="66"/>
                  <a:pt x="1310" y="66"/>
                  <a:pt x="1310" y="67"/>
                </a:cubicBezTo>
                <a:lnTo>
                  <a:pt x="1310" y="68"/>
                </a:lnTo>
                <a:close/>
                <a:moveTo>
                  <a:pt x="1320" y="67"/>
                </a:moveTo>
                <a:cubicBezTo>
                  <a:pt x="1320" y="67"/>
                  <a:pt x="1319" y="67"/>
                  <a:pt x="1319" y="67"/>
                </a:cubicBezTo>
                <a:cubicBezTo>
                  <a:pt x="1318" y="67"/>
                  <a:pt x="1318" y="67"/>
                  <a:pt x="1318" y="67"/>
                </a:cubicBezTo>
                <a:cubicBezTo>
                  <a:pt x="1317" y="66"/>
                  <a:pt x="1317" y="66"/>
                  <a:pt x="1317" y="66"/>
                </a:cubicBezTo>
                <a:cubicBezTo>
                  <a:pt x="1318" y="65"/>
                  <a:pt x="1318" y="65"/>
                  <a:pt x="1318" y="65"/>
                </a:cubicBezTo>
                <a:cubicBezTo>
                  <a:pt x="1318" y="65"/>
                  <a:pt x="1318" y="65"/>
                  <a:pt x="1318" y="65"/>
                </a:cubicBezTo>
                <a:cubicBezTo>
                  <a:pt x="1319" y="65"/>
                  <a:pt x="1321" y="66"/>
                  <a:pt x="1320" y="67"/>
                </a:cubicBezTo>
                <a:close/>
                <a:moveTo>
                  <a:pt x="1328" y="69"/>
                </a:moveTo>
                <a:cubicBezTo>
                  <a:pt x="1327" y="69"/>
                  <a:pt x="1327" y="69"/>
                  <a:pt x="1327" y="69"/>
                </a:cubicBezTo>
                <a:cubicBezTo>
                  <a:pt x="1327" y="68"/>
                  <a:pt x="1327" y="68"/>
                  <a:pt x="1327" y="68"/>
                </a:cubicBezTo>
                <a:cubicBezTo>
                  <a:pt x="1327" y="68"/>
                  <a:pt x="1327" y="68"/>
                  <a:pt x="1327" y="68"/>
                </a:cubicBezTo>
                <a:cubicBezTo>
                  <a:pt x="1327" y="68"/>
                  <a:pt x="1327" y="68"/>
                  <a:pt x="1327" y="68"/>
                </a:cubicBezTo>
                <a:cubicBezTo>
                  <a:pt x="1328" y="68"/>
                  <a:pt x="1328" y="68"/>
                  <a:pt x="1328" y="68"/>
                </a:cubicBezTo>
                <a:cubicBezTo>
                  <a:pt x="1328" y="68"/>
                  <a:pt x="1328" y="68"/>
                  <a:pt x="1328" y="68"/>
                </a:cubicBezTo>
                <a:lnTo>
                  <a:pt x="1328" y="69"/>
                </a:lnTo>
                <a:close/>
                <a:moveTo>
                  <a:pt x="1335" y="64"/>
                </a:moveTo>
                <a:cubicBezTo>
                  <a:pt x="1334" y="64"/>
                  <a:pt x="1334" y="64"/>
                  <a:pt x="1333" y="64"/>
                </a:cubicBezTo>
                <a:cubicBezTo>
                  <a:pt x="1333" y="64"/>
                  <a:pt x="1333" y="64"/>
                  <a:pt x="1333" y="64"/>
                </a:cubicBezTo>
                <a:cubicBezTo>
                  <a:pt x="1333" y="64"/>
                  <a:pt x="1333" y="64"/>
                  <a:pt x="1333" y="64"/>
                </a:cubicBezTo>
                <a:cubicBezTo>
                  <a:pt x="1332" y="64"/>
                  <a:pt x="1332" y="64"/>
                  <a:pt x="1332" y="63"/>
                </a:cubicBezTo>
                <a:cubicBezTo>
                  <a:pt x="1332" y="62"/>
                  <a:pt x="1332" y="62"/>
                  <a:pt x="1332" y="62"/>
                </a:cubicBezTo>
                <a:cubicBezTo>
                  <a:pt x="1333" y="62"/>
                  <a:pt x="1333" y="62"/>
                  <a:pt x="1333" y="62"/>
                </a:cubicBezTo>
                <a:cubicBezTo>
                  <a:pt x="1334" y="61"/>
                  <a:pt x="1335" y="61"/>
                  <a:pt x="1335" y="62"/>
                </a:cubicBezTo>
                <a:cubicBezTo>
                  <a:pt x="1335" y="63"/>
                  <a:pt x="1335" y="63"/>
                  <a:pt x="1335" y="64"/>
                </a:cubicBezTo>
                <a:close/>
                <a:moveTo>
                  <a:pt x="1347" y="69"/>
                </a:moveTo>
                <a:cubicBezTo>
                  <a:pt x="1347" y="69"/>
                  <a:pt x="1347" y="69"/>
                  <a:pt x="1347" y="69"/>
                </a:cubicBezTo>
                <a:cubicBezTo>
                  <a:pt x="1346" y="68"/>
                  <a:pt x="1346" y="68"/>
                  <a:pt x="1346" y="68"/>
                </a:cubicBezTo>
                <a:cubicBezTo>
                  <a:pt x="1346" y="68"/>
                  <a:pt x="1346" y="68"/>
                  <a:pt x="1347" y="67"/>
                </a:cubicBezTo>
                <a:cubicBezTo>
                  <a:pt x="1347" y="68"/>
                  <a:pt x="1347" y="68"/>
                  <a:pt x="1347" y="68"/>
                </a:cubicBezTo>
                <a:cubicBezTo>
                  <a:pt x="1348" y="68"/>
                  <a:pt x="1348" y="68"/>
                  <a:pt x="1348" y="68"/>
                </a:cubicBezTo>
                <a:lnTo>
                  <a:pt x="1347" y="69"/>
                </a:lnTo>
                <a:close/>
                <a:moveTo>
                  <a:pt x="1355" y="66"/>
                </a:moveTo>
                <a:cubicBezTo>
                  <a:pt x="1354" y="66"/>
                  <a:pt x="1354" y="66"/>
                  <a:pt x="1354" y="66"/>
                </a:cubicBezTo>
                <a:cubicBezTo>
                  <a:pt x="1354" y="65"/>
                  <a:pt x="1354" y="65"/>
                  <a:pt x="1354" y="65"/>
                </a:cubicBezTo>
                <a:cubicBezTo>
                  <a:pt x="1354" y="65"/>
                  <a:pt x="1354" y="65"/>
                  <a:pt x="1354" y="64"/>
                </a:cubicBezTo>
                <a:cubicBezTo>
                  <a:pt x="1355" y="64"/>
                  <a:pt x="1355" y="64"/>
                  <a:pt x="1355" y="64"/>
                </a:cubicBezTo>
                <a:cubicBezTo>
                  <a:pt x="1355" y="65"/>
                  <a:pt x="1355" y="65"/>
                  <a:pt x="1355" y="65"/>
                </a:cubicBezTo>
                <a:cubicBezTo>
                  <a:pt x="1355" y="65"/>
                  <a:pt x="1355" y="66"/>
                  <a:pt x="1355" y="66"/>
                </a:cubicBezTo>
                <a:close/>
                <a:moveTo>
                  <a:pt x="1360" y="64"/>
                </a:moveTo>
                <a:cubicBezTo>
                  <a:pt x="1361" y="64"/>
                  <a:pt x="1361" y="64"/>
                  <a:pt x="1361" y="64"/>
                </a:cubicBezTo>
                <a:cubicBezTo>
                  <a:pt x="1361" y="65"/>
                  <a:pt x="1362" y="65"/>
                  <a:pt x="1361" y="66"/>
                </a:cubicBezTo>
                <a:cubicBezTo>
                  <a:pt x="1361" y="66"/>
                  <a:pt x="1361" y="66"/>
                  <a:pt x="1360" y="66"/>
                </a:cubicBezTo>
                <a:cubicBezTo>
                  <a:pt x="1360" y="66"/>
                  <a:pt x="1360" y="66"/>
                  <a:pt x="1360" y="66"/>
                </a:cubicBezTo>
                <a:cubicBezTo>
                  <a:pt x="1360" y="65"/>
                  <a:pt x="1360" y="65"/>
                  <a:pt x="1360" y="65"/>
                </a:cubicBezTo>
                <a:lnTo>
                  <a:pt x="1360" y="64"/>
                </a:lnTo>
                <a:close/>
                <a:moveTo>
                  <a:pt x="1363" y="69"/>
                </a:moveTo>
                <a:cubicBezTo>
                  <a:pt x="1362" y="69"/>
                  <a:pt x="1362" y="70"/>
                  <a:pt x="1362" y="70"/>
                </a:cubicBezTo>
                <a:cubicBezTo>
                  <a:pt x="1361" y="70"/>
                  <a:pt x="1361" y="70"/>
                  <a:pt x="1360" y="70"/>
                </a:cubicBezTo>
                <a:cubicBezTo>
                  <a:pt x="1360" y="69"/>
                  <a:pt x="1360" y="69"/>
                  <a:pt x="1360" y="69"/>
                </a:cubicBezTo>
                <a:cubicBezTo>
                  <a:pt x="1360" y="68"/>
                  <a:pt x="1360" y="68"/>
                  <a:pt x="1360" y="68"/>
                </a:cubicBezTo>
                <a:cubicBezTo>
                  <a:pt x="1360" y="68"/>
                  <a:pt x="1360" y="68"/>
                  <a:pt x="1360" y="68"/>
                </a:cubicBezTo>
                <a:cubicBezTo>
                  <a:pt x="1361" y="68"/>
                  <a:pt x="1361" y="68"/>
                  <a:pt x="1362" y="68"/>
                </a:cubicBezTo>
                <a:cubicBezTo>
                  <a:pt x="1362" y="67"/>
                  <a:pt x="1362" y="67"/>
                  <a:pt x="1363" y="66"/>
                </a:cubicBezTo>
                <a:cubicBezTo>
                  <a:pt x="1364" y="66"/>
                  <a:pt x="1364" y="66"/>
                  <a:pt x="1364" y="66"/>
                </a:cubicBezTo>
                <a:cubicBezTo>
                  <a:pt x="1364" y="67"/>
                  <a:pt x="1364" y="67"/>
                  <a:pt x="1364" y="67"/>
                </a:cubicBezTo>
                <a:cubicBezTo>
                  <a:pt x="1364" y="68"/>
                  <a:pt x="1363" y="68"/>
                  <a:pt x="1363" y="69"/>
                </a:cubicBezTo>
                <a:close/>
                <a:moveTo>
                  <a:pt x="1365" y="65"/>
                </a:moveTo>
                <a:cubicBezTo>
                  <a:pt x="1364" y="65"/>
                  <a:pt x="1364" y="64"/>
                  <a:pt x="1365" y="64"/>
                </a:cubicBezTo>
                <a:cubicBezTo>
                  <a:pt x="1365" y="64"/>
                  <a:pt x="1365" y="64"/>
                  <a:pt x="1365" y="64"/>
                </a:cubicBezTo>
                <a:cubicBezTo>
                  <a:pt x="1366" y="65"/>
                  <a:pt x="1366" y="65"/>
                  <a:pt x="1366" y="65"/>
                </a:cubicBezTo>
                <a:lnTo>
                  <a:pt x="1365" y="65"/>
                </a:lnTo>
                <a:close/>
                <a:moveTo>
                  <a:pt x="1374" y="65"/>
                </a:moveTo>
                <a:cubicBezTo>
                  <a:pt x="1373" y="65"/>
                  <a:pt x="1373" y="65"/>
                  <a:pt x="1373" y="64"/>
                </a:cubicBezTo>
                <a:cubicBezTo>
                  <a:pt x="1372" y="64"/>
                  <a:pt x="1372" y="64"/>
                  <a:pt x="1372" y="63"/>
                </a:cubicBezTo>
                <a:cubicBezTo>
                  <a:pt x="1372" y="63"/>
                  <a:pt x="1372" y="62"/>
                  <a:pt x="1372" y="62"/>
                </a:cubicBezTo>
                <a:cubicBezTo>
                  <a:pt x="1373" y="62"/>
                  <a:pt x="1373" y="62"/>
                  <a:pt x="1373" y="62"/>
                </a:cubicBezTo>
                <a:cubicBezTo>
                  <a:pt x="1373" y="62"/>
                  <a:pt x="1373" y="63"/>
                  <a:pt x="1374" y="63"/>
                </a:cubicBezTo>
                <a:cubicBezTo>
                  <a:pt x="1374" y="63"/>
                  <a:pt x="1375" y="64"/>
                  <a:pt x="1375" y="64"/>
                </a:cubicBezTo>
                <a:cubicBezTo>
                  <a:pt x="1375" y="65"/>
                  <a:pt x="1375" y="65"/>
                  <a:pt x="1375" y="65"/>
                </a:cubicBezTo>
                <a:cubicBezTo>
                  <a:pt x="1374" y="65"/>
                  <a:pt x="1374" y="65"/>
                  <a:pt x="1374" y="65"/>
                </a:cubicBezTo>
                <a:close/>
                <a:moveTo>
                  <a:pt x="1376" y="67"/>
                </a:moveTo>
                <a:cubicBezTo>
                  <a:pt x="1375" y="67"/>
                  <a:pt x="1375" y="66"/>
                  <a:pt x="1375" y="66"/>
                </a:cubicBezTo>
                <a:cubicBezTo>
                  <a:pt x="1376" y="66"/>
                  <a:pt x="1376" y="66"/>
                  <a:pt x="1376" y="66"/>
                </a:cubicBezTo>
                <a:cubicBezTo>
                  <a:pt x="1376" y="67"/>
                  <a:pt x="1376" y="67"/>
                  <a:pt x="1376" y="67"/>
                </a:cubicBezTo>
                <a:close/>
                <a:moveTo>
                  <a:pt x="1392" y="69"/>
                </a:moveTo>
                <a:cubicBezTo>
                  <a:pt x="1392" y="70"/>
                  <a:pt x="1392" y="70"/>
                  <a:pt x="1392" y="70"/>
                </a:cubicBezTo>
                <a:cubicBezTo>
                  <a:pt x="1391" y="69"/>
                  <a:pt x="1391" y="69"/>
                  <a:pt x="1391" y="69"/>
                </a:cubicBezTo>
                <a:cubicBezTo>
                  <a:pt x="1391" y="69"/>
                  <a:pt x="1391" y="69"/>
                  <a:pt x="1391" y="69"/>
                </a:cubicBezTo>
                <a:cubicBezTo>
                  <a:pt x="1391" y="68"/>
                  <a:pt x="1391" y="68"/>
                  <a:pt x="1391" y="68"/>
                </a:cubicBezTo>
                <a:cubicBezTo>
                  <a:pt x="1392" y="69"/>
                  <a:pt x="1392" y="69"/>
                  <a:pt x="1392" y="69"/>
                </a:cubicBezTo>
                <a:close/>
                <a:moveTo>
                  <a:pt x="1400" y="64"/>
                </a:moveTo>
                <a:cubicBezTo>
                  <a:pt x="1399" y="64"/>
                  <a:pt x="1399" y="64"/>
                  <a:pt x="1399" y="64"/>
                </a:cubicBezTo>
                <a:cubicBezTo>
                  <a:pt x="1399" y="63"/>
                  <a:pt x="1399" y="63"/>
                  <a:pt x="1399" y="63"/>
                </a:cubicBezTo>
                <a:cubicBezTo>
                  <a:pt x="1400" y="63"/>
                  <a:pt x="1400" y="63"/>
                  <a:pt x="1400" y="63"/>
                </a:cubicBezTo>
                <a:cubicBezTo>
                  <a:pt x="1400" y="63"/>
                  <a:pt x="1400" y="63"/>
                  <a:pt x="1400" y="63"/>
                </a:cubicBezTo>
                <a:lnTo>
                  <a:pt x="1400" y="64"/>
                </a:lnTo>
                <a:close/>
                <a:moveTo>
                  <a:pt x="1405" y="70"/>
                </a:moveTo>
                <a:cubicBezTo>
                  <a:pt x="1404" y="70"/>
                  <a:pt x="1404" y="70"/>
                  <a:pt x="1404" y="70"/>
                </a:cubicBezTo>
                <a:cubicBezTo>
                  <a:pt x="1404" y="69"/>
                  <a:pt x="1404" y="69"/>
                  <a:pt x="1404" y="69"/>
                </a:cubicBezTo>
                <a:cubicBezTo>
                  <a:pt x="1404" y="69"/>
                  <a:pt x="1404" y="69"/>
                  <a:pt x="1404" y="69"/>
                </a:cubicBezTo>
                <a:cubicBezTo>
                  <a:pt x="1405" y="69"/>
                  <a:pt x="1405" y="69"/>
                  <a:pt x="1405" y="69"/>
                </a:cubicBezTo>
                <a:cubicBezTo>
                  <a:pt x="1405" y="69"/>
                  <a:pt x="1405" y="70"/>
                  <a:pt x="1405" y="70"/>
                </a:cubicBezTo>
                <a:close/>
                <a:moveTo>
                  <a:pt x="1413" y="67"/>
                </a:moveTo>
                <a:cubicBezTo>
                  <a:pt x="1412" y="67"/>
                  <a:pt x="1412" y="67"/>
                  <a:pt x="1412" y="67"/>
                </a:cubicBezTo>
                <a:cubicBezTo>
                  <a:pt x="1412" y="66"/>
                  <a:pt x="1412" y="66"/>
                  <a:pt x="1412" y="66"/>
                </a:cubicBezTo>
                <a:cubicBezTo>
                  <a:pt x="1412" y="66"/>
                  <a:pt x="1412" y="66"/>
                  <a:pt x="1412" y="66"/>
                </a:cubicBezTo>
                <a:cubicBezTo>
                  <a:pt x="1413" y="67"/>
                  <a:pt x="1413" y="67"/>
                  <a:pt x="1413" y="67"/>
                </a:cubicBezTo>
                <a:close/>
                <a:moveTo>
                  <a:pt x="1420" y="68"/>
                </a:moveTo>
                <a:cubicBezTo>
                  <a:pt x="1419" y="69"/>
                  <a:pt x="1419" y="69"/>
                  <a:pt x="1419" y="69"/>
                </a:cubicBezTo>
                <a:cubicBezTo>
                  <a:pt x="1419" y="69"/>
                  <a:pt x="1419" y="69"/>
                  <a:pt x="1419" y="69"/>
                </a:cubicBezTo>
                <a:cubicBezTo>
                  <a:pt x="1418" y="68"/>
                  <a:pt x="1418" y="68"/>
                  <a:pt x="1418" y="68"/>
                </a:cubicBezTo>
                <a:cubicBezTo>
                  <a:pt x="1418" y="68"/>
                  <a:pt x="1418" y="68"/>
                  <a:pt x="1418" y="68"/>
                </a:cubicBezTo>
                <a:cubicBezTo>
                  <a:pt x="1418" y="67"/>
                  <a:pt x="1419" y="67"/>
                  <a:pt x="1419" y="67"/>
                </a:cubicBezTo>
                <a:cubicBezTo>
                  <a:pt x="1420" y="66"/>
                  <a:pt x="1420" y="66"/>
                  <a:pt x="1420" y="66"/>
                </a:cubicBezTo>
                <a:cubicBezTo>
                  <a:pt x="1420" y="66"/>
                  <a:pt x="1420" y="66"/>
                  <a:pt x="1420" y="66"/>
                </a:cubicBezTo>
                <a:cubicBezTo>
                  <a:pt x="1420" y="67"/>
                  <a:pt x="1420" y="67"/>
                  <a:pt x="1420" y="67"/>
                </a:cubicBezTo>
                <a:cubicBezTo>
                  <a:pt x="1420" y="68"/>
                  <a:pt x="1420" y="68"/>
                  <a:pt x="1420" y="68"/>
                </a:cubicBezTo>
                <a:close/>
                <a:moveTo>
                  <a:pt x="1420" y="65"/>
                </a:moveTo>
                <a:cubicBezTo>
                  <a:pt x="1419" y="64"/>
                  <a:pt x="1419" y="64"/>
                  <a:pt x="1419" y="64"/>
                </a:cubicBezTo>
                <a:cubicBezTo>
                  <a:pt x="1420" y="64"/>
                  <a:pt x="1420" y="64"/>
                  <a:pt x="1420" y="64"/>
                </a:cubicBezTo>
                <a:cubicBezTo>
                  <a:pt x="1421" y="64"/>
                  <a:pt x="1421" y="64"/>
                  <a:pt x="1421" y="64"/>
                </a:cubicBezTo>
                <a:cubicBezTo>
                  <a:pt x="1421" y="65"/>
                  <a:pt x="1421" y="65"/>
                  <a:pt x="1421" y="65"/>
                </a:cubicBezTo>
                <a:cubicBezTo>
                  <a:pt x="1421" y="65"/>
                  <a:pt x="1420" y="65"/>
                  <a:pt x="1420" y="65"/>
                </a:cubicBezTo>
                <a:close/>
                <a:moveTo>
                  <a:pt x="1429" y="66"/>
                </a:moveTo>
                <a:cubicBezTo>
                  <a:pt x="1428" y="66"/>
                  <a:pt x="1427" y="65"/>
                  <a:pt x="1427" y="65"/>
                </a:cubicBezTo>
                <a:cubicBezTo>
                  <a:pt x="1428" y="64"/>
                  <a:pt x="1428" y="64"/>
                  <a:pt x="1428" y="64"/>
                </a:cubicBezTo>
                <a:cubicBezTo>
                  <a:pt x="1428" y="64"/>
                  <a:pt x="1428" y="64"/>
                  <a:pt x="1428" y="64"/>
                </a:cubicBezTo>
                <a:cubicBezTo>
                  <a:pt x="1429" y="65"/>
                  <a:pt x="1429" y="65"/>
                  <a:pt x="1429" y="66"/>
                </a:cubicBezTo>
                <a:close/>
                <a:moveTo>
                  <a:pt x="1432" y="65"/>
                </a:moveTo>
                <a:cubicBezTo>
                  <a:pt x="1432" y="65"/>
                  <a:pt x="1432" y="64"/>
                  <a:pt x="1432" y="64"/>
                </a:cubicBezTo>
                <a:cubicBezTo>
                  <a:pt x="1433" y="64"/>
                  <a:pt x="1433" y="64"/>
                  <a:pt x="1433" y="64"/>
                </a:cubicBezTo>
                <a:cubicBezTo>
                  <a:pt x="1433" y="65"/>
                  <a:pt x="1433" y="65"/>
                  <a:pt x="1433" y="65"/>
                </a:cubicBezTo>
                <a:cubicBezTo>
                  <a:pt x="1433" y="65"/>
                  <a:pt x="1433" y="65"/>
                  <a:pt x="1432" y="65"/>
                </a:cubicBezTo>
                <a:close/>
                <a:moveTo>
                  <a:pt x="1434" y="68"/>
                </a:moveTo>
                <a:cubicBezTo>
                  <a:pt x="1433" y="67"/>
                  <a:pt x="1433" y="67"/>
                  <a:pt x="1433" y="67"/>
                </a:cubicBezTo>
                <a:cubicBezTo>
                  <a:pt x="1433" y="67"/>
                  <a:pt x="1433" y="67"/>
                  <a:pt x="1433" y="67"/>
                </a:cubicBezTo>
                <a:cubicBezTo>
                  <a:pt x="1434" y="66"/>
                  <a:pt x="1434" y="66"/>
                  <a:pt x="1434" y="66"/>
                </a:cubicBezTo>
                <a:cubicBezTo>
                  <a:pt x="1435" y="67"/>
                  <a:pt x="1435" y="67"/>
                  <a:pt x="1435" y="67"/>
                </a:cubicBezTo>
                <a:cubicBezTo>
                  <a:pt x="1435" y="67"/>
                  <a:pt x="1434" y="68"/>
                  <a:pt x="1434" y="68"/>
                </a:cubicBezTo>
                <a:close/>
                <a:moveTo>
                  <a:pt x="1436" y="63"/>
                </a:moveTo>
                <a:cubicBezTo>
                  <a:pt x="1436" y="63"/>
                  <a:pt x="1436" y="63"/>
                  <a:pt x="1436" y="63"/>
                </a:cubicBezTo>
                <a:cubicBezTo>
                  <a:pt x="1436" y="63"/>
                  <a:pt x="1436" y="63"/>
                  <a:pt x="1436" y="63"/>
                </a:cubicBezTo>
                <a:cubicBezTo>
                  <a:pt x="1436" y="62"/>
                  <a:pt x="1436" y="62"/>
                  <a:pt x="1436" y="62"/>
                </a:cubicBezTo>
                <a:cubicBezTo>
                  <a:pt x="1437" y="62"/>
                  <a:pt x="1437" y="62"/>
                  <a:pt x="1437" y="62"/>
                </a:cubicBezTo>
                <a:cubicBezTo>
                  <a:pt x="1437" y="63"/>
                  <a:pt x="1437" y="63"/>
                  <a:pt x="1437" y="63"/>
                </a:cubicBezTo>
                <a:cubicBezTo>
                  <a:pt x="1437" y="63"/>
                  <a:pt x="1437" y="63"/>
                  <a:pt x="1437" y="63"/>
                </a:cubicBezTo>
                <a:lnTo>
                  <a:pt x="1436" y="63"/>
                </a:lnTo>
                <a:close/>
                <a:moveTo>
                  <a:pt x="1451" y="63"/>
                </a:moveTo>
                <a:cubicBezTo>
                  <a:pt x="1450" y="63"/>
                  <a:pt x="1450" y="63"/>
                  <a:pt x="1449" y="63"/>
                </a:cubicBezTo>
                <a:cubicBezTo>
                  <a:pt x="1449" y="63"/>
                  <a:pt x="1449" y="63"/>
                  <a:pt x="1448" y="63"/>
                </a:cubicBezTo>
                <a:cubicBezTo>
                  <a:pt x="1448" y="62"/>
                  <a:pt x="1448" y="62"/>
                  <a:pt x="1448" y="62"/>
                </a:cubicBezTo>
                <a:cubicBezTo>
                  <a:pt x="1448" y="62"/>
                  <a:pt x="1448" y="61"/>
                  <a:pt x="1449" y="61"/>
                </a:cubicBezTo>
                <a:cubicBezTo>
                  <a:pt x="1449" y="61"/>
                  <a:pt x="1449" y="61"/>
                  <a:pt x="1450" y="61"/>
                </a:cubicBezTo>
                <a:cubicBezTo>
                  <a:pt x="1450" y="61"/>
                  <a:pt x="1451" y="61"/>
                  <a:pt x="1451" y="61"/>
                </a:cubicBezTo>
                <a:cubicBezTo>
                  <a:pt x="1451" y="62"/>
                  <a:pt x="1451" y="62"/>
                  <a:pt x="1451" y="62"/>
                </a:cubicBezTo>
                <a:cubicBezTo>
                  <a:pt x="1451" y="62"/>
                  <a:pt x="1451" y="63"/>
                  <a:pt x="1451" y="63"/>
                </a:cubicBezTo>
                <a:close/>
                <a:moveTo>
                  <a:pt x="1454" y="65"/>
                </a:moveTo>
                <a:cubicBezTo>
                  <a:pt x="1454" y="64"/>
                  <a:pt x="1454" y="64"/>
                  <a:pt x="1454" y="64"/>
                </a:cubicBezTo>
                <a:cubicBezTo>
                  <a:pt x="1454" y="64"/>
                  <a:pt x="1454" y="64"/>
                  <a:pt x="1454" y="64"/>
                </a:cubicBezTo>
                <a:cubicBezTo>
                  <a:pt x="1454" y="64"/>
                  <a:pt x="1454" y="64"/>
                  <a:pt x="1454" y="64"/>
                </a:cubicBezTo>
                <a:cubicBezTo>
                  <a:pt x="1454" y="64"/>
                  <a:pt x="1454" y="64"/>
                  <a:pt x="1454" y="64"/>
                </a:cubicBezTo>
                <a:cubicBezTo>
                  <a:pt x="1455" y="64"/>
                  <a:pt x="1455" y="64"/>
                  <a:pt x="1455" y="64"/>
                </a:cubicBezTo>
                <a:lnTo>
                  <a:pt x="1454" y="65"/>
                </a:lnTo>
                <a:close/>
                <a:moveTo>
                  <a:pt x="1456" y="62"/>
                </a:moveTo>
                <a:cubicBezTo>
                  <a:pt x="1456" y="63"/>
                  <a:pt x="1456" y="63"/>
                  <a:pt x="1456" y="63"/>
                </a:cubicBezTo>
                <a:cubicBezTo>
                  <a:pt x="1455" y="62"/>
                  <a:pt x="1455" y="62"/>
                  <a:pt x="1455" y="62"/>
                </a:cubicBezTo>
                <a:cubicBezTo>
                  <a:pt x="1455" y="62"/>
                  <a:pt x="1455" y="62"/>
                  <a:pt x="1455" y="62"/>
                </a:cubicBezTo>
                <a:cubicBezTo>
                  <a:pt x="1456" y="61"/>
                  <a:pt x="1456" y="61"/>
                  <a:pt x="1456" y="61"/>
                </a:cubicBezTo>
                <a:cubicBezTo>
                  <a:pt x="1457" y="61"/>
                  <a:pt x="1457" y="61"/>
                  <a:pt x="1457" y="61"/>
                </a:cubicBezTo>
                <a:cubicBezTo>
                  <a:pt x="1457" y="62"/>
                  <a:pt x="1457" y="62"/>
                  <a:pt x="1457" y="62"/>
                </a:cubicBezTo>
                <a:lnTo>
                  <a:pt x="1456" y="62"/>
                </a:lnTo>
                <a:close/>
                <a:moveTo>
                  <a:pt x="1465" y="63"/>
                </a:moveTo>
                <a:cubicBezTo>
                  <a:pt x="1465" y="63"/>
                  <a:pt x="1465" y="63"/>
                  <a:pt x="1465" y="63"/>
                </a:cubicBezTo>
                <a:cubicBezTo>
                  <a:pt x="1464" y="62"/>
                  <a:pt x="1464" y="62"/>
                  <a:pt x="1464" y="62"/>
                </a:cubicBezTo>
                <a:cubicBezTo>
                  <a:pt x="1465" y="62"/>
                  <a:pt x="1465" y="62"/>
                  <a:pt x="1465" y="62"/>
                </a:cubicBezTo>
                <a:cubicBezTo>
                  <a:pt x="1465" y="62"/>
                  <a:pt x="1465" y="62"/>
                  <a:pt x="1465" y="62"/>
                </a:cubicBezTo>
                <a:cubicBezTo>
                  <a:pt x="1466" y="62"/>
                  <a:pt x="1466" y="62"/>
                  <a:pt x="1466" y="62"/>
                </a:cubicBezTo>
                <a:lnTo>
                  <a:pt x="1465" y="63"/>
                </a:lnTo>
                <a:close/>
                <a:moveTo>
                  <a:pt x="1472" y="62"/>
                </a:moveTo>
                <a:cubicBezTo>
                  <a:pt x="1471" y="63"/>
                  <a:pt x="1471" y="62"/>
                  <a:pt x="1470" y="62"/>
                </a:cubicBezTo>
                <a:cubicBezTo>
                  <a:pt x="1469" y="62"/>
                  <a:pt x="1469" y="63"/>
                  <a:pt x="1468" y="62"/>
                </a:cubicBezTo>
                <a:cubicBezTo>
                  <a:pt x="1468" y="62"/>
                  <a:pt x="1468" y="62"/>
                  <a:pt x="1468" y="62"/>
                </a:cubicBezTo>
                <a:cubicBezTo>
                  <a:pt x="1467" y="62"/>
                  <a:pt x="1468" y="61"/>
                  <a:pt x="1469" y="61"/>
                </a:cubicBezTo>
                <a:cubicBezTo>
                  <a:pt x="1469" y="60"/>
                  <a:pt x="1469" y="60"/>
                  <a:pt x="1470" y="60"/>
                </a:cubicBezTo>
                <a:cubicBezTo>
                  <a:pt x="1470" y="60"/>
                  <a:pt x="1470" y="60"/>
                  <a:pt x="1470" y="60"/>
                </a:cubicBezTo>
                <a:cubicBezTo>
                  <a:pt x="1471" y="60"/>
                  <a:pt x="1471" y="60"/>
                  <a:pt x="1471" y="61"/>
                </a:cubicBezTo>
                <a:cubicBezTo>
                  <a:pt x="1471" y="61"/>
                  <a:pt x="1472" y="61"/>
                  <a:pt x="1472" y="62"/>
                </a:cubicBezTo>
                <a:close/>
                <a:moveTo>
                  <a:pt x="1475" y="62"/>
                </a:moveTo>
                <a:cubicBezTo>
                  <a:pt x="1475" y="62"/>
                  <a:pt x="1475" y="62"/>
                  <a:pt x="1475" y="62"/>
                </a:cubicBezTo>
                <a:cubicBezTo>
                  <a:pt x="1475" y="62"/>
                  <a:pt x="1475" y="62"/>
                  <a:pt x="1475" y="62"/>
                </a:cubicBezTo>
                <a:cubicBezTo>
                  <a:pt x="1474" y="62"/>
                  <a:pt x="1474" y="62"/>
                  <a:pt x="1474" y="62"/>
                </a:cubicBezTo>
                <a:lnTo>
                  <a:pt x="1475" y="62"/>
                </a:lnTo>
                <a:close/>
                <a:moveTo>
                  <a:pt x="1475" y="66"/>
                </a:moveTo>
                <a:cubicBezTo>
                  <a:pt x="1474" y="66"/>
                  <a:pt x="1474" y="66"/>
                  <a:pt x="1474" y="66"/>
                </a:cubicBezTo>
                <a:cubicBezTo>
                  <a:pt x="1474" y="66"/>
                  <a:pt x="1474" y="66"/>
                  <a:pt x="1474" y="66"/>
                </a:cubicBezTo>
                <a:cubicBezTo>
                  <a:pt x="1475" y="65"/>
                  <a:pt x="1475" y="65"/>
                  <a:pt x="1475" y="65"/>
                </a:cubicBezTo>
                <a:cubicBezTo>
                  <a:pt x="1475" y="65"/>
                  <a:pt x="1475" y="65"/>
                  <a:pt x="1475" y="65"/>
                </a:cubicBezTo>
                <a:cubicBezTo>
                  <a:pt x="1475" y="66"/>
                  <a:pt x="1475" y="66"/>
                  <a:pt x="1475" y="66"/>
                </a:cubicBezTo>
                <a:close/>
                <a:moveTo>
                  <a:pt x="1482" y="68"/>
                </a:moveTo>
                <a:cubicBezTo>
                  <a:pt x="1482" y="67"/>
                  <a:pt x="1482" y="67"/>
                  <a:pt x="1482" y="66"/>
                </a:cubicBezTo>
                <a:cubicBezTo>
                  <a:pt x="1483" y="67"/>
                  <a:pt x="1483" y="67"/>
                  <a:pt x="1483" y="67"/>
                </a:cubicBezTo>
                <a:cubicBezTo>
                  <a:pt x="1483" y="67"/>
                  <a:pt x="1483" y="67"/>
                  <a:pt x="1483" y="67"/>
                </a:cubicBezTo>
                <a:lnTo>
                  <a:pt x="1482" y="68"/>
                </a:lnTo>
                <a:close/>
                <a:moveTo>
                  <a:pt x="1483" y="63"/>
                </a:moveTo>
                <a:cubicBezTo>
                  <a:pt x="1482" y="64"/>
                  <a:pt x="1483" y="64"/>
                  <a:pt x="1482" y="65"/>
                </a:cubicBezTo>
                <a:cubicBezTo>
                  <a:pt x="1482" y="65"/>
                  <a:pt x="1481" y="65"/>
                  <a:pt x="1481" y="65"/>
                </a:cubicBezTo>
                <a:cubicBezTo>
                  <a:pt x="1480" y="64"/>
                  <a:pt x="1480" y="64"/>
                  <a:pt x="1480" y="64"/>
                </a:cubicBezTo>
                <a:cubicBezTo>
                  <a:pt x="1480" y="64"/>
                  <a:pt x="1480" y="64"/>
                  <a:pt x="1480" y="64"/>
                </a:cubicBezTo>
                <a:cubicBezTo>
                  <a:pt x="1480" y="64"/>
                  <a:pt x="1480" y="64"/>
                  <a:pt x="1480" y="64"/>
                </a:cubicBezTo>
                <a:cubicBezTo>
                  <a:pt x="1480" y="63"/>
                  <a:pt x="1481" y="63"/>
                  <a:pt x="1481" y="63"/>
                </a:cubicBezTo>
                <a:cubicBezTo>
                  <a:pt x="1482" y="63"/>
                  <a:pt x="1482" y="62"/>
                  <a:pt x="1482" y="62"/>
                </a:cubicBezTo>
                <a:cubicBezTo>
                  <a:pt x="1483" y="62"/>
                  <a:pt x="1483" y="62"/>
                  <a:pt x="1483" y="62"/>
                </a:cubicBezTo>
                <a:cubicBezTo>
                  <a:pt x="1484" y="63"/>
                  <a:pt x="1484" y="63"/>
                  <a:pt x="1484" y="63"/>
                </a:cubicBezTo>
                <a:cubicBezTo>
                  <a:pt x="1484" y="63"/>
                  <a:pt x="1483" y="63"/>
                  <a:pt x="1483" y="63"/>
                </a:cubicBezTo>
                <a:close/>
                <a:moveTo>
                  <a:pt x="1489" y="64"/>
                </a:moveTo>
                <a:cubicBezTo>
                  <a:pt x="1489" y="64"/>
                  <a:pt x="1489" y="64"/>
                  <a:pt x="1489" y="63"/>
                </a:cubicBezTo>
                <a:cubicBezTo>
                  <a:pt x="1488" y="63"/>
                  <a:pt x="1488" y="63"/>
                  <a:pt x="1488" y="63"/>
                </a:cubicBezTo>
                <a:cubicBezTo>
                  <a:pt x="1489" y="63"/>
                  <a:pt x="1489" y="63"/>
                  <a:pt x="1489" y="63"/>
                </a:cubicBezTo>
                <a:cubicBezTo>
                  <a:pt x="1489" y="63"/>
                  <a:pt x="1490" y="63"/>
                  <a:pt x="1490" y="63"/>
                </a:cubicBezTo>
                <a:cubicBezTo>
                  <a:pt x="1490" y="64"/>
                  <a:pt x="1490" y="64"/>
                  <a:pt x="1489" y="64"/>
                </a:cubicBezTo>
                <a:close/>
                <a:moveTo>
                  <a:pt x="1498" y="64"/>
                </a:moveTo>
                <a:cubicBezTo>
                  <a:pt x="1498" y="64"/>
                  <a:pt x="1498" y="64"/>
                  <a:pt x="1498" y="64"/>
                </a:cubicBezTo>
                <a:cubicBezTo>
                  <a:pt x="1497" y="64"/>
                  <a:pt x="1497" y="64"/>
                  <a:pt x="1497" y="64"/>
                </a:cubicBezTo>
                <a:cubicBezTo>
                  <a:pt x="1497" y="64"/>
                  <a:pt x="1497" y="64"/>
                  <a:pt x="1497" y="64"/>
                </a:cubicBezTo>
                <a:cubicBezTo>
                  <a:pt x="1498" y="63"/>
                  <a:pt x="1498" y="63"/>
                  <a:pt x="1498" y="63"/>
                </a:cubicBezTo>
                <a:cubicBezTo>
                  <a:pt x="1498" y="63"/>
                  <a:pt x="1498" y="63"/>
                  <a:pt x="1498" y="63"/>
                </a:cubicBezTo>
                <a:cubicBezTo>
                  <a:pt x="1498" y="64"/>
                  <a:pt x="1498" y="64"/>
                  <a:pt x="1498" y="64"/>
                </a:cubicBezTo>
                <a:close/>
                <a:moveTo>
                  <a:pt x="1504" y="66"/>
                </a:moveTo>
                <a:cubicBezTo>
                  <a:pt x="1504" y="65"/>
                  <a:pt x="1503" y="65"/>
                  <a:pt x="1503" y="65"/>
                </a:cubicBezTo>
                <a:cubicBezTo>
                  <a:pt x="1503" y="64"/>
                  <a:pt x="1503" y="64"/>
                  <a:pt x="1503" y="64"/>
                </a:cubicBezTo>
                <a:cubicBezTo>
                  <a:pt x="1504" y="64"/>
                  <a:pt x="1504" y="64"/>
                  <a:pt x="1504" y="64"/>
                </a:cubicBezTo>
                <a:cubicBezTo>
                  <a:pt x="1505" y="64"/>
                  <a:pt x="1505" y="64"/>
                  <a:pt x="1505" y="65"/>
                </a:cubicBezTo>
                <a:cubicBezTo>
                  <a:pt x="1505" y="65"/>
                  <a:pt x="1506" y="65"/>
                  <a:pt x="1506" y="65"/>
                </a:cubicBezTo>
                <a:cubicBezTo>
                  <a:pt x="1506" y="66"/>
                  <a:pt x="1506" y="66"/>
                  <a:pt x="1506" y="66"/>
                </a:cubicBezTo>
                <a:cubicBezTo>
                  <a:pt x="1506" y="67"/>
                  <a:pt x="1505" y="67"/>
                  <a:pt x="1505" y="67"/>
                </a:cubicBezTo>
                <a:cubicBezTo>
                  <a:pt x="1504" y="66"/>
                  <a:pt x="1504" y="66"/>
                  <a:pt x="1504" y="66"/>
                </a:cubicBezTo>
                <a:close/>
                <a:moveTo>
                  <a:pt x="1506" y="69"/>
                </a:moveTo>
                <a:cubicBezTo>
                  <a:pt x="1506" y="69"/>
                  <a:pt x="1506" y="68"/>
                  <a:pt x="1506" y="68"/>
                </a:cubicBezTo>
                <a:cubicBezTo>
                  <a:pt x="1507" y="68"/>
                  <a:pt x="1507" y="68"/>
                  <a:pt x="1507" y="68"/>
                </a:cubicBezTo>
                <a:cubicBezTo>
                  <a:pt x="1507" y="69"/>
                  <a:pt x="1507" y="69"/>
                  <a:pt x="1507" y="69"/>
                </a:cubicBezTo>
                <a:lnTo>
                  <a:pt x="1506" y="69"/>
                </a:lnTo>
                <a:close/>
                <a:moveTo>
                  <a:pt x="1512" y="62"/>
                </a:moveTo>
                <a:cubicBezTo>
                  <a:pt x="1512" y="63"/>
                  <a:pt x="1511" y="62"/>
                  <a:pt x="1511" y="62"/>
                </a:cubicBezTo>
                <a:cubicBezTo>
                  <a:pt x="1511" y="61"/>
                  <a:pt x="1511" y="61"/>
                  <a:pt x="1511" y="60"/>
                </a:cubicBezTo>
                <a:cubicBezTo>
                  <a:pt x="1511" y="60"/>
                  <a:pt x="1511" y="60"/>
                  <a:pt x="1511" y="60"/>
                </a:cubicBezTo>
                <a:cubicBezTo>
                  <a:pt x="1512" y="60"/>
                  <a:pt x="1512" y="60"/>
                  <a:pt x="1513" y="61"/>
                </a:cubicBezTo>
                <a:cubicBezTo>
                  <a:pt x="1513" y="61"/>
                  <a:pt x="1513" y="61"/>
                  <a:pt x="1513" y="61"/>
                </a:cubicBezTo>
                <a:cubicBezTo>
                  <a:pt x="1513" y="62"/>
                  <a:pt x="1513" y="62"/>
                  <a:pt x="1512" y="62"/>
                </a:cubicBezTo>
                <a:close/>
                <a:moveTo>
                  <a:pt x="1518" y="67"/>
                </a:moveTo>
                <a:cubicBezTo>
                  <a:pt x="1517" y="67"/>
                  <a:pt x="1517" y="67"/>
                  <a:pt x="1517" y="67"/>
                </a:cubicBezTo>
                <a:cubicBezTo>
                  <a:pt x="1517" y="67"/>
                  <a:pt x="1517" y="67"/>
                  <a:pt x="1517" y="67"/>
                </a:cubicBezTo>
                <a:cubicBezTo>
                  <a:pt x="1518" y="66"/>
                  <a:pt x="1518" y="66"/>
                  <a:pt x="1518" y="66"/>
                </a:cubicBezTo>
                <a:cubicBezTo>
                  <a:pt x="1518" y="66"/>
                  <a:pt x="1518" y="66"/>
                  <a:pt x="1518" y="66"/>
                </a:cubicBezTo>
                <a:cubicBezTo>
                  <a:pt x="1519" y="66"/>
                  <a:pt x="1519" y="66"/>
                  <a:pt x="1519" y="66"/>
                </a:cubicBezTo>
                <a:cubicBezTo>
                  <a:pt x="1519" y="67"/>
                  <a:pt x="1518" y="67"/>
                  <a:pt x="1518" y="67"/>
                </a:cubicBezTo>
                <a:close/>
                <a:moveTo>
                  <a:pt x="1520" y="61"/>
                </a:moveTo>
                <a:cubicBezTo>
                  <a:pt x="1519" y="61"/>
                  <a:pt x="1519" y="61"/>
                  <a:pt x="1519" y="61"/>
                </a:cubicBezTo>
                <a:cubicBezTo>
                  <a:pt x="1519" y="61"/>
                  <a:pt x="1518" y="61"/>
                  <a:pt x="1518" y="61"/>
                </a:cubicBezTo>
                <a:cubicBezTo>
                  <a:pt x="1518" y="60"/>
                  <a:pt x="1519" y="60"/>
                  <a:pt x="1519" y="60"/>
                </a:cubicBezTo>
                <a:cubicBezTo>
                  <a:pt x="1520" y="60"/>
                  <a:pt x="1520" y="60"/>
                  <a:pt x="1520" y="60"/>
                </a:cubicBezTo>
                <a:cubicBezTo>
                  <a:pt x="1520" y="61"/>
                  <a:pt x="1520" y="61"/>
                  <a:pt x="1520" y="61"/>
                </a:cubicBezTo>
                <a:close/>
                <a:moveTo>
                  <a:pt x="1526" y="64"/>
                </a:moveTo>
                <a:cubicBezTo>
                  <a:pt x="1526" y="64"/>
                  <a:pt x="1525" y="65"/>
                  <a:pt x="1525" y="64"/>
                </a:cubicBezTo>
                <a:cubicBezTo>
                  <a:pt x="1524" y="64"/>
                  <a:pt x="1524" y="64"/>
                  <a:pt x="1524" y="63"/>
                </a:cubicBezTo>
                <a:cubicBezTo>
                  <a:pt x="1524" y="63"/>
                  <a:pt x="1524" y="63"/>
                  <a:pt x="1524" y="63"/>
                </a:cubicBezTo>
                <a:cubicBezTo>
                  <a:pt x="1524" y="63"/>
                  <a:pt x="1525" y="63"/>
                  <a:pt x="1525" y="62"/>
                </a:cubicBezTo>
                <a:cubicBezTo>
                  <a:pt x="1526" y="62"/>
                  <a:pt x="1526" y="62"/>
                  <a:pt x="1526" y="61"/>
                </a:cubicBezTo>
                <a:cubicBezTo>
                  <a:pt x="1527" y="61"/>
                  <a:pt x="1527" y="61"/>
                  <a:pt x="1527" y="61"/>
                </a:cubicBezTo>
                <a:cubicBezTo>
                  <a:pt x="1527" y="62"/>
                  <a:pt x="1527" y="62"/>
                  <a:pt x="1527" y="62"/>
                </a:cubicBezTo>
                <a:cubicBezTo>
                  <a:pt x="1527" y="63"/>
                  <a:pt x="1527" y="63"/>
                  <a:pt x="1526" y="64"/>
                </a:cubicBezTo>
                <a:close/>
                <a:moveTo>
                  <a:pt x="1534" y="60"/>
                </a:moveTo>
                <a:cubicBezTo>
                  <a:pt x="1533" y="60"/>
                  <a:pt x="1533" y="60"/>
                  <a:pt x="1533" y="60"/>
                </a:cubicBezTo>
                <a:cubicBezTo>
                  <a:pt x="1533" y="59"/>
                  <a:pt x="1533" y="59"/>
                  <a:pt x="1534" y="59"/>
                </a:cubicBezTo>
                <a:cubicBezTo>
                  <a:pt x="1534" y="59"/>
                  <a:pt x="1534" y="59"/>
                  <a:pt x="1534" y="59"/>
                </a:cubicBezTo>
                <a:cubicBezTo>
                  <a:pt x="1535" y="59"/>
                  <a:pt x="1535" y="59"/>
                  <a:pt x="1535" y="59"/>
                </a:cubicBezTo>
                <a:lnTo>
                  <a:pt x="1534" y="60"/>
                </a:lnTo>
                <a:close/>
                <a:moveTo>
                  <a:pt x="1538" y="65"/>
                </a:moveTo>
                <a:cubicBezTo>
                  <a:pt x="1537" y="66"/>
                  <a:pt x="1537" y="66"/>
                  <a:pt x="1537" y="66"/>
                </a:cubicBezTo>
                <a:cubicBezTo>
                  <a:pt x="1537" y="66"/>
                  <a:pt x="1537" y="65"/>
                  <a:pt x="1537" y="65"/>
                </a:cubicBezTo>
                <a:cubicBezTo>
                  <a:pt x="1537" y="64"/>
                  <a:pt x="1537" y="64"/>
                  <a:pt x="1537" y="64"/>
                </a:cubicBezTo>
                <a:cubicBezTo>
                  <a:pt x="1537" y="64"/>
                  <a:pt x="1537" y="64"/>
                  <a:pt x="1537" y="64"/>
                </a:cubicBezTo>
                <a:cubicBezTo>
                  <a:pt x="1538" y="65"/>
                  <a:pt x="1538" y="65"/>
                  <a:pt x="1538" y="65"/>
                </a:cubicBezTo>
                <a:close/>
                <a:moveTo>
                  <a:pt x="1548" y="61"/>
                </a:moveTo>
                <a:cubicBezTo>
                  <a:pt x="1547" y="62"/>
                  <a:pt x="1547" y="62"/>
                  <a:pt x="1547" y="62"/>
                </a:cubicBezTo>
                <a:cubicBezTo>
                  <a:pt x="1546" y="62"/>
                  <a:pt x="1546" y="61"/>
                  <a:pt x="1546" y="60"/>
                </a:cubicBezTo>
                <a:cubicBezTo>
                  <a:pt x="1547" y="60"/>
                  <a:pt x="1547" y="60"/>
                  <a:pt x="1547" y="60"/>
                </a:cubicBezTo>
                <a:cubicBezTo>
                  <a:pt x="1547" y="60"/>
                  <a:pt x="1547" y="60"/>
                  <a:pt x="1547" y="60"/>
                </a:cubicBezTo>
                <a:cubicBezTo>
                  <a:pt x="1548" y="60"/>
                  <a:pt x="1548" y="60"/>
                  <a:pt x="1548" y="60"/>
                </a:cubicBezTo>
                <a:cubicBezTo>
                  <a:pt x="1548" y="60"/>
                  <a:pt x="1548" y="61"/>
                  <a:pt x="1548" y="61"/>
                </a:cubicBezTo>
                <a:close/>
                <a:moveTo>
                  <a:pt x="1553" y="69"/>
                </a:moveTo>
                <a:cubicBezTo>
                  <a:pt x="1552" y="70"/>
                  <a:pt x="1552" y="70"/>
                  <a:pt x="1552" y="69"/>
                </a:cubicBezTo>
                <a:cubicBezTo>
                  <a:pt x="1551" y="69"/>
                  <a:pt x="1551" y="69"/>
                  <a:pt x="1551" y="69"/>
                </a:cubicBezTo>
                <a:cubicBezTo>
                  <a:pt x="1552" y="68"/>
                  <a:pt x="1552" y="68"/>
                  <a:pt x="1552" y="68"/>
                </a:cubicBezTo>
                <a:cubicBezTo>
                  <a:pt x="1553" y="68"/>
                  <a:pt x="1553" y="68"/>
                  <a:pt x="1553" y="68"/>
                </a:cubicBezTo>
                <a:cubicBezTo>
                  <a:pt x="1553" y="69"/>
                  <a:pt x="1553" y="69"/>
                  <a:pt x="1553" y="69"/>
                </a:cubicBezTo>
                <a:close/>
                <a:moveTo>
                  <a:pt x="1556" y="62"/>
                </a:moveTo>
                <a:cubicBezTo>
                  <a:pt x="1556" y="61"/>
                  <a:pt x="1556" y="61"/>
                  <a:pt x="1556" y="61"/>
                </a:cubicBezTo>
                <a:cubicBezTo>
                  <a:pt x="1556" y="61"/>
                  <a:pt x="1556" y="61"/>
                  <a:pt x="1556" y="61"/>
                </a:cubicBezTo>
                <a:cubicBezTo>
                  <a:pt x="1557" y="61"/>
                  <a:pt x="1557" y="61"/>
                  <a:pt x="1557" y="61"/>
                </a:cubicBezTo>
                <a:cubicBezTo>
                  <a:pt x="1557" y="61"/>
                  <a:pt x="1557" y="61"/>
                  <a:pt x="1557" y="61"/>
                </a:cubicBezTo>
                <a:cubicBezTo>
                  <a:pt x="1557" y="62"/>
                  <a:pt x="1556" y="62"/>
                  <a:pt x="1556" y="62"/>
                </a:cubicBezTo>
                <a:close/>
                <a:moveTo>
                  <a:pt x="1560" y="63"/>
                </a:moveTo>
                <a:cubicBezTo>
                  <a:pt x="1559" y="63"/>
                  <a:pt x="1559" y="63"/>
                  <a:pt x="1559" y="63"/>
                </a:cubicBezTo>
                <a:cubicBezTo>
                  <a:pt x="1559" y="62"/>
                  <a:pt x="1559" y="62"/>
                  <a:pt x="1559" y="62"/>
                </a:cubicBezTo>
                <a:cubicBezTo>
                  <a:pt x="1560" y="62"/>
                  <a:pt x="1560" y="62"/>
                  <a:pt x="1560" y="62"/>
                </a:cubicBezTo>
                <a:cubicBezTo>
                  <a:pt x="1560" y="62"/>
                  <a:pt x="1560" y="62"/>
                  <a:pt x="1560" y="62"/>
                </a:cubicBezTo>
                <a:cubicBezTo>
                  <a:pt x="1560" y="63"/>
                  <a:pt x="1560" y="63"/>
                  <a:pt x="1560" y="63"/>
                </a:cubicBezTo>
                <a:close/>
                <a:moveTo>
                  <a:pt x="1568" y="61"/>
                </a:moveTo>
                <a:cubicBezTo>
                  <a:pt x="1567" y="61"/>
                  <a:pt x="1567" y="61"/>
                  <a:pt x="1567" y="61"/>
                </a:cubicBezTo>
                <a:cubicBezTo>
                  <a:pt x="1567" y="60"/>
                  <a:pt x="1567" y="60"/>
                  <a:pt x="1567" y="60"/>
                </a:cubicBezTo>
                <a:cubicBezTo>
                  <a:pt x="1568" y="60"/>
                  <a:pt x="1568" y="60"/>
                  <a:pt x="1568" y="60"/>
                </a:cubicBezTo>
                <a:cubicBezTo>
                  <a:pt x="1568" y="60"/>
                  <a:pt x="1568" y="60"/>
                  <a:pt x="1568" y="60"/>
                </a:cubicBezTo>
                <a:cubicBezTo>
                  <a:pt x="1568" y="61"/>
                  <a:pt x="1568" y="61"/>
                  <a:pt x="1568" y="61"/>
                </a:cubicBezTo>
                <a:close/>
                <a:moveTo>
                  <a:pt x="1573" y="65"/>
                </a:moveTo>
                <a:cubicBezTo>
                  <a:pt x="1572" y="65"/>
                  <a:pt x="1572" y="65"/>
                  <a:pt x="1572" y="65"/>
                </a:cubicBezTo>
                <a:cubicBezTo>
                  <a:pt x="1572" y="65"/>
                  <a:pt x="1572" y="65"/>
                  <a:pt x="1572" y="65"/>
                </a:cubicBezTo>
                <a:cubicBezTo>
                  <a:pt x="1572" y="64"/>
                  <a:pt x="1572" y="64"/>
                  <a:pt x="1572" y="64"/>
                </a:cubicBezTo>
                <a:cubicBezTo>
                  <a:pt x="1572" y="64"/>
                  <a:pt x="1572" y="64"/>
                  <a:pt x="1572" y="64"/>
                </a:cubicBezTo>
                <a:cubicBezTo>
                  <a:pt x="1573" y="64"/>
                  <a:pt x="1573" y="64"/>
                  <a:pt x="1573" y="64"/>
                </a:cubicBezTo>
                <a:lnTo>
                  <a:pt x="1573" y="65"/>
                </a:lnTo>
                <a:close/>
                <a:moveTo>
                  <a:pt x="1577" y="68"/>
                </a:moveTo>
                <a:cubicBezTo>
                  <a:pt x="1576" y="67"/>
                  <a:pt x="1576" y="67"/>
                  <a:pt x="1576" y="67"/>
                </a:cubicBezTo>
                <a:cubicBezTo>
                  <a:pt x="1577" y="67"/>
                  <a:pt x="1577" y="67"/>
                  <a:pt x="1577" y="67"/>
                </a:cubicBezTo>
                <a:cubicBezTo>
                  <a:pt x="1577" y="67"/>
                  <a:pt x="1577" y="67"/>
                  <a:pt x="1577" y="67"/>
                </a:cubicBezTo>
                <a:cubicBezTo>
                  <a:pt x="1577" y="68"/>
                  <a:pt x="1577" y="68"/>
                  <a:pt x="1577" y="68"/>
                </a:cubicBezTo>
                <a:close/>
                <a:moveTo>
                  <a:pt x="1580" y="62"/>
                </a:moveTo>
                <a:cubicBezTo>
                  <a:pt x="1580" y="62"/>
                  <a:pt x="1580" y="62"/>
                  <a:pt x="1580" y="62"/>
                </a:cubicBezTo>
                <a:cubicBezTo>
                  <a:pt x="1579" y="63"/>
                  <a:pt x="1579" y="62"/>
                  <a:pt x="1579" y="63"/>
                </a:cubicBezTo>
                <a:cubicBezTo>
                  <a:pt x="1578" y="63"/>
                  <a:pt x="1578" y="64"/>
                  <a:pt x="1577" y="64"/>
                </a:cubicBezTo>
                <a:cubicBezTo>
                  <a:pt x="1577" y="64"/>
                  <a:pt x="1577" y="64"/>
                  <a:pt x="1577" y="64"/>
                </a:cubicBezTo>
                <a:cubicBezTo>
                  <a:pt x="1576" y="63"/>
                  <a:pt x="1576" y="63"/>
                  <a:pt x="1576" y="63"/>
                </a:cubicBezTo>
                <a:cubicBezTo>
                  <a:pt x="1576" y="63"/>
                  <a:pt x="1576" y="63"/>
                  <a:pt x="1576" y="62"/>
                </a:cubicBezTo>
                <a:cubicBezTo>
                  <a:pt x="1577" y="62"/>
                  <a:pt x="1577" y="62"/>
                  <a:pt x="1577" y="62"/>
                </a:cubicBezTo>
                <a:cubicBezTo>
                  <a:pt x="1577" y="61"/>
                  <a:pt x="1577" y="61"/>
                  <a:pt x="1578" y="61"/>
                </a:cubicBezTo>
                <a:cubicBezTo>
                  <a:pt x="1579" y="61"/>
                  <a:pt x="1579" y="62"/>
                  <a:pt x="1580" y="61"/>
                </a:cubicBezTo>
                <a:cubicBezTo>
                  <a:pt x="1580" y="61"/>
                  <a:pt x="1580" y="60"/>
                  <a:pt x="1581" y="60"/>
                </a:cubicBezTo>
                <a:cubicBezTo>
                  <a:pt x="1581" y="60"/>
                  <a:pt x="1581" y="60"/>
                  <a:pt x="1581" y="60"/>
                </a:cubicBezTo>
                <a:cubicBezTo>
                  <a:pt x="1581" y="60"/>
                  <a:pt x="1581" y="60"/>
                  <a:pt x="1581" y="60"/>
                </a:cubicBezTo>
                <a:cubicBezTo>
                  <a:pt x="1582" y="61"/>
                  <a:pt x="1580" y="61"/>
                  <a:pt x="1580" y="62"/>
                </a:cubicBezTo>
                <a:close/>
                <a:moveTo>
                  <a:pt x="1582" y="70"/>
                </a:moveTo>
                <a:cubicBezTo>
                  <a:pt x="1581" y="70"/>
                  <a:pt x="1581" y="69"/>
                  <a:pt x="1581" y="68"/>
                </a:cubicBezTo>
                <a:cubicBezTo>
                  <a:pt x="1581" y="68"/>
                  <a:pt x="1581" y="68"/>
                  <a:pt x="1581" y="68"/>
                </a:cubicBezTo>
                <a:cubicBezTo>
                  <a:pt x="1582" y="68"/>
                  <a:pt x="1582" y="69"/>
                  <a:pt x="1582" y="69"/>
                </a:cubicBezTo>
                <a:lnTo>
                  <a:pt x="1582" y="70"/>
                </a:lnTo>
                <a:close/>
                <a:moveTo>
                  <a:pt x="1587" y="62"/>
                </a:moveTo>
                <a:cubicBezTo>
                  <a:pt x="1586" y="62"/>
                  <a:pt x="1586" y="62"/>
                  <a:pt x="1586" y="62"/>
                </a:cubicBezTo>
                <a:cubicBezTo>
                  <a:pt x="1586" y="63"/>
                  <a:pt x="1586" y="62"/>
                  <a:pt x="1585" y="62"/>
                </a:cubicBezTo>
                <a:cubicBezTo>
                  <a:pt x="1585" y="61"/>
                  <a:pt x="1585" y="61"/>
                  <a:pt x="1585" y="61"/>
                </a:cubicBezTo>
                <a:cubicBezTo>
                  <a:pt x="1586" y="61"/>
                  <a:pt x="1586" y="61"/>
                  <a:pt x="1586" y="61"/>
                </a:cubicBezTo>
                <a:cubicBezTo>
                  <a:pt x="1587" y="61"/>
                  <a:pt x="1587" y="61"/>
                  <a:pt x="1587" y="61"/>
                </a:cubicBezTo>
                <a:cubicBezTo>
                  <a:pt x="1587" y="61"/>
                  <a:pt x="1587" y="61"/>
                  <a:pt x="1587" y="61"/>
                </a:cubicBezTo>
                <a:cubicBezTo>
                  <a:pt x="1587" y="61"/>
                  <a:pt x="1587" y="62"/>
                  <a:pt x="1587" y="62"/>
                </a:cubicBezTo>
                <a:close/>
                <a:moveTo>
                  <a:pt x="1593" y="60"/>
                </a:moveTo>
                <a:cubicBezTo>
                  <a:pt x="1593" y="60"/>
                  <a:pt x="1593" y="60"/>
                  <a:pt x="1593" y="60"/>
                </a:cubicBezTo>
                <a:cubicBezTo>
                  <a:pt x="1593" y="60"/>
                  <a:pt x="1593" y="60"/>
                  <a:pt x="1593" y="60"/>
                </a:cubicBezTo>
                <a:cubicBezTo>
                  <a:pt x="1593" y="60"/>
                  <a:pt x="1593" y="60"/>
                  <a:pt x="1593" y="60"/>
                </a:cubicBezTo>
                <a:cubicBezTo>
                  <a:pt x="1593" y="61"/>
                  <a:pt x="1593" y="61"/>
                  <a:pt x="1593" y="61"/>
                </a:cubicBezTo>
                <a:cubicBezTo>
                  <a:pt x="1593" y="60"/>
                  <a:pt x="1593" y="60"/>
                  <a:pt x="1593" y="60"/>
                </a:cubicBezTo>
                <a:cubicBezTo>
                  <a:pt x="1593" y="60"/>
                  <a:pt x="1593" y="60"/>
                  <a:pt x="1593" y="60"/>
                </a:cubicBezTo>
                <a:close/>
                <a:moveTo>
                  <a:pt x="1593" y="68"/>
                </a:moveTo>
                <a:cubicBezTo>
                  <a:pt x="1593" y="68"/>
                  <a:pt x="1593" y="68"/>
                  <a:pt x="1593" y="68"/>
                </a:cubicBezTo>
                <a:cubicBezTo>
                  <a:pt x="1593" y="67"/>
                  <a:pt x="1593" y="67"/>
                  <a:pt x="1593" y="67"/>
                </a:cubicBezTo>
                <a:cubicBezTo>
                  <a:pt x="1593" y="67"/>
                  <a:pt x="1593" y="67"/>
                  <a:pt x="1593" y="67"/>
                </a:cubicBezTo>
                <a:cubicBezTo>
                  <a:pt x="1593" y="66"/>
                  <a:pt x="1593" y="66"/>
                  <a:pt x="1593" y="66"/>
                </a:cubicBezTo>
                <a:cubicBezTo>
                  <a:pt x="1594" y="67"/>
                  <a:pt x="1594" y="67"/>
                  <a:pt x="1594" y="67"/>
                </a:cubicBezTo>
                <a:lnTo>
                  <a:pt x="1593" y="68"/>
                </a:lnTo>
                <a:close/>
                <a:moveTo>
                  <a:pt x="1601" y="64"/>
                </a:moveTo>
                <a:cubicBezTo>
                  <a:pt x="1601" y="64"/>
                  <a:pt x="1601" y="64"/>
                  <a:pt x="1601" y="64"/>
                </a:cubicBezTo>
                <a:cubicBezTo>
                  <a:pt x="1600" y="63"/>
                  <a:pt x="1600" y="63"/>
                  <a:pt x="1600" y="63"/>
                </a:cubicBezTo>
                <a:cubicBezTo>
                  <a:pt x="1600" y="63"/>
                  <a:pt x="1600" y="63"/>
                  <a:pt x="1600" y="63"/>
                </a:cubicBezTo>
                <a:cubicBezTo>
                  <a:pt x="1601" y="63"/>
                  <a:pt x="1601" y="63"/>
                  <a:pt x="1601" y="63"/>
                </a:cubicBezTo>
                <a:cubicBezTo>
                  <a:pt x="1602" y="63"/>
                  <a:pt x="1602" y="63"/>
                  <a:pt x="1602" y="63"/>
                </a:cubicBezTo>
                <a:cubicBezTo>
                  <a:pt x="1602" y="63"/>
                  <a:pt x="1602" y="63"/>
                  <a:pt x="1602" y="63"/>
                </a:cubicBezTo>
                <a:lnTo>
                  <a:pt x="1601" y="64"/>
                </a:lnTo>
                <a:close/>
                <a:moveTo>
                  <a:pt x="1612" y="61"/>
                </a:moveTo>
                <a:cubicBezTo>
                  <a:pt x="1611" y="61"/>
                  <a:pt x="1611" y="61"/>
                  <a:pt x="1610" y="61"/>
                </a:cubicBezTo>
                <a:cubicBezTo>
                  <a:pt x="1609" y="60"/>
                  <a:pt x="1609" y="60"/>
                  <a:pt x="1608" y="59"/>
                </a:cubicBezTo>
                <a:cubicBezTo>
                  <a:pt x="1608" y="59"/>
                  <a:pt x="1607" y="59"/>
                  <a:pt x="1607" y="59"/>
                </a:cubicBezTo>
                <a:cubicBezTo>
                  <a:pt x="1607" y="58"/>
                  <a:pt x="1607" y="58"/>
                  <a:pt x="1607" y="58"/>
                </a:cubicBezTo>
                <a:cubicBezTo>
                  <a:pt x="1608" y="57"/>
                  <a:pt x="1608" y="59"/>
                  <a:pt x="1609" y="59"/>
                </a:cubicBezTo>
                <a:cubicBezTo>
                  <a:pt x="1610" y="59"/>
                  <a:pt x="1610" y="59"/>
                  <a:pt x="1611" y="59"/>
                </a:cubicBezTo>
                <a:cubicBezTo>
                  <a:pt x="1611" y="59"/>
                  <a:pt x="1611" y="59"/>
                  <a:pt x="1612" y="59"/>
                </a:cubicBezTo>
                <a:cubicBezTo>
                  <a:pt x="1612" y="59"/>
                  <a:pt x="1613" y="59"/>
                  <a:pt x="1613" y="59"/>
                </a:cubicBezTo>
                <a:cubicBezTo>
                  <a:pt x="1613" y="60"/>
                  <a:pt x="1612" y="60"/>
                  <a:pt x="1612" y="61"/>
                </a:cubicBezTo>
                <a:close/>
                <a:moveTo>
                  <a:pt x="1619" y="67"/>
                </a:moveTo>
                <a:cubicBezTo>
                  <a:pt x="1619" y="67"/>
                  <a:pt x="1618" y="67"/>
                  <a:pt x="1618" y="67"/>
                </a:cubicBezTo>
                <a:cubicBezTo>
                  <a:pt x="1618" y="66"/>
                  <a:pt x="1618" y="66"/>
                  <a:pt x="1618" y="66"/>
                </a:cubicBezTo>
                <a:cubicBezTo>
                  <a:pt x="1618" y="65"/>
                  <a:pt x="1618" y="65"/>
                  <a:pt x="1618" y="65"/>
                </a:cubicBezTo>
                <a:cubicBezTo>
                  <a:pt x="1619" y="65"/>
                  <a:pt x="1619" y="65"/>
                  <a:pt x="1619" y="65"/>
                </a:cubicBezTo>
                <a:cubicBezTo>
                  <a:pt x="1620" y="66"/>
                  <a:pt x="1620" y="66"/>
                  <a:pt x="1620" y="66"/>
                </a:cubicBezTo>
                <a:cubicBezTo>
                  <a:pt x="1620" y="67"/>
                  <a:pt x="1620" y="67"/>
                  <a:pt x="1620" y="67"/>
                </a:cubicBezTo>
                <a:lnTo>
                  <a:pt x="1619" y="67"/>
                </a:lnTo>
                <a:close/>
                <a:moveTo>
                  <a:pt x="1621" y="62"/>
                </a:moveTo>
                <a:cubicBezTo>
                  <a:pt x="1620" y="61"/>
                  <a:pt x="1620" y="61"/>
                  <a:pt x="1620" y="61"/>
                </a:cubicBezTo>
                <a:cubicBezTo>
                  <a:pt x="1620" y="61"/>
                  <a:pt x="1620" y="61"/>
                  <a:pt x="1620" y="60"/>
                </a:cubicBezTo>
                <a:cubicBezTo>
                  <a:pt x="1621" y="61"/>
                  <a:pt x="1621" y="61"/>
                  <a:pt x="1621" y="61"/>
                </a:cubicBezTo>
                <a:cubicBezTo>
                  <a:pt x="1621" y="61"/>
                  <a:pt x="1621" y="61"/>
                  <a:pt x="1621" y="61"/>
                </a:cubicBezTo>
                <a:lnTo>
                  <a:pt x="1621" y="62"/>
                </a:lnTo>
                <a:close/>
                <a:moveTo>
                  <a:pt x="1628" y="59"/>
                </a:moveTo>
                <a:cubicBezTo>
                  <a:pt x="1628" y="59"/>
                  <a:pt x="1627" y="59"/>
                  <a:pt x="1627" y="59"/>
                </a:cubicBezTo>
                <a:cubicBezTo>
                  <a:pt x="1626" y="58"/>
                  <a:pt x="1626" y="57"/>
                  <a:pt x="1627" y="57"/>
                </a:cubicBezTo>
                <a:cubicBezTo>
                  <a:pt x="1628" y="57"/>
                  <a:pt x="1628" y="57"/>
                  <a:pt x="1628" y="57"/>
                </a:cubicBezTo>
                <a:cubicBezTo>
                  <a:pt x="1629" y="58"/>
                  <a:pt x="1629" y="58"/>
                  <a:pt x="1629" y="58"/>
                </a:cubicBezTo>
                <a:cubicBezTo>
                  <a:pt x="1629" y="58"/>
                  <a:pt x="1629" y="58"/>
                  <a:pt x="1628" y="59"/>
                </a:cubicBezTo>
                <a:close/>
                <a:moveTo>
                  <a:pt x="1635" y="60"/>
                </a:moveTo>
                <a:cubicBezTo>
                  <a:pt x="1634" y="60"/>
                  <a:pt x="1634" y="60"/>
                  <a:pt x="1634" y="60"/>
                </a:cubicBezTo>
                <a:cubicBezTo>
                  <a:pt x="1633" y="60"/>
                  <a:pt x="1633" y="59"/>
                  <a:pt x="1633" y="59"/>
                </a:cubicBezTo>
                <a:cubicBezTo>
                  <a:pt x="1634" y="59"/>
                  <a:pt x="1634" y="59"/>
                  <a:pt x="1634" y="59"/>
                </a:cubicBezTo>
                <a:cubicBezTo>
                  <a:pt x="1634" y="59"/>
                  <a:pt x="1635" y="59"/>
                  <a:pt x="1635" y="60"/>
                </a:cubicBezTo>
                <a:close/>
                <a:moveTo>
                  <a:pt x="1637" y="63"/>
                </a:moveTo>
                <a:cubicBezTo>
                  <a:pt x="1636" y="63"/>
                  <a:pt x="1636" y="62"/>
                  <a:pt x="1637" y="62"/>
                </a:cubicBezTo>
                <a:cubicBezTo>
                  <a:pt x="1637" y="62"/>
                  <a:pt x="1637" y="62"/>
                  <a:pt x="1637" y="62"/>
                </a:cubicBezTo>
                <a:cubicBezTo>
                  <a:pt x="1637" y="62"/>
                  <a:pt x="1637" y="62"/>
                  <a:pt x="1637" y="62"/>
                </a:cubicBezTo>
                <a:cubicBezTo>
                  <a:pt x="1638" y="62"/>
                  <a:pt x="1637" y="63"/>
                  <a:pt x="1637" y="63"/>
                </a:cubicBezTo>
                <a:close/>
                <a:moveTo>
                  <a:pt x="1645" y="65"/>
                </a:moveTo>
                <a:cubicBezTo>
                  <a:pt x="1644" y="65"/>
                  <a:pt x="1644" y="65"/>
                  <a:pt x="1644" y="65"/>
                </a:cubicBezTo>
                <a:cubicBezTo>
                  <a:pt x="1644" y="65"/>
                  <a:pt x="1644" y="64"/>
                  <a:pt x="1644" y="64"/>
                </a:cubicBezTo>
                <a:cubicBezTo>
                  <a:pt x="1645" y="64"/>
                  <a:pt x="1645" y="64"/>
                  <a:pt x="1645" y="64"/>
                </a:cubicBezTo>
                <a:lnTo>
                  <a:pt x="1645" y="65"/>
                </a:lnTo>
                <a:close/>
                <a:moveTo>
                  <a:pt x="1646" y="57"/>
                </a:moveTo>
                <a:cubicBezTo>
                  <a:pt x="1646" y="56"/>
                  <a:pt x="1646" y="56"/>
                  <a:pt x="1646" y="56"/>
                </a:cubicBezTo>
                <a:cubicBezTo>
                  <a:pt x="1646" y="56"/>
                  <a:pt x="1646" y="56"/>
                  <a:pt x="1646" y="56"/>
                </a:cubicBezTo>
                <a:cubicBezTo>
                  <a:pt x="1647" y="57"/>
                  <a:pt x="1647" y="57"/>
                  <a:pt x="1647" y="57"/>
                </a:cubicBezTo>
                <a:cubicBezTo>
                  <a:pt x="1646" y="58"/>
                  <a:pt x="1646" y="58"/>
                  <a:pt x="1646" y="58"/>
                </a:cubicBezTo>
                <a:lnTo>
                  <a:pt x="1646" y="57"/>
                </a:lnTo>
                <a:close/>
                <a:moveTo>
                  <a:pt x="1650" y="61"/>
                </a:moveTo>
                <a:cubicBezTo>
                  <a:pt x="1650" y="61"/>
                  <a:pt x="1650" y="62"/>
                  <a:pt x="1649" y="62"/>
                </a:cubicBezTo>
                <a:cubicBezTo>
                  <a:pt x="1648" y="62"/>
                  <a:pt x="1648" y="62"/>
                  <a:pt x="1648" y="62"/>
                </a:cubicBezTo>
                <a:cubicBezTo>
                  <a:pt x="1648" y="63"/>
                  <a:pt x="1648" y="63"/>
                  <a:pt x="1647" y="63"/>
                </a:cubicBezTo>
                <a:cubicBezTo>
                  <a:pt x="1647" y="63"/>
                  <a:pt x="1647" y="63"/>
                  <a:pt x="1647" y="63"/>
                </a:cubicBezTo>
                <a:cubicBezTo>
                  <a:pt x="1646" y="62"/>
                  <a:pt x="1646" y="62"/>
                  <a:pt x="1647" y="62"/>
                </a:cubicBezTo>
                <a:cubicBezTo>
                  <a:pt x="1647" y="61"/>
                  <a:pt x="1647" y="61"/>
                  <a:pt x="1648" y="61"/>
                </a:cubicBezTo>
                <a:cubicBezTo>
                  <a:pt x="1648" y="60"/>
                  <a:pt x="1648" y="60"/>
                  <a:pt x="1648" y="60"/>
                </a:cubicBezTo>
                <a:cubicBezTo>
                  <a:pt x="1649" y="60"/>
                  <a:pt x="1649" y="60"/>
                  <a:pt x="1649" y="60"/>
                </a:cubicBezTo>
                <a:cubicBezTo>
                  <a:pt x="1650" y="60"/>
                  <a:pt x="1650" y="60"/>
                  <a:pt x="1650" y="60"/>
                </a:cubicBezTo>
                <a:cubicBezTo>
                  <a:pt x="1650" y="60"/>
                  <a:pt x="1650" y="60"/>
                  <a:pt x="1650" y="60"/>
                </a:cubicBezTo>
                <a:lnTo>
                  <a:pt x="1650" y="61"/>
                </a:lnTo>
                <a:close/>
                <a:moveTo>
                  <a:pt x="1655" y="66"/>
                </a:moveTo>
                <a:cubicBezTo>
                  <a:pt x="1654" y="66"/>
                  <a:pt x="1654" y="65"/>
                  <a:pt x="1654" y="64"/>
                </a:cubicBezTo>
                <a:cubicBezTo>
                  <a:pt x="1654" y="64"/>
                  <a:pt x="1654" y="64"/>
                  <a:pt x="1655" y="64"/>
                </a:cubicBezTo>
                <a:cubicBezTo>
                  <a:pt x="1655" y="64"/>
                  <a:pt x="1657" y="64"/>
                  <a:pt x="1656" y="65"/>
                </a:cubicBezTo>
                <a:cubicBezTo>
                  <a:pt x="1656" y="66"/>
                  <a:pt x="1655" y="66"/>
                  <a:pt x="1655" y="66"/>
                </a:cubicBezTo>
                <a:close/>
                <a:moveTo>
                  <a:pt x="1657" y="59"/>
                </a:moveTo>
                <a:cubicBezTo>
                  <a:pt x="1657" y="59"/>
                  <a:pt x="1657" y="59"/>
                  <a:pt x="1656" y="59"/>
                </a:cubicBezTo>
                <a:cubicBezTo>
                  <a:pt x="1656" y="59"/>
                  <a:pt x="1656" y="59"/>
                  <a:pt x="1656" y="59"/>
                </a:cubicBezTo>
                <a:cubicBezTo>
                  <a:pt x="1656" y="58"/>
                  <a:pt x="1656" y="58"/>
                  <a:pt x="1656" y="58"/>
                </a:cubicBezTo>
                <a:cubicBezTo>
                  <a:pt x="1656" y="58"/>
                  <a:pt x="1656" y="58"/>
                  <a:pt x="1656" y="58"/>
                </a:cubicBezTo>
                <a:cubicBezTo>
                  <a:pt x="1657" y="58"/>
                  <a:pt x="1657" y="58"/>
                  <a:pt x="1657" y="58"/>
                </a:cubicBezTo>
                <a:cubicBezTo>
                  <a:pt x="1657" y="58"/>
                  <a:pt x="1657" y="58"/>
                  <a:pt x="1657" y="59"/>
                </a:cubicBezTo>
                <a:close/>
                <a:moveTo>
                  <a:pt x="1661" y="63"/>
                </a:moveTo>
                <a:cubicBezTo>
                  <a:pt x="1660" y="63"/>
                  <a:pt x="1659" y="63"/>
                  <a:pt x="1660" y="62"/>
                </a:cubicBezTo>
                <a:cubicBezTo>
                  <a:pt x="1660" y="62"/>
                  <a:pt x="1660" y="62"/>
                  <a:pt x="1660" y="62"/>
                </a:cubicBezTo>
                <a:cubicBezTo>
                  <a:pt x="1661" y="62"/>
                  <a:pt x="1661" y="62"/>
                  <a:pt x="1661" y="62"/>
                </a:cubicBezTo>
                <a:cubicBezTo>
                  <a:pt x="1661" y="63"/>
                  <a:pt x="1661" y="63"/>
                  <a:pt x="1661" y="63"/>
                </a:cubicBezTo>
                <a:close/>
                <a:moveTo>
                  <a:pt x="1663" y="59"/>
                </a:moveTo>
                <a:cubicBezTo>
                  <a:pt x="1662" y="59"/>
                  <a:pt x="1662" y="59"/>
                  <a:pt x="1662" y="59"/>
                </a:cubicBezTo>
                <a:cubicBezTo>
                  <a:pt x="1662" y="60"/>
                  <a:pt x="1661" y="59"/>
                  <a:pt x="1661" y="58"/>
                </a:cubicBezTo>
                <a:cubicBezTo>
                  <a:pt x="1661" y="58"/>
                  <a:pt x="1661" y="58"/>
                  <a:pt x="1661" y="57"/>
                </a:cubicBezTo>
                <a:cubicBezTo>
                  <a:pt x="1662" y="57"/>
                  <a:pt x="1662" y="57"/>
                  <a:pt x="1662" y="57"/>
                </a:cubicBezTo>
                <a:cubicBezTo>
                  <a:pt x="1662" y="57"/>
                  <a:pt x="1663" y="57"/>
                  <a:pt x="1663" y="58"/>
                </a:cubicBezTo>
                <a:cubicBezTo>
                  <a:pt x="1663" y="58"/>
                  <a:pt x="1663" y="59"/>
                  <a:pt x="1663" y="59"/>
                </a:cubicBezTo>
                <a:close/>
                <a:moveTo>
                  <a:pt x="1679" y="67"/>
                </a:moveTo>
                <a:cubicBezTo>
                  <a:pt x="1679" y="67"/>
                  <a:pt x="1679" y="66"/>
                  <a:pt x="1679" y="66"/>
                </a:cubicBezTo>
                <a:cubicBezTo>
                  <a:pt x="1680" y="66"/>
                  <a:pt x="1680" y="66"/>
                  <a:pt x="1680" y="66"/>
                </a:cubicBezTo>
                <a:cubicBezTo>
                  <a:pt x="1680" y="67"/>
                  <a:pt x="1680" y="67"/>
                  <a:pt x="1680" y="67"/>
                </a:cubicBezTo>
                <a:lnTo>
                  <a:pt x="1679" y="67"/>
                </a:lnTo>
                <a:close/>
                <a:moveTo>
                  <a:pt x="1685" y="59"/>
                </a:moveTo>
                <a:cubicBezTo>
                  <a:pt x="1684" y="59"/>
                  <a:pt x="1684" y="59"/>
                  <a:pt x="1684" y="59"/>
                </a:cubicBezTo>
                <a:cubicBezTo>
                  <a:pt x="1684" y="58"/>
                  <a:pt x="1684" y="58"/>
                  <a:pt x="1684" y="58"/>
                </a:cubicBezTo>
                <a:cubicBezTo>
                  <a:pt x="1685" y="58"/>
                  <a:pt x="1685" y="58"/>
                  <a:pt x="1685" y="58"/>
                </a:cubicBezTo>
                <a:cubicBezTo>
                  <a:pt x="1685" y="58"/>
                  <a:pt x="1685" y="58"/>
                  <a:pt x="1685" y="58"/>
                </a:cubicBezTo>
                <a:lnTo>
                  <a:pt x="1685" y="59"/>
                </a:lnTo>
                <a:close/>
                <a:moveTo>
                  <a:pt x="1692" y="65"/>
                </a:moveTo>
                <a:cubicBezTo>
                  <a:pt x="1692" y="65"/>
                  <a:pt x="1692" y="64"/>
                  <a:pt x="1692" y="64"/>
                </a:cubicBezTo>
                <a:cubicBezTo>
                  <a:pt x="1693" y="64"/>
                  <a:pt x="1693" y="64"/>
                  <a:pt x="1693" y="64"/>
                </a:cubicBezTo>
                <a:cubicBezTo>
                  <a:pt x="1693" y="65"/>
                  <a:pt x="1693" y="65"/>
                  <a:pt x="1693" y="65"/>
                </a:cubicBezTo>
                <a:lnTo>
                  <a:pt x="1692" y="65"/>
                </a:lnTo>
                <a:close/>
                <a:moveTo>
                  <a:pt x="1709" y="61"/>
                </a:moveTo>
                <a:cubicBezTo>
                  <a:pt x="1708" y="60"/>
                  <a:pt x="1708" y="60"/>
                  <a:pt x="1708" y="60"/>
                </a:cubicBezTo>
                <a:cubicBezTo>
                  <a:pt x="1708" y="59"/>
                  <a:pt x="1707" y="60"/>
                  <a:pt x="1707" y="59"/>
                </a:cubicBezTo>
                <a:cubicBezTo>
                  <a:pt x="1707" y="58"/>
                  <a:pt x="1707" y="58"/>
                  <a:pt x="1707" y="58"/>
                </a:cubicBezTo>
                <a:cubicBezTo>
                  <a:pt x="1707" y="58"/>
                  <a:pt x="1707" y="58"/>
                  <a:pt x="1707" y="58"/>
                </a:cubicBezTo>
                <a:cubicBezTo>
                  <a:pt x="1708" y="58"/>
                  <a:pt x="1708" y="58"/>
                  <a:pt x="1708" y="58"/>
                </a:cubicBezTo>
                <a:cubicBezTo>
                  <a:pt x="1709" y="59"/>
                  <a:pt x="1709" y="59"/>
                  <a:pt x="1709" y="59"/>
                </a:cubicBezTo>
                <a:cubicBezTo>
                  <a:pt x="1709" y="59"/>
                  <a:pt x="1710" y="60"/>
                  <a:pt x="1710" y="60"/>
                </a:cubicBezTo>
                <a:lnTo>
                  <a:pt x="1709" y="61"/>
                </a:lnTo>
                <a:close/>
                <a:moveTo>
                  <a:pt x="1710" y="64"/>
                </a:moveTo>
                <a:cubicBezTo>
                  <a:pt x="1710" y="64"/>
                  <a:pt x="1710" y="63"/>
                  <a:pt x="1710" y="63"/>
                </a:cubicBezTo>
                <a:cubicBezTo>
                  <a:pt x="1711" y="63"/>
                  <a:pt x="1711" y="63"/>
                  <a:pt x="1711" y="63"/>
                </a:cubicBezTo>
                <a:cubicBezTo>
                  <a:pt x="1711" y="63"/>
                  <a:pt x="1711" y="63"/>
                  <a:pt x="1711" y="63"/>
                </a:cubicBezTo>
                <a:lnTo>
                  <a:pt x="1710" y="64"/>
                </a:lnTo>
                <a:close/>
                <a:moveTo>
                  <a:pt x="1715" y="59"/>
                </a:moveTo>
                <a:cubicBezTo>
                  <a:pt x="1714" y="59"/>
                  <a:pt x="1714" y="59"/>
                  <a:pt x="1714" y="58"/>
                </a:cubicBezTo>
                <a:cubicBezTo>
                  <a:pt x="1714" y="58"/>
                  <a:pt x="1714" y="58"/>
                  <a:pt x="1714" y="58"/>
                </a:cubicBezTo>
                <a:cubicBezTo>
                  <a:pt x="1714" y="57"/>
                  <a:pt x="1714" y="57"/>
                  <a:pt x="1714" y="57"/>
                </a:cubicBezTo>
                <a:cubicBezTo>
                  <a:pt x="1715" y="57"/>
                  <a:pt x="1715" y="58"/>
                  <a:pt x="1715" y="58"/>
                </a:cubicBezTo>
                <a:cubicBezTo>
                  <a:pt x="1715" y="58"/>
                  <a:pt x="1715" y="58"/>
                  <a:pt x="1715" y="58"/>
                </a:cubicBezTo>
                <a:lnTo>
                  <a:pt x="1715" y="59"/>
                </a:lnTo>
                <a:close/>
                <a:moveTo>
                  <a:pt x="1724" y="61"/>
                </a:moveTo>
                <a:cubicBezTo>
                  <a:pt x="1723" y="61"/>
                  <a:pt x="1723" y="61"/>
                  <a:pt x="1723" y="61"/>
                </a:cubicBezTo>
                <a:cubicBezTo>
                  <a:pt x="1723" y="61"/>
                  <a:pt x="1722" y="60"/>
                  <a:pt x="1723" y="60"/>
                </a:cubicBezTo>
                <a:cubicBezTo>
                  <a:pt x="1724" y="60"/>
                  <a:pt x="1724" y="60"/>
                  <a:pt x="1724" y="60"/>
                </a:cubicBezTo>
                <a:cubicBezTo>
                  <a:pt x="1724" y="60"/>
                  <a:pt x="1724" y="60"/>
                  <a:pt x="1724" y="61"/>
                </a:cubicBezTo>
                <a:close/>
                <a:moveTo>
                  <a:pt x="1726" y="59"/>
                </a:moveTo>
                <a:cubicBezTo>
                  <a:pt x="1725" y="59"/>
                  <a:pt x="1725" y="59"/>
                  <a:pt x="1725" y="59"/>
                </a:cubicBezTo>
                <a:cubicBezTo>
                  <a:pt x="1725" y="59"/>
                  <a:pt x="1725" y="59"/>
                  <a:pt x="1725" y="59"/>
                </a:cubicBezTo>
                <a:cubicBezTo>
                  <a:pt x="1725" y="59"/>
                  <a:pt x="1725" y="59"/>
                  <a:pt x="1725" y="59"/>
                </a:cubicBezTo>
                <a:cubicBezTo>
                  <a:pt x="1726" y="59"/>
                  <a:pt x="1726" y="59"/>
                  <a:pt x="1726" y="59"/>
                </a:cubicBezTo>
                <a:cubicBezTo>
                  <a:pt x="1726" y="59"/>
                  <a:pt x="1726" y="59"/>
                  <a:pt x="1726" y="59"/>
                </a:cubicBezTo>
                <a:close/>
                <a:moveTo>
                  <a:pt x="1734" y="60"/>
                </a:moveTo>
                <a:cubicBezTo>
                  <a:pt x="1733" y="59"/>
                  <a:pt x="1733" y="59"/>
                  <a:pt x="1734" y="58"/>
                </a:cubicBezTo>
                <a:cubicBezTo>
                  <a:pt x="1734" y="58"/>
                  <a:pt x="1734" y="58"/>
                  <a:pt x="1734" y="58"/>
                </a:cubicBezTo>
                <a:cubicBezTo>
                  <a:pt x="1734" y="59"/>
                  <a:pt x="1734" y="59"/>
                  <a:pt x="1734" y="59"/>
                </a:cubicBezTo>
                <a:cubicBezTo>
                  <a:pt x="1734" y="60"/>
                  <a:pt x="1734" y="60"/>
                  <a:pt x="1734" y="60"/>
                </a:cubicBezTo>
                <a:close/>
                <a:moveTo>
                  <a:pt x="1736" y="65"/>
                </a:moveTo>
                <a:cubicBezTo>
                  <a:pt x="1736" y="66"/>
                  <a:pt x="1735" y="66"/>
                  <a:pt x="1735" y="65"/>
                </a:cubicBezTo>
                <a:cubicBezTo>
                  <a:pt x="1735" y="65"/>
                  <a:pt x="1735" y="65"/>
                  <a:pt x="1735" y="65"/>
                </a:cubicBezTo>
                <a:cubicBezTo>
                  <a:pt x="1735" y="64"/>
                  <a:pt x="1735" y="64"/>
                  <a:pt x="1735" y="64"/>
                </a:cubicBezTo>
                <a:cubicBezTo>
                  <a:pt x="1736" y="64"/>
                  <a:pt x="1736" y="64"/>
                  <a:pt x="1736" y="64"/>
                </a:cubicBezTo>
                <a:cubicBezTo>
                  <a:pt x="1736" y="65"/>
                  <a:pt x="1736" y="65"/>
                  <a:pt x="1736" y="65"/>
                </a:cubicBezTo>
                <a:close/>
                <a:moveTo>
                  <a:pt x="1739" y="64"/>
                </a:moveTo>
                <a:cubicBezTo>
                  <a:pt x="1739" y="64"/>
                  <a:pt x="1739" y="64"/>
                  <a:pt x="1739" y="64"/>
                </a:cubicBezTo>
                <a:cubicBezTo>
                  <a:pt x="1738" y="63"/>
                  <a:pt x="1738" y="63"/>
                  <a:pt x="1738" y="63"/>
                </a:cubicBezTo>
                <a:cubicBezTo>
                  <a:pt x="1739" y="63"/>
                  <a:pt x="1739" y="63"/>
                  <a:pt x="1739" y="63"/>
                </a:cubicBezTo>
                <a:cubicBezTo>
                  <a:pt x="1739" y="63"/>
                  <a:pt x="1739" y="63"/>
                  <a:pt x="1739" y="63"/>
                </a:cubicBezTo>
                <a:cubicBezTo>
                  <a:pt x="1739" y="63"/>
                  <a:pt x="1739" y="63"/>
                  <a:pt x="1739" y="63"/>
                </a:cubicBezTo>
                <a:cubicBezTo>
                  <a:pt x="1739" y="63"/>
                  <a:pt x="1739" y="63"/>
                  <a:pt x="1739" y="63"/>
                </a:cubicBezTo>
                <a:lnTo>
                  <a:pt x="1739" y="64"/>
                </a:lnTo>
                <a:close/>
                <a:moveTo>
                  <a:pt x="1741" y="57"/>
                </a:moveTo>
                <a:cubicBezTo>
                  <a:pt x="1740" y="58"/>
                  <a:pt x="1740" y="57"/>
                  <a:pt x="1740" y="57"/>
                </a:cubicBezTo>
                <a:cubicBezTo>
                  <a:pt x="1739" y="58"/>
                  <a:pt x="1739" y="59"/>
                  <a:pt x="1738" y="58"/>
                </a:cubicBezTo>
                <a:cubicBezTo>
                  <a:pt x="1738" y="58"/>
                  <a:pt x="1738" y="58"/>
                  <a:pt x="1738" y="58"/>
                </a:cubicBezTo>
                <a:cubicBezTo>
                  <a:pt x="1738" y="57"/>
                  <a:pt x="1739" y="57"/>
                  <a:pt x="1739" y="57"/>
                </a:cubicBezTo>
                <a:cubicBezTo>
                  <a:pt x="1739" y="56"/>
                  <a:pt x="1739" y="56"/>
                  <a:pt x="1739" y="56"/>
                </a:cubicBezTo>
                <a:cubicBezTo>
                  <a:pt x="1740" y="56"/>
                  <a:pt x="1740" y="56"/>
                  <a:pt x="1740" y="56"/>
                </a:cubicBezTo>
                <a:cubicBezTo>
                  <a:pt x="1740" y="56"/>
                  <a:pt x="1740" y="56"/>
                  <a:pt x="1741" y="56"/>
                </a:cubicBezTo>
                <a:cubicBezTo>
                  <a:pt x="1741" y="56"/>
                  <a:pt x="1741" y="57"/>
                  <a:pt x="1741" y="57"/>
                </a:cubicBezTo>
                <a:close/>
                <a:moveTo>
                  <a:pt x="1750" y="59"/>
                </a:moveTo>
                <a:cubicBezTo>
                  <a:pt x="1749" y="59"/>
                  <a:pt x="1749" y="60"/>
                  <a:pt x="1749" y="60"/>
                </a:cubicBezTo>
                <a:cubicBezTo>
                  <a:pt x="1748" y="59"/>
                  <a:pt x="1748" y="59"/>
                  <a:pt x="1748" y="59"/>
                </a:cubicBezTo>
                <a:cubicBezTo>
                  <a:pt x="1748" y="58"/>
                  <a:pt x="1749" y="58"/>
                  <a:pt x="1749" y="58"/>
                </a:cubicBezTo>
                <a:cubicBezTo>
                  <a:pt x="1749" y="58"/>
                  <a:pt x="1749" y="58"/>
                  <a:pt x="1750" y="57"/>
                </a:cubicBezTo>
                <a:cubicBezTo>
                  <a:pt x="1750" y="57"/>
                  <a:pt x="1750" y="57"/>
                  <a:pt x="1750" y="57"/>
                </a:cubicBezTo>
                <a:cubicBezTo>
                  <a:pt x="1750" y="58"/>
                  <a:pt x="1750" y="58"/>
                  <a:pt x="1750" y="58"/>
                </a:cubicBezTo>
                <a:cubicBezTo>
                  <a:pt x="1750" y="58"/>
                  <a:pt x="1750" y="59"/>
                  <a:pt x="1750" y="59"/>
                </a:cubicBezTo>
                <a:close/>
                <a:moveTo>
                  <a:pt x="1754" y="58"/>
                </a:moveTo>
                <a:cubicBezTo>
                  <a:pt x="1753" y="58"/>
                  <a:pt x="1753" y="58"/>
                  <a:pt x="1753" y="58"/>
                </a:cubicBezTo>
                <a:cubicBezTo>
                  <a:pt x="1753" y="57"/>
                  <a:pt x="1753" y="57"/>
                  <a:pt x="1753" y="57"/>
                </a:cubicBezTo>
                <a:cubicBezTo>
                  <a:pt x="1754" y="57"/>
                  <a:pt x="1754" y="57"/>
                  <a:pt x="1754" y="57"/>
                </a:cubicBezTo>
                <a:cubicBezTo>
                  <a:pt x="1754" y="57"/>
                  <a:pt x="1754" y="57"/>
                  <a:pt x="1754" y="57"/>
                </a:cubicBezTo>
                <a:lnTo>
                  <a:pt x="1754" y="58"/>
                </a:lnTo>
                <a:close/>
                <a:moveTo>
                  <a:pt x="1764" y="58"/>
                </a:moveTo>
                <a:cubicBezTo>
                  <a:pt x="1763" y="59"/>
                  <a:pt x="1762" y="58"/>
                  <a:pt x="1762" y="58"/>
                </a:cubicBezTo>
                <a:cubicBezTo>
                  <a:pt x="1763" y="57"/>
                  <a:pt x="1763" y="57"/>
                  <a:pt x="1763" y="57"/>
                </a:cubicBezTo>
                <a:cubicBezTo>
                  <a:pt x="1763" y="57"/>
                  <a:pt x="1763" y="57"/>
                  <a:pt x="1763" y="57"/>
                </a:cubicBezTo>
                <a:cubicBezTo>
                  <a:pt x="1764" y="57"/>
                  <a:pt x="1764" y="57"/>
                  <a:pt x="1764" y="57"/>
                </a:cubicBezTo>
                <a:cubicBezTo>
                  <a:pt x="1764" y="57"/>
                  <a:pt x="1764" y="58"/>
                  <a:pt x="1764" y="58"/>
                </a:cubicBezTo>
                <a:close/>
                <a:moveTo>
                  <a:pt x="1770" y="61"/>
                </a:moveTo>
                <a:cubicBezTo>
                  <a:pt x="1770" y="60"/>
                  <a:pt x="1770" y="60"/>
                  <a:pt x="1770" y="59"/>
                </a:cubicBezTo>
                <a:cubicBezTo>
                  <a:pt x="1771" y="59"/>
                  <a:pt x="1771" y="59"/>
                  <a:pt x="1771" y="59"/>
                </a:cubicBezTo>
                <a:cubicBezTo>
                  <a:pt x="1771" y="60"/>
                  <a:pt x="1771" y="60"/>
                  <a:pt x="1771" y="60"/>
                </a:cubicBezTo>
                <a:cubicBezTo>
                  <a:pt x="1771" y="61"/>
                  <a:pt x="1771" y="61"/>
                  <a:pt x="1770" y="61"/>
                </a:cubicBezTo>
                <a:close/>
                <a:moveTo>
                  <a:pt x="1777" y="58"/>
                </a:moveTo>
                <a:cubicBezTo>
                  <a:pt x="1777" y="58"/>
                  <a:pt x="1777" y="58"/>
                  <a:pt x="1777" y="58"/>
                </a:cubicBezTo>
                <a:cubicBezTo>
                  <a:pt x="1776" y="57"/>
                  <a:pt x="1776" y="57"/>
                  <a:pt x="1776" y="57"/>
                </a:cubicBezTo>
                <a:cubicBezTo>
                  <a:pt x="1777" y="56"/>
                  <a:pt x="1777" y="56"/>
                  <a:pt x="1777" y="56"/>
                </a:cubicBezTo>
                <a:cubicBezTo>
                  <a:pt x="1777" y="56"/>
                  <a:pt x="1777" y="56"/>
                  <a:pt x="1777" y="56"/>
                </a:cubicBezTo>
                <a:cubicBezTo>
                  <a:pt x="1778" y="57"/>
                  <a:pt x="1778" y="57"/>
                  <a:pt x="1778" y="57"/>
                </a:cubicBezTo>
                <a:lnTo>
                  <a:pt x="1777" y="58"/>
                </a:lnTo>
                <a:close/>
                <a:moveTo>
                  <a:pt x="1781" y="59"/>
                </a:moveTo>
                <a:cubicBezTo>
                  <a:pt x="1781" y="59"/>
                  <a:pt x="1781" y="58"/>
                  <a:pt x="1782" y="58"/>
                </a:cubicBezTo>
                <a:cubicBezTo>
                  <a:pt x="1782" y="58"/>
                  <a:pt x="1782" y="58"/>
                  <a:pt x="1782" y="58"/>
                </a:cubicBezTo>
                <a:cubicBezTo>
                  <a:pt x="1783" y="58"/>
                  <a:pt x="1783" y="58"/>
                  <a:pt x="1783" y="59"/>
                </a:cubicBezTo>
                <a:cubicBezTo>
                  <a:pt x="1782" y="59"/>
                  <a:pt x="1782" y="59"/>
                  <a:pt x="1781" y="59"/>
                </a:cubicBezTo>
                <a:close/>
                <a:moveTo>
                  <a:pt x="1785" y="56"/>
                </a:moveTo>
                <a:cubicBezTo>
                  <a:pt x="1785" y="56"/>
                  <a:pt x="1785" y="56"/>
                  <a:pt x="1785" y="56"/>
                </a:cubicBezTo>
                <a:cubicBezTo>
                  <a:pt x="1785" y="56"/>
                  <a:pt x="1785" y="56"/>
                  <a:pt x="1785" y="56"/>
                </a:cubicBezTo>
                <a:cubicBezTo>
                  <a:pt x="1785" y="56"/>
                  <a:pt x="1785" y="56"/>
                  <a:pt x="1785" y="56"/>
                </a:cubicBezTo>
                <a:cubicBezTo>
                  <a:pt x="1785" y="56"/>
                  <a:pt x="1785" y="56"/>
                  <a:pt x="1785" y="56"/>
                </a:cubicBezTo>
                <a:close/>
                <a:moveTo>
                  <a:pt x="1788" y="57"/>
                </a:moveTo>
                <a:cubicBezTo>
                  <a:pt x="1788" y="57"/>
                  <a:pt x="1788" y="57"/>
                  <a:pt x="1788" y="57"/>
                </a:cubicBezTo>
                <a:cubicBezTo>
                  <a:pt x="1788" y="57"/>
                  <a:pt x="1788" y="57"/>
                  <a:pt x="1788" y="57"/>
                </a:cubicBezTo>
                <a:cubicBezTo>
                  <a:pt x="1788" y="56"/>
                  <a:pt x="1788" y="56"/>
                  <a:pt x="1788" y="56"/>
                </a:cubicBezTo>
                <a:cubicBezTo>
                  <a:pt x="1788" y="56"/>
                  <a:pt x="1788" y="56"/>
                  <a:pt x="1788" y="56"/>
                </a:cubicBezTo>
                <a:cubicBezTo>
                  <a:pt x="1789" y="57"/>
                  <a:pt x="1789" y="57"/>
                  <a:pt x="1789" y="57"/>
                </a:cubicBezTo>
                <a:lnTo>
                  <a:pt x="1788" y="57"/>
                </a:lnTo>
                <a:close/>
                <a:moveTo>
                  <a:pt x="1794" y="61"/>
                </a:moveTo>
                <a:cubicBezTo>
                  <a:pt x="1793" y="61"/>
                  <a:pt x="1792" y="61"/>
                  <a:pt x="1792" y="60"/>
                </a:cubicBezTo>
                <a:cubicBezTo>
                  <a:pt x="1792" y="60"/>
                  <a:pt x="1792" y="59"/>
                  <a:pt x="1793" y="59"/>
                </a:cubicBezTo>
                <a:cubicBezTo>
                  <a:pt x="1794" y="59"/>
                  <a:pt x="1794" y="59"/>
                  <a:pt x="1795" y="59"/>
                </a:cubicBezTo>
                <a:cubicBezTo>
                  <a:pt x="1795" y="60"/>
                  <a:pt x="1795" y="60"/>
                  <a:pt x="1795" y="60"/>
                </a:cubicBezTo>
                <a:lnTo>
                  <a:pt x="1794" y="61"/>
                </a:lnTo>
                <a:close/>
                <a:moveTo>
                  <a:pt x="1801" y="58"/>
                </a:moveTo>
                <a:cubicBezTo>
                  <a:pt x="1801" y="58"/>
                  <a:pt x="1801" y="57"/>
                  <a:pt x="1801" y="57"/>
                </a:cubicBezTo>
                <a:cubicBezTo>
                  <a:pt x="1802" y="57"/>
                  <a:pt x="1802" y="57"/>
                  <a:pt x="1802" y="57"/>
                </a:cubicBezTo>
                <a:cubicBezTo>
                  <a:pt x="1802" y="58"/>
                  <a:pt x="1802" y="58"/>
                  <a:pt x="1802" y="58"/>
                </a:cubicBezTo>
                <a:lnTo>
                  <a:pt x="1801" y="58"/>
                </a:lnTo>
                <a:close/>
                <a:moveTo>
                  <a:pt x="1803" y="54"/>
                </a:moveTo>
                <a:cubicBezTo>
                  <a:pt x="1802" y="54"/>
                  <a:pt x="1802" y="54"/>
                  <a:pt x="1802" y="54"/>
                </a:cubicBezTo>
                <a:cubicBezTo>
                  <a:pt x="1803" y="53"/>
                  <a:pt x="1803" y="53"/>
                  <a:pt x="1803" y="53"/>
                </a:cubicBezTo>
                <a:cubicBezTo>
                  <a:pt x="1803" y="53"/>
                  <a:pt x="1803" y="53"/>
                  <a:pt x="1803" y="53"/>
                </a:cubicBezTo>
                <a:cubicBezTo>
                  <a:pt x="1803" y="53"/>
                  <a:pt x="1803" y="53"/>
                  <a:pt x="1803" y="53"/>
                </a:cubicBezTo>
                <a:lnTo>
                  <a:pt x="1803" y="54"/>
                </a:lnTo>
                <a:close/>
                <a:moveTo>
                  <a:pt x="1807" y="61"/>
                </a:moveTo>
                <a:cubicBezTo>
                  <a:pt x="1807" y="61"/>
                  <a:pt x="1807" y="60"/>
                  <a:pt x="1807" y="60"/>
                </a:cubicBezTo>
                <a:cubicBezTo>
                  <a:pt x="1808" y="60"/>
                  <a:pt x="1808" y="60"/>
                  <a:pt x="1808" y="60"/>
                </a:cubicBezTo>
                <a:cubicBezTo>
                  <a:pt x="1808" y="60"/>
                  <a:pt x="1808" y="60"/>
                  <a:pt x="1808" y="60"/>
                </a:cubicBezTo>
                <a:cubicBezTo>
                  <a:pt x="1808" y="61"/>
                  <a:pt x="1807" y="61"/>
                  <a:pt x="1807" y="61"/>
                </a:cubicBezTo>
                <a:close/>
                <a:moveTo>
                  <a:pt x="1809" y="58"/>
                </a:moveTo>
                <a:cubicBezTo>
                  <a:pt x="1809" y="58"/>
                  <a:pt x="1809" y="58"/>
                  <a:pt x="1809" y="58"/>
                </a:cubicBezTo>
                <a:cubicBezTo>
                  <a:pt x="1808" y="58"/>
                  <a:pt x="1808" y="58"/>
                  <a:pt x="1808" y="58"/>
                </a:cubicBezTo>
                <a:cubicBezTo>
                  <a:pt x="1808" y="57"/>
                  <a:pt x="1809" y="57"/>
                  <a:pt x="1809" y="57"/>
                </a:cubicBezTo>
                <a:cubicBezTo>
                  <a:pt x="1810" y="57"/>
                  <a:pt x="1810" y="57"/>
                  <a:pt x="1810" y="57"/>
                </a:cubicBezTo>
                <a:lnTo>
                  <a:pt x="1809" y="58"/>
                </a:lnTo>
                <a:close/>
                <a:moveTo>
                  <a:pt x="1815" y="60"/>
                </a:moveTo>
                <a:cubicBezTo>
                  <a:pt x="1815" y="59"/>
                  <a:pt x="1814" y="58"/>
                  <a:pt x="1815" y="58"/>
                </a:cubicBezTo>
                <a:cubicBezTo>
                  <a:pt x="1815" y="58"/>
                  <a:pt x="1815" y="58"/>
                  <a:pt x="1815" y="58"/>
                </a:cubicBezTo>
                <a:cubicBezTo>
                  <a:pt x="1816" y="58"/>
                  <a:pt x="1816" y="59"/>
                  <a:pt x="1816" y="59"/>
                </a:cubicBezTo>
                <a:cubicBezTo>
                  <a:pt x="1816" y="59"/>
                  <a:pt x="1815" y="60"/>
                  <a:pt x="1815" y="60"/>
                </a:cubicBezTo>
                <a:close/>
                <a:moveTo>
                  <a:pt x="1823" y="60"/>
                </a:moveTo>
                <a:cubicBezTo>
                  <a:pt x="1822" y="60"/>
                  <a:pt x="1822" y="60"/>
                  <a:pt x="1822" y="59"/>
                </a:cubicBezTo>
                <a:cubicBezTo>
                  <a:pt x="1822" y="59"/>
                  <a:pt x="1821" y="59"/>
                  <a:pt x="1821" y="59"/>
                </a:cubicBezTo>
                <a:cubicBezTo>
                  <a:pt x="1821" y="58"/>
                  <a:pt x="1821" y="58"/>
                  <a:pt x="1821" y="58"/>
                </a:cubicBezTo>
                <a:cubicBezTo>
                  <a:pt x="1821" y="58"/>
                  <a:pt x="1821" y="58"/>
                  <a:pt x="1821" y="58"/>
                </a:cubicBezTo>
                <a:cubicBezTo>
                  <a:pt x="1821" y="58"/>
                  <a:pt x="1821" y="58"/>
                  <a:pt x="1821" y="58"/>
                </a:cubicBezTo>
                <a:cubicBezTo>
                  <a:pt x="1822" y="58"/>
                  <a:pt x="1822" y="58"/>
                  <a:pt x="1822" y="58"/>
                </a:cubicBezTo>
                <a:cubicBezTo>
                  <a:pt x="1822" y="58"/>
                  <a:pt x="1822" y="58"/>
                  <a:pt x="1823" y="58"/>
                </a:cubicBezTo>
                <a:cubicBezTo>
                  <a:pt x="1823" y="59"/>
                  <a:pt x="1824" y="59"/>
                  <a:pt x="1824" y="59"/>
                </a:cubicBezTo>
                <a:cubicBezTo>
                  <a:pt x="1824" y="60"/>
                  <a:pt x="1824" y="60"/>
                  <a:pt x="1824" y="60"/>
                </a:cubicBezTo>
                <a:lnTo>
                  <a:pt x="1823" y="60"/>
                </a:lnTo>
                <a:close/>
                <a:moveTo>
                  <a:pt x="1825" y="56"/>
                </a:moveTo>
                <a:cubicBezTo>
                  <a:pt x="1825" y="56"/>
                  <a:pt x="1825" y="56"/>
                  <a:pt x="1825" y="56"/>
                </a:cubicBezTo>
                <a:cubicBezTo>
                  <a:pt x="1825" y="56"/>
                  <a:pt x="1825" y="56"/>
                  <a:pt x="1825" y="56"/>
                </a:cubicBezTo>
                <a:cubicBezTo>
                  <a:pt x="1825" y="56"/>
                  <a:pt x="1825" y="56"/>
                  <a:pt x="1825" y="56"/>
                </a:cubicBezTo>
                <a:cubicBezTo>
                  <a:pt x="1825" y="56"/>
                  <a:pt x="1825" y="56"/>
                  <a:pt x="1825" y="56"/>
                </a:cubicBezTo>
                <a:cubicBezTo>
                  <a:pt x="1826" y="56"/>
                  <a:pt x="1826" y="56"/>
                  <a:pt x="1826" y="56"/>
                </a:cubicBezTo>
                <a:cubicBezTo>
                  <a:pt x="1826" y="56"/>
                  <a:pt x="1826" y="56"/>
                  <a:pt x="1826" y="56"/>
                </a:cubicBezTo>
                <a:lnTo>
                  <a:pt x="1825" y="56"/>
                </a:lnTo>
                <a:close/>
                <a:moveTo>
                  <a:pt x="1842" y="51"/>
                </a:moveTo>
                <a:cubicBezTo>
                  <a:pt x="1842" y="51"/>
                  <a:pt x="1842" y="51"/>
                  <a:pt x="1842" y="51"/>
                </a:cubicBezTo>
                <a:cubicBezTo>
                  <a:pt x="1842" y="51"/>
                  <a:pt x="1842" y="51"/>
                  <a:pt x="1842" y="52"/>
                </a:cubicBezTo>
                <a:cubicBezTo>
                  <a:pt x="1843" y="52"/>
                  <a:pt x="1843" y="52"/>
                  <a:pt x="1843" y="52"/>
                </a:cubicBezTo>
                <a:cubicBezTo>
                  <a:pt x="1844" y="52"/>
                  <a:pt x="1844" y="53"/>
                  <a:pt x="1844" y="53"/>
                </a:cubicBezTo>
                <a:cubicBezTo>
                  <a:pt x="1843" y="53"/>
                  <a:pt x="1842" y="52"/>
                  <a:pt x="1842" y="51"/>
                </a:cubicBezTo>
                <a:close/>
                <a:moveTo>
                  <a:pt x="1845" y="51"/>
                </a:moveTo>
                <a:cubicBezTo>
                  <a:pt x="1844" y="51"/>
                  <a:pt x="1844" y="51"/>
                  <a:pt x="1844" y="51"/>
                </a:cubicBezTo>
                <a:cubicBezTo>
                  <a:pt x="1844" y="51"/>
                  <a:pt x="1844" y="51"/>
                  <a:pt x="1844" y="51"/>
                </a:cubicBezTo>
                <a:cubicBezTo>
                  <a:pt x="1845" y="51"/>
                  <a:pt x="1845" y="51"/>
                  <a:pt x="1845" y="51"/>
                </a:cubicBezTo>
                <a:cubicBezTo>
                  <a:pt x="1845" y="51"/>
                  <a:pt x="1845" y="51"/>
                  <a:pt x="1845" y="51"/>
                </a:cubicBezTo>
                <a:cubicBezTo>
                  <a:pt x="1845" y="51"/>
                  <a:pt x="1845" y="51"/>
                  <a:pt x="1845" y="51"/>
                </a:cubicBezTo>
                <a:close/>
                <a:moveTo>
                  <a:pt x="1860" y="54"/>
                </a:moveTo>
                <a:cubicBezTo>
                  <a:pt x="1860" y="54"/>
                  <a:pt x="1860" y="54"/>
                  <a:pt x="1860" y="54"/>
                </a:cubicBezTo>
                <a:cubicBezTo>
                  <a:pt x="1860" y="54"/>
                  <a:pt x="1860" y="54"/>
                  <a:pt x="1860" y="54"/>
                </a:cubicBezTo>
                <a:cubicBezTo>
                  <a:pt x="1860" y="54"/>
                  <a:pt x="1860" y="54"/>
                  <a:pt x="1860" y="54"/>
                </a:cubicBezTo>
                <a:cubicBezTo>
                  <a:pt x="1860" y="54"/>
                  <a:pt x="1860" y="54"/>
                  <a:pt x="1860" y="54"/>
                </a:cubicBezTo>
                <a:close/>
                <a:moveTo>
                  <a:pt x="1864" y="55"/>
                </a:moveTo>
                <a:cubicBezTo>
                  <a:pt x="1863" y="56"/>
                  <a:pt x="1863" y="55"/>
                  <a:pt x="1863" y="55"/>
                </a:cubicBezTo>
                <a:cubicBezTo>
                  <a:pt x="1863" y="54"/>
                  <a:pt x="1863" y="54"/>
                  <a:pt x="1863" y="54"/>
                </a:cubicBezTo>
                <a:cubicBezTo>
                  <a:pt x="1863" y="54"/>
                  <a:pt x="1863" y="54"/>
                  <a:pt x="1863" y="54"/>
                </a:cubicBezTo>
                <a:cubicBezTo>
                  <a:pt x="1863" y="53"/>
                  <a:pt x="1863" y="53"/>
                  <a:pt x="1863" y="53"/>
                </a:cubicBezTo>
                <a:cubicBezTo>
                  <a:pt x="1863" y="53"/>
                  <a:pt x="1863" y="53"/>
                  <a:pt x="1863" y="53"/>
                </a:cubicBezTo>
                <a:cubicBezTo>
                  <a:pt x="1864" y="53"/>
                  <a:pt x="1864" y="54"/>
                  <a:pt x="1864" y="55"/>
                </a:cubicBezTo>
                <a:cubicBezTo>
                  <a:pt x="1864" y="55"/>
                  <a:pt x="1864" y="55"/>
                  <a:pt x="1864" y="55"/>
                </a:cubicBezTo>
                <a:close/>
                <a:moveTo>
                  <a:pt x="1870" y="59"/>
                </a:moveTo>
                <a:cubicBezTo>
                  <a:pt x="1870" y="58"/>
                  <a:pt x="1870" y="58"/>
                  <a:pt x="1870" y="58"/>
                </a:cubicBezTo>
                <a:cubicBezTo>
                  <a:pt x="1870" y="58"/>
                  <a:pt x="1870" y="58"/>
                  <a:pt x="1870" y="58"/>
                </a:cubicBezTo>
                <a:cubicBezTo>
                  <a:pt x="1871" y="58"/>
                  <a:pt x="1871" y="58"/>
                  <a:pt x="1871" y="58"/>
                </a:cubicBezTo>
                <a:cubicBezTo>
                  <a:pt x="1871" y="58"/>
                  <a:pt x="1871" y="58"/>
                  <a:pt x="1871" y="59"/>
                </a:cubicBezTo>
                <a:cubicBezTo>
                  <a:pt x="1871" y="59"/>
                  <a:pt x="1870" y="59"/>
                  <a:pt x="1870" y="59"/>
                </a:cubicBezTo>
                <a:close/>
                <a:moveTo>
                  <a:pt x="1871" y="54"/>
                </a:moveTo>
                <a:cubicBezTo>
                  <a:pt x="1871" y="53"/>
                  <a:pt x="1871" y="53"/>
                  <a:pt x="1871" y="53"/>
                </a:cubicBezTo>
                <a:cubicBezTo>
                  <a:pt x="1871" y="53"/>
                  <a:pt x="1871" y="53"/>
                  <a:pt x="1871" y="53"/>
                </a:cubicBezTo>
                <a:cubicBezTo>
                  <a:pt x="1872" y="54"/>
                  <a:pt x="1872" y="54"/>
                  <a:pt x="1872" y="54"/>
                </a:cubicBezTo>
                <a:cubicBezTo>
                  <a:pt x="1872" y="55"/>
                  <a:pt x="1871" y="54"/>
                  <a:pt x="1871" y="54"/>
                </a:cubicBezTo>
                <a:close/>
                <a:moveTo>
                  <a:pt x="1875" y="58"/>
                </a:moveTo>
                <a:cubicBezTo>
                  <a:pt x="1874" y="59"/>
                  <a:pt x="1874" y="58"/>
                  <a:pt x="1873" y="57"/>
                </a:cubicBezTo>
                <a:cubicBezTo>
                  <a:pt x="1873" y="56"/>
                  <a:pt x="1872" y="56"/>
                  <a:pt x="1872" y="55"/>
                </a:cubicBezTo>
                <a:cubicBezTo>
                  <a:pt x="1872" y="55"/>
                  <a:pt x="1872" y="55"/>
                  <a:pt x="1872" y="55"/>
                </a:cubicBezTo>
                <a:cubicBezTo>
                  <a:pt x="1873" y="55"/>
                  <a:pt x="1873" y="55"/>
                  <a:pt x="1873" y="55"/>
                </a:cubicBezTo>
                <a:cubicBezTo>
                  <a:pt x="1873" y="55"/>
                  <a:pt x="1873" y="55"/>
                  <a:pt x="1873" y="55"/>
                </a:cubicBezTo>
                <a:cubicBezTo>
                  <a:pt x="1873" y="55"/>
                  <a:pt x="1873" y="56"/>
                  <a:pt x="1874" y="56"/>
                </a:cubicBezTo>
                <a:cubicBezTo>
                  <a:pt x="1874" y="56"/>
                  <a:pt x="1874" y="56"/>
                  <a:pt x="1874" y="56"/>
                </a:cubicBezTo>
                <a:cubicBezTo>
                  <a:pt x="1875" y="57"/>
                  <a:pt x="1875" y="57"/>
                  <a:pt x="1875" y="57"/>
                </a:cubicBezTo>
                <a:cubicBezTo>
                  <a:pt x="1875" y="57"/>
                  <a:pt x="1875" y="57"/>
                  <a:pt x="1875" y="57"/>
                </a:cubicBezTo>
                <a:cubicBezTo>
                  <a:pt x="1875" y="58"/>
                  <a:pt x="1875" y="58"/>
                  <a:pt x="1875" y="58"/>
                </a:cubicBezTo>
                <a:close/>
                <a:moveTo>
                  <a:pt x="1885" y="57"/>
                </a:moveTo>
                <a:cubicBezTo>
                  <a:pt x="1884" y="57"/>
                  <a:pt x="1884" y="58"/>
                  <a:pt x="1884" y="58"/>
                </a:cubicBezTo>
                <a:cubicBezTo>
                  <a:pt x="1883" y="58"/>
                  <a:pt x="1883" y="58"/>
                  <a:pt x="1883" y="58"/>
                </a:cubicBezTo>
                <a:cubicBezTo>
                  <a:pt x="1883" y="57"/>
                  <a:pt x="1883" y="57"/>
                  <a:pt x="1883" y="57"/>
                </a:cubicBezTo>
                <a:cubicBezTo>
                  <a:pt x="1883" y="57"/>
                  <a:pt x="1884" y="57"/>
                  <a:pt x="1884" y="56"/>
                </a:cubicBezTo>
                <a:cubicBezTo>
                  <a:pt x="1884" y="56"/>
                  <a:pt x="1884" y="55"/>
                  <a:pt x="1884" y="55"/>
                </a:cubicBezTo>
                <a:cubicBezTo>
                  <a:pt x="1885" y="55"/>
                  <a:pt x="1885" y="55"/>
                  <a:pt x="1885" y="55"/>
                </a:cubicBezTo>
                <a:cubicBezTo>
                  <a:pt x="1886" y="55"/>
                  <a:pt x="1886" y="55"/>
                  <a:pt x="1886" y="55"/>
                </a:cubicBezTo>
                <a:cubicBezTo>
                  <a:pt x="1886" y="56"/>
                  <a:pt x="1886" y="56"/>
                  <a:pt x="1886" y="56"/>
                </a:cubicBezTo>
                <a:cubicBezTo>
                  <a:pt x="1886" y="56"/>
                  <a:pt x="1885" y="56"/>
                  <a:pt x="1885" y="57"/>
                </a:cubicBezTo>
                <a:close/>
                <a:moveTo>
                  <a:pt x="1888" y="63"/>
                </a:moveTo>
                <a:cubicBezTo>
                  <a:pt x="1887" y="63"/>
                  <a:pt x="1887" y="63"/>
                  <a:pt x="1887" y="63"/>
                </a:cubicBezTo>
                <a:cubicBezTo>
                  <a:pt x="1887" y="63"/>
                  <a:pt x="1887" y="63"/>
                  <a:pt x="1887" y="62"/>
                </a:cubicBezTo>
                <a:cubicBezTo>
                  <a:pt x="1887" y="61"/>
                  <a:pt x="1887" y="61"/>
                  <a:pt x="1887" y="61"/>
                </a:cubicBezTo>
                <a:cubicBezTo>
                  <a:pt x="1888" y="62"/>
                  <a:pt x="1888" y="62"/>
                  <a:pt x="1888" y="62"/>
                </a:cubicBezTo>
                <a:cubicBezTo>
                  <a:pt x="1888" y="62"/>
                  <a:pt x="1888" y="62"/>
                  <a:pt x="1888" y="62"/>
                </a:cubicBezTo>
                <a:lnTo>
                  <a:pt x="1888" y="63"/>
                </a:lnTo>
                <a:close/>
                <a:moveTo>
                  <a:pt x="1895" y="54"/>
                </a:moveTo>
                <a:cubicBezTo>
                  <a:pt x="1894" y="54"/>
                  <a:pt x="1894" y="55"/>
                  <a:pt x="1893" y="55"/>
                </a:cubicBezTo>
                <a:cubicBezTo>
                  <a:pt x="1893" y="56"/>
                  <a:pt x="1893" y="56"/>
                  <a:pt x="1893" y="56"/>
                </a:cubicBezTo>
                <a:cubicBezTo>
                  <a:pt x="1893" y="56"/>
                  <a:pt x="1893" y="56"/>
                  <a:pt x="1893" y="57"/>
                </a:cubicBezTo>
                <a:cubicBezTo>
                  <a:pt x="1893" y="57"/>
                  <a:pt x="1893" y="58"/>
                  <a:pt x="1892" y="58"/>
                </a:cubicBezTo>
                <a:cubicBezTo>
                  <a:pt x="1892" y="58"/>
                  <a:pt x="1891" y="58"/>
                  <a:pt x="1891" y="57"/>
                </a:cubicBezTo>
                <a:cubicBezTo>
                  <a:pt x="1891" y="57"/>
                  <a:pt x="1891" y="57"/>
                  <a:pt x="1891" y="56"/>
                </a:cubicBezTo>
                <a:cubicBezTo>
                  <a:pt x="1891" y="56"/>
                  <a:pt x="1892" y="56"/>
                  <a:pt x="1892" y="55"/>
                </a:cubicBezTo>
                <a:cubicBezTo>
                  <a:pt x="1892" y="55"/>
                  <a:pt x="1893" y="54"/>
                  <a:pt x="1892" y="54"/>
                </a:cubicBezTo>
                <a:cubicBezTo>
                  <a:pt x="1892" y="53"/>
                  <a:pt x="1891" y="53"/>
                  <a:pt x="1891" y="53"/>
                </a:cubicBezTo>
                <a:cubicBezTo>
                  <a:pt x="1892" y="52"/>
                  <a:pt x="1892" y="52"/>
                  <a:pt x="1892" y="52"/>
                </a:cubicBezTo>
                <a:cubicBezTo>
                  <a:pt x="1892" y="52"/>
                  <a:pt x="1892" y="52"/>
                  <a:pt x="1892" y="52"/>
                </a:cubicBezTo>
                <a:cubicBezTo>
                  <a:pt x="1893" y="52"/>
                  <a:pt x="1892" y="53"/>
                  <a:pt x="1893" y="53"/>
                </a:cubicBezTo>
                <a:cubicBezTo>
                  <a:pt x="1893" y="53"/>
                  <a:pt x="1893" y="53"/>
                  <a:pt x="1893" y="53"/>
                </a:cubicBezTo>
                <a:cubicBezTo>
                  <a:pt x="1893" y="53"/>
                  <a:pt x="1894" y="53"/>
                  <a:pt x="1894" y="53"/>
                </a:cubicBezTo>
                <a:cubicBezTo>
                  <a:pt x="1894" y="53"/>
                  <a:pt x="1894" y="52"/>
                  <a:pt x="1895" y="52"/>
                </a:cubicBezTo>
                <a:cubicBezTo>
                  <a:pt x="1895" y="52"/>
                  <a:pt x="1895" y="52"/>
                  <a:pt x="1895" y="52"/>
                </a:cubicBezTo>
                <a:cubicBezTo>
                  <a:pt x="1896" y="53"/>
                  <a:pt x="1895" y="53"/>
                  <a:pt x="1895" y="54"/>
                </a:cubicBezTo>
                <a:close/>
                <a:moveTo>
                  <a:pt x="1901" y="55"/>
                </a:moveTo>
                <a:cubicBezTo>
                  <a:pt x="1901" y="54"/>
                  <a:pt x="1901" y="54"/>
                  <a:pt x="1901" y="54"/>
                </a:cubicBezTo>
                <a:cubicBezTo>
                  <a:pt x="1902" y="54"/>
                  <a:pt x="1902" y="54"/>
                  <a:pt x="1902" y="54"/>
                </a:cubicBezTo>
                <a:cubicBezTo>
                  <a:pt x="1902" y="55"/>
                  <a:pt x="1902" y="55"/>
                  <a:pt x="1902" y="55"/>
                </a:cubicBezTo>
                <a:cubicBezTo>
                  <a:pt x="1902" y="56"/>
                  <a:pt x="1901" y="55"/>
                  <a:pt x="1901" y="55"/>
                </a:cubicBezTo>
                <a:close/>
                <a:moveTo>
                  <a:pt x="1911" y="59"/>
                </a:moveTo>
                <a:cubicBezTo>
                  <a:pt x="1911" y="59"/>
                  <a:pt x="1911" y="60"/>
                  <a:pt x="1910" y="59"/>
                </a:cubicBezTo>
                <a:cubicBezTo>
                  <a:pt x="1910" y="59"/>
                  <a:pt x="1910" y="59"/>
                  <a:pt x="1910" y="59"/>
                </a:cubicBezTo>
                <a:cubicBezTo>
                  <a:pt x="1910" y="59"/>
                  <a:pt x="1910" y="59"/>
                  <a:pt x="1910" y="59"/>
                </a:cubicBezTo>
                <a:cubicBezTo>
                  <a:pt x="1910" y="58"/>
                  <a:pt x="1910" y="58"/>
                  <a:pt x="1910" y="58"/>
                </a:cubicBezTo>
                <a:cubicBezTo>
                  <a:pt x="1911" y="58"/>
                  <a:pt x="1911" y="58"/>
                  <a:pt x="1911" y="58"/>
                </a:cubicBezTo>
                <a:cubicBezTo>
                  <a:pt x="1911" y="58"/>
                  <a:pt x="1911" y="59"/>
                  <a:pt x="1911" y="59"/>
                </a:cubicBezTo>
                <a:close/>
                <a:moveTo>
                  <a:pt x="1913" y="58"/>
                </a:moveTo>
                <a:cubicBezTo>
                  <a:pt x="1912" y="58"/>
                  <a:pt x="1912" y="57"/>
                  <a:pt x="1911" y="57"/>
                </a:cubicBezTo>
                <a:cubicBezTo>
                  <a:pt x="1911" y="57"/>
                  <a:pt x="1910" y="56"/>
                  <a:pt x="1910" y="55"/>
                </a:cubicBezTo>
                <a:cubicBezTo>
                  <a:pt x="1910" y="55"/>
                  <a:pt x="1910" y="55"/>
                  <a:pt x="1910" y="55"/>
                </a:cubicBezTo>
                <a:cubicBezTo>
                  <a:pt x="1911" y="55"/>
                  <a:pt x="1911" y="55"/>
                  <a:pt x="1911" y="55"/>
                </a:cubicBezTo>
                <a:cubicBezTo>
                  <a:pt x="1911" y="55"/>
                  <a:pt x="1911" y="56"/>
                  <a:pt x="1912" y="56"/>
                </a:cubicBezTo>
                <a:cubicBezTo>
                  <a:pt x="1912" y="56"/>
                  <a:pt x="1913" y="56"/>
                  <a:pt x="1913" y="57"/>
                </a:cubicBezTo>
                <a:lnTo>
                  <a:pt x="1913" y="58"/>
                </a:lnTo>
                <a:close/>
                <a:moveTo>
                  <a:pt x="1923" y="57"/>
                </a:moveTo>
                <a:cubicBezTo>
                  <a:pt x="1923" y="57"/>
                  <a:pt x="1922" y="57"/>
                  <a:pt x="1922" y="57"/>
                </a:cubicBezTo>
                <a:cubicBezTo>
                  <a:pt x="1921" y="57"/>
                  <a:pt x="1921" y="57"/>
                  <a:pt x="1921" y="57"/>
                </a:cubicBezTo>
                <a:cubicBezTo>
                  <a:pt x="1920" y="56"/>
                  <a:pt x="1920" y="56"/>
                  <a:pt x="1920" y="56"/>
                </a:cubicBezTo>
                <a:cubicBezTo>
                  <a:pt x="1921" y="55"/>
                  <a:pt x="1921" y="55"/>
                  <a:pt x="1921" y="55"/>
                </a:cubicBezTo>
                <a:cubicBezTo>
                  <a:pt x="1921" y="55"/>
                  <a:pt x="1921" y="55"/>
                  <a:pt x="1921" y="55"/>
                </a:cubicBezTo>
                <a:cubicBezTo>
                  <a:pt x="1922" y="55"/>
                  <a:pt x="1923" y="56"/>
                  <a:pt x="1923" y="56"/>
                </a:cubicBezTo>
                <a:lnTo>
                  <a:pt x="1923" y="57"/>
                </a:lnTo>
                <a:close/>
                <a:moveTo>
                  <a:pt x="1930" y="59"/>
                </a:moveTo>
                <a:cubicBezTo>
                  <a:pt x="1930" y="59"/>
                  <a:pt x="1930" y="59"/>
                  <a:pt x="1930" y="59"/>
                </a:cubicBezTo>
                <a:cubicBezTo>
                  <a:pt x="1930" y="58"/>
                  <a:pt x="1930" y="58"/>
                  <a:pt x="1930" y="58"/>
                </a:cubicBezTo>
                <a:cubicBezTo>
                  <a:pt x="1930" y="58"/>
                  <a:pt x="1930" y="58"/>
                  <a:pt x="1930" y="58"/>
                </a:cubicBezTo>
                <a:cubicBezTo>
                  <a:pt x="1930" y="58"/>
                  <a:pt x="1930" y="58"/>
                  <a:pt x="1930" y="58"/>
                </a:cubicBezTo>
                <a:cubicBezTo>
                  <a:pt x="1931" y="58"/>
                  <a:pt x="1931" y="58"/>
                  <a:pt x="1931" y="58"/>
                </a:cubicBezTo>
                <a:cubicBezTo>
                  <a:pt x="1931" y="58"/>
                  <a:pt x="1931" y="58"/>
                  <a:pt x="1931" y="58"/>
                </a:cubicBezTo>
                <a:lnTo>
                  <a:pt x="1930" y="59"/>
                </a:lnTo>
                <a:close/>
                <a:moveTo>
                  <a:pt x="1937" y="54"/>
                </a:moveTo>
                <a:cubicBezTo>
                  <a:pt x="1937" y="54"/>
                  <a:pt x="1937" y="54"/>
                  <a:pt x="1936" y="54"/>
                </a:cubicBezTo>
                <a:cubicBezTo>
                  <a:pt x="1936" y="54"/>
                  <a:pt x="1936" y="54"/>
                  <a:pt x="1936" y="54"/>
                </a:cubicBezTo>
                <a:cubicBezTo>
                  <a:pt x="1935" y="54"/>
                  <a:pt x="1935" y="54"/>
                  <a:pt x="1935" y="54"/>
                </a:cubicBezTo>
                <a:cubicBezTo>
                  <a:pt x="1935" y="54"/>
                  <a:pt x="1935" y="53"/>
                  <a:pt x="1935" y="53"/>
                </a:cubicBezTo>
                <a:cubicBezTo>
                  <a:pt x="1935" y="52"/>
                  <a:pt x="1935" y="52"/>
                  <a:pt x="1935" y="52"/>
                </a:cubicBezTo>
                <a:cubicBezTo>
                  <a:pt x="1935" y="52"/>
                  <a:pt x="1936" y="52"/>
                  <a:pt x="1936" y="52"/>
                </a:cubicBezTo>
                <a:cubicBezTo>
                  <a:pt x="1937" y="51"/>
                  <a:pt x="1938" y="51"/>
                  <a:pt x="1938" y="52"/>
                </a:cubicBezTo>
                <a:cubicBezTo>
                  <a:pt x="1938" y="52"/>
                  <a:pt x="1938" y="53"/>
                  <a:pt x="1937" y="54"/>
                </a:cubicBezTo>
                <a:close/>
                <a:moveTo>
                  <a:pt x="1950" y="59"/>
                </a:moveTo>
                <a:cubicBezTo>
                  <a:pt x="1949" y="59"/>
                  <a:pt x="1949" y="59"/>
                  <a:pt x="1949" y="59"/>
                </a:cubicBezTo>
                <a:cubicBezTo>
                  <a:pt x="1949" y="58"/>
                  <a:pt x="1949" y="58"/>
                  <a:pt x="1949" y="58"/>
                </a:cubicBezTo>
                <a:cubicBezTo>
                  <a:pt x="1949" y="58"/>
                  <a:pt x="1949" y="57"/>
                  <a:pt x="1949" y="57"/>
                </a:cubicBezTo>
                <a:cubicBezTo>
                  <a:pt x="1950" y="57"/>
                  <a:pt x="1950" y="57"/>
                  <a:pt x="1950" y="57"/>
                </a:cubicBezTo>
                <a:cubicBezTo>
                  <a:pt x="1950" y="58"/>
                  <a:pt x="1950" y="58"/>
                  <a:pt x="1950" y="58"/>
                </a:cubicBezTo>
                <a:lnTo>
                  <a:pt x="1950" y="59"/>
                </a:lnTo>
                <a:close/>
                <a:moveTo>
                  <a:pt x="1957" y="56"/>
                </a:moveTo>
                <a:cubicBezTo>
                  <a:pt x="1957" y="56"/>
                  <a:pt x="1957" y="56"/>
                  <a:pt x="1957" y="56"/>
                </a:cubicBezTo>
                <a:cubicBezTo>
                  <a:pt x="1956" y="55"/>
                  <a:pt x="1956" y="55"/>
                  <a:pt x="1956" y="55"/>
                </a:cubicBezTo>
                <a:cubicBezTo>
                  <a:pt x="1956" y="55"/>
                  <a:pt x="1956" y="55"/>
                  <a:pt x="1957" y="54"/>
                </a:cubicBezTo>
                <a:cubicBezTo>
                  <a:pt x="1958" y="54"/>
                  <a:pt x="1958" y="54"/>
                  <a:pt x="1958" y="54"/>
                </a:cubicBezTo>
                <a:cubicBezTo>
                  <a:pt x="1958" y="55"/>
                  <a:pt x="1958" y="55"/>
                  <a:pt x="1958" y="55"/>
                </a:cubicBezTo>
                <a:cubicBezTo>
                  <a:pt x="1958" y="55"/>
                  <a:pt x="1958" y="56"/>
                  <a:pt x="1957" y="56"/>
                </a:cubicBezTo>
                <a:close/>
                <a:moveTo>
                  <a:pt x="1963" y="54"/>
                </a:moveTo>
                <a:cubicBezTo>
                  <a:pt x="1964" y="54"/>
                  <a:pt x="1964" y="54"/>
                  <a:pt x="1964" y="54"/>
                </a:cubicBezTo>
                <a:cubicBezTo>
                  <a:pt x="1964" y="55"/>
                  <a:pt x="1964" y="55"/>
                  <a:pt x="1964" y="55"/>
                </a:cubicBezTo>
                <a:cubicBezTo>
                  <a:pt x="1964" y="56"/>
                  <a:pt x="1963" y="56"/>
                  <a:pt x="1963" y="56"/>
                </a:cubicBezTo>
                <a:cubicBezTo>
                  <a:pt x="1963" y="56"/>
                  <a:pt x="1963" y="56"/>
                  <a:pt x="1963" y="56"/>
                </a:cubicBezTo>
                <a:cubicBezTo>
                  <a:pt x="1963" y="55"/>
                  <a:pt x="1963" y="55"/>
                  <a:pt x="1963" y="55"/>
                </a:cubicBezTo>
                <a:lnTo>
                  <a:pt x="1963" y="54"/>
                </a:lnTo>
                <a:close/>
                <a:moveTo>
                  <a:pt x="1965" y="58"/>
                </a:moveTo>
                <a:cubicBezTo>
                  <a:pt x="1965" y="59"/>
                  <a:pt x="1965" y="60"/>
                  <a:pt x="1964" y="60"/>
                </a:cubicBezTo>
                <a:cubicBezTo>
                  <a:pt x="1964" y="60"/>
                  <a:pt x="1963" y="60"/>
                  <a:pt x="1963" y="60"/>
                </a:cubicBezTo>
                <a:cubicBezTo>
                  <a:pt x="1963" y="59"/>
                  <a:pt x="1962" y="59"/>
                  <a:pt x="1962" y="58"/>
                </a:cubicBezTo>
                <a:cubicBezTo>
                  <a:pt x="1963" y="58"/>
                  <a:pt x="1963" y="58"/>
                  <a:pt x="1963" y="58"/>
                </a:cubicBezTo>
                <a:cubicBezTo>
                  <a:pt x="1963" y="58"/>
                  <a:pt x="1963" y="58"/>
                  <a:pt x="1963" y="58"/>
                </a:cubicBezTo>
                <a:cubicBezTo>
                  <a:pt x="1964" y="58"/>
                  <a:pt x="1964" y="58"/>
                  <a:pt x="1965" y="58"/>
                </a:cubicBezTo>
                <a:cubicBezTo>
                  <a:pt x="1965" y="57"/>
                  <a:pt x="1965" y="57"/>
                  <a:pt x="1966" y="56"/>
                </a:cubicBezTo>
                <a:cubicBezTo>
                  <a:pt x="1967" y="56"/>
                  <a:pt x="1967" y="56"/>
                  <a:pt x="1967" y="56"/>
                </a:cubicBezTo>
                <a:cubicBezTo>
                  <a:pt x="1967" y="57"/>
                  <a:pt x="1967" y="57"/>
                  <a:pt x="1967" y="57"/>
                </a:cubicBezTo>
                <a:cubicBezTo>
                  <a:pt x="1967" y="58"/>
                  <a:pt x="1966" y="58"/>
                  <a:pt x="1965" y="58"/>
                </a:cubicBezTo>
                <a:close/>
                <a:moveTo>
                  <a:pt x="1968" y="55"/>
                </a:moveTo>
                <a:cubicBezTo>
                  <a:pt x="1967" y="55"/>
                  <a:pt x="1967" y="54"/>
                  <a:pt x="1968" y="54"/>
                </a:cubicBezTo>
                <a:cubicBezTo>
                  <a:pt x="1968" y="54"/>
                  <a:pt x="1968" y="54"/>
                  <a:pt x="1968" y="54"/>
                </a:cubicBezTo>
                <a:cubicBezTo>
                  <a:pt x="1968" y="55"/>
                  <a:pt x="1968" y="55"/>
                  <a:pt x="1968" y="55"/>
                </a:cubicBezTo>
                <a:close/>
                <a:moveTo>
                  <a:pt x="1976" y="55"/>
                </a:moveTo>
                <a:cubicBezTo>
                  <a:pt x="1976" y="55"/>
                  <a:pt x="1976" y="54"/>
                  <a:pt x="1976" y="54"/>
                </a:cubicBezTo>
                <a:cubicBezTo>
                  <a:pt x="1975" y="54"/>
                  <a:pt x="1975" y="54"/>
                  <a:pt x="1975" y="53"/>
                </a:cubicBezTo>
                <a:cubicBezTo>
                  <a:pt x="1975" y="53"/>
                  <a:pt x="1975" y="52"/>
                  <a:pt x="1975" y="52"/>
                </a:cubicBezTo>
                <a:cubicBezTo>
                  <a:pt x="1976" y="52"/>
                  <a:pt x="1976" y="52"/>
                  <a:pt x="1976" y="52"/>
                </a:cubicBezTo>
                <a:cubicBezTo>
                  <a:pt x="1976" y="52"/>
                  <a:pt x="1976" y="53"/>
                  <a:pt x="1976" y="53"/>
                </a:cubicBezTo>
                <a:cubicBezTo>
                  <a:pt x="1977" y="53"/>
                  <a:pt x="1977" y="53"/>
                  <a:pt x="1977" y="54"/>
                </a:cubicBezTo>
                <a:cubicBezTo>
                  <a:pt x="1977" y="55"/>
                  <a:pt x="1977" y="55"/>
                  <a:pt x="1977" y="55"/>
                </a:cubicBezTo>
                <a:cubicBezTo>
                  <a:pt x="1977" y="55"/>
                  <a:pt x="1977" y="55"/>
                  <a:pt x="1976" y="55"/>
                </a:cubicBezTo>
                <a:close/>
                <a:moveTo>
                  <a:pt x="1978" y="57"/>
                </a:moveTo>
                <a:cubicBezTo>
                  <a:pt x="1978" y="57"/>
                  <a:pt x="1978" y="56"/>
                  <a:pt x="1978" y="56"/>
                </a:cubicBezTo>
                <a:cubicBezTo>
                  <a:pt x="1979" y="56"/>
                  <a:pt x="1979" y="56"/>
                  <a:pt x="1979" y="56"/>
                </a:cubicBezTo>
                <a:cubicBezTo>
                  <a:pt x="1979" y="57"/>
                  <a:pt x="1979" y="57"/>
                  <a:pt x="1979" y="57"/>
                </a:cubicBezTo>
                <a:lnTo>
                  <a:pt x="1978" y="57"/>
                </a:lnTo>
                <a:close/>
                <a:moveTo>
                  <a:pt x="1995" y="59"/>
                </a:moveTo>
                <a:cubicBezTo>
                  <a:pt x="1995" y="59"/>
                  <a:pt x="1995" y="59"/>
                  <a:pt x="1995" y="59"/>
                </a:cubicBezTo>
                <a:cubicBezTo>
                  <a:pt x="1994" y="59"/>
                  <a:pt x="1994" y="59"/>
                  <a:pt x="1994" y="59"/>
                </a:cubicBezTo>
                <a:cubicBezTo>
                  <a:pt x="1994" y="59"/>
                  <a:pt x="1994" y="59"/>
                  <a:pt x="1994" y="59"/>
                </a:cubicBezTo>
                <a:cubicBezTo>
                  <a:pt x="1994" y="58"/>
                  <a:pt x="1994" y="58"/>
                  <a:pt x="1994" y="58"/>
                </a:cubicBezTo>
                <a:cubicBezTo>
                  <a:pt x="1995" y="59"/>
                  <a:pt x="1995" y="59"/>
                  <a:pt x="1995" y="59"/>
                </a:cubicBezTo>
                <a:close/>
                <a:moveTo>
                  <a:pt x="2003" y="54"/>
                </a:moveTo>
                <a:cubicBezTo>
                  <a:pt x="2002" y="53"/>
                  <a:pt x="2002" y="53"/>
                  <a:pt x="2002" y="53"/>
                </a:cubicBezTo>
                <a:cubicBezTo>
                  <a:pt x="2002" y="53"/>
                  <a:pt x="2002" y="53"/>
                  <a:pt x="2002" y="53"/>
                </a:cubicBezTo>
                <a:cubicBezTo>
                  <a:pt x="2003" y="53"/>
                  <a:pt x="2003" y="53"/>
                  <a:pt x="2003" y="53"/>
                </a:cubicBezTo>
                <a:cubicBezTo>
                  <a:pt x="2003" y="53"/>
                  <a:pt x="2003" y="53"/>
                  <a:pt x="2003" y="53"/>
                </a:cubicBezTo>
                <a:lnTo>
                  <a:pt x="2003" y="54"/>
                </a:lnTo>
                <a:close/>
                <a:moveTo>
                  <a:pt x="2008" y="60"/>
                </a:moveTo>
                <a:cubicBezTo>
                  <a:pt x="2007" y="60"/>
                  <a:pt x="2007" y="60"/>
                  <a:pt x="2007" y="60"/>
                </a:cubicBezTo>
                <a:cubicBezTo>
                  <a:pt x="2007" y="59"/>
                  <a:pt x="2007" y="59"/>
                  <a:pt x="2007" y="59"/>
                </a:cubicBezTo>
                <a:cubicBezTo>
                  <a:pt x="2007" y="59"/>
                  <a:pt x="2007" y="59"/>
                  <a:pt x="2007" y="59"/>
                </a:cubicBezTo>
                <a:cubicBezTo>
                  <a:pt x="2008" y="59"/>
                  <a:pt x="2008" y="59"/>
                  <a:pt x="2008" y="59"/>
                </a:cubicBezTo>
                <a:cubicBezTo>
                  <a:pt x="2008" y="59"/>
                  <a:pt x="2008" y="59"/>
                  <a:pt x="2008" y="60"/>
                </a:cubicBezTo>
                <a:close/>
                <a:moveTo>
                  <a:pt x="2015" y="57"/>
                </a:moveTo>
                <a:cubicBezTo>
                  <a:pt x="2015" y="57"/>
                  <a:pt x="2015" y="57"/>
                  <a:pt x="2015" y="57"/>
                </a:cubicBezTo>
                <a:cubicBezTo>
                  <a:pt x="2015" y="56"/>
                  <a:pt x="2015" y="56"/>
                  <a:pt x="2015" y="56"/>
                </a:cubicBezTo>
                <a:cubicBezTo>
                  <a:pt x="2015" y="56"/>
                  <a:pt x="2015" y="56"/>
                  <a:pt x="2015" y="56"/>
                </a:cubicBezTo>
                <a:cubicBezTo>
                  <a:pt x="2016" y="57"/>
                  <a:pt x="2016" y="57"/>
                  <a:pt x="2016" y="57"/>
                </a:cubicBezTo>
                <a:lnTo>
                  <a:pt x="2015" y="57"/>
                </a:lnTo>
                <a:close/>
                <a:moveTo>
                  <a:pt x="2023" y="58"/>
                </a:moveTo>
                <a:cubicBezTo>
                  <a:pt x="2022" y="59"/>
                  <a:pt x="2022" y="59"/>
                  <a:pt x="2022" y="59"/>
                </a:cubicBezTo>
                <a:cubicBezTo>
                  <a:pt x="2021" y="59"/>
                  <a:pt x="2021" y="59"/>
                  <a:pt x="2021" y="59"/>
                </a:cubicBezTo>
                <a:cubicBezTo>
                  <a:pt x="2021" y="58"/>
                  <a:pt x="2021" y="58"/>
                  <a:pt x="2021" y="58"/>
                </a:cubicBezTo>
                <a:cubicBezTo>
                  <a:pt x="2021" y="58"/>
                  <a:pt x="2021" y="58"/>
                  <a:pt x="2021" y="58"/>
                </a:cubicBezTo>
                <a:cubicBezTo>
                  <a:pt x="2021" y="57"/>
                  <a:pt x="2022" y="57"/>
                  <a:pt x="2022" y="57"/>
                </a:cubicBezTo>
                <a:cubicBezTo>
                  <a:pt x="2023" y="56"/>
                  <a:pt x="2023" y="56"/>
                  <a:pt x="2023" y="56"/>
                </a:cubicBezTo>
                <a:cubicBezTo>
                  <a:pt x="2023" y="56"/>
                  <a:pt x="2023" y="56"/>
                  <a:pt x="2023" y="56"/>
                </a:cubicBezTo>
                <a:cubicBezTo>
                  <a:pt x="2023" y="57"/>
                  <a:pt x="2023" y="57"/>
                  <a:pt x="2023" y="57"/>
                </a:cubicBezTo>
                <a:cubicBezTo>
                  <a:pt x="2023" y="58"/>
                  <a:pt x="2023" y="58"/>
                  <a:pt x="2023" y="58"/>
                </a:cubicBezTo>
                <a:close/>
                <a:moveTo>
                  <a:pt x="2023" y="55"/>
                </a:moveTo>
                <a:cubicBezTo>
                  <a:pt x="2022" y="54"/>
                  <a:pt x="2022" y="54"/>
                  <a:pt x="2022" y="54"/>
                </a:cubicBezTo>
                <a:cubicBezTo>
                  <a:pt x="2023" y="54"/>
                  <a:pt x="2023" y="54"/>
                  <a:pt x="2023" y="54"/>
                </a:cubicBezTo>
                <a:cubicBezTo>
                  <a:pt x="2023" y="53"/>
                  <a:pt x="2023" y="53"/>
                  <a:pt x="2023" y="53"/>
                </a:cubicBezTo>
                <a:cubicBezTo>
                  <a:pt x="2024" y="54"/>
                  <a:pt x="2024" y="54"/>
                  <a:pt x="2024" y="54"/>
                </a:cubicBezTo>
                <a:cubicBezTo>
                  <a:pt x="2023" y="55"/>
                  <a:pt x="2023" y="55"/>
                  <a:pt x="2023" y="55"/>
                </a:cubicBezTo>
                <a:close/>
                <a:moveTo>
                  <a:pt x="2031" y="56"/>
                </a:moveTo>
                <a:cubicBezTo>
                  <a:pt x="2031" y="56"/>
                  <a:pt x="2030" y="55"/>
                  <a:pt x="2030" y="55"/>
                </a:cubicBezTo>
                <a:cubicBezTo>
                  <a:pt x="2031" y="54"/>
                  <a:pt x="2031" y="54"/>
                  <a:pt x="2031" y="54"/>
                </a:cubicBezTo>
                <a:cubicBezTo>
                  <a:pt x="2031" y="54"/>
                  <a:pt x="2031" y="54"/>
                  <a:pt x="2031" y="54"/>
                </a:cubicBezTo>
                <a:cubicBezTo>
                  <a:pt x="2032" y="55"/>
                  <a:pt x="2032" y="55"/>
                  <a:pt x="2031" y="56"/>
                </a:cubicBezTo>
                <a:close/>
                <a:moveTo>
                  <a:pt x="2035" y="55"/>
                </a:moveTo>
                <a:cubicBezTo>
                  <a:pt x="2035" y="55"/>
                  <a:pt x="2035" y="54"/>
                  <a:pt x="2035" y="54"/>
                </a:cubicBezTo>
                <a:cubicBezTo>
                  <a:pt x="2036" y="54"/>
                  <a:pt x="2036" y="54"/>
                  <a:pt x="2036" y="54"/>
                </a:cubicBezTo>
                <a:cubicBezTo>
                  <a:pt x="2036" y="55"/>
                  <a:pt x="2036" y="55"/>
                  <a:pt x="2036" y="55"/>
                </a:cubicBezTo>
                <a:cubicBezTo>
                  <a:pt x="2036" y="55"/>
                  <a:pt x="2035" y="55"/>
                  <a:pt x="2035" y="55"/>
                </a:cubicBezTo>
                <a:close/>
                <a:moveTo>
                  <a:pt x="2037" y="58"/>
                </a:moveTo>
                <a:cubicBezTo>
                  <a:pt x="2036" y="57"/>
                  <a:pt x="2036" y="57"/>
                  <a:pt x="2036" y="57"/>
                </a:cubicBezTo>
                <a:cubicBezTo>
                  <a:pt x="2036" y="57"/>
                  <a:pt x="2036" y="57"/>
                  <a:pt x="2036" y="57"/>
                </a:cubicBezTo>
                <a:cubicBezTo>
                  <a:pt x="2037" y="56"/>
                  <a:pt x="2037" y="56"/>
                  <a:pt x="2037" y="56"/>
                </a:cubicBezTo>
                <a:cubicBezTo>
                  <a:pt x="2037" y="56"/>
                  <a:pt x="2037" y="56"/>
                  <a:pt x="2037" y="56"/>
                </a:cubicBezTo>
                <a:cubicBezTo>
                  <a:pt x="2038" y="57"/>
                  <a:pt x="2037" y="58"/>
                  <a:pt x="2037" y="58"/>
                </a:cubicBezTo>
                <a:close/>
                <a:moveTo>
                  <a:pt x="2039" y="53"/>
                </a:moveTo>
                <a:cubicBezTo>
                  <a:pt x="2039" y="53"/>
                  <a:pt x="2039" y="53"/>
                  <a:pt x="2039" y="53"/>
                </a:cubicBezTo>
                <a:cubicBezTo>
                  <a:pt x="2039" y="53"/>
                  <a:pt x="2039" y="53"/>
                  <a:pt x="2039" y="53"/>
                </a:cubicBezTo>
                <a:cubicBezTo>
                  <a:pt x="2039" y="52"/>
                  <a:pt x="2039" y="52"/>
                  <a:pt x="2039" y="52"/>
                </a:cubicBezTo>
                <a:cubicBezTo>
                  <a:pt x="2039" y="52"/>
                  <a:pt x="2039" y="52"/>
                  <a:pt x="2039" y="52"/>
                </a:cubicBezTo>
                <a:cubicBezTo>
                  <a:pt x="2040" y="52"/>
                  <a:pt x="2040" y="52"/>
                  <a:pt x="2040" y="52"/>
                </a:cubicBezTo>
                <a:cubicBezTo>
                  <a:pt x="2040" y="53"/>
                  <a:pt x="2040" y="53"/>
                  <a:pt x="2040" y="53"/>
                </a:cubicBezTo>
                <a:lnTo>
                  <a:pt x="2039" y="53"/>
                </a:lnTo>
                <a:close/>
                <a:moveTo>
                  <a:pt x="2054" y="53"/>
                </a:moveTo>
                <a:cubicBezTo>
                  <a:pt x="2053" y="53"/>
                  <a:pt x="2053" y="53"/>
                  <a:pt x="2052" y="53"/>
                </a:cubicBezTo>
                <a:cubicBezTo>
                  <a:pt x="2052" y="53"/>
                  <a:pt x="2051" y="53"/>
                  <a:pt x="2051" y="53"/>
                </a:cubicBezTo>
                <a:cubicBezTo>
                  <a:pt x="2051" y="52"/>
                  <a:pt x="2051" y="52"/>
                  <a:pt x="2051" y="52"/>
                </a:cubicBezTo>
                <a:cubicBezTo>
                  <a:pt x="2051" y="52"/>
                  <a:pt x="2051" y="51"/>
                  <a:pt x="2051" y="51"/>
                </a:cubicBezTo>
                <a:cubicBezTo>
                  <a:pt x="2052" y="51"/>
                  <a:pt x="2052" y="51"/>
                  <a:pt x="2053" y="51"/>
                </a:cubicBezTo>
                <a:cubicBezTo>
                  <a:pt x="2053" y="51"/>
                  <a:pt x="2054" y="51"/>
                  <a:pt x="2054" y="51"/>
                </a:cubicBezTo>
                <a:cubicBezTo>
                  <a:pt x="2054" y="52"/>
                  <a:pt x="2054" y="52"/>
                  <a:pt x="2054" y="52"/>
                </a:cubicBezTo>
                <a:cubicBezTo>
                  <a:pt x="2054" y="52"/>
                  <a:pt x="2054" y="53"/>
                  <a:pt x="2054" y="53"/>
                </a:cubicBezTo>
                <a:close/>
                <a:moveTo>
                  <a:pt x="2057" y="55"/>
                </a:moveTo>
                <a:cubicBezTo>
                  <a:pt x="2056" y="54"/>
                  <a:pt x="2056" y="54"/>
                  <a:pt x="2056" y="54"/>
                </a:cubicBezTo>
                <a:cubicBezTo>
                  <a:pt x="2056" y="54"/>
                  <a:pt x="2056" y="54"/>
                  <a:pt x="2056" y="54"/>
                </a:cubicBezTo>
                <a:cubicBezTo>
                  <a:pt x="2057" y="54"/>
                  <a:pt x="2057" y="54"/>
                  <a:pt x="2057" y="54"/>
                </a:cubicBezTo>
                <a:cubicBezTo>
                  <a:pt x="2057" y="54"/>
                  <a:pt x="2057" y="54"/>
                  <a:pt x="2057" y="54"/>
                </a:cubicBezTo>
                <a:cubicBezTo>
                  <a:pt x="2057" y="54"/>
                  <a:pt x="2057" y="54"/>
                  <a:pt x="2057" y="54"/>
                </a:cubicBezTo>
                <a:lnTo>
                  <a:pt x="2057" y="55"/>
                </a:lnTo>
                <a:close/>
                <a:moveTo>
                  <a:pt x="2059" y="52"/>
                </a:moveTo>
                <a:cubicBezTo>
                  <a:pt x="2059" y="52"/>
                  <a:pt x="2059" y="52"/>
                  <a:pt x="2059" y="52"/>
                </a:cubicBezTo>
                <a:cubicBezTo>
                  <a:pt x="2058" y="52"/>
                  <a:pt x="2058" y="52"/>
                  <a:pt x="2058" y="52"/>
                </a:cubicBezTo>
                <a:cubicBezTo>
                  <a:pt x="2058" y="52"/>
                  <a:pt x="2058" y="52"/>
                  <a:pt x="2058" y="52"/>
                </a:cubicBezTo>
                <a:cubicBezTo>
                  <a:pt x="2059" y="51"/>
                  <a:pt x="2059" y="51"/>
                  <a:pt x="2059" y="51"/>
                </a:cubicBezTo>
                <a:cubicBezTo>
                  <a:pt x="2059" y="51"/>
                  <a:pt x="2059" y="51"/>
                  <a:pt x="2059" y="51"/>
                </a:cubicBezTo>
                <a:cubicBezTo>
                  <a:pt x="2060" y="52"/>
                  <a:pt x="2060" y="52"/>
                  <a:pt x="2060" y="52"/>
                </a:cubicBezTo>
                <a:lnTo>
                  <a:pt x="2059" y="52"/>
                </a:lnTo>
                <a:close/>
                <a:moveTo>
                  <a:pt x="2068" y="52"/>
                </a:moveTo>
                <a:cubicBezTo>
                  <a:pt x="2068" y="53"/>
                  <a:pt x="2068" y="53"/>
                  <a:pt x="2068" y="53"/>
                </a:cubicBezTo>
                <a:cubicBezTo>
                  <a:pt x="2067" y="52"/>
                  <a:pt x="2067" y="52"/>
                  <a:pt x="2067" y="52"/>
                </a:cubicBezTo>
                <a:cubicBezTo>
                  <a:pt x="2068" y="51"/>
                  <a:pt x="2068" y="51"/>
                  <a:pt x="2068" y="51"/>
                </a:cubicBezTo>
                <a:cubicBezTo>
                  <a:pt x="2068" y="51"/>
                  <a:pt x="2068" y="51"/>
                  <a:pt x="2068" y="51"/>
                </a:cubicBezTo>
                <a:cubicBezTo>
                  <a:pt x="2068" y="52"/>
                  <a:pt x="2068" y="52"/>
                  <a:pt x="2068" y="52"/>
                </a:cubicBezTo>
                <a:close/>
                <a:moveTo>
                  <a:pt x="2074" y="52"/>
                </a:moveTo>
                <a:cubicBezTo>
                  <a:pt x="2074" y="53"/>
                  <a:pt x="2073" y="51"/>
                  <a:pt x="2073" y="52"/>
                </a:cubicBezTo>
                <a:cubicBezTo>
                  <a:pt x="2072" y="52"/>
                  <a:pt x="2072" y="52"/>
                  <a:pt x="2071" y="52"/>
                </a:cubicBezTo>
                <a:cubicBezTo>
                  <a:pt x="2071" y="52"/>
                  <a:pt x="2071" y="52"/>
                  <a:pt x="2071" y="52"/>
                </a:cubicBezTo>
                <a:cubicBezTo>
                  <a:pt x="2070" y="52"/>
                  <a:pt x="2071" y="51"/>
                  <a:pt x="2071" y="51"/>
                </a:cubicBezTo>
                <a:cubicBezTo>
                  <a:pt x="2072" y="50"/>
                  <a:pt x="2072" y="50"/>
                  <a:pt x="2072" y="50"/>
                </a:cubicBezTo>
                <a:cubicBezTo>
                  <a:pt x="2073" y="50"/>
                  <a:pt x="2073" y="50"/>
                  <a:pt x="2073" y="50"/>
                </a:cubicBezTo>
                <a:cubicBezTo>
                  <a:pt x="2073" y="50"/>
                  <a:pt x="2073" y="50"/>
                  <a:pt x="2074" y="51"/>
                </a:cubicBezTo>
                <a:cubicBezTo>
                  <a:pt x="2074" y="51"/>
                  <a:pt x="2075" y="51"/>
                  <a:pt x="2075" y="52"/>
                </a:cubicBezTo>
                <a:lnTo>
                  <a:pt x="2074" y="52"/>
                </a:lnTo>
                <a:close/>
                <a:moveTo>
                  <a:pt x="2077" y="51"/>
                </a:moveTo>
                <a:cubicBezTo>
                  <a:pt x="2078" y="52"/>
                  <a:pt x="2078" y="52"/>
                  <a:pt x="2078" y="52"/>
                </a:cubicBezTo>
                <a:cubicBezTo>
                  <a:pt x="2078" y="52"/>
                  <a:pt x="2078" y="52"/>
                  <a:pt x="2078" y="52"/>
                </a:cubicBezTo>
                <a:cubicBezTo>
                  <a:pt x="2077" y="52"/>
                  <a:pt x="2077" y="52"/>
                  <a:pt x="2077" y="52"/>
                </a:cubicBezTo>
                <a:lnTo>
                  <a:pt x="2077" y="51"/>
                </a:lnTo>
                <a:close/>
                <a:moveTo>
                  <a:pt x="2078" y="56"/>
                </a:moveTo>
                <a:cubicBezTo>
                  <a:pt x="2077" y="56"/>
                  <a:pt x="2077" y="56"/>
                  <a:pt x="2077" y="56"/>
                </a:cubicBezTo>
                <a:cubicBezTo>
                  <a:pt x="2077" y="56"/>
                  <a:pt x="2077" y="56"/>
                  <a:pt x="2077" y="56"/>
                </a:cubicBezTo>
                <a:cubicBezTo>
                  <a:pt x="2077" y="55"/>
                  <a:pt x="2077" y="55"/>
                  <a:pt x="2077" y="55"/>
                </a:cubicBezTo>
                <a:cubicBezTo>
                  <a:pt x="2078" y="55"/>
                  <a:pt x="2078" y="55"/>
                  <a:pt x="2078" y="55"/>
                </a:cubicBezTo>
                <a:cubicBezTo>
                  <a:pt x="2078" y="56"/>
                  <a:pt x="2078" y="56"/>
                  <a:pt x="2078" y="56"/>
                </a:cubicBezTo>
                <a:close/>
                <a:moveTo>
                  <a:pt x="2085" y="58"/>
                </a:moveTo>
                <a:cubicBezTo>
                  <a:pt x="2085" y="57"/>
                  <a:pt x="2085" y="57"/>
                  <a:pt x="2085" y="56"/>
                </a:cubicBezTo>
                <a:cubicBezTo>
                  <a:pt x="2086" y="56"/>
                  <a:pt x="2086" y="56"/>
                  <a:pt x="2086" y="56"/>
                </a:cubicBezTo>
                <a:cubicBezTo>
                  <a:pt x="2086" y="57"/>
                  <a:pt x="2086" y="57"/>
                  <a:pt x="2086" y="57"/>
                </a:cubicBezTo>
                <a:lnTo>
                  <a:pt x="2085" y="58"/>
                </a:lnTo>
                <a:close/>
                <a:moveTo>
                  <a:pt x="2086" y="53"/>
                </a:moveTo>
                <a:cubicBezTo>
                  <a:pt x="2085" y="54"/>
                  <a:pt x="2085" y="54"/>
                  <a:pt x="2085" y="55"/>
                </a:cubicBezTo>
                <a:cubicBezTo>
                  <a:pt x="2084" y="55"/>
                  <a:pt x="2084" y="55"/>
                  <a:pt x="2084" y="55"/>
                </a:cubicBezTo>
                <a:cubicBezTo>
                  <a:pt x="2083" y="54"/>
                  <a:pt x="2083" y="54"/>
                  <a:pt x="2083" y="54"/>
                </a:cubicBezTo>
                <a:cubicBezTo>
                  <a:pt x="2083" y="54"/>
                  <a:pt x="2083" y="54"/>
                  <a:pt x="2083" y="54"/>
                </a:cubicBezTo>
                <a:cubicBezTo>
                  <a:pt x="2083" y="54"/>
                  <a:pt x="2083" y="54"/>
                  <a:pt x="2083" y="54"/>
                </a:cubicBezTo>
                <a:cubicBezTo>
                  <a:pt x="2083" y="53"/>
                  <a:pt x="2083" y="53"/>
                  <a:pt x="2084" y="53"/>
                </a:cubicBezTo>
                <a:cubicBezTo>
                  <a:pt x="2084" y="53"/>
                  <a:pt x="2085" y="52"/>
                  <a:pt x="2085" y="52"/>
                </a:cubicBezTo>
                <a:cubicBezTo>
                  <a:pt x="2086" y="52"/>
                  <a:pt x="2086" y="52"/>
                  <a:pt x="2086" y="52"/>
                </a:cubicBezTo>
                <a:cubicBezTo>
                  <a:pt x="2087" y="52"/>
                  <a:pt x="2087" y="52"/>
                  <a:pt x="2087" y="52"/>
                </a:cubicBezTo>
                <a:cubicBezTo>
                  <a:pt x="2087" y="53"/>
                  <a:pt x="2086" y="53"/>
                  <a:pt x="2086" y="53"/>
                </a:cubicBezTo>
                <a:close/>
                <a:moveTo>
                  <a:pt x="2092" y="54"/>
                </a:moveTo>
                <a:cubicBezTo>
                  <a:pt x="2092" y="54"/>
                  <a:pt x="2091" y="54"/>
                  <a:pt x="2091" y="53"/>
                </a:cubicBezTo>
                <a:cubicBezTo>
                  <a:pt x="2091" y="53"/>
                  <a:pt x="2091" y="53"/>
                  <a:pt x="2091" y="53"/>
                </a:cubicBezTo>
                <a:cubicBezTo>
                  <a:pt x="2092" y="53"/>
                  <a:pt x="2092" y="53"/>
                  <a:pt x="2092" y="53"/>
                </a:cubicBezTo>
                <a:cubicBezTo>
                  <a:pt x="2092" y="53"/>
                  <a:pt x="2092" y="53"/>
                  <a:pt x="2093" y="53"/>
                </a:cubicBezTo>
                <a:cubicBezTo>
                  <a:pt x="2093" y="54"/>
                  <a:pt x="2092" y="54"/>
                  <a:pt x="2092" y="54"/>
                </a:cubicBezTo>
                <a:close/>
                <a:moveTo>
                  <a:pt x="2101" y="54"/>
                </a:moveTo>
                <a:cubicBezTo>
                  <a:pt x="2100" y="54"/>
                  <a:pt x="2100" y="54"/>
                  <a:pt x="2100" y="54"/>
                </a:cubicBezTo>
                <a:cubicBezTo>
                  <a:pt x="2100" y="54"/>
                  <a:pt x="2100" y="54"/>
                  <a:pt x="2100" y="54"/>
                </a:cubicBezTo>
                <a:cubicBezTo>
                  <a:pt x="2100" y="54"/>
                  <a:pt x="2100" y="54"/>
                  <a:pt x="2100" y="54"/>
                </a:cubicBezTo>
                <a:cubicBezTo>
                  <a:pt x="2100" y="53"/>
                  <a:pt x="2100" y="53"/>
                  <a:pt x="2100" y="53"/>
                </a:cubicBezTo>
                <a:cubicBezTo>
                  <a:pt x="2101" y="53"/>
                  <a:pt x="2101" y="53"/>
                  <a:pt x="2101" y="53"/>
                </a:cubicBezTo>
                <a:cubicBezTo>
                  <a:pt x="2101" y="54"/>
                  <a:pt x="2101" y="54"/>
                  <a:pt x="2101" y="54"/>
                </a:cubicBezTo>
                <a:close/>
                <a:moveTo>
                  <a:pt x="2107" y="56"/>
                </a:moveTo>
                <a:cubicBezTo>
                  <a:pt x="2106" y="55"/>
                  <a:pt x="2106" y="55"/>
                  <a:pt x="2106" y="55"/>
                </a:cubicBezTo>
                <a:cubicBezTo>
                  <a:pt x="2106" y="54"/>
                  <a:pt x="2106" y="54"/>
                  <a:pt x="2106" y="54"/>
                </a:cubicBezTo>
                <a:cubicBezTo>
                  <a:pt x="2107" y="54"/>
                  <a:pt x="2107" y="54"/>
                  <a:pt x="2107" y="54"/>
                </a:cubicBezTo>
                <a:cubicBezTo>
                  <a:pt x="2107" y="54"/>
                  <a:pt x="2107" y="54"/>
                  <a:pt x="2108" y="54"/>
                </a:cubicBezTo>
                <a:cubicBezTo>
                  <a:pt x="2108" y="55"/>
                  <a:pt x="2109" y="55"/>
                  <a:pt x="2109" y="55"/>
                </a:cubicBezTo>
                <a:cubicBezTo>
                  <a:pt x="2109" y="56"/>
                  <a:pt x="2109" y="56"/>
                  <a:pt x="2109" y="56"/>
                </a:cubicBezTo>
                <a:cubicBezTo>
                  <a:pt x="2109" y="56"/>
                  <a:pt x="2108" y="57"/>
                  <a:pt x="2108" y="56"/>
                </a:cubicBezTo>
                <a:cubicBezTo>
                  <a:pt x="2107" y="56"/>
                  <a:pt x="2107" y="56"/>
                  <a:pt x="2107" y="56"/>
                </a:cubicBezTo>
                <a:close/>
                <a:moveTo>
                  <a:pt x="2109" y="59"/>
                </a:moveTo>
                <a:cubicBezTo>
                  <a:pt x="2108" y="58"/>
                  <a:pt x="2108" y="58"/>
                  <a:pt x="2109" y="57"/>
                </a:cubicBezTo>
                <a:cubicBezTo>
                  <a:pt x="2110" y="58"/>
                  <a:pt x="2110" y="58"/>
                  <a:pt x="2110" y="58"/>
                </a:cubicBezTo>
                <a:cubicBezTo>
                  <a:pt x="2110" y="58"/>
                  <a:pt x="2110" y="58"/>
                  <a:pt x="2110" y="58"/>
                </a:cubicBezTo>
                <a:lnTo>
                  <a:pt x="2109" y="59"/>
                </a:lnTo>
                <a:close/>
                <a:moveTo>
                  <a:pt x="2115" y="52"/>
                </a:moveTo>
                <a:cubicBezTo>
                  <a:pt x="2114" y="52"/>
                  <a:pt x="2114" y="52"/>
                  <a:pt x="2114" y="52"/>
                </a:cubicBezTo>
                <a:cubicBezTo>
                  <a:pt x="2113" y="51"/>
                  <a:pt x="2113" y="51"/>
                  <a:pt x="2114" y="50"/>
                </a:cubicBezTo>
                <a:cubicBezTo>
                  <a:pt x="2114" y="50"/>
                  <a:pt x="2114" y="50"/>
                  <a:pt x="2114" y="50"/>
                </a:cubicBezTo>
                <a:cubicBezTo>
                  <a:pt x="2115" y="50"/>
                  <a:pt x="2115" y="50"/>
                  <a:pt x="2115" y="50"/>
                </a:cubicBezTo>
                <a:cubicBezTo>
                  <a:pt x="2116" y="51"/>
                  <a:pt x="2116" y="51"/>
                  <a:pt x="2116" y="51"/>
                </a:cubicBezTo>
                <a:cubicBezTo>
                  <a:pt x="2116" y="52"/>
                  <a:pt x="2116" y="52"/>
                  <a:pt x="2115" y="52"/>
                </a:cubicBezTo>
                <a:close/>
                <a:moveTo>
                  <a:pt x="2121" y="57"/>
                </a:moveTo>
                <a:cubicBezTo>
                  <a:pt x="2120" y="57"/>
                  <a:pt x="2120" y="57"/>
                  <a:pt x="2120" y="57"/>
                </a:cubicBezTo>
                <a:cubicBezTo>
                  <a:pt x="2120" y="57"/>
                  <a:pt x="2120" y="57"/>
                  <a:pt x="2120" y="57"/>
                </a:cubicBezTo>
                <a:cubicBezTo>
                  <a:pt x="2121" y="56"/>
                  <a:pt x="2121" y="56"/>
                  <a:pt x="2121" y="56"/>
                </a:cubicBezTo>
                <a:cubicBezTo>
                  <a:pt x="2121" y="56"/>
                  <a:pt x="2121" y="56"/>
                  <a:pt x="2121" y="56"/>
                </a:cubicBezTo>
                <a:cubicBezTo>
                  <a:pt x="2121" y="56"/>
                  <a:pt x="2121" y="56"/>
                  <a:pt x="2121" y="56"/>
                </a:cubicBezTo>
                <a:cubicBezTo>
                  <a:pt x="2122" y="57"/>
                  <a:pt x="2121" y="57"/>
                  <a:pt x="2121" y="57"/>
                </a:cubicBezTo>
                <a:close/>
                <a:moveTo>
                  <a:pt x="2122" y="51"/>
                </a:moveTo>
                <a:cubicBezTo>
                  <a:pt x="2122" y="51"/>
                  <a:pt x="2122" y="51"/>
                  <a:pt x="2122" y="51"/>
                </a:cubicBezTo>
                <a:cubicBezTo>
                  <a:pt x="2121" y="51"/>
                  <a:pt x="2121" y="51"/>
                  <a:pt x="2121" y="51"/>
                </a:cubicBezTo>
                <a:cubicBezTo>
                  <a:pt x="2121" y="50"/>
                  <a:pt x="2121" y="50"/>
                  <a:pt x="2122" y="50"/>
                </a:cubicBezTo>
                <a:cubicBezTo>
                  <a:pt x="2122" y="50"/>
                  <a:pt x="2123" y="50"/>
                  <a:pt x="2123" y="50"/>
                </a:cubicBezTo>
                <a:cubicBezTo>
                  <a:pt x="2123" y="51"/>
                  <a:pt x="2123" y="51"/>
                  <a:pt x="2122" y="51"/>
                </a:cubicBezTo>
                <a:close/>
                <a:moveTo>
                  <a:pt x="2129" y="53"/>
                </a:moveTo>
                <a:cubicBezTo>
                  <a:pt x="2128" y="54"/>
                  <a:pt x="2128" y="54"/>
                  <a:pt x="2127" y="54"/>
                </a:cubicBezTo>
                <a:cubicBezTo>
                  <a:pt x="2127" y="54"/>
                  <a:pt x="2127" y="54"/>
                  <a:pt x="2127" y="53"/>
                </a:cubicBezTo>
                <a:cubicBezTo>
                  <a:pt x="2127" y="53"/>
                  <a:pt x="2127" y="53"/>
                  <a:pt x="2127" y="53"/>
                </a:cubicBezTo>
                <a:cubicBezTo>
                  <a:pt x="2127" y="52"/>
                  <a:pt x="2128" y="53"/>
                  <a:pt x="2128" y="52"/>
                </a:cubicBezTo>
                <a:cubicBezTo>
                  <a:pt x="2129" y="52"/>
                  <a:pt x="2129" y="52"/>
                  <a:pt x="2129" y="51"/>
                </a:cubicBezTo>
                <a:cubicBezTo>
                  <a:pt x="2130" y="51"/>
                  <a:pt x="2130" y="51"/>
                  <a:pt x="2130" y="51"/>
                </a:cubicBezTo>
                <a:cubicBezTo>
                  <a:pt x="2130" y="52"/>
                  <a:pt x="2130" y="52"/>
                  <a:pt x="2130" y="52"/>
                </a:cubicBezTo>
                <a:cubicBezTo>
                  <a:pt x="2130" y="53"/>
                  <a:pt x="2129" y="53"/>
                  <a:pt x="2129" y="53"/>
                </a:cubicBezTo>
                <a:close/>
                <a:moveTo>
                  <a:pt x="2137" y="50"/>
                </a:moveTo>
                <a:cubicBezTo>
                  <a:pt x="2136" y="50"/>
                  <a:pt x="2136" y="50"/>
                  <a:pt x="2136" y="50"/>
                </a:cubicBezTo>
                <a:cubicBezTo>
                  <a:pt x="2136" y="49"/>
                  <a:pt x="2136" y="49"/>
                  <a:pt x="2137" y="49"/>
                </a:cubicBezTo>
                <a:cubicBezTo>
                  <a:pt x="2137" y="49"/>
                  <a:pt x="2137" y="49"/>
                  <a:pt x="2137" y="49"/>
                </a:cubicBezTo>
                <a:cubicBezTo>
                  <a:pt x="2137" y="49"/>
                  <a:pt x="2137" y="49"/>
                  <a:pt x="2137" y="49"/>
                </a:cubicBezTo>
                <a:lnTo>
                  <a:pt x="2137" y="50"/>
                </a:lnTo>
                <a:close/>
                <a:moveTo>
                  <a:pt x="2140" y="55"/>
                </a:moveTo>
                <a:cubicBezTo>
                  <a:pt x="2140" y="55"/>
                  <a:pt x="2140" y="55"/>
                  <a:pt x="2140" y="55"/>
                </a:cubicBezTo>
                <a:cubicBezTo>
                  <a:pt x="2140" y="56"/>
                  <a:pt x="2139" y="55"/>
                  <a:pt x="2139" y="55"/>
                </a:cubicBezTo>
                <a:cubicBezTo>
                  <a:pt x="2140" y="54"/>
                  <a:pt x="2140" y="54"/>
                  <a:pt x="2140" y="54"/>
                </a:cubicBezTo>
                <a:cubicBezTo>
                  <a:pt x="2140" y="54"/>
                  <a:pt x="2140" y="54"/>
                  <a:pt x="2140" y="54"/>
                </a:cubicBezTo>
                <a:cubicBezTo>
                  <a:pt x="2141" y="55"/>
                  <a:pt x="2141" y="55"/>
                  <a:pt x="2141" y="55"/>
                </a:cubicBezTo>
                <a:lnTo>
                  <a:pt x="2140" y="55"/>
                </a:lnTo>
                <a:close/>
                <a:moveTo>
                  <a:pt x="2150" y="51"/>
                </a:moveTo>
                <a:cubicBezTo>
                  <a:pt x="2149" y="52"/>
                  <a:pt x="2149" y="52"/>
                  <a:pt x="2149" y="52"/>
                </a:cubicBezTo>
                <a:cubicBezTo>
                  <a:pt x="2149" y="51"/>
                  <a:pt x="2149" y="51"/>
                  <a:pt x="2149" y="50"/>
                </a:cubicBezTo>
                <a:cubicBezTo>
                  <a:pt x="2150" y="50"/>
                  <a:pt x="2150" y="50"/>
                  <a:pt x="2150" y="50"/>
                </a:cubicBezTo>
                <a:cubicBezTo>
                  <a:pt x="2150" y="50"/>
                  <a:pt x="2150" y="50"/>
                  <a:pt x="2150" y="50"/>
                </a:cubicBezTo>
                <a:cubicBezTo>
                  <a:pt x="2150" y="50"/>
                  <a:pt x="2150" y="50"/>
                  <a:pt x="2150" y="50"/>
                </a:cubicBezTo>
                <a:cubicBezTo>
                  <a:pt x="2151" y="50"/>
                  <a:pt x="2151" y="51"/>
                  <a:pt x="2150" y="51"/>
                </a:cubicBezTo>
                <a:close/>
                <a:moveTo>
                  <a:pt x="2156" y="59"/>
                </a:moveTo>
                <a:cubicBezTo>
                  <a:pt x="2155" y="59"/>
                  <a:pt x="2155" y="60"/>
                  <a:pt x="2154" y="59"/>
                </a:cubicBezTo>
                <a:cubicBezTo>
                  <a:pt x="2154" y="59"/>
                  <a:pt x="2154" y="59"/>
                  <a:pt x="2154" y="59"/>
                </a:cubicBezTo>
                <a:cubicBezTo>
                  <a:pt x="2155" y="58"/>
                  <a:pt x="2155" y="58"/>
                  <a:pt x="2155" y="58"/>
                </a:cubicBezTo>
                <a:cubicBezTo>
                  <a:pt x="2155" y="58"/>
                  <a:pt x="2155" y="58"/>
                  <a:pt x="2155" y="58"/>
                </a:cubicBezTo>
                <a:cubicBezTo>
                  <a:pt x="2156" y="59"/>
                  <a:pt x="2156" y="59"/>
                  <a:pt x="2156" y="59"/>
                </a:cubicBezTo>
                <a:close/>
                <a:moveTo>
                  <a:pt x="2159" y="52"/>
                </a:moveTo>
                <a:cubicBezTo>
                  <a:pt x="2158" y="51"/>
                  <a:pt x="2158" y="51"/>
                  <a:pt x="2158" y="51"/>
                </a:cubicBezTo>
                <a:cubicBezTo>
                  <a:pt x="2159" y="51"/>
                  <a:pt x="2159" y="51"/>
                  <a:pt x="2159" y="51"/>
                </a:cubicBezTo>
                <a:cubicBezTo>
                  <a:pt x="2160" y="51"/>
                  <a:pt x="2160" y="51"/>
                  <a:pt x="2160" y="51"/>
                </a:cubicBezTo>
                <a:cubicBezTo>
                  <a:pt x="2160" y="51"/>
                  <a:pt x="2160" y="51"/>
                  <a:pt x="2160" y="51"/>
                </a:cubicBezTo>
                <a:cubicBezTo>
                  <a:pt x="2160" y="52"/>
                  <a:pt x="2159" y="52"/>
                  <a:pt x="2159" y="52"/>
                </a:cubicBezTo>
                <a:close/>
                <a:moveTo>
                  <a:pt x="2162" y="53"/>
                </a:moveTo>
                <a:cubicBezTo>
                  <a:pt x="2162" y="52"/>
                  <a:pt x="2162" y="52"/>
                  <a:pt x="2162" y="52"/>
                </a:cubicBezTo>
                <a:cubicBezTo>
                  <a:pt x="2162" y="52"/>
                  <a:pt x="2162" y="52"/>
                  <a:pt x="2162" y="52"/>
                </a:cubicBezTo>
                <a:cubicBezTo>
                  <a:pt x="2162" y="52"/>
                  <a:pt x="2162" y="52"/>
                  <a:pt x="2162" y="52"/>
                </a:cubicBezTo>
                <a:cubicBezTo>
                  <a:pt x="2163" y="52"/>
                  <a:pt x="2163" y="52"/>
                  <a:pt x="2163" y="52"/>
                </a:cubicBezTo>
                <a:cubicBezTo>
                  <a:pt x="2163" y="53"/>
                  <a:pt x="2163" y="53"/>
                  <a:pt x="2163" y="53"/>
                </a:cubicBezTo>
                <a:lnTo>
                  <a:pt x="2162" y="53"/>
                </a:lnTo>
                <a:close/>
                <a:moveTo>
                  <a:pt x="2170" y="51"/>
                </a:moveTo>
                <a:cubicBezTo>
                  <a:pt x="2170" y="50"/>
                  <a:pt x="2170" y="50"/>
                  <a:pt x="2170" y="50"/>
                </a:cubicBezTo>
                <a:cubicBezTo>
                  <a:pt x="2170" y="50"/>
                  <a:pt x="2170" y="50"/>
                  <a:pt x="2170" y="50"/>
                </a:cubicBezTo>
                <a:cubicBezTo>
                  <a:pt x="2171" y="50"/>
                  <a:pt x="2171" y="50"/>
                  <a:pt x="2171" y="50"/>
                </a:cubicBezTo>
                <a:cubicBezTo>
                  <a:pt x="2171" y="50"/>
                  <a:pt x="2171" y="50"/>
                  <a:pt x="2171" y="50"/>
                </a:cubicBezTo>
                <a:cubicBezTo>
                  <a:pt x="2171" y="51"/>
                  <a:pt x="2171" y="51"/>
                  <a:pt x="2170" y="51"/>
                </a:cubicBezTo>
                <a:close/>
                <a:moveTo>
                  <a:pt x="2175" y="55"/>
                </a:moveTo>
                <a:cubicBezTo>
                  <a:pt x="2175" y="55"/>
                  <a:pt x="2175" y="55"/>
                  <a:pt x="2175" y="55"/>
                </a:cubicBezTo>
                <a:cubicBezTo>
                  <a:pt x="2175" y="54"/>
                  <a:pt x="2175" y="54"/>
                  <a:pt x="2175" y="54"/>
                </a:cubicBezTo>
                <a:cubicBezTo>
                  <a:pt x="2174" y="54"/>
                  <a:pt x="2175" y="54"/>
                  <a:pt x="2175" y="54"/>
                </a:cubicBezTo>
                <a:cubicBezTo>
                  <a:pt x="2175" y="54"/>
                  <a:pt x="2175" y="54"/>
                  <a:pt x="2175" y="54"/>
                </a:cubicBezTo>
                <a:cubicBezTo>
                  <a:pt x="2176" y="54"/>
                  <a:pt x="2176" y="54"/>
                  <a:pt x="2176" y="54"/>
                </a:cubicBezTo>
                <a:lnTo>
                  <a:pt x="2175" y="55"/>
                </a:lnTo>
                <a:close/>
                <a:moveTo>
                  <a:pt x="2179" y="58"/>
                </a:moveTo>
                <a:cubicBezTo>
                  <a:pt x="2179" y="57"/>
                  <a:pt x="2179" y="57"/>
                  <a:pt x="2179" y="57"/>
                </a:cubicBezTo>
                <a:cubicBezTo>
                  <a:pt x="2179" y="57"/>
                  <a:pt x="2179" y="57"/>
                  <a:pt x="2179" y="57"/>
                </a:cubicBezTo>
                <a:cubicBezTo>
                  <a:pt x="2180" y="57"/>
                  <a:pt x="2180" y="57"/>
                  <a:pt x="2180" y="57"/>
                </a:cubicBezTo>
                <a:cubicBezTo>
                  <a:pt x="2180" y="58"/>
                  <a:pt x="2180" y="58"/>
                  <a:pt x="2180" y="58"/>
                </a:cubicBezTo>
                <a:lnTo>
                  <a:pt x="2179" y="58"/>
                </a:lnTo>
                <a:close/>
                <a:moveTo>
                  <a:pt x="2183" y="52"/>
                </a:moveTo>
                <a:cubicBezTo>
                  <a:pt x="2183" y="52"/>
                  <a:pt x="2183" y="52"/>
                  <a:pt x="2183" y="52"/>
                </a:cubicBezTo>
                <a:cubicBezTo>
                  <a:pt x="2182" y="53"/>
                  <a:pt x="2182" y="52"/>
                  <a:pt x="2181" y="53"/>
                </a:cubicBezTo>
                <a:cubicBezTo>
                  <a:pt x="2181" y="53"/>
                  <a:pt x="2181" y="54"/>
                  <a:pt x="2180" y="54"/>
                </a:cubicBezTo>
                <a:cubicBezTo>
                  <a:pt x="2180" y="54"/>
                  <a:pt x="2180" y="54"/>
                  <a:pt x="2180" y="54"/>
                </a:cubicBezTo>
                <a:cubicBezTo>
                  <a:pt x="2179" y="53"/>
                  <a:pt x="2179" y="53"/>
                  <a:pt x="2179" y="53"/>
                </a:cubicBezTo>
                <a:cubicBezTo>
                  <a:pt x="2179" y="53"/>
                  <a:pt x="2179" y="53"/>
                  <a:pt x="2179" y="52"/>
                </a:cubicBezTo>
                <a:cubicBezTo>
                  <a:pt x="2180" y="52"/>
                  <a:pt x="2180" y="52"/>
                  <a:pt x="2180" y="52"/>
                </a:cubicBezTo>
                <a:cubicBezTo>
                  <a:pt x="2180" y="51"/>
                  <a:pt x="2180" y="51"/>
                  <a:pt x="2181" y="51"/>
                </a:cubicBezTo>
                <a:cubicBezTo>
                  <a:pt x="2181" y="51"/>
                  <a:pt x="2182" y="51"/>
                  <a:pt x="2182" y="51"/>
                </a:cubicBezTo>
                <a:cubicBezTo>
                  <a:pt x="2183" y="51"/>
                  <a:pt x="2183" y="50"/>
                  <a:pt x="2183" y="50"/>
                </a:cubicBezTo>
                <a:cubicBezTo>
                  <a:pt x="2184" y="50"/>
                  <a:pt x="2184" y="50"/>
                  <a:pt x="2184" y="50"/>
                </a:cubicBezTo>
                <a:cubicBezTo>
                  <a:pt x="2184" y="50"/>
                  <a:pt x="2184" y="50"/>
                  <a:pt x="2184" y="50"/>
                </a:cubicBezTo>
                <a:cubicBezTo>
                  <a:pt x="2184" y="51"/>
                  <a:pt x="2183" y="51"/>
                  <a:pt x="2183" y="52"/>
                </a:cubicBezTo>
                <a:close/>
                <a:moveTo>
                  <a:pt x="2184" y="60"/>
                </a:moveTo>
                <a:cubicBezTo>
                  <a:pt x="2184" y="60"/>
                  <a:pt x="2184" y="59"/>
                  <a:pt x="2184" y="58"/>
                </a:cubicBezTo>
                <a:cubicBezTo>
                  <a:pt x="2184" y="58"/>
                  <a:pt x="2184" y="58"/>
                  <a:pt x="2184" y="58"/>
                </a:cubicBezTo>
                <a:cubicBezTo>
                  <a:pt x="2185" y="58"/>
                  <a:pt x="2185" y="59"/>
                  <a:pt x="2185" y="59"/>
                </a:cubicBezTo>
                <a:lnTo>
                  <a:pt x="2184" y="60"/>
                </a:lnTo>
                <a:close/>
                <a:moveTo>
                  <a:pt x="2190" y="52"/>
                </a:moveTo>
                <a:cubicBezTo>
                  <a:pt x="2189" y="52"/>
                  <a:pt x="2189" y="52"/>
                  <a:pt x="2189" y="52"/>
                </a:cubicBezTo>
                <a:cubicBezTo>
                  <a:pt x="2189" y="53"/>
                  <a:pt x="2188" y="52"/>
                  <a:pt x="2188" y="52"/>
                </a:cubicBezTo>
                <a:cubicBezTo>
                  <a:pt x="2188" y="51"/>
                  <a:pt x="2188" y="51"/>
                  <a:pt x="2188" y="51"/>
                </a:cubicBezTo>
                <a:cubicBezTo>
                  <a:pt x="2189" y="50"/>
                  <a:pt x="2189" y="50"/>
                  <a:pt x="2189" y="50"/>
                </a:cubicBezTo>
                <a:cubicBezTo>
                  <a:pt x="2190" y="50"/>
                  <a:pt x="2190" y="50"/>
                  <a:pt x="2190" y="50"/>
                </a:cubicBezTo>
                <a:cubicBezTo>
                  <a:pt x="2190" y="51"/>
                  <a:pt x="2190" y="51"/>
                  <a:pt x="2190" y="51"/>
                </a:cubicBezTo>
                <a:cubicBezTo>
                  <a:pt x="2190" y="51"/>
                  <a:pt x="2190" y="52"/>
                  <a:pt x="2190" y="52"/>
                </a:cubicBezTo>
                <a:close/>
                <a:moveTo>
                  <a:pt x="2195" y="49"/>
                </a:moveTo>
                <a:cubicBezTo>
                  <a:pt x="2196" y="50"/>
                  <a:pt x="2196" y="50"/>
                  <a:pt x="2196" y="50"/>
                </a:cubicBezTo>
                <a:cubicBezTo>
                  <a:pt x="2196" y="50"/>
                  <a:pt x="2196" y="50"/>
                  <a:pt x="2196" y="50"/>
                </a:cubicBezTo>
                <a:cubicBezTo>
                  <a:pt x="2196" y="50"/>
                  <a:pt x="2196" y="50"/>
                  <a:pt x="2196" y="50"/>
                </a:cubicBezTo>
                <a:cubicBezTo>
                  <a:pt x="2196" y="51"/>
                  <a:pt x="2196" y="51"/>
                  <a:pt x="2196" y="51"/>
                </a:cubicBezTo>
                <a:cubicBezTo>
                  <a:pt x="2195" y="50"/>
                  <a:pt x="2195" y="50"/>
                  <a:pt x="2195" y="50"/>
                </a:cubicBezTo>
                <a:cubicBezTo>
                  <a:pt x="2195" y="50"/>
                  <a:pt x="2195" y="50"/>
                  <a:pt x="2195" y="49"/>
                </a:cubicBezTo>
                <a:close/>
                <a:moveTo>
                  <a:pt x="2196" y="58"/>
                </a:moveTo>
                <a:cubicBezTo>
                  <a:pt x="2196" y="58"/>
                  <a:pt x="2196" y="58"/>
                  <a:pt x="2196" y="58"/>
                </a:cubicBezTo>
                <a:cubicBezTo>
                  <a:pt x="2195" y="57"/>
                  <a:pt x="2195" y="57"/>
                  <a:pt x="2195" y="57"/>
                </a:cubicBezTo>
                <a:cubicBezTo>
                  <a:pt x="2195" y="57"/>
                  <a:pt x="2195" y="57"/>
                  <a:pt x="2196" y="56"/>
                </a:cubicBezTo>
                <a:cubicBezTo>
                  <a:pt x="2196" y="56"/>
                  <a:pt x="2196" y="56"/>
                  <a:pt x="2196" y="56"/>
                </a:cubicBezTo>
                <a:cubicBezTo>
                  <a:pt x="2197" y="57"/>
                  <a:pt x="2197" y="57"/>
                  <a:pt x="2197" y="57"/>
                </a:cubicBezTo>
                <a:lnTo>
                  <a:pt x="2196" y="58"/>
                </a:lnTo>
                <a:close/>
                <a:moveTo>
                  <a:pt x="2204" y="54"/>
                </a:moveTo>
                <a:cubicBezTo>
                  <a:pt x="2204" y="54"/>
                  <a:pt x="2204" y="54"/>
                  <a:pt x="2204" y="54"/>
                </a:cubicBezTo>
                <a:cubicBezTo>
                  <a:pt x="2203" y="53"/>
                  <a:pt x="2203" y="53"/>
                  <a:pt x="2203" y="53"/>
                </a:cubicBezTo>
                <a:cubicBezTo>
                  <a:pt x="2203" y="53"/>
                  <a:pt x="2203" y="53"/>
                  <a:pt x="2203" y="53"/>
                </a:cubicBezTo>
                <a:cubicBezTo>
                  <a:pt x="2204" y="53"/>
                  <a:pt x="2204" y="53"/>
                  <a:pt x="2204" y="53"/>
                </a:cubicBezTo>
                <a:cubicBezTo>
                  <a:pt x="2204" y="53"/>
                  <a:pt x="2204" y="53"/>
                  <a:pt x="2204" y="53"/>
                </a:cubicBezTo>
                <a:cubicBezTo>
                  <a:pt x="2204" y="53"/>
                  <a:pt x="2204" y="53"/>
                  <a:pt x="2204" y="53"/>
                </a:cubicBezTo>
                <a:lnTo>
                  <a:pt x="2204" y="54"/>
                </a:lnTo>
                <a:close/>
                <a:moveTo>
                  <a:pt x="2214" y="51"/>
                </a:moveTo>
                <a:cubicBezTo>
                  <a:pt x="2214" y="51"/>
                  <a:pt x="2213" y="51"/>
                  <a:pt x="2213" y="51"/>
                </a:cubicBezTo>
                <a:cubicBezTo>
                  <a:pt x="2212" y="50"/>
                  <a:pt x="2211" y="50"/>
                  <a:pt x="2211" y="49"/>
                </a:cubicBezTo>
                <a:cubicBezTo>
                  <a:pt x="2210" y="49"/>
                  <a:pt x="2210" y="49"/>
                  <a:pt x="2210" y="48"/>
                </a:cubicBezTo>
                <a:cubicBezTo>
                  <a:pt x="2210" y="48"/>
                  <a:pt x="2210" y="48"/>
                  <a:pt x="2210" y="48"/>
                </a:cubicBezTo>
                <a:cubicBezTo>
                  <a:pt x="2211" y="47"/>
                  <a:pt x="2211" y="49"/>
                  <a:pt x="2212" y="49"/>
                </a:cubicBezTo>
                <a:cubicBezTo>
                  <a:pt x="2213" y="49"/>
                  <a:pt x="2213" y="49"/>
                  <a:pt x="2213" y="49"/>
                </a:cubicBezTo>
                <a:cubicBezTo>
                  <a:pt x="2214" y="49"/>
                  <a:pt x="2214" y="49"/>
                  <a:pt x="2215" y="49"/>
                </a:cubicBezTo>
                <a:cubicBezTo>
                  <a:pt x="2215" y="49"/>
                  <a:pt x="2215" y="49"/>
                  <a:pt x="2216" y="49"/>
                </a:cubicBezTo>
                <a:cubicBezTo>
                  <a:pt x="2216" y="50"/>
                  <a:pt x="2215" y="50"/>
                  <a:pt x="2214" y="51"/>
                </a:cubicBezTo>
                <a:close/>
                <a:moveTo>
                  <a:pt x="2222" y="57"/>
                </a:moveTo>
                <a:cubicBezTo>
                  <a:pt x="2222" y="57"/>
                  <a:pt x="2221" y="57"/>
                  <a:pt x="2221" y="57"/>
                </a:cubicBezTo>
                <a:cubicBezTo>
                  <a:pt x="2221" y="56"/>
                  <a:pt x="2221" y="56"/>
                  <a:pt x="2221" y="55"/>
                </a:cubicBezTo>
                <a:cubicBezTo>
                  <a:pt x="2221" y="55"/>
                  <a:pt x="2221" y="55"/>
                  <a:pt x="2221" y="55"/>
                </a:cubicBezTo>
                <a:cubicBezTo>
                  <a:pt x="2222" y="55"/>
                  <a:pt x="2222" y="55"/>
                  <a:pt x="2222" y="55"/>
                </a:cubicBezTo>
                <a:cubicBezTo>
                  <a:pt x="2222" y="56"/>
                  <a:pt x="2222" y="56"/>
                  <a:pt x="2222" y="56"/>
                </a:cubicBezTo>
                <a:cubicBezTo>
                  <a:pt x="2222" y="57"/>
                  <a:pt x="2222" y="57"/>
                  <a:pt x="2222" y="57"/>
                </a:cubicBezTo>
                <a:close/>
                <a:moveTo>
                  <a:pt x="2223" y="52"/>
                </a:moveTo>
                <a:cubicBezTo>
                  <a:pt x="2222" y="51"/>
                  <a:pt x="2222" y="51"/>
                  <a:pt x="2222" y="51"/>
                </a:cubicBezTo>
                <a:cubicBezTo>
                  <a:pt x="2222" y="51"/>
                  <a:pt x="2223" y="51"/>
                  <a:pt x="2223" y="50"/>
                </a:cubicBezTo>
                <a:cubicBezTo>
                  <a:pt x="2224" y="51"/>
                  <a:pt x="2224" y="51"/>
                  <a:pt x="2224" y="51"/>
                </a:cubicBezTo>
                <a:cubicBezTo>
                  <a:pt x="2224" y="51"/>
                  <a:pt x="2224" y="51"/>
                  <a:pt x="2224" y="51"/>
                </a:cubicBezTo>
                <a:lnTo>
                  <a:pt x="2223" y="52"/>
                </a:lnTo>
                <a:close/>
                <a:moveTo>
                  <a:pt x="2231" y="49"/>
                </a:moveTo>
                <a:cubicBezTo>
                  <a:pt x="2231" y="49"/>
                  <a:pt x="2230" y="49"/>
                  <a:pt x="2230" y="49"/>
                </a:cubicBezTo>
                <a:cubicBezTo>
                  <a:pt x="2229" y="48"/>
                  <a:pt x="2229" y="47"/>
                  <a:pt x="2230" y="47"/>
                </a:cubicBezTo>
                <a:cubicBezTo>
                  <a:pt x="2231" y="47"/>
                  <a:pt x="2231" y="47"/>
                  <a:pt x="2231" y="47"/>
                </a:cubicBezTo>
                <a:cubicBezTo>
                  <a:pt x="2231" y="48"/>
                  <a:pt x="2231" y="48"/>
                  <a:pt x="2231" y="48"/>
                </a:cubicBezTo>
                <a:cubicBezTo>
                  <a:pt x="2232" y="48"/>
                  <a:pt x="2231" y="48"/>
                  <a:pt x="2231" y="49"/>
                </a:cubicBezTo>
                <a:close/>
                <a:moveTo>
                  <a:pt x="2237" y="49"/>
                </a:moveTo>
                <a:cubicBezTo>
                  <a:pt x="2237" y="50"/>
                  <a:pt x="2237" y="50"/>
                  <a:pt x="2237" y="50"/>
                </a:cubicBezTo>
                <a:cubicBezTo>
                  <a:pt x="2236" y="49"/>
                  <a:pt x="2236" y="49"/>
                  <a:pt x="2236" y="48"/>
                </a:cubicBezTo>
                <a:cubicBezTo>
                  <a:pt x="2237" y="48"/>
                  <a:pt x="2237" y="48"/>
                  <a:pt x="2237" y="48"/>
                </a:cubicBezTo>
                <a:cubicBezTo>
                  <a:pt x="2237" y="49"/>
                  <a:pt x="2238" y="49"/>
                  <a:pt x="2237" y="49"/>
                </a:cubicBezTo>
                <a:close/>
                <a:moveTo>
                  <a:pt x="2239" y="53"/>
                </a:moveTo>
                <a:cubicBezTo>
                  <a:pt x="2239" y="53"/>
                  <a:pt x="2239" y="52"/>
                  <a:pt x="2239" y="52"/>
                </a:cubicBezTo>
                <a:cubicBezTo>
                  <a:pt x="2240" y="52"/>
                  <a:pt x="2240" y="52"/>
                  <a:pt x="2240" y="52"/>
                </a:cubicBezTo>
                <a:cubicBezTo>
                  <a:pt x="2240" y="52"/>
                  <a:pt x="2240" y="52"/>
                  <a:pt x="2240" y="52"/>
                </a:cubicBezTo>
                <a:cubicBezTo>
                  <a:pt x="2240" y="52"/>
                  <a:pt x="2240" y="53"/>
                  <a:pt x="2239" y="53"/>
                </a:cubicBezTo>
                <a:close/>
                <a:moveTo>
                  <a:pt x="2247" y="55"/>
                </a:moveTo>
                <a:cubicBezTo>
                  <a:pt x="2247" y="55"/>
                  <a:pt x="2247" y="55"/>
                  <a:pt x="2247" y="55"/>
                </a:cubicBezTo>
                <a:cubicBezTo>
                  <a:pt x="2246" y="54"/>
                  <a:pt x="2247" y="54"/>
                  <a:pt x="2247" y="54"/>
                </a:cubicBezTo>
                <a:cubicBezTo>
                  <a:pt x="2248" y="54"/>
                  <a:pt x="2248" y="54"/>
                  <a:pt x="2248" y="54"/>
                </a:cubicBezTo>
                <a:lnTo>
                  <a:pt x="2247" y="55"/>
                </a:lnTo>
                <a:close/>
                <a:moveTo>
                  <a:pt x="2248" y="47"/>
                </a:moveTo>
                <a:cubicBezTo>
                  <a:pt x="2249" y="46"/>
                  <a:pt x="2249" y="46"/>
                  <a:pt x="2249" y="46"/>
                </a:cubicBezTo>
                <a:cubicBezTo>
                  <a:pt x="2249" y="46"/>
                  <a:pt x="2249" y="46"/>
                  <a:pt x="2249" y="46"/>
                </a:cubicBezTo>
                <a:cubicBezTo>
                  <a:pt x="2250" y="47"/>
                  <a:pt x="2250" y="47"/>
                  <a:pt x="2250" y="47"/>
                </a:cubicBezTo>
                <a:cubicBezTo>
                  <a:pt x="2249" y="47"/>
                  <a:pt x="2249" y="47"/>
                  <a:pt x="2249" y="47"/>
                </a:cubicBezTo>
                <a:lnTo>
                  <a:pt x="2248" y="47"/>
                </a:lnTo>
                <a:close/>
                <a:moveTo>
                  <a:pt x="2253" y="51"/>
                </a:moveTo>
                <a:cubicBezTo>
                  <a:pt x="2252" y="51"/>
                  <a:pt x="2252" y="52"/>
                  <a:pt x="2252" y="52"/>
                </a:cubicBezTo>
                <a:cubicBezTo>
                  <a:pt x="2251" y="52"/>
                  <a:pt x="2251" y="52"/>
                  <a:pt x="2251" y="52"/>
                </a:cubicBezTo>
                <a:cubicBezTo>
                  <a:pt x="2251" y="53"/>
                  <a:pt x="2250" y="53"/>
                  <a:pt x="2250" y="53"/>
                </a:cubicBezTo>
                <a:cubicBezTo>
                  <a:pt x="2249" y="53"/>
                  <a:pt x="2249" y="53"/>
                  <a:pt x="2249" y="53"/>
                </a:cubicBezTo>
                <a:cubicBezTo>
                  <a:pt x="2249" y="52"/>
                  <a:pt x="2249" y="52"/>
                  <a:pt x="2249" y="52"/>
                </a:cubicBezTo>
                <a:cubicBezTo>
                  <a:pt x="2250" y="51"/>
                  <a:pt x="2250" y="51"/>
                  <a:pt x="2251" y="50"/>
                </a:cubicBezTo>
                <a:cubicBezTo>
                  <a:pt x="2251" y="50"/>
                  <a:pt x="2251" y="50"/>
                  <a:pt x="2251" y="50"/>
                </a:cubicBezTo>
                <a:cubicBezTo>
                  <a:pt x="2251" y="50"/>
                  <a:pt x="2252" y="50"/>
                  <a:pt x="2252" y="49"/>
                </a:cubicBezTo>
                <a:cubicBezTo>
                  <a:pt x="2253" y="50"/>
                  <a:pt x="2253" y="50"/>
                  <a:pt x="2253" y="50"/>
                </a:cubicBezTo>
                <a:cubicBezTo>
                  <a:pt x="2253" y="50"/>
                  <a:pt x="2253" y="50"/>
                  <a:pt x="2253" y="50"/>
                </a:cubicBezTo>
                <a:lnTo>
                  <a:pt x="2253" y="51"/>
                </a:lnTo>
                <a:close/>
                <a:moveTo>
                  <a:pt x="2258" y="56"/>
                </a:moveTo>
                <a:cubicBezTo>
                  <a:pt x="2257" y="55"/>
                  <a:pt x="2256" y="55"/>
                  <a:pt x="2257" y="54"/>
                </a:cubicBezTo>
                <a:cubicBezTo>
                  <a:pt x="2257" y="54"/>
                  <a:pt x="2257" y="54"/>
                  <a:pt x="2257" y="54"/>
                </a:cubicBezTo>
                <a:cubicBezTo>
                  <a:pt x="2258" y="53"/>
                  <a:pt x="2259" y="54"/>
                  <a:pt x="2259" y="55"/>
                </a:cubicBezTo>
                <a:cubicBezTo>
                  <a:pt x="2259" y="56"/>
                  <a:pt x="2258" y="56"/>
                  <a:pt x="2258" y="56"/>
                </a:cubicBezTo>
                <a:close/>
                <a:moveTo>
                  <a:pt x="2260" y="49"/>
                </a:moveTo>
                <a:cubicBezTo>
                  <a:pt x="2260" y="49"/>
                  <a:pt x="2259" y="49"/>
                  <a:pt x="2259" y="49"/>
                </a:cubicBezTo>
                <a:cubicBezTo>
                  <a:pt x="2259" y="49"/>
                  <a:pt x="2259" y="49"/>
                  <a:pt x="2259" y="49"/>
                </a:cubicBezTo>
                <a:cubicBezTo>
                  <a:pt x="2259" y="48"/>
                  <a:pt x="2259" y="48"/>
                  <a:pt x="2259" y="48"/>
                </a:cubicBezTo>
                <a:cubicBezTo>
                  <a:pt x="2259" y="48"/>
                  <a:pt x="2259" y="48"/>
                  <a:pt x="2259" y="48"/>
                </a:cubicBezTo>
                <a:cubicBezTo>
                  <a:pt x="2260" y="48"/>
                  <a:pt x="2260" y="48"/>
                  <a:pt x="2260" y="48"/>
                </a:cubicBezTo>
                <a:cubicBezTo>
                  <a:pt x="2260" y="48"/>
                  <a:pt x="2260" y="48"/>
                  <a:pt x="2260" y="49"/>
                </a:cubicBezTo>
                <a:close/>
                <a:moveTo>
                  <a:pt x="2264" y="53"/>
                </a:moveTo>
                <a:cubicBezTo>
                  <a:pt x="2263" y="53"/>
                  <a:pt x="2262" y="53"/>
                  <a:pt x="2262" y="52"/>
                </a:cubicBezTo>
                <a:cubicBezTo>
                  <a:pt x="2263" y="52"/>
                  <a:pt x="2263" y="52"/>
                  <a:pt x="2263" y="52"/>
                </a:cubicBezTo>
                <a:cubicBezTo>
                  <a:pt x="2264" y="52"/>
                  <a:pt x="2264" y="52"/>
                  <a:pt x="2264" y="52"/>
                </a:cubicBezTo>
                <a:cubicBezTo>
                  <a:pt x="2264" y="53"/>
                  <a:pt x="2264" y="53"/>
                  <a:pt x="2264" y="53"/>
                </a:cubicBezTo>
                <a:close/>
                <a:moveTo>
                  <a:pt x="2265" y="49"/>
                </a:moveTo>
                <a:cubicBezTo>
                  <a:pt x="2265" y="49"/>
                  <a:pt x="2265" y="49"/>
                  <a:pt x="2265" y="49"/>
                </a:cubicBezTo>
                <a:cubicBezTo>
                  <a:pt x="2264" y="49"/>
                  <a:pt x="2264" y="49"/>
                  <a:pt x="2264" y="48"/>
                </a:cubicBezTo>
                <a:cubicBezTo>
                  <a:pt x="2263" y="48"/>
                  <a:pt x="2264" y="48"/>
                  <a:pt x="2264" y="47"/>
                </a:cubicBezTo>
                <a:cubicBezTo>
                  <a:pt x="2264" y="47"/>
                  <a:pt x="2264" y="47"/>
                  <a:pt x="2264" y="47"/>
                </a:cubicBezTo>
                <a:cubicBezTo>
                  <a:pt x="2265" y="47"/>
                  <a:pt x="2265" y="47"/>
                  <a:pt x="2266" y="48"/>
                </a:cubicBezTo>
                <a:cubicBezTo>
                  <a:pt x="2266" y="48"/>
                  <a:pt x="2266" y="49"/>
                  <a:pt x="2265" y="49"/>
                </a:cubicBezTo>
                <a:close/>
                <a:moveTo>
                  <a:pt x="2282" y="57"/>
                </a:moveTo>
                <a:cubicBezTo>
                  <a:pt x="2282" y="57"/>
                  <a:pt x="2282" y="56"/>
                  <a:pt x="2282" y="56"/>
                </a:cubicBezTo>
                <a:cubicBezTo>
                  <a:pt x="2283" y="56"/>
                  <a:pt x="2283" y="56"/>
                  <a:pt x="2283" y="56"/>
                </a:cubicBezTo>
                <a:cubicBezTo>
                  <a:pt x="2283" y="57"/>
                  <a:pt x="2283" y="57"/>
                  <a:pt x="2283" y="57"/>
                </a:cubicBezTo>
                <a:lnTo>
                  <a:pt x="2282" y="57"/>
                </a:lnTo>
                <a:close/>
                <a:moveTo>
                  <a:pt x="2287" y="49"/>
                </a:moveTo>
                <a:cubicBezTo>
                  <a:pt x="2287" y="49"/>
                  <a:pt x="2287" y="49"/>
                  <a:pt x="2287" y="49"/>
                </a:cubicBezTo>
                <a:cubicBezTo>
                  <a:pt x="2286" y="48"/>
                  <a:pt x="2287" y="48"/>
                  <a:pt x="2287" y="48"/>
                </a:cubicBezTo>
                <a:cubicBezTo>
                  <a:pt x="2288" y="48"/>
                  <a:pt x="2288" y="48"/>
                  <a:pt x="2288" y="48"/>
                </a:cubicBezTo>
                <a:cubicBezTo>
                  <a:pt x="2288" y="48"/>
                  <a:pt x="2288" y="48"/>
                  <a:pt x="2288" y="48"/>
                </a:cubicBezTo>
                <a:lnTo>
                  <a:pt x="2287" y="49"/>
                </a:lnTo>
                <a:close/>
                <a:moveTo>
                  <a:pt x="2295" y="55"/>
                </a:moveTo>
                <a:cubicBezTo>
                  <a:pt x="2295" y="55"/>
                  <a:pt x="2295" y="54"/>
                  <a:pt x="2295" y="54"/>
                </a:cubicBezTo>
                <a:cubicBezTo>
                  <a:pt x="2296" y="54"/>
                  <a:pt x="2296" y="54"/>
                  <a:pt x="2296" y="54"/>
                </a:cubicBezTo>
                <a:cubicBezTo>
                  <a:pt x="2296" y="55"/>
                  <a:pt x="2296" y="55"/>
                  <a:pt x="2296" y="55"/>
                </a:cubicBezTo>
                <a:lnTo>
                  <a:pt x="2295" y="55"/>
                </a:lnTo>
                <a:close/>
                <a:moveTo>
                  <a:pt x="2312" y="51"/>
                </a:moveTo>
                <a:cubicBezTo>
                  <a:pt x="2311" y="50"/>
                  <a:pt x="2311" y="50"/>
                  <a:pt x="2311" y="50"/>
                </a:cubicBezTo>
                <a:cubicBezTo>
                  <a:pt x="2311" y="49"/>
                  <a:pt x="2310" y="49"/>
                  <a:pt x="2310" y="49"/>
                </a:cubicBezTo>
                <a:cubicBezTo>
                  <a:pt x="2310" y="48"/>
                  <a:pt x="2310" y="48"/>
                  <a:pt x="2310" y="48"/>
                </a:cubicBezTo>
                <a:cubicBezTo>
                  <a:pt x="2310" y="48"/>
                  <a:pt x="2310" y="48"/>
                  <a:pt x="2310" y="48"/>
                </a:cubicBezTo>
                <a:cubicBezTo>
                  <a:pt x="2311" y="48"/>
                  <a:pt x="2311" y="48"/>
                  <a:pt x="2311" y="48"/>
                </a:cubicBezTo>
                <a:cubicBezTo>
                  <a:pt x="2312" y="49"/>
                  <a:pt x="2312" y="49"/>
                  <a:pt x="2312" y="49"/>
                </a:cubicBezTo>
                <a:cubicBezTo>
                  <a:pt x="2312" y="49"/>
                  <a:pt x="2313" y="50"/>
                  <a:pt x="2313" y="50"/>
                </a:cubicBezTo>
                <a:lnTo>
                  <a:pt x="2312" y="51"/>
                </a:lnTo>
                <a:close/>
                <a:moveTo>
                  <a:pt x="2313" y="54"/>
                </a:moveTo>
                <a:cubicBezTo>
                  <a:pt x="2313" y="53"/>
                  <a:pt x="2313" y="53"/>
                  <a:pt x="2313" y="52"/>
                </a:cubicBezTo>
                <a:cubicBezTo>
                  <a:pt x="2314" y="53"/>
                  <a:pt x="2314" y="53"/>
                  <a:pt x="2314" y="53"/>
                </a:cubicBezTo>
                <a:cubicBezTo>
                  <a:pt x="2314" y="53"/>
                  <a:pt x="2314" y="53"/>
                  <a:pt x="2314" y="53"/>
                </a:cubicBezTo>
                <a:lnTo>
                  <a:pt x="2313" y="54"/>
                </a:lnTo>
                <a:close/>
                <a:moveTo>
                  <a:pt x="2317" y="49"/>
                </a:moveTo>
                <a:cubicBezTo>
                  <a:pt x="2317" y="49"/>
                  <a:pt x="2317" y="48"/>
                  <a:pt x="2317" y="48"/>
                </a:cubicBezTo>
                <a:cubicBezTo>
                  <a:pt x="2316" y="48"/>
                  <a:pt x="2316" y="48"/>
                  <a:pt x="2316" y="48"/>
                </a:cubicBezTo>
                <a:cubicBezTo>
                  <a:pt x="2317" y="47"/>
                  <a:pt x="2317" y="47"/>
                  <a:pt x="2317" y="47"/>
                </a:cubicBezTo>
                <a:cubicBezTo>
                  <a:pt x="2318" y="47"/>
                  <a:pt x="2318" y="48"/>
                  <a:pt x="2318" y="48"/>
                </a:cubicBezTo>
                <a:cubicBezTo>
                  <a:pt x="2318" y="48"/>
                  <a:pt x="2318" y="48"/>
                  <a:pt x="2318" y="48"/>
                </a:cubicBezTo>
                <a:lnTo>
                  <a:pt x="2317" y="49"/>
                </a:lnTo>
                <a:close/>
                <a:moveTo>
                  <a:pt x="2327" y="51"/>
                </a:moveTo>
                <a:cubicBezTo>
                  <a:pt x="2326" y="51"/>
                  <a:pt x="2326" y="51"/>
                  <a:pt x="2326" y="51"/>
                </a:cubicBezTo>
                <a:cubicBezTo>
                  <a:pt x="2325" y="51"/>
                  <a:pt x="2325" y="50"/>
                  <a:pt x="2326" y="50"/>
                </a:cubicBezTo>
                <a:cubicBezTo>
                  <a:pt x="2326" y="50"/>
                  <a:pt x="2326" y="50"/>
                  <a:pt x="2326" y="50"/>
                </a:cubicBezTo>
                <a:cubicBezTo>
                  <a:pt x="2327" y="50"/>
                  <a:pt x="2327" y="50"/>
                  <a:pt x="2327" y="51"/>
                </a:cubicBezTo>
                <a:close/>
                <a:moveTo>
                  <a:pt x="2329" y="49"/>
                </a:moveTo>
                <a:cubicBezTo>
                  <a:pt x="2328" y="49"/>
                  <a:pt x="2328" y="49"/>
                  <a:pt x="2328" y="49"/>
                </a:cubicBezTo>
                <a:cubicBezTo>
                  <a:pt x="2328" y="49"/>
                  <a:pt x="2328" y="49"/>
                  <a:pt x="2328" y="49"/>
                </a:cubicBezTo>
                <a:cubicBezTo>
                  <a:pt x="2328" y="48"/>
                  <a:pt x="2328" y="48"/>
                  <a:pt x="2328" y="48"/>
                </a:cubicBezTo>
                <a:cubicBezTo>
                  <a:pt x="2329" y="49"/>
                  <a:pt x="2329" y="49"/>
                  <a:pt x="2329" y="49"/>
                </a:cubicBezTo>
                <a:cubicBezTo>
                  <a:pt x="2329" y="49"/>
                  <a:pt x="2329" y="49"/>
                  <a:pt x="2329" y="49"/>
                </a:cubicBezTo>
                <a:close/>
                <a:moveTo>
                  <a:pt x="2336" y="50"/>
                </a:moveTo>
                <a:cubicBezTo>
                  <a:pt x="2336" y="49"/>
                  <a:pt x="2336" y="49"/>
                  <a:pt x="2336" y="48"/>
                </a:cubicBezTo>
                <a:cubicBezTo>
                  <a:pt x="2337" y="48"/>
                  <a:pt x="2337" y="48"/>
                  <a:pt x="2337" y="48"/>
                </a:cubicBezTo>
                <a:cubicBezTo>
                  <a:pt x="2337" y="49"/>
                  <a:pt x="2337" y="49"/>
                  <a:pt x="2337" y="49"/>
                </a:cubicBezTo>
                <a:cubicBezTo>
                  <a:pt x="2337" y="50"/>
                  <a:pt x="2337" y="50"/>
                  <a:pt x="2336" y="50"/>
                </a:cubicBezTo>
                <a:close/>
                <a:moveTo>
                  <a:pt x="2339" y="55"/>
                </a:moveTo>
                <a:cubicBezTo>
                  <a:pt x="2338" y="55"/>
                  <a:pt x="2338" y="56"/>
                  <a:pt x="2338" y="55"/>
                </a:cubicBezTo>
                <a:cubicBezTo>
                  <a:pt x="2337" y="55"/>
                  <a:pt x="2337" y="55"/>
                  <a:pt x="2337" y="55"/>
                </a:cubicBezTo>
                <a:cubicBezTo>
                  <a:pt x="2338" y="54"/>
                  <a:pt x="2338" y="54"/>
                  <a:pt x="2338" y="54"/>
                </a:cubicBezTo>
                <a:cubicBezTo>
                  <a:pt x="2339" y="54"/>
                  <a:pt x="2339" y="54"/>
                  <a:pt x="2339" y="54"/>
                </a:cubicBezTo>
                <a:cubicBezTo>
                  <a:pt x="2339" y="55"/>
                  <a:pt x="2339" y="55"/>
                  <a:pt x="2339" y="55"/>
                </a:cubicBezTo>
                <a:close/>
                <a:moveTo>
                  <a:pt x="2342" y="53"/>
                </a:moveTo>
                <a:cubicBezTo>
                  <a:pt x="2342" y="54"/>
                  <a:pt x="2342" y="54"/>
                  <a:pt x="2342" y="54"/>
                </a:cubicBezTo>
                <a:cubicBezTo>
                  <a:pt x="2341" y="53"/>
                  <a:pt x="2341" y="53"/>
                  <a:pt x="2341" y="53"/>
                </a:cubicBezTo>
                <a:cubicBezTo>
                  <a:pt x="2341" y="52"/>
                  <a:pt x="2341" y="52"/>
                  <a:pt x="2341" y="52"/>
                </a:cubicBezTo>
                <a:cubicBezTo>
                  <a:pt x="2342" y="52"/>
                  <a:pt x="2342" y="52"/>
                  <a:pt x="2342" y="52"/>
                </a:cubicBezTo>
                <a:cubicBezTo>
                  <a:pt x="2342" y="53"/>
                  <a:pt x="2342" y="53"/>
                  <a:pt x="2342" y="53"/>
                </a:cubicBezTo>
                <a:cubicBezTo>
                  <a:pt x="2342" y="53"/>
                  <a:pt x="2342" y="53"/>
                  <a:pt x="2342" y="53"/>
                </a:cubicBezTo>
                <a:close/>
                <a:moveTo>
                  <a:pt x="2344" y="47"/>
                </a:moveTo>
                <a:cubicBezTo>
                  <a:pt x="2343" y="47"/>
                  <a:pt x="2343" y="47"/>
                  <a:pt x="2343" y="47"/>
                </a:cubicBezTo>
                <a:cubicBezTo>
                  <a:pt x="2342" y="48"/>
                  <a:pt x="2342" y="49"/>
                  <a:pt x="2341" y="48"/>
                </a:cubicBezTo>
                <a:cubicBezTo>
                  <a:pt x="2341" y="48"/>
                  <a:pt x="2341" y="48"/>
                  <a:pt x="2341" y="48"/>
                </a:cubicBezTo>
                <a:cubicBezTo>
                  <a:pt x="2341" y="47"/>
                  <a:pt x="2342" y="47"/>
                  <a:pt x="2342" y="47"/>
                </a:cubicBezTo>
                <a:cubicBezTo>
                  <a:pt x="2342" y="46"/>
                  <a:pt x="2342" y="46"/>
                  <a:pt x="2342" y="46"/>
                </a:cubicBezTo>
                <a:cubicBezTo>
                  <a:pt x="2342" y="46"/>
                  <a:pt x="2342" y="46"/>
                  <a:pt x="2342" y="46"/>
                </a:cubicBezTo>
                <a:cubicBezTo>
                  <a:pt x="2343" y="46"/>
                  <a:pt x="2343" y="46"/>
                  <a:pt x="2343" y="46"/>
                </a:cubicBezTo>
                <a:cubicBezTo>
                  <a:pt x="2344" y="46"/>
                  <a:pt x="2344" y="47"/>
                  <a:pt x="2344" y="47"/>
                </a:cubicBezTo>
                <a:close/>
                <a:moveTo>
                  <a:pt x="2353" y="49"/>
                </a:moveTo>
                <a:cubicBezTo>
                  <a:pt x="2352" y="49"/>
                  <a:pt x="2352" y="50"/>
                  <a:pt x="2351" y="50"/>
                </a:cubicBezTo>
                <a:cubicBezTo>
                  <a:pt x="2351" y="49"/>
                  <a:pt x="2351" y="49"/>
                  <a:pt x="2351" y="49"/>
                </a:cubicBezTo>
                <a:cubicBezTo>
                  <a:pt x="2351" y="48"/>
                  <a:pt x="2352" y="48"/>
                  <a:pt x="2352" y="48"/>
                </a:cubicBezTo>
                <a:cubicBezTo>
                  <a:pt x="2352" y="48"/>
                  <a:pt x="2352" y="48"/>
                  <a:pt x="2353" y="47"/>
                </a:cubicBezTo>
                <a:cubicBezTo>
                  <a:pt x="2353" y="47"/>
                  <a:pt x="2353" y="47"/>
                  <a:pt x="2353" y="47"/>
                </a:cubicBezTo>
                <a:cubicBezTo>
                  <a:pt x="2353" y="48"/>
                  <a:pt x="2353" y="48"/>
                  <a:pt x="2353" y="48"/>
                </a:cubicBezTo>
                <a:cubicBezTo>
                  <a:pt x="2353" y="48"/>
                  <a:pt x="2353" y="49"/>
                  <a:pt x="2353" y="49"/>
                </a:cubicBezTo>
                <a:close/>
                <a:moveTo>
                  <a:pt x="2357" y="48"/>
                </a:moveTo>
                <a:cubicBezTo>
                  <a:pt x="2356" y="48"/>
                  <a:pt x="2356" y="48"/>
                  <a:pt x="2356" y="48"/>
                </a:cubicBezTo>
                <a:cubicBezTo>
                  <a:pt x="2356" y="47"/>
                  <a:pt x="2356" y="47"/>
                  <a:pt x="2356" y="47"/>
                </a:cubicBezTo>
                <a:cubicBezTo>
                  <a:pt x="2357" y="47"/>
                  <a:pt x="2357" y="47"/>
                  <a:pt x="2357" y="47"/>
                </a:cubicBezTo>
                <a:cubicBezTo>
                  <a:pt x="2357" y="47"/>
                  <a:pt x="2357" y="47"/>
                  <a:pt x="2357" y="47"/>
                </a:cubicBezTo>
                <a:lnTo>
                  <a:pt x="2357" y="48"/>
                </a:lnTo>
                <a:close/>
                <a:moveTo>
                  <a:pt x="2367" y="48"/>
                </a:moveTo>
                <a:cubicBezTo>
                  <a:pt x="2366" y="49"/>
                  <a:pt x="2365" y="48"/>
                  <a:pt x="2365" y="47"/>
                </a:cubicBezTo>
                <a:cubicBezTo>
                  <a:pt x="2365" y="47"/>
                  <a:pt x="2365" y="47"/>
                  <a:pt x="2365" y="47"/>
                </a:cubicBezTo>
                <a:cubicBezTo>
                  <a:pt x="2366" y="47"/>
                  <a:pt x="2366" y="47"/>
                  <a:pt x="2366" y="47"/>
                </a:cubicBezTo>
                <a:cubicBezTo>
                  <a:pt x="2366" y="47"/>
                  <a:pt x="2366" y="47"/>
                  <a:pt x="2366" y="47"/>
                </a:cubicBezTo>
                <a:cubicBezTo>
                  <a:pt x="2367" y="47"/>
                  <a:pt x="2367" y="48"/>
                  <a:pt x="2367" y="48"/>
                </a:cubicBezTo>
                <a:close/>
                <a:moveTo>
                  <a:pt x="2373" y="50"/>
                </a:moveTo>
                <a:cubicBezTo>
                  <a:pt x="2373" y="50"/>
                  <a:pt x="2373" y="49"/>
                  <a:pt x="2373" y="49"/>
                </a:cubicBezTo>
                <a:cubicBezTo>
                  <a:pt x="2374" y="49"/>
                  <a:pt x="2374" y="49"/>
                  <a:pt x="2374" y="49"/>
                </a:cubicBezTo>
                <a:cubicBezTo>
                  <a:pt x="2374" y="50"/>
                  <a:pt x="2374" y="50"/>
                  <a:pt x="2374" y="50"/>
                </a:cubicBezTo>
                <a:cubicBezTo>
                  <a:pt x="2374" y="50"/>
                  <a:pt x="2373" y="51"/>
                  <a:pt x="2373" y="50"/>
                </a:cubicBezTo>
                <a:close/>
                <a:moveTo>
                  <a:pt x="2380" y="47"/>
                </a:moveTo>
                <a:cubicBezTo>
                  <a:pt x="2380" y="48"/>
                  <a:pt x="2380" y="48"/>
                  <a:pt x="2380" y="48"/>
                </a:cubicBezTo>
                <a:cubicBezTo>
                  <a:pt x="2379" y="47"/>
                  <a:pt x="2379" y="47"/>
                  <a:pt x="2379" y="47"/>
                </a:cubicBezTo>
                <a:cubicBezTo>
                  <a:pt x="2380" y="46"/>
                  <a:pt x="2380" y="46"/>
                  <a:pt x="2380" y="46"/>
                </a:cubicBezTo>
                <a:cubicBezTo>
                  <a:pt x="2380" y="46"/>
                  <a:pt x="2380" y="46"/>
                  <a:pt x="2380" y="46"/>
                </a:cubicBezTo>
                <a:cubicBezTo>
                  <a:pt x="2380" y="46"/>
                  <a:pt x="2380" y="46"/>
                  <a:pt x="2380" y="46"/>
                </a:cubicBezTo>
                <a:lnTo>
                  <a:pt x="2380" y="47"/>
                </a:lnTo>
                <a:close/>
                <a:moveTo>
                  <a:pt x="2384" y="49"/>
                </a:moveTo>
                <a:cubicBezTo>
                  <a:pt x="2384" y="49"/>
                  <a:pt x="2384" y="48"/>
                  <a:pt x="2384" y="48"/>
                </a:cubicBezTo>
                <a:cubicBezTo>
                  <a:pt x="2385" y="48"/>
                  <a:pt x="2385" y="48"/>
                  <a:pt x="2385" y="48"/>
                </a:cubicBezTo>
                <a:cubicBezTo>
                  <a:pt x="2385" y="48"/>
                  <a:pt x="2385" y="48"/>
                  <a:pt x="2385" y="49"/>
                </a:cubicBezTo>
                <a:cubicBezTo>
                  <a:pt x="2385" y="49"/>
                  <a:pt x="2384" y="49"/>
                  <a:pt x="2384" y="49"/>
                </a:cubicBezTo>
                <a:close/>
                <a:moveTo>
                  <a:pt x="2388" y="46"/>
                </a:moveTo>
                <a:cubicBezTo>
                  <a:pt x="2387" y="46"/>
                  <a:pt x="2387" y="46"/>
                  <a:pt x="2387" y="46"/>
                </a:cubicBezTo>
                <a:cubicBezTo>
                  <a:pt x="2388" y="45"/>
                  <a:pt x="2388" y="45"/>
                  <a:pt x="2388" y="45"/>
                </a:cubicBezTo>
                <a:cubicBezTo>
                  <a:pt x="2388" y="45"/>
                  <a:pt x="2388" y="45"/>
                  <a:pt x="2388" y="45"/>
                </a:cubicBezTo>
                <a:cubicBezTo>
                  <a:pt x="2388" y="46"/>
                  <a:pt x="2388" y="46"/>
                  <a:pt x="2388" y="46"/>
                </a:cubicBezTo>
                <a:close/>
                <a:moveTo>
                  <a:pt x="2391" y="47"/>
                </a:moveTo>
                <a:cubicBezTo>
                  <a:pt x="2391" y="47"/>
                  <a:pt x="2391" y="47"/>
                  <a:pt x="2391" y="47"/>
                </a:cubicBezTo>
                <a:cubicBezTo>
                  <a:pt x="2390" y="47"/>
                  <a:pt x="2390" y="47"/>
                  <a:pt x="2390" y="47"/>
                </a:cubicBezTo>
                <a:cubicBezTo>
                  <a:pt x="2391" y="46"/>
                  <a:pt x="2391" y="46"/>
                  <a:pt x="2391" y="46"/>
                </a:cubicBezTo>
                <a:cubicBezTo>
                  <a:pt x="2391" y="46"/>
                  <a:pt x="2391" y="46"/>
                  <a:pt x="2391" y="46"/>
                </a:cubicBezTo>
                <a:cubicBezTo>
                  <a:pt x="2392" y="46"/>
                  <a:pt x="2392" y="46"/>
                  <a:pt x="2392" y="46"/>
                </a:cubicBezTo>
                <a:lnTo>
                  <a:pt x="2391" y="47"/>
                </a:lnTo>
                <a:close/>
                <a:moveTo>
                  <a:pt x="2397" y="51"/>
                </a:moveTo>
                <a:cubicBezTo>
                  <a:pt x="2396" y="51"/>
                  <a:pt x="2395" y="51"/>
                  <a:pt x="2395" y="50"/>
                </a:cubicBezTo>
                <a:cubicBezTo>
                  <a:pt x="2395" y="49"/>
                  <a:pt x="2395" y="49"/>
                  <a:pt x="2396" y="49"/>
                </a:cubicBezTo>
                <a:cubicBezTo>
                  <a:pt x="2396" y="48"/>
                  <a:pt x="2397" y="49"/>
                  <a:pt x="2397" y="49"/>
                </a:cubicBezTo>
                <a:cubicBezTo>
                  <a:pt x="2397" y="50"/>
                  <a:pt x="2397" y="50"/>
                  <a:pt x="2397" y="50"/>
                </a:cubicBezTo>
                <a:lnTo>
                  <a:pt x="2397" y="51"/>
                </a:lnTo>
                <a:close/>
                <a:moveTo>
                  <a:pt x="2404" y="48"/>
                </a:moveTo>
                <a:cubicBezTo>
                  <a:pt x="2404" y="48"/>
                  <a:pt x="2404" y="47"/>
                  <a:pt x="2404" y="47"/>
                </a:cubicBezTo>
                <a:cubicBezTo>
                  <a:pt x="2405" y="47"/>
                  <a:pt x="2405" y="47"/>
                  <a:pt x="2405" y="47"/>
                </a:cubicBezTo>
                <a:cubicBezTo>
                  <a:pt x="2405" y="48"/>
                  <a:pt x="2405" y="48"/>
                  <a:pt x="2405" y="48"/>
                </a:cubicBezTo>
                <a:lnTo>
                  <a:pt x="2404" y="48"/>
                </a:lnTo>
                <a:close/>
                <a:moveTo>
                  <a:pt x="2406" y="44"/>
                </a:moveTo>
                <a:cubicBezTo>
                  <a:pt x="2405" y="44"/>
                  <a:pt x="2405" y="44"/>
                  <a:pt x="2405" y="44"/>
                </a:cubicBezTo>
                <a:cubicBezTo>
                  <a:pt x="2405" y="43"/>
                  <a:pt x="2405" y="43"/>
                  <a:pt x="2405" y="43"/>
                </a:cubicBezTo>
                <a:cubicBezTo>
                  <a:pt x="2406" y="43"/>
                  <a:pt x="2406" y="43"/>
                  <a:pt x="2406" y="43"/>
                </a:cubicBezTo>
                <a:cubicBezTo>
                  <a:pt x="2406" y="43"/>
                  <a:pt x="2406" y="43"/>
                  <a:pt x="2406" y="43"/>
                </a:cubicBezTo>
                <a:lnTo>
                  <a:pt x="2406" y="44"/>
                </a:lnTo>
                <a:close/>
                <a:moveTo>
                  <a:pt x="2410" y="51"/>
                </a:moveTo>
                <a:cubicBezTo>
                  <a:pt x="2409" y="51"/>
                  <a:pt x="2409" y="50"/>
                  <a:pt x="2410" y="50"/>
                </a:cubicBezTo>
                <a:cubicBezTo>
                  <a:pt x="2410" y="50"/>
                  <a:pt x="2410" y="50"/>
                  <a:pt x="2410" y="50"/>
                </a:cubicBezTo>
                <a:cubicBezTo>
                  <a:pt x="2411" y="50"/>
                  <a:pt x="2411" y="50"/>
                  <a:pt x="2411" y="50"/>
                </a:cubicBezTo>
                <a:cubicBezTo>
                  <a:pt x="2411" y="51"/>
                  <a:pt x="2410" y="51"/>
                  <a:pt x="2410" y="51"/>
                </a:cubicBezTo>
                <a:close/>
                <a:moveTo>
                  <a:pt x="2412" y="48"/>
                </a:moveTo>
                <a:cubicBezTo>
                  <a:pt x="2412" y="48"/>
                  <a:pt x="2412" y="48"/>
                  <a:pt x="2412" y="48"/>
                </a:cubicBezTo>
                <a:cubicBezTo>
                  <a:pt x="2411" y="48"/>
                  <a:pt x="2411" y="48"/>
                  <a:pt x="2411" y="48"/>
                </a:cubicBezTo>
                <a:cubicBezTo>
                  <a:pt x="2411" y="47"/>
                  <a:pt x="2411" y="47"/>
                  <a:pt x="2412" y="47"/>
                </a:cubicBezTo>
                <a:cubicBezTo>
                  <a:pt x="2413" y="47"/>
                  <a:pt x="2413" y="47"/>
                  <a:pt x="2413" y="47"/>
                </a:cubicBezTo>
                <a:lnTo>
                  <a:pt x="2412" y="48"/>
                </a:lnTo>
                <a:close/>
                <a:moveTo>
                  <a:pt x="2418" y="49"/>
                </a:moveTo>
                <a:cubicBezTo>
                  <a:pt x="2417" y="49"/>
                  <a:pt x="2417" y="48"/>
                  <a:pt x="2418" y="48"/>
                </a:cubicBezTo>
                <a:cubicBezTo>
                  <a:pt x="2418" y="48"/>
                  <a:pt x="2418" y="48"/>
                  <a:pt x="2418" y="48"/>
                </a:cubicBezTo>
                <a:cubicBezTo>
                  <a:pt x="2419" y="48"/>
                  <a:pt x="2419" y="49"/>
                  <a:pt x="2419" y="49"/>
                </a:cubicBezTo>
                <a:cubicBezTo>
                  <a:pt x="2419" y="49"/>
                  <a:pt x="2418" y="50"/>
                  <a:pt x="2418" y="49"/>
                </a:cubicBezTo>
                <a:close/>
                <a:moveTo>
                  <a:pt x="2426" y="50"/>
                </a:moveTo>
                <a:cubicBezTo>
                  <a:pt x="2425" y="50"/>
                  <a:pt x="2425" y="50"/>
                  <a:pt x="2425" y="49"/>
                </a:cubicBezTo>
                <a:cubicBezTo>
                  <a:pt x="2424" y="49"/>
                  <a:pt x="2424" y="49"/>
                  <a:pt x="2424" y="49"/>
                </a:cubicBezTo>
                <a:cubicBezTo>
                  <a:pt x="2424" y="48"/>
                  <a:pt x="2424" y="48"/>
                  <a:pt x="2424" y="48"/>
                </a:cubicBezTo>
                <a:cubicBezTo>
                  <a:pt x="2424" y="48"/>
                  <a:pt x="2424" y="48"/>
                  <a:pt x="2424" y="48"/>
                </a:cubicBezTo>
                <a:cubicBezTo>
                  <a:pt x="2424" y="48"/>
                  <a:pt x="2424" y="48"/>
                  <a:pt x="2424" y="48"/>
                </a:cubicBezTo>
                <a:cubicBezTo>
                  <a:pt x="2425" y="48"/>
                  <a:pt x="2425" y="48"/>
                  <a:pt x="2425" y="48"/>
                </a:cubicBezTo>
                <a:cubicBezTo>
                  <a:pt x="2425" y="48"/>
                  <a:pt x="2425" y="48"/>
                  <a:pt x="2426" y="48"/>
                </a:cubicBezTo>
                <a:cubicBezTo>
                  <a:pt x="2426" y="49"/>
                  <a:pt x="2426" y="49"/>
                  <a:pt x="2427" y="49"/>
                </a:cubicBezTo>
                <a:cubicBezTo>
                  <a:pt x="2427" y="50"/>
                  <a:pt x="2427" y="50"/>
                  <a:pt x="2427" y="50"/>
                </a:cubicBezTo>
                <a:lnTo>
                  <a:pt x="2426" y="50"/>
                </a:lnTo>
                <a:close/>
                <a:moveTo>
                  <a:pt x="2428" y="46"/>
                </a:moveTo>
                <a:cubicBezTo>
                  <a:pt x="2427" y="46"/>
                  <a:pt x="2427" y="46"/>
                  <a:pt x="2427" y="46"/>
                </a:cubicBezTo>
                <a:cubicBezTo>
                  <a:pt x="2428" y="46"/>
                  <a:pt x="2428" y="46"/>
                  <a:pt x="2428" y="46"/>
                </a:cubicBezTo>
                <a:cubicBezTo>
                  <a:pt x="2428" y="46"/>
                  <a:pt x="2428" y="46"/>
                  <a:pt x="2428" y="46"/>
                </a:cubicBezTo>
                <a:cubicBezTo>
                  <a:pt x="2428" y="46"/>
                  <a:pt x="2428" y="46"/>
                  <a:pt x="2428" y="46"/>
                </a:cubicBezTo>
                <a:cubicBezTo>
                  <a:pt x="2428" y="46"/>
                  <a:pt x="2428" y="46"/>
                  <a:pt x="2428" y="46"/>
                </a:cubicBezTo>
                <a:cubicBezTo>
                  <a:pt x="2428" y="46"/>
                  <a:pt x="2428" y="46"/>
                  <a:pt x="2428" y="46"/>
                </a:cubicBezTo>
                <a:close/>
                <a:moveTo>
                  <a:pt x="2435" y="47"/>
                </a:moveTo>
                <a:cubicBezTo>
                  <a:pt x="2434" y="48"/>
                  <a:pt x="2434" y="47"/>
                  <a:pt x="2434" y="47"/>
                </a:cubicBezTo>
                <a:cubicBezTo>
                  <a:pt x="2434" y="47"/>
                  <a:pt x="2434" y="47"/>
                  <a:pt x="2434" y="47"/>
                </a:cubicBezTo>
                <a:cubicBezTo>
                  <a:pt x="2434" y="46"/>
                  <a:pt x="2434" y="46"/>
                  <a:pt x="2434" y="46"/>
                </a:cubicBezTo>
                <a:cubicBezTo>
                  <a:pt x="2435" y="46"/>
                  <a:pt x="2435" y="46"/>
                  <a:pt x="2435" y="47"/>
                </a:cubicBezTo>
                <a:cubicBezTo>
                  <a:pt x="2435" y="47"/>
                  <a:pt x="2435" y="47"/>
                  <a:pt x="2435" y="47"/>
                </a:cubicBezTo>
                <a:close/>
                <a:moveTo>
                  <a:pt x="2447" y="41"/>
                </a:moveTo>
                <a:cubicBezTo>
                  <a:pt x="2447" y="41"/>
                  <a:pt x="2447" y="41"/>
                  <a:pt x="2447" y="41"/>
                </a:cubicBezTo>
                <a:cubicBezTo>
                  <a:pt x="2447" y="40"/>
                  <a:pt x="2447" y="40"/>
                  <a:pt x="2447" y="40"/>
                </a:cubicBezTo>
                <a:cubicBezTo>
                  <a:pt x="2447" y="41"/>
                  <a:pt x="2447" y="41"/>
                  <a:pt x="2447" y="41"/>
                </a:cubicBezTo>
                <a:cubicBezTo>
                  <a:pt x="2448" y="41"/>
                  <a:pt x="2448" y="41"/>
                  <a:pt x="2448" y="41"/>
                </a:cubicBezTo>
                <a:cubicBezTo>
                  <a:pt x="2448" y="41"/>
                  <a:pt x="2448" y="41"/>
                  <a:pt x="2448" y="41"/>
                </a:cubicBezTo>
                <a:lnTo>
                  <a:pt x="2447" y="41"/>
                </a:lnTo>
                <a:close/>
                <a:moveTo>
                  <a:pt x="2460" y="45"/>
                </a:moveTo>
                <a:cubicBezTo>
                  <a:pt x="2460" y="45"/>
                  <a:pt x="2460" y="45"/>
                  <a:pt x="2460" y="45"/>
                </a:cubicBezTo>
                <a:cubicBezTo>
                  <a:pt x="2460" y="45"/>
                  <a:pt x="2460" y="45"/>
                  <a:pt x="2460" y="45"/>
                </a:cubicBezTo>
                <a:cubicBezTo>
                  <a:pt x="2460" y="45"/>
                  <a:pt x="2460" y="45"/>
                  <a:pt x="2460" y="45"/>
                </a:cubicBezTo>
                <a:close/>
                <a:moveTo>
                  <a:pt x="2472" y="48"/>
                </a:moveTo>
                <a:cubicBezTo>
                  <a:pt x="2471" y="48"/>
                  <a:pt x="2471" y="47"/>
                  <a:pt x="2471" y="47"/>
                </a:cubicBezTo>
                <a:cubicBezTo>
                  <a:pt x="2471" y="47"/>
                  <a:pt x="2471" y="47"/>
                  <a:pt x="2471" y="47"/>
                </a:cubicBezTo>
                <a:cubicBezTo>
                  <a:pt x="2471" y="46"/>
                  <a:pt x="2471" y="46"/>
                  <a:pt x="2471" y="46"/>
                </a:cubicBezTo>
                <a:cubicBezTo>
                  <a:pt x="2472" y="46"/>
                  <a:pt x="2472" y="46"/>
                  <a:pt x="2472" y="46"/>
                </a:cubicBezTo>
                <a:cubicBezTo>
                  <a:pt x="2472" y="47"/>
                  <a:pt x="2472" y="47"/>
                  <a:pt x="2472" y="47"/>
                </a:cubicBezTo>
                <a:cubicBezTo>
                  <a:pt x="2472" y="47"/>
                  <a:pt x="2472" y="47"/>
                  <a:pt x="2472" y="48"/>
                </a:cubicBezTo>
                <a:close/>
                <a:moveTo>
                  <a:pt x="2473" y="44"/>
                </a:moveTo>
                <a:cubicBezTo>
                  <a:pt x="2473" y="44"/>
                  <a:pt x="2473" y="44"/>
                  <a:pt x="2473" y="44"/>
                </a:cubicBezTo>
                <a:cubicBezTo>
                  <a:pt x="2473" y="43"/>
                  <a:pt x="2473" y="43"/>
                  <a:pt x="2473" y="43"/>
                </a:cubicBezTo>
                <a:cubicBezTo>
                  <a:pt x="2473" y="43"/>
                  <a:pt x="2473" y="43"/>
                  <a:pt x="2473" y="43"/>
                </a:cubicBezTo>
                <a:cubicBezTo>
                  <a:pt x="2473" y="44"/>
                  <a:pt x="2473" y="44"/>
                  <a:pt x="2473" y="44"/>
                </a:cubicBezTo>
                <a:close/>
                <a:moveTo>
                  <a:pt x="2477" y="45"/>
                </a:moveTo>
                <a:cubicBezTo>
                  <a:pt x="2476" y="45"/>
                  <a:pt x="2476" y="45"/>
                  <a:pt x="2476" y="44"/>
                </a:cubicBezTo>
                <a:cubicBezTo>
                  <a:pt x="2476" y="44"/>
                  <a:pt x="2476" y="44"/>
                  <a:pt x="2476" y="44"/>
                </a:cubicBezTo>
                <a:cubicBezTo>
                  <a:pt x="2476" y="43"/>
                  <a:pt x="2476" y="43"/>
                  <a:pt x="2476" y="43"/>
                </a:cubicBezTo>
                <a:cubicBezTo>
                  <a:pt x="2477" y="43"/>
                  <a:pt x="2477" y="43"/>
                  <a:pt x="2477" y="43"/>
                </a:cubicBezTo>
                <a:cubicBezTo>
                  <a:pt x="2477" y="43"/>
                  <a:pt x="2477" y="44"/>
                  <a:pt x="2477" y="44"/>
                </a:cubicBezTo>
                <a:cubicBezTo>
                  <a:pt x="2477" y="45"/>
                  <a:pt x="2477" y="45"/>
                  <a:pt x="2477" y="45"/>
                </a:cubicBezTo>
                <a:close/>
                <a:moveTo>
                  <a:pt x="2483" y="48"/>
                </a:moveTo>
                <a:cubicBezTo>
                  <a:pt x="2483" y="48"/>
                  <a:pt x="2483" y="48"/>
                  <a:pt x="2483" y="48"/>
                </a:cubicBezTo>
                <a:cubicBezTo>
                  <a:pt x="2483" y="47"/>
                  <a:pt x="2483" y="47"/>
                  <a:pt x="2483" y="47"/>
                </a:cubicBezTo>
                <a:cubicBezTo>
                  <a:pt x="2484" y="47"/>
                  <a:pt x="2484" y="47"/>
                  <a:pt x="2484" y="47"/>
                </a:cubicBezTo>
                <a:cubicBezTo>
                  <a:pt x="2484" y="48"/>
                  <a:pt x="2485" y="48"/>
                  <a:pt x="2485" y="48"/>
                </a:cubicBezTo>
                <a:cubicBezTo>
                  <a:pt x="2484" y="49"/>
                  <a:pt x="2483" y="49"/>
                  <a:pt x="2483" y="48"/>
                </a:cubicBezTo>
                <a:close/>
                <a:moveTo>
                  <a:pt x="2484" y="44"/>
                </a:moveTo>
                <a:cubicBezTo>
                  <a:pt x="2484" y="43"/>
                  <a:pt x="2484" y="43"/>
                  <a:pt x="2484" y="43"/>
                </a:cubicBezTo>
                <a:cubicBezTo>
                  <a:pt x="2485" y="43"/>
                  <a:pt x="2485" y="43"/>
                  <a:pt x="2485" y="43"/>
                </a:cubicBezTo>
                <a:cubicBezTo>
                  <a:pt x="2485" y="43"/>
                  <a:pt x="2485" y="43"/>
                  <a:pt x="2485" y="43"/>
                </a:cubicBezTo>
                <a:cubicBezTo>
                  <a:pt x="2485" y="44"/>
                  <a:pt x="2484" y="44"/>
                  <a:pt x="2484" y="44"/>
                </a:cubicBezTo>
                <a:close/>
                <a:moveTo>
                  <a:pt x="2488" y="48"/>
                </a:moveTo>
                <a:cubicBezTo>
                  <a:pt x="2487" y="48"/>
                  <a:pt x="2487" y="47"/>
                  <a:pt x="2487" y="47"/>
                </a:cubicBezTo>
                <a:cubicBezTo>
                  <a:pt x="2486" y="46"/>
                  <a:pt x="2485" y="46"/>
                  <a:pt x="2485" y="45"/>
                </a:cubicBezTo>
                <a:cubicBezTo>
                  <a:pt x="2485" y="45"/>
                  <a:pt x="2485" y="45"/>
                  <a:pt x="2485" y="45"/>
                </a:cubicBezTo>
                <a:cubicBezTo>
                  <a:pt x="2486" y="45"/>
                  <a:pt x="2486" y="45"/>
                  <a:pt x="2486" y="45"/>
                </a:cubicBezTo>
                <a:cubicBezTo>
                  <a:pt x="2486" y="45"/>
                  <a:pt x="2486" y="45"/>
                  <a:pt x="2486" y="45"/>
                </a:cubicBezTo>
                <a:cubicBezTo>
                  <a:pt x="2486" y="45"/>
                  <a:pt x="2486" y="45"/>
                  <a:pt x="2487" y="46"/>
                </a:cubicBezTo>
                <a:cubicBezTo>
                  <a:pt x="2487" y="46"/>
                  <a:pt x="2487" y="46"/>
                  <a:pt x="2487" y="46"/>
                </a:cubicBezTo>
                <a:cubicBezTo>
                  <a:pt x="2488" y="47"/>
                  <a:pt x="2488" y="47"/>
                  <a:pt x="2488" y="47"/>
                </a:cubicBezTo>
                <a:cubicBezTo>
                  <a:pt x="2488" y="47"/>
                  <a:pt x="2488" y="47"/>
                  <a:pt x="2488" y="47"/>
                </a:cubicBezTo>
                <a:cubicBezTo>
                  <a:pt x="2489" y="47"/>
                  <a:pt x="2488" y="48"/>
                  <a:pt x="2488" y="48"/>
                </a:cubicBezTo>
                <a:close/>
                <a:moveTo>
                  <a:pt x="2498" y="47"/>
                </a:moveTo>
                <a:cubicBezTo>
                  <a:pt x="2497" y="47"/>
                  <a:pt x="2497" y="48"/>
                  <a:pt x="2497" y="48"/>
                </a:cubicBezTo>
                <a:cubicBezTo>
                  <a:pt x="2496" y="47"/>
                  <a:pt x="2496" y="47"/>
                  <a:pt x="2496" y="47"/>
                </a:cubicBezTo>
                <a:cubicBezTo>
                  <a:pt x="2496" y="47"/>
                  <a:pt x="2496" y="47"/>
                  <a:pt x="2496" y="47"/>
                </a:cubicBezTo>
                <a:cubicBezTo>
                  <a:pt x="2496" y="47"/>
                  <a:pt x="2497" y="47"/>
                  <a:pt x="2497" y="46"/>
                </a:cubicBezTo>
                <a:cubicBezTo>
                  <a:pt x="2497" y="46"/>
                  <a:pt x="2497" y="45"/>
                  <a:pt x="2498" y="45"/>
                </a:cubicBezTo>
                <a:cubicBezTo>
                  <a:pt x="2498" y="45"/>
                  <a:pt x="2498" y="45"/>
                  <a:pt x="2498" y="45"/>
                </a:cubicBezTo>
                <a:cubicBezTo>
                  <a:pt x="2499" y="45"/>
                  <a:pt x="2499" y="45"/>
                  <a:pt x="2499" y="45"/>
                </a:cubicBezTo>
                <a:cubicBezTo>
                  <a:pt x="2499" y="45"/>
                  <a:pt x="2499" y="45"/>
                  <a:pt x="2499" y="45"/>
                </a:cubicBezTo>
                <a:cubicBezTo>
                  <a:pt x="2499" y="46"/>
                  <a:pt x="2498" y="46"/>
                  <a:pt x="2498" y="47"/>
                </a:cubicBezTo>
                <a:close/>
                <a:moveTo>
                  <a:pt x="2501" y="53"/>
                </a:moveTo>
                <a:cubicBezTo>
                  <a:pt x="2500" y="53"/>
                  <a:pt x="2500" y="53"/>
                  <a:pt x="2500" y="53"/>
                </a:cubicBezTo>
                <a:cubicBezTo>
                  <a:pt x="2500" y="53"/>
                  <a:pt x="2500" y="52"/>
                  <a:pt x="2500" y="52"/>
                </a:cubicBezTo>
                <a:cubicBezTo>
                  <a:pt x="2500" y="51"/>
                  <a:pt x="2500" y="51"/>
                  <a:pt x="2500" y="51"/>
                </a:cubicBezTo>
                <a:cubicBezTo>
                  <a:pt x="2501" y="51"/>
                  <a:pt x="2501" y="51"/>
                  <a:pt x="2501" y="51"/>
                </a:cubicBezTo>
                <a:cubicBezTo>
                  <a:pt x="2501" y="52"/>
                  <a:pt x="2501" y="52"/>
                  <a:pt x="2501" y="52"/>
                </a:cubicBezTo>
                <a:lnTo>
                  <a:pt x="2501" y="53"/>
                </a:lnTo>
                <a:close/>
                <a:moveTo>
                  <a:pt x="2508" y="43"/>
                </a:moveTo>
                <a:cubicBezTo>
                  <a:pt x="2508" y="44"/>
                  <a:pt x="2507" y="44"/>
                  <a:pt x="2507" y="45"/>
                </a:cubicBezTo>
                <a:cubicBezTo>
                  <a:pt x="2506" y="45"/>
                  <a:pt x="2506" y="45"/>
                  <a:pt x="2506" y="45"/>
                </a:cubicBezTo>
                <a:cubicBezTo>
                  <a:pt x="2506" y="46"/>
                  <a:pt x="2506" y="46"/>
                  <a:pt x="2506" y="46"/>
                </a:cubicBezTo>
                <a:cubicBezTo>
                  <a:pt x="2506" y="47"/>
                  <a:pt x="2506" y="48"/>
                  <a:pt x="2505" y="48"/>
                </a:cubicBezTo>
                <a:cubicBezTo>
                  <a:pt x="2505" y="48"/>
                  <a:pt x="2504" y="48"/>
                  <a:pt x="2504" y="47"/>
                </a:cubicBezTo>
                <a:cubicBezTo>
                  <a:pt x="2504" y="47"/>
                  <a:pt x="2504" y="46"/>
                  <a:pt x="2504" y="46"/>
                </a:cubicBezTo>
                <a:cubicBezTo>
                  <a:pt x="2504" y="45"/>
                  <a:pt x="2505" y="45"/>
                  <a:pt x="2506" y="45"/>
                </a:cubicBezTo>
                <a:cubicBezTo>
                  <a:pt x="2506" y="44"/>
                  <a:pt x="2506" y="44"/>
                  <a:pt x="2506" y="43"/>
                </a:cubicBezTo>
                <a:cubicBezTo>
                  <a:pt x="2505" y="43"/>
                  <a:pt x="2504" y="43"/>
                  <a:pt x="2505" y="42"/>
                </a:cubicBezTo>
                <a:cubicBezTo>
                  <a:pt x="2505" y="42"/>
                  <a:pt x="2505" y="42"/>
                  <a:pt x="2505" y="42"/>
                </a:cubicBezTo>
                <a:cubicBezTo>
                  <a:pt x="2505" y="42"/>
                  <a:pt x="2505" y="42"/>
                  <a:pt x="2505" y="42"/>
                </a:cubicBezTo>
                <a:cubicBezTo>
                  <a:pt x="2506" y="42"/>
                  <a:pt x="2506" y="43"/>
                  <a:pt x="2506" y="43"/>
                </a:cubicBezTo>
                <a:cubicBezTo>
                  <a:pt x="2506" y="43"/>
                  <a:pt x="2506" y="43"/>
                  <a:pt x="2506" y="43"/>
                </a:cubicBezTo>
                <a:cubicBezTo>
                  <a:pt x="2507" y="43"/>
                  <a:pt x="2507" y="43"/>
                  <a:pt x="2507" y="43"/>
                </a:cubicBezTo>
                <a:cubicBezTo>
                  <a:pt x="2508" y="42"/>
                  <a:pt x="2507" y="42"/>
                  <a:pt x="2508" y="42"/>
                </a:cubicBezTo>
                <a:cubicBezTo>
                  <a:pt x="2509" y="42"/>
                  <a:pt x="2509" y="42"/>
                  <a:pt x="2509" y="42"/>
                </a:cubicBezTo>
                <a:cubicBezTo>
                  <a:pt x="2509" y="42"/>
                  <a:pt x="2508" y="43"/>
                  <a:pt x="2508" y="43"/>
                </a:cubicBezTo>
                <a:close/>
                <a:moveTo>
                  <a:pt x="2514" y="44"/>
                </a:moveTo>
                <a:cubicBezTo>
                  <a:pt x="2515" y="44"/>
                  <a:pt x="2515" y="44"/>
                  <a:pt x="2515" y="44"/>
                </a:cubicBezTo>
                <a:cubicBezTo>
                  <a:pt x="2515" y="44"/>
                  <a:pt x="2515" y="44"/>
                  <a:pt x="2515" y="44"/>
                </a:cubicBezTo>
                <a:cubicBezTo>
                  <a:pt x="2515" y="45"/>
                  <a:pt x="2515" y="45"/>
                  <a:pt x="2515" y="45"/>
                </a:cubicBezTo>
                <a:cubicBezTo>
                  <a:pt x="2515" y="45"/>
                  <a:pt x="2514" y="45"/>
                  <a:pt x="2514" y="44"/>
                </a:cubicBezTo>
                <a:close/>
                <a:moveTo>
                  <a:pt x="2524" y="49"/>
                </a:moveTo>
                <a:cubicBezTo>
                  <a:pt x="2524" y="49"/>
                  <a:pt x="2524" y="49"/>
                  <a:pt x="2523" y="49"/>
                </a:cubicBezTo>
                <a:cubicBezTo>
                  <a:pt x="2523" y="49"/>
                  <a:pt x="2523" y="49"/>
                  <a:pt x="2523" y="49"/>
                </a:cubicBezTo>
                <a:cubicBezTo>
                  <a:pt x="2523" y="48"/>
                  <a:pt x="2523" y="48"/>
                  <a:pt x="2523" y="48"/>
                </a:cubicBezTo>
                <a:cubicBezTo>
                  <a:pt x="2523" y="48"/>
                  <a:pt x="2523" y="48"/>
                  <a:pt x="2523" y="48"/>
                </a:cubicBezTo>
                <a:cubicBezTo>
                  <a:pt x="2524" y="48"/>
                  <a:pt x="2524" y="48"/>
                  <a:pt x="2524" y="48"/>
                </a:cubicBezTo>
                <a:cubicBezTo>
                  <a:pt x="2525" y="48"/>
                  <a:pt x="2525" y="48"/>
                  <a:pt x="2524" y="49"/>
                </a:cubicBezTo>
                <a:close/>
                <a:moveTo>
                  <a:pt x="2526" y="47"/>
                </a:moveTo>
                <a:cubicBezTo>
                  <a:pt x="2526" y="48"/>
                  <a:pt x="2525" y="47"/>
                  <a:pt x="2525" y="47"/>
                </a:cubicBezTo>
                <a:cubicBezTo>
                  <a:pt x="2524" y="46"/>
                  <a:pt x="2523" y="46"/>
                  <a:pt x="2523" y="45"/>
                </a:cubicBezTo>
                <a:cubicBezTo>
                  <a:pt x="2524" y="45"/>
                  <a:pt x="2524" y="45"/>
                  <a:pt x="2524" y="45"/>
                </a:cubicBezTo>
                <a:cubicBezTo>
                  <a:pt x="2524" y="45"/>
                  <a:pt x="2524" y="45"/>
                  <a:pt x="2524" y="45"/>
                </a:cubicBezTo>
                <a:cubicBezTo>
                  <a:pt x="2525" y="45"/>
                  <a:pt x="2525" y="45"/>
                  <a:pt x="2525" y="46"/>
                </a:cubicBezTo>
                <a:cubicBezTo>
                  <a:pt x="2525" y="46"/>
                  <a:pt x="2526" y="46"/>
                  <a:pt x="2526" y="46"/>
                </a:cubicBezTo>
                <a:lnTo>
                  <a:pt x="2526" y="47"/>
                </a:lnTo>
                <a:close/>
                <a:moveTo>
                  <a:pt x="2536" y="46"/>
                </a:moveTo>
                <a:cubicBezTo>
                  <a:pt x="2536" y="47"/>
                  <a:pt x="2535" y="47"/>
                  <a:pt x="2535" y="47"/>
                </a:cubicBezTo>
                <a:cubicBezTo>
                  <a:pt x="2534" y="47"/>
                  <a:pt x="2534" y="47"/>
                  <a:pt x="2534" y="46"/>
                </a:cubicBezTo>
                <a:cubicBezTo>
                  <a:pt x="2533" y="45"/>
                  <a:pt x="2533" y="45"/>
                  <a:pt x="2533" y="45"/>
                </a:cubicBezTo>
                <a:cubicBezTo>
                  <a:pt x="2534" y="45"/>
                  <a:pt x="2534" y="45"/>
                  <a:pt x="2534" y="45"/>
                </a:cubicBezTo>
                <a:cubicBezTo>
                  <a:pt x="2534" y="45"/>
                  <a:pt x="2534" y="45"/>
                  <a:pt x="2534" y="45"/>
                </a:cubicBezTo>
                <a:cubicBezTo>
                  <a:pt x="2535" y="45"/>
                  <a:pt x="2537" y="45"/>
                  <a:pt x="2536" y="46"/>
                </a:cubicBezTo>
                <a:close/>
                <a:moveTo>
                  <a:pt x="2544" y="49"/>
                </a:moveTo>
                <a:cubicBezTo>
                  <a:pt x="2544" y="49"/>
                  <a:pt x="2544" y="49"/>
                  <a:pt x="2544" y="49"/>
                </a:cubicBezTo>
                <a:cubicBezTo>
                  <a:pt x="2543" y="48"/>
                  <a:pt x="2543" y="48"/>
                  <a:pt x="2543" y="48"/>
                </a:cubicBezTo>
                <a:cubicBezTo>
                  <a:pt x="2543" y="48"/>
                  <a:pt x="2543" y="48"/>
                  <a:pt x="2543" y="48"/>
                </a:cubicBezTo>
                <a:cubicBezTo>
                  <a:pt x="2543" y="47"/>
                  <a:pt x="2543" y="47"/>
                  <a:pt x="2543" y="47"/>
                </a:cubicBezTo>
                <a:cubicBezTo>
                  <a:pt x="2544" y="47"/>
                  <a:pt x="2544" y="47"/>
                  <a:pt x="2544" y="47"/>
                </a:cubicBezTo>
                <a:cubicBezTo>
                  <a:pt x="2544" y="48"/>
                  <a:pt x="2544" y="48"/>
                  <a:pt x="2544" y="48"/>
                </a:cubicBezTo>
                <a:lnTo>
                  <a:pt x="2544" y="49"/>
                </a:lnTo>
                <a:close/>
                <a:moveTo>
                  <a:pt x="2551" y="43"/>
                </a:moveTo>
                <a:cubicBezTo>
                  <a:pt x="2550" y="44"/>
                  <a:pt x="2550" y="44"/>
                  <a:pt x="2549" y="44"/>
                </a:cubicBezTo>
                <a:cubicBezTo>
                  <a:pt x="2549" y="44"/>
                  <a:pt x="2549" y="44"/>
                  <a:pt x="2549" y="44"/>
                </a:cubicBezTo>
                <a:cubicBezTo>
                  <a:pt x="2549" y="44"/>
                  <a:pt x="2549" y="44"/>
                  <a:pt x="2549" y="44"/>
                </a:cubicBezTo>
                <a:cubicBezTo>
                  <a:pt x="2548" y="44"/>
                  <a:pt x="2549" y="43"/>
                  <a:pt x="2548" y="43"/>
                </a:cubicBezTo>
                <a:cubicBezTo>
                  <a:pt x="2548" y="42"/>
                  <a:pt x="2548" y="42"/>
                  <a:pt x="2548" y="42"/>
                </a:cubicBezTo>
                <a:cubicBezTo>
                  <a:pt x="2549" y="42"/>
                  <a:pt x="2549" y="41"/>
                  <a:pt x="2549" y="41"/>
                </a:cubicBezTo>
                <a:cubicBezTo>
                  <a:pt x="2550" y="41"/>
                  <a:pt x="2551" y="41"/>
                  <a:pt x="2551" y="42"/>
                </a:cubicBezTo>
                <a:cubicBezTo>
                  <a:pt x="2551" y="42"/>
                  <a:pt x="2551" y="43"/>
                  <a:pt x="2551" y="43"/>
                </a:cubicBezTo>
                <a:close/>
                <a:moveTo>
                  <a:pt x="2563" y="48"/>
                </a:moveTo>
                <a:cubicBezTo>
                  <a:pt x="2563" y="48"/>
                  <a:pt x="2563" y="48"/>
                  <a:pt x="2563" y="48"/>
                </a:cubicBezTo>
                <a:cubicBezTo>
                  <a:pt x="2562" y="48"/>
                  <a:pt x="2562" y="48"/>
                  <a:pt x="2562" y="48"/>
                </a:cubicBezTo>
                <a:cubicBezTo>
                  <a:pt x="2562" y="48"/>
                  <a:pt x="2562" y="47"/>
                  <a:pt x="2563" y="47"/>
                </a:cubicBezTo>
                <a:cubicBezTo>
                  <a:pt x="2563" y="47"/>
                  <a:pt x="2563" y="47"/>
                  <a:pt x="2563" y="47"/>
                </a:cubicBezTo>
                <a:cubicBezTo>
                  <a:pt x="2564" y="48"/>
                  <a:pt x="2564" y="48"/>
                  <a:pt x="2564" y="48"/>
                </a:cubicBezTo>
                <a:lnTo>
                  <a:pt x="2563" y="48"/>
                </a:lnTo>
                <a:close/>
                <a:moveTo>
                  <a:pt x="2571" y="46"/>
                </a:moveTo>
                <a:cubicBezTo>
                  <a:pt x="2570" y="46"/>
                  <a:pt x="2570" y="46"/>
                  <a:pt x="2570" y="46"/>
                </a:cubicBezTo>
                <a:cubicBezTo>
                  <a:pt x="2570" y="45"/>
                  <a:pt x="2570" y="45"/>
                  <a:pt x="2570" y="45"/>
                </a:cubicBezTo>
                <a:cubicBezTo>
                  <a:pt x="2570" y="45"/>
                  <a:pt x="2570" y="44"/>
                  <a:pt x="2570" y="44"/>
                </a:cubicBezTo>
                <a:cubicBezTo>
                  <a:pt x="2571" y="44"/>
                  <a:pt x="2571" y="44"/>
                  <a:pt x="2571" y="44"/>
                </a:cubicBezTo>
                <a:cubicBezTo>
                  <a:pt x="2571" y="45"/>
                  <a:pt x="2571" y="45"/>
                  <a:pt x="2571" y="45"/>
                </a:cubicBezTo>
                <a:cubicBezTo>
                  <a:pt x="2571" y="45"/>
                  <a:pt x="2571" y="45"/>
                  <a:pt x="2571" y="46"/>
                </a:cubicBezTo>
                <a:close/>
                <a:moveTo>
                  <a:pt x="2576" y="44"/>
                </a:moveTo>
                <a:cubicBezTo>
                  <a:pt x="2577" y="44"/>
                  <a:pt x="2577" y="44"/>
                  <a:pt x="2577" y="44"/>
                </a:cubicBezTo>
                <a:cubicBezTo>
                  <a:pt x="2577" y="44"/>
                  <a:pt x="2578" y="45"/>
                  <a:pt x="2577" y="45"/>
                </a:cubicBezTo>
                <a:cubicBezTo>
                  <a:pt x="2577" y="46"/>
                  <a:pt x="2577" y="46"/>
                  <a:pt x="2576" y="46"/>
                </a:cubicBezTo>
                <a:cubicBezTo>
                  <a:pt x="2576" y="45"/>
                  <a:pt x="2576" y="45"/>
                  <a:pt x="2576" y="45"/>
                </a:cubicBezTo>
                <a:cubicBezTo>
                  <a:pt x="2576" y="45"/>
                  <a:pt x="2576" y="45"/>
                  <a:pt x="2576" y="45"/>
                </a:cubicBezTo>
                <a:lnTo>
                  <a:pt x="2576" y="44"/>
                </a:lnTo>
                <a:close/>
                <a:moveTo>
                  <a:pt x="2579" y="48"/>
                </a:moveTo>
                <a:cubicBezTo>
                  <a:pt x="2578" y="49"/>
                  <a:pt x="2578" y="49"/>
                  <a:pt x="2578" y="49"/>
                </a:cubicBezTo>
                <a:cubicBezTo>
                  <a:pt x="2577" y="50"/>
                  <a:pt x="2577" y="50"/>
                  <a:pt x="2576" y="49"/>
                </a:cubicBezTo>
                <a:cubicBezTo>
                  <a:pt x="2576" y="49"/>
                  <a:pt x="2576" y="49"/>
                  <a:pt x="2576" y="48"/>
                </a:cubicBezTo>
                <a:cubicBezTo>
                  <a:pt x="2576" y="48"/>
                  <a:pt x="2576" y="48"/>
                  <a:pt x="2576" y="48"/>
                </a:cubicBezTo>
                <a:cubicBezTo>
                  <a:pt x="2576" y="48"/>
                  <a:pt x="2576" y="48"/>
                  <a:pt x="2576" y="48"/>
                </a:cubicBezTo>
                <a:cubicBezTo>
                  <a:pt x="2577" y="47"/>
                  <a:pt x="2577" y="48"/>
                  <a:pt x="2578" y="47"/>
                </a:cubicBezTo>
                <a:cubicBezTo>
                  <a:pt x="2578" y="47"/>
                  <a:pt x="2578" y="46"/>
                  <a:pt x="2579" y="46"/>
                </a:cubicBezTo>
                <a:cubicBezTo>
                  <a:pt x="2580" y="46"/>
                  <a:pt x="2580" y="46"/>
                  <a:pt x="2580" y="46"/>
                </a:cubicBezTo>
                <a:cubicBezTo>
                  <a:pt x="2580" y="47"/>
                  <a:pt x="2580" y="47"/>
                  <a:pt x="2580" y="47"/>
                </a:cubicBezTo>
                <a:cubicBezTo>
                  <a:pt x="2580" y="48"/>
                  <a:pt x="2579" y="48"/>
                  <a:pt x="2579" y="48"/>
                </a:cubicBezTo>
                <a:close/>
                <a:moveTo>
                  <a:pt x="2581" y="45"/>
                </a:moveTo>
                <a:cubicBezTo>
                  <a:pt x="2580" y="45"/>
                  <a:pt x="2580" y="44"/>
                  <a:pt x="2581" y="44"/>
                </a:cubicBezTo>
                <a:cubicBezTo>
                  <a:pt x="2581" y="44"/>
                  <a:pt x="2581" y="44"/>
                  <a:pt x="2581" y="44"/>
                </a:cubicBezTo>
                <a:cubicBezTo>
                  <a:pt x="2582" y="45"/>
                  <a:pt x="2582" y="45"/>
                  <a:pt x="2582" y="45"/>
                </a:cubicBezTo>
                <a:lnTo>
                  <a:pt x="2581" y="45"/>
                </a:lnTo>
                <a:close/>
                <a:moveTo>
                  <a:pt x="2590" y="45"/>
                </a:moveTo>
                <a:cubicBezTo>
                  <a:pt x="2589" y="45"/>
                  <a:pt x="2589" y="44"/>
                  <a:pt x="2589" y="44"/>
                </a:cubicBezTo>
                <a:cubicBezTo>
                  <a:pt x="2588" y="44"/>
                  <a:pt x="2588" y="43"/>
                  <a:pt x="2588" y="43"/>
                </a:cubicBezTo>
                <a:cubicBezTo>
                  <a:pt x="2588" y="43"/>
                  <a:pt x="2588" y="42"/>
                  <a:pt x="2588" y="42"/>
                </a:cubicBezTo>
                <a:cubicBezTo>
                  <a:pt x="2589" y="42"/>
                  <a:pt x="2589" y="42"/>
                  <a:pt x="2589" y="42"/>
                </a:cubicBezTo>
                <a:cubicBezTo>
                  <a:pt x="2589" y="42"/>
                  <a:pt x="2589" y="42"/>
                  <a:pt x="2590" y="43"/>
                </a:cubicBezTo>
                <a:cubicBezTo>
                  <a:pt x="2590" y="43"/>
                  <a:pt x="2591" y="43"/>
                  <a:pt x="2591" y="44"/>
                </a:cubicBezTo>
                <a:cubicBezTo>
                  <a:pt x="2591" y="44"/>
                  <a:pt x="2591" y="44"/>
                  <a:pt x="2591" y="44"/>
                </a:cubicBezTo>
                <a:cubicBezTo>
                  <a:pt x="2591" y="45"/>
                  <a:pt x="2590" y="45"/>
                  <a:pt x="2590" y="45"/>
                </a:cubicBezTo>
                <a:close/>
                <a:moveTo>
                  <a:pt x="2592" y="47"/>
                </a:moveTo>
                <a:cubicBezTo>
                  <a:pt x="2591" y="46"/>
                  <a:pt x="2591" y="46"/>
                  <a:pt x="2592" y="45"/>
                </a:cubicBezTo>
                <a:cubicBezTo>
                  <a:pt x="2592" y="45"/>
                  <a:pt x="2592" y="45"/>
                  <a:pt x="2592" y="45"/>
                </a:cubicBezTo>
                <a:cubicBezTo>
                  <a:pt x="2592" y="46"/>
                  <a:pt x="2592" y="46"/>
                  <a:pt x="2592" y="46"/>
                </a:cubicBezTo>
                <a:lnTo>
                  <a:pt x="2592" y="47"/>
                </a:lnTo>
                <a:close/>
                <a:moveTo>
                  <a:pt x="2608" y="49"/>
                </a:moveTo>
                <a:cubicBezTo>
                  <a:pt x="2608" y="49"/>
                  <a:pt x="2608" y="49"/>
                  <a:pt x="2608" y="49"/>
                </a:cubicBezTo>
                <a:cubicBezTo>
                  <a:pt x="2607" y="49"/>
                  <a:pt x="2607" y="49"/>
                  <a:pt x="2607" y="49"/>
                </a:cubicBezTo>
                <a:cubicBezTo>
                  <a:pt x="2607" y="48"/>
                  <a:pt x="2607" y="48"/>
                  <a:pt x="2607" y="48"/>
                </a:cubicBezTo>
                <a:cubicBezTo>
                  <a:pt x="2608" y="48"/>
                  <a:pt x="2608" y="48"/>
                  <a:pt x="2608" y="48"/>
                </a:cubicBezTo>
                <a:cubicBezTo>
                  <a:pt x="2608" y="48"/>
                  <a:pt x="2608" y="48"/>
                  <a:pt x="2608" y="48"/>
                </a:cubicBezTo>
                <a:lnTo>
                  <a:pt x="2608" y="49"/>
                </a:lnTo>
                <a:close/>
                <a:moveTo>
                  <a:pt x="2616" y="43"/>
                </a:moveTo>
                <a:cubicBezTo>
                  <a:pt x="2615" y="43"/>
                  <a:pt x="2615" y="43"/>
                  <a:pt x="2615" y="43"/>
                </a:cubicBezTo>
                <a:cubicBezTo>
                  <a:pt x="2615" y="42"/>
                  <a:pt x="2615" y="42"/>
                  <a:pt x="2615" y="42"/>
                </a:cubicBezTo>
                <a:cubicBezTo>
                  <a:pt x="2616" y="42"/>
                  <a:pt x="2616" y="42"/>
                  <a:pt x="2616" y="42"/>
                </a:cubicBezTo>
                <a:cubicBezTo>
                  <a:pt x="2616" y="43"/>
                  <a:pt x="2616" y="43"/>
                  <a:pt x="2616" y="43"/>
                </a:cubicBezTo>
                <a:close/>
                <a:moveTo>
                  <a:pt x="2621" y="50"/>
                </a:moveTo>
                <a:cubicBezTo>
                  <a:pt x="2620" y="50"/>
                  <a:pt x="2620" y="50"/>
                  <a:pt x="2620" y="50"/>
                </a:cubicBezTo>
                <a:cubicBezTo>
                  <a:pt x="2620" y="49"/>
                  <a:pt x="2620" y="49"/>
                  <a:pt x="2620" y="49"/>
                </a:cubicBezTo>
                <a:cubicBezTo>
                  <a:pt x="2620" y="49"/>
                  <a:pt x="2620" y="49"/>
                  <a:pt x="2620" y="49"/>
                </a:cubicBezTo>
                <a:cubicBezTo>
                  <a:pt x="2621" y="49"/>
                  <a:pt x="2621" y="49"/>
                  <a:pt x="2621" y="49"/>
                </a:cubicBezTo>
                <a:cubicBezTo>
                  <a:pt x="2621" y="49"/>
                  <a:pt x="2621" y="49"/>
                  <a:pt x="2621" y="50"/>
                </a:cubicBezTo>
                <a:close/>
                <a:moveTo>
                  <a:pt x="2629" y="47"/>
                </a:moveTo>
                <a:cubicBezTo>
                  <a:pt x="2628" y="47"/>
                  <a:pt x="2628" y="47"/>
                  <a:pt x="2628" y="47"/>
                </a:cubicBezTo>
                <a:cubicBezTo>
                  <a:pt x="2628" y="46"/>
                  <a:pt x="2628" y="46"/>
                  <a:pt x="2628" y="46"/>
                </a:cubicBezTo>
                <a:cubicBezTo>
                  <a:pt x="2629" y="46"/>
                  <a:pt x="2629" y="46"/>
                  <a:pt x="2629" y="46"/>
                </a:cubicBezTo>
                <a:cubicBezTo>
                  <a:pt x="2629" y="46"/>
                  <a:pt x="2629" y="46"/>
                  <a:pt x="2629" y="46"/>
                </a:cubicBezTo>
                <a:lnTo>
                  <a:pt x="2629" y="47"/>
                </a:lnTo>
                <a:close/>
                <a:moveTo>
                  <a:pt x="2636" y="48"/>
                </a:moveTo>
                <a:cubicBezTo>
                  <a:pt x="2635" y="49"/>
                  <a:pt x="2635" y="49"/>
                  <a:pt x="2635" y="49"/>
                </a:cubicBezTo>
                <a:cubicBezTo>
                  <a:pt x="2635" y="48"/>
                  <a:pt x="2635" y="48"/>
                  <a:pt x="2635" y="48"/>
                </a:cubicBezTo>
                <a:cubicBezTo>
                  <a:pt x="2634" y="48"/>
                  <a:pt x="2634" y="48"/>
                  <a:pt x="2634" y="48"/>
                </a:cubicBezTo>
                <a:cubicBezTo>
                  <a:pt x="2634" y="47"/>
                  <a:pt x="2634" y="47"/>
                  <a:pt x="2634" y="47"/>
                </a:cubicBezTo>
                <a:cubicBezTo>
                  <a:pt x="2634" y="47"/>
                  <a:pt x="2635" y="47"/>
                  <a:pt x="2635" y="47"/>
                </a:cubicBezTo>
                <a:cubicBezTo>
                  <a:pt x="2636" y="46"/>
                  <a:pt x="2636" y="46"/>
                  <a:pt x="2636" y="46"/>
                </a:cubicBezTo>
                <a:cubicBezTo>
                  <a:pt x="2636" y="46"/>
                  <a:pt x="2636" y="46"/>
                  <a:pt x="2636" y="46"/>
                </a:cubicBezTo>
                <a:cubicBezTo>
                  <a:pt x="2636" y="46"/>
                  <a:pt x="2636" y="47"/>
                  <a:pt x="2636" y="47"/>
                </a:cubicBezTo>
                <a:cubicBezTo>
                  <a:pt x="2636" y="48"/>
                  <a:pt x="2636" y="48"/>
                  <a:pt x="2636" y="48"/>
                </a:cubicBezTo>
                <a:close/>
                <a:moveTo>
                  <a:pt x="2636" y="45"/>
                </a:moveTo>
                <a:cubicBezTo>
                  <a:pt x="2635" y="44"/>
                  <a:pt x="2635" y="44"/>
                  <a:pt x="2635" y="44"/>
                </a:cubicBezTo>
                <a:cubicBezTo>
                  <a:pt x="2636" y="43"/>
                  <a:pt x="2636" y="43"/>
                  <a:pt x="2636" y="43"/>
                </a:cubicBezTo>
                <a:cubicBezTo>
                  <a:pt x="2637" y="43"/>
                  <a:pt x="2637" y="43"/>
                  <a:pt x="2637" y="43"/>
                </a:cubicBezTo>
                <a:cubicBezTo>
                  <a:pt x="2637" y="44"/>
                  <a:pt x="2637" y="44"/>
                  <a:pt x="2637" y="44"/>
                </a:cubicBezTo>
                <a:cubicBezTo>
                  <a:pt x="2637" y="45"/>
                  <a:pt x="2636" y="45"/>
                  <a:pt x="2636" y="45"/>
                </a:cubicBezTo>
                <a:close/>
                <a:moveTo>
                  <a:pt x="2645" y="45"/>
                </a:moveTo>
                <a:cubicBezTo>
                  <a:pt x="2644" y="46"/>
                  <a:pt x="2643" y="45"/>
                  <a:pt x="2643" y="45"/>
                </a:cubicBezTo>
                <a:cubicBezTo>
                  <a:pt x="2644" y="44"/>
                  <a:pt x="2644" y="44"/>
                  <a:pt x="2644" y="44"/>
                </a:cubicBezTo>
                <a:cubicBezTo>
                  <a:pt x="2644" y="44"/>
                  <a:pt x="2644" y="44"/>
                  <a:pt x="2644" y="44"/>
                </a:cubicBezTo>
                <a:cubicBezTo>
                  <a:pt x="2645" y="44"/>
                  <a:pt x="2645" y="45"/>
                  <a:pt x="2645" y="45"/>
                </a:cubicBezTo>
                <a:close/>
                <a:moveTo>
                  <a:pt x="2648" y="45"/>
                </a:moveTo>
                <a:cubicBezTo>
                  <a:pt x="2648" y="45"/>
                  <a:pt x="2648" y="44"/>
                  <a:pt x="2648" y="44"/>
                </a:cubicBezTo>
                <a:cubicBezTo>
                  <a:pt x="2649" y="44"/>
                  <a:pt x="2649" y="44"/>
                  <a:pt x="2649" y="44"/>
                </a:cubicBezTo>
                <a:cubicBezTo>
                  <a:pt x="2649" y="44"/>
                  <a:pt x="2649" y="44"/>
                  <a:pt x="2649" y="44"/>
                </a:cubicBezTo>
                <a:cubicBezTo>
                  <a:pt x="2649" y="45"/>
                  <a:pt x="2649" y="45"/>
                  <a:pt x="2648" y="45"/>
                </a:cubicBezTo>
                <a:close/>
                <a:moveTo>
                  <a:pt x="2650" y="48"/>
                </a:moveTo>
                <a:cubicBezTo>
                  <a:pt x="2649" y="47"/>
                  <a:pt x="2649" y="47"/>
                  <a:pt x="2649" y="47"/>
                </a:cubicBezTo>
                <a:cubicBezTo>
                  <a:pt x="2649" y="47"/>
                  <a:pt x="2649" y="47"/>
                  <a:pt x="2649" y="47"/>
                </a:cubicBezTo>
                <a:cubicBezTo>
                  <a:pt x="2650" y="46"/>
                  <a:pt x="2650" y="46"/>
                  <a:pt x="2650" y="46"/>
                </a:cubicBezTo>
                <a:cubicBezTo>
                  <a:pt x="2651" y="46"/>
                  <a:pt x="2651" y="46"/>
                  <a:pt x="2651" y="46"/>
                </a:cubicBezTo>
                <a:cubicBezTo>
                  <a:pt x="2651" y="47"/>
                  <a:pt x="2650" y="48"/>
                  <a:pt x="2650" y="48"/>
                </a:cubicBezTo>
                <a:close/>
                <a:moveTo>
                  <a:pt x="2652" y="43"/>
                </a:moveTo>
                <a:cubicBezTo>
                  <a:pt x="2652" y="43"/>
                  <a:pt x="2652" y="43"/>
                  <a:pt x="2652" y="43"/>
                </a:cubicBezTo>
                <a:cubicBezTo>
                  <a:pt x="2652" y="43"/>
                  <a:pt x="2652" y="43"/>
                  <a:pt x="2652" y="43"/>
                </a:cubicBezTo>
                <a:cubicBezTo>
                  <a:pt x="2652" y="42"/>
                  <a:pt x="2652" y="42"/>
                  <a:pt x="2652" y="42"/>
                </a:cubicBezTo>
                <a:cubicBezTo>
                  <a:pt x="2653" y="42"/>
                  <a:pt x="2653" y="42"/>
                  <a:pt x="2653" y="42"/>
                </a:cubicBezTo>
                <a:cubicBezTo>
                  <a:pt x="2653" y="42"/>
                  <a:pt x="2653" y="42"/>
                  <a:pt x="2653" y="42"/>
                </a:cubicBezTo>
                <a:cubicBezTo>
                  <a:pt x="2653" y="42"/>
                  <a:pt x="2653" y="42"/>
                  <a:pt x="2653" y="42"/>
                </a:cubicBezTo>
                <a:lnTo>
                  <a:pt x="2652" y="43"/>
                </a:lnTo>
                <a:close/>
                <a:moveTo>
                  <a:pt x="2667" y="43"/>
                </a:moveTo>
                <a:cubicBezTo>
                  <a:pt x="2666" y="43"/>
                  <a:pt x="2666" y="43"/>
                  <a:pt x="2665" y="43"/>
                </a:cubicBezTo>
                <a:cubicBezTo>
                  <a:pt x="2665" y="43"/>
                  <a:pt x="2665" y="43"/>
                  <a:pt x="2664" y="42"/>
                </a:cubicBezTo>
                <a:cubicBezTo>
                  <a:pt x="2664" y="42"/>
                  <a:pt x="2664" y="42"/>
                  <a:pt x="2664" y="42"/>
                </a:cubicBezTo>
                <a:cubicBezTo>
                  <a:pt x="2664" y="41"/>
                  <a:pt x="2664" y="41"/>
                  <a:pt x="2665" y="41"/>
                </a:cubicBezTo>
                <a:cubicBezTo>
                  <a:pt x="2665" y="41"/>
                  <a:pt x="2665" y="41"/>
                  <a:pt x="2666" y="41"/>
                </a:cubicBezTo>
                <a:cubicBezTo>
                  <a:pt x="2666" y="41"/>
                  <a:pt x="2667" y="41"/>
                  <a:pt x="2667" y="41"/>
                </a:cubicBezTo>
                <a:cubicBezTo>
                  <a:pt x="2667" y="42"/>
                  <a:pt x="2667" y="42"/>
                  <a:pt x="2667" y="42"/>
                </a:cubicBezTo>
                <a:cubicBezTo>
                  <a:pt x="2667" y="42"/>
                  <a:pt x="2667" y="42"/>
                  <a:pt x="2667" y="43"/>
                </a:cubicBezTo>
                <a:close/>
                <a:moveTo>
                  <a:pt x="2670" y="44"/>
                </a:moveTo>
                <a:cubicBezTo>
                  <a:pt x="2670" y="44"/>
                  <a:pt x="2670" y="44"/>
                  <a:pt x="2670" y="44"/>
                </a:cubicBezTo>
                <a:cubicBezTo>
                  <a:pt x="2670" y="43"/>
                  <a:pt x="2670" y="43"/>
                  <a:pt x="2670" y="43"/>
                </a:cubicBezTo>
                <a:cubicBezTo>
                  <a:pt x="2670" y="43"/>
                  <a:pt x="2670" y="43"/>
                  <a:pt x="2670" y="43"/>
                </a:cubicBezTo>
                <a:cubicBezTo>
                  <a:pt x="2670" y="43"/>
                  <a:pt x="2670" y="43"/>
                  <a:pt x="2670" y="43"/>
                </a:cubicBezTo>
                <a:cubicBezTo>
                  <a:pt x="2671" y="44"/>
                  <a:pt x="2671" y="44"/>
                  <a:pt x="2671" y="44"/>
                </a:cubicBezTo>
                <a:lnTo>
                  <a:pt x="2670" y="44"/>
                </a:lnTo>
                <a:close/>
                <a:moveTo>
                  <a:pt x="2672" y="42"/>
                </a:moveTo>
                <a:cubicBezTo>
                  <a:pt x="2672" y="42"/>
                  <a:pt x="2672" y="42"/>
                  <a:pt x="2672" y="42"/>
                </a:cubicBezTo>
                <a:cubicBezTo>
                  <a:pt x="2671" y="42"/>
                  <a:pt x="2671" y="42"/>
                  <a:pt x="2671" y="42"/>
                </a:cubicBezTo>
                <a:cubicBezTo>
                  <a:pt x="2671" y="41"/>
                  <a:pt x="2671" y="41"/>
                  <a:pt x="2671" y="41"/>
                </a:cubicBezTo>
                <a:cubicBezTo>
                  <a:pt x="2672" y="41"/>
                  <a:pt x="2672" y="41"/>
                  <a:pt x="2672" y="41"/>
                </a:cubicBezTo>
                <a:cubicBezTo>
                  <a:pt x="2673" y="41"/>
                  <a:pt x="2673" y="41"/>
                  <a:pt x="2673" y="41"/>
                </a:cubicBezTo>
                <a:cubicBezTo>
                  <a:pt x="2673" y="42"/>
                  <a:pt x="2673" y="42"/>
                  <a:pt x="2673" y="42"/>
                </a:cubicBezTo>
                <a:lnTo>
                  <a:pt x="2672" y="42"/>
                </a:lnTo>
                <a:close/>
                <a:moveTo>
                  <a:pt x="2681" y="42"/>
                </a:moveTo>
                <a:cubicBezTo>
                  <a:pt x="2681" y="42"/>
                  <a:pt x="2681" y="42"/>
                  <a:pt x="2681" y="42"/>
                </a:cubicBezTo>
                <a:cubicBezTo>
                  <a:pt x="2680" y="42"/>
                  <a:pt x="2680" y="42"/>
                  <a:pt x="2680" y="42"/>
                </a:cubicBezTo>
                <a:cubicBezTo>
                  <a:pt x="2681" y="41"/>
                  <a:pt x="2681" y="41"/>
                  <a:pt x="2681" y="41"/>
                </a:cubicBezTo>
                <a:cubicBezTo>
                  <a:pt x="2681" y="41"/>
                  <a:pt x="2681" y="41"/>
                  <a:pt x="2681" y="41"/>
                </a:cubicBezTo>
                <a:cubicBezTo>
                  <a:pt x="2682" y="42"/>
                  <a:pt x="2682" y="42"/>
                  <a:pt x="2682" y="42"/>
                </a:cubicBezTo>
                <a:lnTo>
                  <a:pt x="2681" y="42"/>
                </a:lnTo>
                <a:close/>
                <a:moveTo>
                  <a:pt x="2688" y="42"/>
                </a:moveTo>
                <a:cubicBezTo>
                  <a:pt x="2687" y="43"/>
                  <a:pt x="2687" y="41"/>
                  <a:pt x="2686" y="41"/>
                </a:cubicBezTo>
                <a:cubicBezTo>
                  <a:pt x="2685" y="41"/>
                  <a:pt x="2685" y="42"/>
                  <a:pt x="2684" y="42"/>
                </a:cubicBezTo>
                <a:cubicBezTo>
                  <a:pt x="2684" y="42"/>
                  <a:pt x="2684" y="42"/>
                  <a:pt x="2684" y="42"/>
                </a:cubicBezTo>
                <a:cubicBezTo>
                  <a:pt x="2683" y="41"/>
                  <a:pt x="2684" y="41"/>
                  <a:pt x="2685" y="41"/>
                </a:cubicBezTo>
                <a:cubicBezTo>
                  <a:pt x="2685" y="40"/>
                  <a:pt x="2685" y="40"/>
                  <a:pt x="2686" y="40"/>
                </a:cubicBezTo>
                <a:cubicBezTo>
                  <a:pt x="2686" y="40"/>
                  <a:pt x="2686" y="40"/>
                  <a:pt x="2686" y="40"/>
                </a:cubicBezTo>
                <a:cubicBezTo>
                  <a:pt x="2687" y="40"/>
                  <a:pt x="2687" y="40"/>
                  <a:pt x="2687" y="40"/>
                </a:cubicBezTo>
                <a:cubicBezTo>
                  <a:pt x="2687" y="41"/>
                  <a:pt x="2688" y="41"/>
                  <a:pt x="2688" y="41"/>
                </a:cubicBezTo>
                <a:lnTo>
                  <a:pt x="2688" y="42"/>
                </a:lnTo>
                <a:close/>
                <a:moveTo>
                  <a:pt x="2691" y="41"/>
                </a:moveTo>
                <a:cubicBezTo>
                  <a:pt x="2691" y="41"/>
                  <a:pt x="2691" y="41"/>
                  <a:pt x="2691" y="41"/>
                </a:cubicBezTo>
                <a:cubicBezTo>
                  <a:pt x="2691" y="42"/>
                  <a:pt x="2691" y="42"/>
                  <a:pt x="2691" y="42"/>
                </a:cubicBezTo>
                <a:cubicBezTo>
                  <a:pt x="2690" y="42"/>
                  <a:pt x="2690" y="42"/>
                  <a:pt x="2690" y="42"/>
                </a:cubicBezTo>
                <a:lnTo>
                  <a:pt x="2691" y="41"/>
                </a:lnTo>
                <a:close/>
                <a:moveTo>
                  <a:pt x="2691" y="46"/>
                </a:moveTo>
                <a:cubicBezTo>
                  <a:pt x="2690" y="46"/>
                  <a:pt x="2690" y="46"/>
                  <a:pt x="2690" y="46"/>
                </a:cubicBezTo>
                <a:cubicBezTo>
                  <a:pt x="2690" y="45"/>
                  <a:pt x="2690" y="45"/>
                  <a:pt x="2690" y="45"/>
                </a:cubicBezTo>
                <a:cubicBezTo>
                  <a:pt x="2691" y="45"/>
                  <a:pt x="2691" y="45"/>
                  <a:pt x="2691" y="45"/>
                </a:cubicBezTo>
                <a:cubicBezTo>
                  <a:pt x="2691" y="45"/>
                  <a:pt x="2691" y="45"/>
                  <a:pt x="2691" y="45"/>
                </a:cubicBezTo>
                <a:cubicBezTo>
                  <a:pt x="2691" y="45"/>
                  <a:pt x="2691" y="45"/>
                  <a:pt x="2691" y="45"/>
                </a:cubicBezTo>
                <a:lnTo>
                  <a:pt x="2691" y="46"/>
                </a:lnTo>
                <a:close/>
                <a:moveTo>
                  <a:pt x="2698" y="47"/>
                </a:moveTo>
                <a:cubicBezTo>
                  <a:pt x="2698" y="47"/>
                  <a:pt x="2698" y="46"/>
                  <a:pt x="2699" y="46"/>
                </a:cubicBezTo>
                <a:cubicBezTo>
                  <a:pt x="2699" y="46"/>
                  <a:pt x="2699" y="46"/>
                  <a:pt x="2699" y="46"/>
                </a:cubicBezTo>
                <a:cubicBezTo>
                  <a:pt x="2699" y="47"/>
                  <a:pt x="2699" y="47"/>
                  <a:pt x="2699" y="47"/>
                </a:cubicBezTo>
                <a:lnTo>
                  <a:pt x="2698" y="47"/>
                </a:lnTo>
                <a:close/>
                <a:moveTo>
                  <a:pt x="2699" y="43"/>
                </a:moveTo>
                <a:cubicBezTo>
                  <a:pt x="2698" y="44"/>
                  <a:pt x="2699" y="44"/>
                  <a:pt x="2698" y="44"/>
                </a:cubicBezTo>
                <a:cubicBezTo>
                  <a:pt x="2698" y="45"/>
                  <a:pt x="2697" y="45"/>
                  <a:pt x="2697" y="44"/>
                </a:cubicBezTo>
                <a:cubicBezTo>
                  <a:pt x="2696" y="44"/>
                  <a:pt x="2696" y="44"/>
                  <a:pt x="2696" y="44"/>
                </a:cubicBezTo>
                <a:cubicBezTo>
                  <a:pt x="2696" y="44"/>
                  <a:pt x="2696" y="44"/>
                  <a:pt x="2696" y="44"/>
                </a:cubicBezTo>
                <a:cubicBezTo>
                  <a:pt x="2696" y="43"/>
                  <a:pt x="2696" y="43"/>
                  <a:pt x="2696" y="43"/>
                </a:cubicBezTo>
                <a:cubicBezTo>
                  <a:pt x="2696" y="43"/>
                  <a:pt x="2697" y="43"/>
                  <a:pt x="2697" y="43"/>
                </a:cubicBezTo>
                <a:cubicBezTo>
                  <a:pt x="2698" y="42"/>
                  <a:pt x="2698" y="42"/>
                  <a:pt x="2698" y="42"/>
                </a:cubicBezTo>
                <a:cubicBezTo>
                  <a:pt x="2699" y="42"/>
                  <a:pt x="2699" y="41"/>
                  <a:pt x="2699" y="42"/>
                </a:cubicBezTo>
                <a:cubicBezTo>
                  <a:pt x="2700" y="42"/>
                  <a:pt x="2700" y="42"/>
                  <a:pt x="2700" y="42"/>
                </a:cubicBezTo>
                <a:cubicBezTo>
                  <a:pt x="2700" y="43"/>
                  <a:pt x="2699" y="43"/>
                  <a:pt x="2699" y="43"/>
                </a:cubicBezTo>
                <a:close/>
                <a:moveTo>
                  <a:pt x="2705" y="44"/>
                </a:moveTo>
                <a:cubicBezTo>
                  <a:pt x="2705" y="44"/>
                  <a:pt x="2705" y="44"/>
                  <a:pt x="2705" y="43"/>
                </a:cubicBezTo>
                <a:cubicBezTo>
                  <a:pt x="2704" y="43"/>
                  <a:pt x="2704" y="43"/>
                  <a:pt x="2704" y="43"/>
                </a:cubicBezTo>
                <a:cubicBezTo>
                  <a:pt x="2705" y="42"/>
                  <a:pt x="2705" y="42"/>
                  <a:pt x="2705" y="42"/>
                </a:cubicBezTo>
                <a:cubicBezTo>
                  <a:pt x="2705" y="42"/>
                  <a:pt x="2706" y="43"/>
                  <a:pt x="2706" y="43"/>
                </a:cubicBezTo>
                <a:cubicBezTo>
                  <a:pt x="2706" y="43"/>
                  <a:pt x="2706" y="43"/>
                  <a:pt x="2705" y="44"/>
                </a:cubicBezTo>
                <a:close/>
                <a:moveTo>
                  <a:pt x="2714" y="44"/>
                </a:moveTo>
                <a:cubicBezTo>
                  <a:pt x="2714" y="44"/>
                  <a:pt x="2714" y="44"/>
                  <a:pt x="2714" y="44"/>
                </a:cubicBezTo>
                <a:cubicBezTo>
                  <a:pt x="2713" y="44"/>
                  <a:pt x="2713" y="44"/>
                  <a:pt x="2713" y="44"/>
                </a:cubicBezTo>
                <a:cubicBezTo>
                  <a:pt x="2713" y="44"/>
                  <a:pt x="2713" y="44"/>
                  <a:pt x="2713" y="44"/>
                </a:cubicBezTo>
                <a:cubicBezTo>
                  <a:pt x="2714" y="43"/>
                  <a:pt x="2714" y="43"/>
                  <a:pt x="2714" y="43"/>
                </a:cubicBezTo>
                <a:cubicBezTo>
                  <a:pt x="2714" y="43"/>
                  <a:pt x="2714" y="43"/>
                  <a:pt x="2714" y="43"/>
                </a:cubicBezTo>
                <a:cubicBezTo>
                  <a:pt x="2714" y="43"/>
                  <a:pt x="2715" y="44"/>
                  <a:pt x="2714" y="44"/>
                </a:cubicBezTo>
                <a:close/>
                <a:moveTo>
                  <a:pt x="2720" y="45"/>
                </a:moveTo>
                <a:cubicBezTo>
                  <a:pt x="2720" y="45"/>
                  <a:pt x="2719" y="45"/>
                  <a:pt x="2719" y="44"/>
                </a:cubicBezTo>
                <a:cubicBezTo>
                  <a:pt x="2719" y="44"/>
                  <a:pt x="2719" y="44"/>
                  <a:pt x="2719" y="43"/>
                </a:cubicBezTo>
                <a:cubicBezTo>
                  <a:pt x="2720" y="43"/>
                  <a:pt x="2720" y="43"/>
                  <a:pt x="2720" y="43"/>
                </a:cubicBezTo>
                <a:cubicBezTo>
                  <a:pt x="2721" y="43"/>
                  <a:pt x="2721" y="44"/>
                  <a:pt x="2721" y="44"/>
                </a:cubicBezTo>
                <a:cubicBezTo>
                  <a:pt x="2721" y="45"/>
                  <a:pt x="2722" y="45"/>
                  <a:pt x="2722" y="45"/>
                </a:cubicBezTo>
                <a:cubicBezTo>
                  <a:pt x="2722" y="46"/>
                  <a:pt x="2722" y="46"/>
                  <a:pt x="2722" y="46"/>
                </a:cubicBezTo>
                <a:cubicBezTo>
                  <a:pt x="2722" y="46"/>
                  <a:pt x="2721" y="46"/>
                  <a:pt x="2721" y="46"/>
                </a:cubicBezTo>
                <a:cubicBezTo>
                  <a:pt x="2721" y="46"/>
                  <a:pt x="2720" y="46"/>
                  <a:pt x="2720" y="45"/>
                </a:cubicBezTo>
                <a:close/>
                <a:moveTo>
                  <a:pt x="2722" y="48"/>
                </a:moveTo>
                <a:cubicBezTo>
                  <a:pt x="2722" y="48"/>
                  <a:pt x="2722" y="47"/>
                  <a:pt x="2722" y="47"/>
                </a:cubicBezTo>
                <a:cubicBezTo>
                  <a:pt x="2723" y="47"/>
                  <a:pt x="2723" y="47"/>
                  <a:pt x="2723" y="47"/>
                </a:cubicBezTo>
                <a:cubicBezTo>
                  <a:pt x="2723" y="48"/>
                  <a:pt x="2723" y="48"/>
                  <a:pt x="2723" y="48"/>
                </a:cubicBezTo>
                <a:lnTo>
                  <a:pt x="2722" y="48"/>
                </a:lnTo>
                <a:close/>
                <a:moveTo>
                  <a:pt x="2728" y="42"/>
                </a:moveTo>
                <a:cubicBezTo>
                  <a:pt x="2728" y="42"/>
                  <a:pt x="2727" y="42"/>
                  <a:pt x="2727" y="42"/>
                </a:cubicBezTo>
                <a:cubicBezTo>
                  <a:pt x="2727" y="41"/>
                  <a:pt x="2727" y="41"/>
                  <a:pt x="2727" y="40"/>
                </a:cubicBezTo>
                <a:cubicBezTo>
                  <a:pt x="2727" y="40"/>
                  <a:pt x="2727" y="40"/>
                  <a:pt x="2727" y="40"/>
                </a:cubicBezTo>
                <a:cubicBezTo>
                  <a:pt x="2728" y="39"/>
                  <a:pt x="2728" y="40"/>
                  <a:pt x="2729" y="40"/>
                </a:cubicBezTo>
                <a:cubicBezTo>
                  <a:pt x="2729" y="41"/>
                  <a:pt x="2729" y="41"/>
                  <a:pt x="2729" y="41"/>
                </a:cubicBezTo>
                <a:cubicBezTo>
                  <a:pt x="2729" y="41"/>
                  <a:pt x="2729" y="42"/>
                  <a:pt x="2728" y="42"/>
                </a:cubicBezTo>
                <a:close/>
                <a:moveTo>
                  <a:pt x="2734" y="47"/>
                </a:moveTo>
                <a:cubicBezTo>
                  <a:pt x="2733" y="47"/>
                  <a:pt x="2733" y="47"/>
                  <a:pt x="2733" y="47"/>
                </a:cubicBezTo>
                <a:cubicBezTo>
                  <a:pt x="2733" y="46"/>
                  <a:pt x="2733" y="46"/>
                  <a:pt x="2733" y="46"/>
                </a:cubicBezTo>
                <a:cubicBezTo>
                  <a:pt x="2734" y="46"/>
                  <a:pt x="2734" y="46"/>
                  <a:pt x="2734" y="46"/>
                </a:cubicBezTo>
                <a:cubicBezTo>
                  <a:pt x="2734" y="46"/>
                  <a:pt x="2734" y="46"/>
                  <a:pt x="2734" y="46"/>
                </a:cubicBezTo>
                <a:cubicBezTo>
                  <a:pt x="2735" y="46"/>
                  <a:pt x="2735" y="46"/>
                  <a:pt x="2735" y="46"/>
                </a:cubicBezTo>
                <a:cubicBezTo>
                  <a:pt x="2735" y="46"/>
                  <a:pt x="2734" y="47"/>
                  <a:pt x="2734" y="47"/>
                </a:cubicBezTo>
                <a:close/>
                <a:moveTo>
                  <a:pt x="2736" y="41"/>
                </a:moveTo>
                <a:cubicBezTo>
                  <a:pt x="2735" y="41"/>
                  <a:pt x="2735" y="41"/>
                  <a:pt x="2735" y="41"/>
                </a:cubicBezTo>
                <a:cubicBezTo>
                  <a:pt x="2735" y="41"/>
                  <a:pt x="2734" y="41"/>
                  <a:pt x="2734" y="41"/>
                </a:cubicBezTo>
                <a:cubicBezTo>
                  <a:pt x="2734" y="40"/>
                  <a:pt x="2735" y="40"/>
                  <a:pt x="2735" y="40"/>
                </a:cubicBezTo>
                <a:cubicBezTo>
                  <a:pt x="2736" y="39"/>
                  <a:pt x="2736" y="40"/>
                  <a:pt x="2736" y="40"/>
                </a:cubicBezTo>
                <a:cubicBezTo>
                  <a:pt x="2736" y="41"/>
                  <a:pt x="2736" y="41"/>
                  <a:pt x="2736" y="41"/>
                </a:cubicBezTo>
                <a:close/>
                <a:moveTo>
                  <a:pt x="2742" y="43"/>
                </a:moveTo>
                <a:cubicBezTo>
                  <a:pt x="2742" y="44"/>
                  <a:pt x="2741" y="44"/>
                  <a:pt x="2741" y="44"/>
                </a:cubicBezTo>
                <a:cubicBezTo>
                  <a:pt x="2740" y="44"/>
                  <a:pt x="2740" y="43"/>
                  <a:pt x="2740" y="43"/>
                </a:cubicBezTo>
                <a:cubicBezTo>
                  <a:pt x="2740" y="43"/>
                  <a:pt x="2740" y="43"/>
                  <a:pt x="2740" y="43"/>
                </a:cubicBezTo>
                <a:cubicBezTo>
                  <a:pt x="2740" y="42"/>
                  <a:pt x="2741" y="42"/>
                  <a:pt x="2741" y="42"/>
                </a:cubicBezTo>
                <a:cubicBezTo>
                  <a:pt x="2742" y="42"/>
                  <a:pt x="2742" y="41"/>
                  <a:pt x="2742" y="41"/>
                </a:cubicBezTo>
                <a:cubicBezTo>
                  <a:pt x="2743" y="41"/>
                  <a:pt x="2743" y="41"/>
                  <a:pt x="2743" y="41"/>
                </a:cubicBezTo>
                <a:cubicBezTo>
                  <a:pt x="2743" y="42"/>
                  <a:pt x="2743" y="42"/>
                  <a:pt x="2743" y="42"/>
                </a:cubicBezTo>
                <a:cubicBezTo>
                  <a:pt x="2743" y="43"/>
                  <a:pt x="2743" y="43"/>
                  <a:pt x="2742" y="43"/>
                </a:cubicBezTo>
                <a:close/>
                <a:moveTo>
                  <a:pt x="2750" y="40"/>
                </a:moveTo>
                <a:cubicBezTo>
                  <a:pt x="2749" y="39"/>
                  <a:pt x="2749" y="39"/>
                  <a:pt x="2749" y="39"/>
                </a:cubicBezTo>
                <a:cubicBezTo>
                  <a:pt x="2749" y="39"/>
                  <a:pt x="2749" y="39"/>
                  <a:pt x="2750" y="38"/>
                </a:cubicBezTo>
                <a:cubicBezTo>
                  <a:pt x="2750" y="38"/>
                  <a:pt x="2750" y="38"/>
                  <a:pt x="2750" y="38"/>
                </a:cubicBezTo>
                <a:cubicBezTo>
                  <a:pt x="2751" y="39"/>
                  <a:pt x="2751" y="39"/>
                  <a:pt x="2751" y="39"/>
                </a:cubicBezTo>
                <a:lnTo>
                  <a:pt x="2750" y="40"/>
                </a:lnTo>
                <a:close/>
                <a:moveTo>
                  <a:pt x="2754" y="45"/>
                </a:moveTo>
                <a:cubicBezTo>
                  <a:pt x="2753" y="45"/>
                  <a:pt x="2753" y="45"/>
                  <a:pt x="2753" y="45"/>
                </a:cubicBezTo>
                <a:cubicBezTo>
                  <a:pt x="2753" y="45"/>
                  <a:pt x="2753" y="45"/>
                  <a:pt x="2753" y="45"/>
                </a:cubicBezTo>
                <a:cubicBezTo>
                  <a:pt x="2753" y="44"/>
                  <a:pt x="2753" y="44"/>
                  <a:pt x="2753" y="44"/>
                </a:cubicBezTo>
                <a:cubicBezTo>
                  <a:pt x="2753" y="44"/>
                  <a:pt x="2753" y="44"/>
                  <a:pt x="2753" y="44"/>
                </a:cubicBezTo>
                <a:cubicBezTo>
                  <a:pt x="2754" y="44"/>
                  <a:pt x="2754" y="44"/>
                  <a:pt x="2754" y="44"/>
                </a:cubicBezTo>
                <a:lnTo>
                  <a:pt x="2754" y="45"/>
                </a:lnTo>
                <a:close/>
                <a:moveTo>
                  <a:pt x="2764" y="41"/>
                </a:moveTo>
                <a:cubicBezTo>
                  <a:pt x="2763" y="41"/>
                  <a:pt x="2763" y="41"/>
                  <a:pt x="2763" y="41"/>
                </a:cubicBezTo>
                <a:cubicBezTo>
                  <a:pt x="2762" y="41"/>
                  <a:pt x="2762" y="40"/>
                  <a:pt x="2762" y="40"/>
                </a:cubicBezTo>
                <a:cubicBezTo>
                  <a:pt x="2763" y="39"/>
                  <a:pt x="2763" y="39"/>
                  <a:pt x="2763" y="39"/>
                </a:cubicBezTo>
                <a:cubicBezTo>
                  <a:pt x="2763" y="39"/>
                  <a:pt x="2763" y="39"/>
                  <a:pt x="2763" y="39"/>
                </a:cubicBezTo>
                <a:cubicBezTo>
                  <a:pt x="2764" y="40"/>
                  <a:pt x="2764" y="40"/>
                  <a:pt x="2764" y="40"/>
                </a:cubicBezTo>
                <a:cubicBezTo>
                  <a:pt x="2764" y="40"/>
                  <a:pt x="2764" y="41"/>
                  <a:pt x="2764" y="41"/>
                </a:cubicBezTo>
                <a:close/>
                <a:moveTo>
                  <a:pt x="2769" y="49"/>
                </a:moveTo>
                <a:cubicBezTo>
                  <a:pt x="2768" y="49"/>
                  <a:pt x="2768" y="49"/>
                  <a:pt x="2768" y="49"/>
                </a:cubicBezTo>
                <a:cubicBezTo>
                  <a:pt x="2767" y="48"/>
                  <a:pt x="2767" y="48"/>
                  <a:pt x="2767" y="48"/>
                </a:cubicBezTo>
                <a:cubicBezTo>
                  <a:pt x="2768" y="48"/>
                  <a:pt x="2768" y="48"/>
                  <a:pt x="2768" y="48"/>
                </a:cubicBezTo>
                <a:cubicBezTo>
                  <a:pt x="2769" y="48"/>
                  <a:pt x="2769" y="48"/>
                  <a:pt x="2769" y="48"/>
                </a:cubicBezTo>
                <a:cubicBezTo>
                  <a:pt x="2769" y="49"/>
                  <a:pt x="2769" y="49"/>
                  <a:pt x="2769" y="49"/>
                </a:cubicBezTo>
                <a:close/>
                <a:moveTo>
                  <a:pt x="2772" y="42"/>
                </a:moveTo>
                <a:cubicBezTo>
                  <a:pt x="2772" y="41"/>
                  <a:pt x="2772" y="41"/>
                  <a:pt x="2772" y="41"/>
                </a:cubicBezTo>
                <a:cubicBezTo>
                  <a:pt x="2772" y="41"/>
                  <a:pt x="2772" y="41"/>
                  <a:pt x="2772" y="41"/>
                </a:cubicBezTo>
                <a:cubicBezTo>
                  <a:pt x="2773" y="41"/>
                  <a:pt x="2773" y="41"/>
                  <a:pt x="2773" y="41"/>
                </a:cubicBezTo>
                <a:cubicBezTo>
                  <a:pt x="2773" y="41"/>
                  <a:pt x="2773" y="41"/>
                  <a:pt x="2773" y="41"/>
                </a:cubicBezTo>
                <a:cubicBezTo>
                  <a:pt x="2773" y="42"/>
                  <a:pt x="2772" y="42"/>
                  <a:pt x="2772" y="42"/>
                </a:cubicBezTo>
                <a:close/>
                <a:moveTo>
                  <a:pt x="2776" y="43"/>
                </a:moveTo>
                <a:cubicBezTo>
                  <a:pt x="2775" y="42"/>
                  <a:pt x="2775" y="42"/>
                  <a:pt x="2775" y="42"/>
                </a:cubicBezTo>
                <a:cubicBezTo>
                  <a:pt x="2775" y="42"/>
                  <a:pt x="2775" y="42"/>
                  <a:pt x="2775" y="42"/>
                </a:cubicBezTo>
                <a:cubicBezTo>
                  <a:pt x="2776" y="42"/>
                  <a:pt x="2776" y="42"/>
                  <a:pt x="2776" y="42"/>
                </a:cubicBezTo>
                <a:cubicBezTo>
                  <a:pt x="2776" y="42"/>
                  <a:pt x="2776" y="42"/>
                  <a:pt x="2776" y="42"/>
                </a:cubicBezTo>
                <a:cubicBezTo>
                  <a:pt x="2776" y="43"/>
                  <a:pt x="2776" y="43"/>
                  <a:pt x="2776" y="43"/>
                </a:cubicBezTo>
                <a:close/>
                <a:moveTo>
                  <a:pt x="2784" y="41"/>
                </a:moveTo>
                <a:cubicBezTo>
                  <a:pt x="2783" y="40"/>
                  <a:pt x="2783" y="40"/>
                  <a:pt x="2783" y="40"/>
                </a:cubicBezTo>
                <a:cubicBezTo>
                  <a:pt x="2783" y="40"/>
                  <a:pt x="2783" y="40"/>
                  <a:pt x="2783" y="39"/>
                </a:cubicBezTo>
                <a:cubicBezTo>
                  <a:pt x="2784" y="39"/>
                  <a:pt x="2784" y="39"/>
                  <a:pt x="2784" y="39"/>
                </a:cubicBezTo>
                <a:cubicBezTo>
                  <a:pt x="2784" y="40"/>
                  <a:pt x="2784" y="40"/>
                  <a:pt x="2784" y="40"/>
                </a:cubicBezTo>
                <a:cubicBezTo>
                  <a:pt x="2784" y="40"/>
                  <a:pt x="2784" y="41"/>
                  <a:pt x="2784" y="41"/>
                </a:cubicBezTo>
                <a:close/>
                <a:moveTo>
                  <a:pt x="2789" y="44"/>
                </a:moveTo>
                <a:cubicBezTo>
                  <a:pt x="2788" y="44"/>
                  <a:pt x="2788" y="44"/>
                  <a:pt x="2788" y="44"/>
                </a:cubicBezTo>
                <a:cubicBezTo>
                  <a:pt x="2788" y="44"/>
                  <a:pt x="2788" y="44"/>
                  <a:pt x="2788" y="44"/>
                </a:cubicBezTo>
                <a:cubicBezTo>
                  <a:pt x="2788" y="44"/>
                  <a:pt x="2788" y="43"/>
                  <a:pt x="2788" y="43"/>
                </a:cubicBezTo>
                <a:cubicBezTo>
                  <a:pt x="2788" y="43"/>
                  <a:pt x="2788" y="43"/>
                  <a:pt x="2788" y="43"/>
                </a:cubicBezTo>
                <a:cubicBezTo>
                  <a:pt x="2789" y="44"/>
                  <a:pt x="2789" y="44"/>
                  <a:pt x="2789" y="44"/>
                </a:cubicBezTo>
                <a:close/>
                <a:moveTo>
                  <a:pt x="2793" y="48"/>
                </a:moveTo>
                <a:cubicBezTo>
                  <a:pt x="2792" y="47"/>
                  <a:pt x="2792" y="47"/>
                  <a:pt x="2792" y="47"/>
                </a:cubicBezTo>
                <a:cubicBezTo>
                  <a:pt x="2793" y="47"/>
                  <a:pt x="2793" y="47"/>
                  <a:pt x="2793" y="47"/>
                </a:cubicBezTo>
                <a:cubicBezTo>
                  <a:pt x="2793" y="47"/>
                  <a:pt x="2793" y="47"/>
                  <a:pt x="2793" y="47"/>
                </a:cubicBezTo>
                <a:cubicBezTo>
                  <a:pt x="2793" y="47"/>
                  <a:pt x="2793" y="47"/>
                  <a:pt x="2793" y="47"/>
                </a:cubicBezTo>
                <a:lnTo>
                  <a:pt x="2793" y="48"/>
                </a:lnTo>
                <a:close/>
                <a:moveTo>
                  <a:pt x="2796" y="42"/>
                </a:moveTo>
                <a:cubicBezTo>
                  <a:pt x="2796" y="42"/>
                  <a:pt x="2796" y="42"/>
                  <a:pt x="2796" y="42"/>
                </a:cubicBezTo>
                <a:cubicBezTo>
                  <a:pt x="2796" y="43"/>
                  <a:pt x="2795" y="42"/>
                  <a:pt x="2795" y="42"/>
                </a:cubicBezTo>
                <a:cubicBezTo>
                  <a:pt x="2794" y="43"/>
                  <a:pt x="2794" y="43"/>
                  <a:pt x="2793" y="43"/>
                </a:cubicBezTo>
                <a:cubicBezTo>
                  <a:pt x="2793" y="43"/>
                  <a:pt x="2793" y="43"/>
                  <a:pt x="2793" y="43"/>
                </a:cubicBezTo>
                <a:cubicBezTo>
                  <a:pt x="2792" y="43"/>
                  <a:pt x="2792" y="43"/>
                  <a:pt x="2792" y="43"/>
                </a:cubicBezTo>
                <a:cubicBezTo>
                  <a:pt x="2792" y="43"/>
                  <a:pt x="2792" y="42"/>
                  <a:pt x="2792" y="42"/>
                </a:cubicBezTo>
                <a:cubicBezTo>
                  <a:pt x="2793" y="41"/>
                  <a:pt x="2793" y="41"/>
                  <a:pt x="2793" y="41"/>
                </a:cubicBezTo>
                <a:cubicBezTo>
                  <a:pt x="2793" y="41"/>
                  <a:pt x="2793" y="41"/>
                  <a:pt x="2794" y="41"/>
                </a:cubicBezTo>
                <a:cubicBezTo>
                  <a:pt x="2795" y="41"/>
                  <a:pt x="2795" y="41"/>
                  <a:pt x="2796" y="41"/>
                </a:cubicBezTo>
                <a:cubicBezTo>
                  <a:pt x="2796" y="41"/>
                  <a:pt x="2796" y="40"/>
                  <a:pt x="2797" y="40"/>
                </a:cubicBezTo>
                <a:cubicBezTo>
                  <a:pt x="2797" y="40"/>
                  <a:pt x="2797" y="40"/>
                  <a:pt x="2797" y="40"/>
                </a:cubicBezTo>
                <a:cubicBezTo>
                  <a:pt x="2797" y="40"/>
                  <a:pt x="2797" y="40"/>
                  <a:pt x="2797" y="40"/>
                </a:cubicBezTo>
                <a:cubicBezTo>
                  <a:pt x="2798" y="41"/>
                  <a:pt x="2796" y="41"/>
                  <a:pt x="2796" y="42"/>
                </a:cubicBezTo>
                <a:close/>
                <a:moveTo>
                  <a:pt x="2798" y="49"/>
                </a:moveTo>
                <a:cubicBezTo>
                  <a:pt x="2797" y="49"/>
                  <a:pt x="2797" y="48"/>
                  <a:pt x="2797" y="48"/>
                </a:cubicBezTo>
                <a:cubicBezTo>
                  <a:pt x="2797" y="48"/>
                  <a:pt x="2797" y="48"/>
                  <a:pt x="2797" y="48"/>
                </a:cubicBezTo>
                <a:cubicBezTo>
                  <a:pt x="2798" y="48"/>
                  <a:pt x="2798" y="48"/>
                  <a:pt x="2798" y="49"/>
                </a:cubicBezTo>
                <a:close/>
                <a:moveTo>
                  <a:pt x="2803" y="42"/>
                </a:moveTo>
                <a:cubicBezTo>
                  <a:pt x="2802" y="42"/>
                  <a:pt x="2802" y="42"/>
                  <a:pt x="2802" y="42"/>
                </a:cubicBezTo>
                <a:cubicBezTo>
                  <a:pt x="2802" y="42"/>
                  <a:pt x="2802" y="42"/>
                  <a:pt x="2801" y="42"/>
                </a:cubicBezTo>
                <a:cubicBezTo>
                  <a:pt x="2801" y="41"/>
                  <a:pt x="2801" y="41"/>
                  <a:pt x="2801" y="41"/>
                </a:cubicBezTo>
                <a:cubicBezTo>
                  <a:pt x="2802" y="40"/>
                  <a:pt x="2802" y="40"/>
                  <a:pt x="2802" y="40"/>
                </a:cubicBezTo>
                <a:cubicBezTo>
                  <a:pt x="2803" y="40"/>
                  <a:pt x="2803" y="40"/>
                  <a:pt x="2803" y="40"/>
                </a:cubicBezTo>
                <a:cubicBezTo>
                  <a:pt x="2803" y="40"/>
                  <a:pt x="2803" y="40"/>
                  <a:pt x="2803" y="40"/>
                </a:cubicBezTo>
                <a:cubicBezTo>
                  <a:pt x="2803" y="41"/>
                  <a:pt x="2803" y="41"/>
                  <a:pt x="2803" y="42"/>
                </a:cubicBezTo>
                <a:close/>
                <a:moveTo>
                  <a:pt x="2809" y="39"/>
                </a:moveTo>
                <a:cubicBezTo>
                  <a:pt x="2809" y="39"/>
                  <a:pt x="2809" y="39"/>
                  <a:pt x="2809" y="39"/>
                </a:cubicBezTo>
                <a:cubicBezTo>
                  <a:pt x="2809" y="40"/>
                  <a:pt x="2809" y="40"/>
                  <a:pt x="2809" y="40"/>
                </a:cubicBezTo>
                <a:cubicBezTo>
                  <a:pt x="2809" y="40"/>
                  <a:pt x="2809" y="40"/>
                  <a:pt x="2809" y="40"/>
                </a:cubicBezTo>
                <a:cubicBezTo>
                  <a:pt x="2809" y="40"/>
                  <a:pt x="2809" y="40"/>
                  <a:pt x="2809" y="40"/>
                </a:cubicBezTo>
                <a:cubicBezTo>
                  <a:pt x="2809" y="40"/>
                  <a:pt x="2809" y="40"/>
                  <a:pt x="2809" y="40"/>
                </a:cubicBezTo>
                <a:cubicBezTo>
                  <a:pt x="2809" y="40"/>
                  <a:pt x="2809" y="39"/>
                  <a:pt x="2809" y="39"/>
                </a:cubicBezTo>
                <a:close/>
                <a:moveTo>
                  <a:pt x="2809" y="47"/>
                </a:moveTo>
                <a:cubicBezTo>
                  <a:pt x="2809" y="47"/>
                  <a:pt x="2809" y="47"/>
                  <a:pt x="2809" y="47"/>
                </a:cubicBezTo>
                <a:cubicBezTo>
                  <a:pt x="2809" y="47"/>
                  <a:pt x="2809" y="47"/>
                  <a:pt x="2809" y="47"/>
                </a:cubicBezTo>
                <a:cubicBezTo>
                  <a:pt x="2809" y="47"/>
                  <a:pt x="2809" y="46"/>
                  <a:pt x="2809" y="46"/>
                </a:cubicBezTo>
                <a:cubicBezTo>
                  <a:pt x="2809" y="46"/>
                  <a:pt x="2809" y="46"/>
                  <a:pt x="2809" y="46"/>
                </a:cubicBezTo>
                <a:cubicBezTo>
                  <a:pt x="2810" y="47"/>
                  <a:pt x="2810" y="47"/>
                  <a:pt x="2810" y="47"/>
                </a:cubicBezTo>
                <a:lnTo>
                  <a:pt x="2809" y="47"/>
                </a:lnTo>
                <a:close/>
                <a:moveTo>
                  <a:pt x="2817" y="43"/>
                </a:moveTo>
                <a:cubicBezTo>
                  <a:pt x="2817" y="44"/>
                  <a:pt x="2817" y="44"/>
                  <a:pt x="2817" y="44"/>
                </a:cubicBezTo>
                <a:cubicBezTo>
                  <a:pt x="2817" y="43"/>
                  <a:pt x="2817" y="43"/>
                  <a:pt x="2817" y="43"/>
                </a:cubicBezTo>
                <a:cubicBezTo>
                  <a:pt x="2816" y="43"/>
                  <a:pt x="2816" y="43"/>
                  <a:pt x="2816" y="43"/>
                </a:cubicBezTo>
                <a:cubicBezTo>
                  <a:pt x="2817" y="42"/>
                  <a:pt x="2817" y="42"/>
                  <a:pt x="2817" y="42"/>
                </a:cubicBezTo>
                <a:cubicBezTo>
                  <a:pt x="2818" y="43"/>
                  <a:pt x="2818" y="43"/>
                  <a:pt x="2818" y="43"/>
                </a:cubicBezTo>
                <a:cubicBezTo>
                  <a:pt x="2818" y="43"/>
                  <a:pt x="2818" y="43"/>
                  <a:pt x="2818" y="43"/>
                </a:cubicBezTo>
                <a:lnTo>
                  <a:pt x="2817" y="43"/>
                </a:lnTo>
                <a:close/>
                <a:moveTo>
                  <a:pt x="2828" y="40"/>
                </a:moveTo>
                <a:cubicBezTo>
                  <a:pt x="2827" y="41"/>
                  <a:pt x="2827" y="40"/>
                  <a:pt x="2826" y="40"/>
                </a:cubicBezTo>
                <a:cubicBezTo>
                  <a:pt x="2825" y="40"/>
                  <a:pt x="2825" y="40"/>
                  <a:pt x="2824" y="39"/>
                </a:cubicBezTo>
                <a:cubicBezTo>
                  <a:pt x="2824" y="39"/>
                  <a:pt x="2823" y="39"/>
                  <a:pt x="2823" y="38"/>
                </a:cubicBezTo>
                <a:cubicBezTo>
                  <a:pt x="2823" y="38"/>
                  <a:pt x="2823" y="38"/>
                  <a:pt x="2823" y="37"/>
                </a:cubicBezTo>
                <a:cubicBezTo>
                  <a:pt x="2824" y="37"/>
                  <a:pt x="2824" y="38"/>
                  <a:pt x="2825" y="38"/>
                </a:cubicBezTo>
                <a:cubicBezTo>
                  <a:pt x="2826" y="39"/>
                  <a:pt x="2826" y="38"/>
                  <a:pt x="2827" y="38"/>
                </a:cubicBezTo>
                <a:cubicBezTo>
                  <a:pt x="2827" y="38"/>
                  <a:pt x="2827" y="38"/>
                  <a:pt x="2828" y="38"/>
                </a:cubicBezTo>
                <a:cubicBezTo>
                  <a:pt x="2828" y="39"/>
                  <a:pt x="2829" y="39"/>
                  <a:pt x="2829" y="39"/>
                </a:cubicBezTo>
                <a:cubicBezTo>
                  <a:pt x="2829" y="40"/>
                  <a:pt x="2828" y="40"/>
                  <a:pt x="2828" y="40"/>
                </a:cubicBezTo>
                <a:close/>
                <a:moveTo>
                  <a:pt x="2835" y="47"/>
                </a:moveTo>
                <a:cubicBezTo>
                  <a:pt x="2835" y="47"/>
                  <a:pt x="2834" y="47"/>
                  <a:pt x="2834" y="46"/>
                </a:cubicBezTo>
                <a:cubicBezTo>
                  <a:pt x="2834" y="46"/>
                  <a:pt x="2834" y="46"/>
                  <a:pt x="2834" y="45"/>
                </a:cubicBezTo>
                <a:cubicBezTo>
                  <a:pt x="2834" y="45"/>
                  <a:pt x="2834" y="45"/>
                  <a:pt x="2834" y="45"/>
                </a:cubicBezTo>
                <a:cubicBezTo>
                  <a:pt x="2835" y="45"/>
                  <a:pt x="2835" y="45"/>
                  <a:pt x="2835" y="45"/>
                </a:cubicBezTo>
                <a:cubicBezTo>
                  <a:pt x="2836" y="45"/>
                  <a:pt x="2836" y="45"/>
                  <a:pt x="2836" y="45"/>
                </a:cubicBezTo>
                <a:cubicBezTo>
                  <a:pt x="2836" y="46"/>
                  <a:pt x="2836" y="46"/>
                  <a:pt x="2836" y="46"/>
                </a:cubicBezTo>
                <a:lnTo>
                  <a:pt x="2835" y="47"/>
                </a:lnTo>
                <a:close/>
                <a:moveTo>
                  <a:pt x="2837" y="41"/>
                </a:moveTo>
                <a:cubicBezTo>
                  <a:pt x="2836" y="41"/>
                  <a:pt x="2836" y="41"/>
                  <a:pt x="2836" y="41"/>
                </a:cubicBezTo>
                <a:cubicBezTo>
                  <a:pt x="2836" y="41"/>
                  <a:pt x="2836" y="40"/>
                  <a:pt x="2836" y="40"/>
                </a:cubicBezTo>
                <a:cubicBezTo>
                  <a:pt x="2837" y="40"/>
                  <a:pt x="2837" y="40"/>
                  <a:pt x="2837" y="40"/>
                </a:cubicBezTo>
                <a:cubicBezTo>
                  <a:pt x="2837" y="41"/>
                  <a:pt x="2837" y="41"/>
                  <a:pt x="2837" y="41"/>
                </a:cubicBezTo>
                <a:close/>
                <a:moveTo>
                  <a:pt x="2844" y="38"/>
                </a:moveTo>
                <a:cubicBezTo>
                  <a:pt x="2844" y="39"/>
                  <a:pt x="2843" y="39"/>
                  <a:pt x="2843" y="38"/>
                </a:cubicBezTo>
                <a:cubicBezTo>
                  <a:pt x="2842" y="38"/>
                  <a:pt x="2842" y="37"/>
                  <a:pt x="2843" y="37"/>
                </a:cubicBezTo>
                <a:cubicBezTo>
                  <a:pt x="2844" y="37"/>
                  <a:pt x="2844" y="37"/>
                  <a:pt x="2844" y="37"/>
                </a:cubicBezTo>
                <a:cubicBezTo>
                  <a:pt x="2845" y="37"/>
                  <a:pt x="2845" y="37"/>
                  <a:pt x="2845" y="37"/>
                </a:cubicBezTo>
                <a:cubicBezTo>
                  <a:pt x="2845" y="38"/>
                  <a:pt x="2845" y="38"/>
                  <a:pt x="2844" y="38"/>
                </a:cubicBezTo>
                <a:close/>
                <a:moveTo>
                  <a:pt x="2851" y="39"/>
                </a:moveTo>
                <a:cubicBezTo>
                  <a:pt x="2850" y="39"/>
                  <a:pt x="2850" y="39"/>
                  <a:pt x="2850" y="39"/>
                </a:cubicBezTo>
                <a:cubicBezTo>
                  <a:pt x="2849" y="39"/>
                  <a:pt x="2849" y="38"/>
                  <a:pt x="2850" y="38"/>
                </a:cubicBezTo>
                <a:cubicBezTo>
                  <a:pt x="2850" y="38"/>
                  <a:pt x="2850" y="38"/>
                  <a:pt x="2850" y="38"/>
                </a:cubicBezTo>
                <a:cubicBezTo>
                  <a:pt x="2850" y="38"/>
                  <a:pt x="2851" y="39"/>
                  <a:pt x="2851" y="39"/>
                </a:cubicBezTo>
                <a:close/>
                <a:moveTo>
                  <a:pt x="2853" y="43"/>
                </a:moveTo>
                <a:cubicBezTo>
                  <a:pt x="2852" y="43"/>
                  <a:pt x="2852" y="42"/>
                  <a:pt x="2853" y="41"/>
                </a:cubicBezTo>
                <a:cubicBezTo>
                  <a:pt x="2853" y="41"/>
                  <a:pt x="2853" y="41"/>
                  <a:pt x="2853" y="41"/>
                </a:cubicBezTo>
                <a:cubicBezTo>
                  <a:pt x="2853" y="42"/>
                  <a:pt x="2853" y="42"/>
                  <a:pt x="2853" y="42"/>
                </a:cubicBezTo>
                <a:cubicBezTo>
                  <a:pt x="2854" y="42"/>
                  <a:pt x="2853" y="43"/>
                  <a:pt x="2853" y="43"/>
                </a:cubicBezTo>
                <a:close/>
                <a:moveTo>
                  <a:pt x="2861" y="45"/>
                </a:moveTo>
                <a:cubicBezTo>
                  <a:pt x="2860" y="45"/>
                  <a:pt x="2860" y="45"/>
                  <a:pt x="2860" y="45"/>
                </a:cubicBezTo>
                <a:cubicBezTo>
                  <a:pt x="2860" y="44"/>
                  <a:pt x="2860" y="44"/>
                  <a:pt x="2860" y="44"/>
                </a:cubicBezTo>
                <a:cubicBezTo>
                  <a:pt x="2861" y="44"/>
                  <a:pt x="2861" y="44"/>
                  <a:pt x="2861" y="44"/>
                </a:cubicBezTo>
                <a:lnTo>
                  <a:pt x="2861" y="45"/>
                </a:lnTo>
                <a:close/>
                <a:moveTo>
                  <a:pt x="2862" y="36"/>
                </a:moveTo>
                <a:cubicBezTo>
                  <a:pt x="2862" y="36"/>
                  <a:pt x="2862" y="36"/>
                  <a:pt x="2862" y="36"/>
                </a:cubicBezTo>
                <a:cubicBezTo>
                  <a:pt x="2863" y="36"/>
                  <a:pt x="2863" y="36"/>
                  <a:pt x="2863" y="36"/>
                </a:cubicBezTo>
                <a:cubicBezTo>
                  <a:pt x="2863" y="37"/>
                  <a:pt x="2863" y="37"/>
                  <a:pt x="2863" y="37"/>
                </a:cubicBezTo>
                <a:cubicBezTo>
                  <a:pt x="2862" y="37"/>
                  <a:pt x="2862" y="37"/>
                  <a:pt x="2862" y="37"/>
                </a:cubicBezTo>
                <a:lnTo>
                  <a:pt x="2862" y="36"/>
                </a:lnTo>
                <a:close/>
                <a:moveTo>
                  <a:pt x="2866" y="41"/>
                </a:moveTo>
                <a:cubicBezTo>
                  <a:pt x="2866" y="41"/>
                  <a:pt x="2866" y="41"/>
                  <a:pt x="2865" y="42"/>
                </a:cubicBezTo>
                <a:cubicBezTo>
                  <a:pt x="2864" y="42"/>
                  <a:pt x="2864" y="42"/>
                  <a:pt x="2864" y="42"/>
                </a:cubicBezTo>
                <a:cubicBezTo>
                  <a:pt x="2864" y="42"/>
                  <a:pt x="2864" y="43"/>
                  <a:pt x="2863" y="43"/>
                </a:cubicBezTo>
                <a:cubicBezTo>
                  <a:pt x="2863" y="42"/>
                  <a:pt x="2863" y="42"/>
                  <a:pt x="2863" y="42"/>
                </a:cubicBezTo>
                <a:cubicBezTo>
                  <a:pt x="2862" y="42"/>
                  <a:pt x="2863" y="42"/>
                  <a:pt x="2863" y="41"/>
                </a:cubicBezTo>
                <a:cubicBezTo>
                  <a:pt x="2863" y="41"/>
                  <a:pt x="2863" y="41"/>
                  <a:pt x="2864" y="40"/>
                </a:cubicBezTo>
                <a:cubicBezTo>
                  <a:pt x="2864" y="40"/>
                  <a:pt x="2864" y="40"/>
                  <a:pt x="2864" y="40"/>
                </a:cubicBezTo>
                <a:cubicBezTo>
                  <a:pt x="2865" y="39"/>
                  <a:pt x="2865" y="39"/>
                  <a:pt x="2865" y="39"/>
                </a:cubicBezTo>
                <a:cubicBezTo>
                  <a:pt x="2866" y="39"/>
                  <a:pt x="2866" y="39"/>
                  <a:pt x="2866" y="39"/>
                </a:cubicBezTo>
                <a:cubicBezTo>
                  <a:pt x="2866" y="40"/>
                  <a:pt x="2866" y="40"/>
                  <a:pt x="2866" y="40"/>
                </a:cubicBezTo>
                <a:lnTo>
                  <a:pt x="2866" y="41"/>
                </a:lnTo>
                <a:close/>
                <a:moveTo>
                  <a:pt x="2871" y="45"/>
                </a:moveTo>
                <a:cubicBezTo>
                  <a:pt x="2870" y="45"/>
                  <a:pt x="2870" y="45"/>
                  <a:pt x="2870" y="44"/>
                </a:cubicBezTo>
                <a:cubicBezTo>
                  <a:pt x="2870" y="44"/>
                  <a:pt x="2870" y="43"/>
                  <a:pt x="2871" y="43"/>
                </a:cubicBezTo>
                <a:cubicBezTo>
                  <a:pt x="2871" y="43"/>
                  <a:pt x="2873" y="44"/>
                  <a:pt x="2872" y="45"/>
                </a:cubicBezTo>
                <a:cubicBezTo>
                  <a:pt x="2872" y="45"/>
                  <a:pt x="2871" y="46"/>
                  <a:pt x="2871" y="45"/>
                </a:cubicBezTo>
                <a:close/>
                <a:moveTo>
                  <a:pt x="2873" y="39"/>
                </a:moveTo>
                <a:cubicBezTo>
                  <a:pt x="2873" y="39"/>
                  <a:pt x="2873" y="39"/>
                  <a:pt x="2872" y="39"/>
                </a:cubicBezTo>
                <a:cubicBezTo>
                  <a:pt x="2872" y="39"/>
                  <a:pt x="2872" y="39"/>
                  <a:pt x="2872" y="39"/>
                </a:cubicBezTo>
                <a:cubicBezTo>
                  <a:pt x="2872" y="38"/>
                  <a:pt x="2872" y="38"/>
                  <a:pt x="2872" y="38"/>
                </a:cubicBezTo>
                <a:cubicBezTo>
                  <a:pt x="2872" y="37"/>
                  <a:pt x="2872" y="37"/>
                  <a:pt x="2872" y="37"/>
                </a:cubicBezTo>
                <a:cubicBezTo>
                  <a:pt x="2873" y="37"/>
                  <a:pt x="2873" y="37"/>
                  <a:pt x="2873" y="37"/>
                </a:cubicBezTo>
                <a:cubicBezTo>
                  <a:pt x="2873" y="38"/>
                  <a:pt x="2873" y="38"/>
                  <a:pt x="2873" y="39"/>
                </a:cubicBezTo>
                <a:close/>
                <a:moveTo>
                  <a:pt x="2877" y="43"/>
                </a:moveTo>
                <a:cubicBezTo>
                  <a:pt x="2876" y="43"/>
                  <a:pt x="2875" y="43"/>
                  <a:pt x="2876" y="42"/>
                </a:cubicBezTo>
                <a:cubicBezTo>
                  <a:pt x="2876" y="42"/>
                  <a:pt x="2876" y="42"/>
                  <a:pt x="2876" y="42"/>
                </a:cubicBezTo>
                <a:cubicBezTo>
                  <a:pt x="2877" y="42"/>
                  <a:pt x="2877" y="42"/>
                  <a:pt x="2877" y="42"/>
                </a:cubicBezTo>
                <a:cubicBezTo>
                  <a:pt x="2877" y="43"/>
                  <a:pt x="2877" y="43"/>
                  <a:pt x="2877" y="43"/>
                </a:cubicBezTo>
                <a:close/>
                <a:moveTo>
                  <a:pt x="2879" y="39"/>
                </a:moveTo>
                <a:cubicBezTo>
                  <a:pt x="2878" y="39"/>
                  <a:pt x="2878" y="39"/>
                  <a:pt x="2878" y="39"/>
                </a:cubicBezTo>
                <a:cubicBezTo>
                  <a:pt x="2878" y="39"/>
                  <a:pt x="2877" y="39"/>
                  <a:pt x="2877" y="38"/>
                </a:cubicBezTo>
                <a:cubicBezTo>
                  <a:pt x="2877" y="38"/>
                  <a:pt x="2877" y="37"/>
                  <a:pt x="2877" y="37"/>
                </a:cubicBezTo>
                <a:cubicBezTo>
                  <a:pt x="2878" y="36"/>
                  <a:pt x="2878" y="36"/>
                  <a:pt x="2878" y="36"/>
                </a:cubicBezTo>
                <a:cubicBezTo>
                  <a:pt x="2878" y="36"/>
                  <a:pt x="2879" y="37"/>
                  <a:pt x="2879" y="37"/>
                </a:cubicBezTo>
                <a:cubicBezTo>
                  <a:pt x="2879" y="38"/>
                  <a:pt x="2879" y="38"/>
                  <a:pt x="2879" y="39"/>
                </a:cubicBezTo>
                <a:close/>
                <a:moveTo>
                  <a:pt x="2895" y="47"/>
                </a:moveTo>
                <a:cubicBezTo>
                  <a:pt x="2895" y="46"/>
                  <a:pt x="2895" y="46"/>
                  <a:pt x="2896" y="46"/>
                </a:cubicBezTo>
                <a:cubicBezTo>
                  <a:pt x="2896" y="46"/>
                  <a:pt x="2896" y="46"/>
                  <a:pt x="2896" y="46"/>
                </a:cubicBezTo>
                <a:cubicBezTo>
                  <a:pt x="2896" y="46"/>
                  <a:pt x="2896" y="46"/>
                  <a:pt x="2896" y="46"/>
                </a:cubicBezTo>
                <a:lnTo>
                  <a:pt x="2895" y="47"/>
                </a:lnTo>
                <a:close/>
                <a:moveTo>
                  <a:pt x="2901" y="39"/>
                </a:moveTo>
                <a:cubicBezTo>
                  <a:pt x="2900" y="38"/>
                  <a:pt x="2900" y="38"/>
                  <a:pt x="2900" y="38"/>
                </a:cubicBezTo>
                <a:cubicBezTo>
                  <a:pt x="2900" y="38"/>
                  <a:pt x="2900" y="38"/>
                  <a:pt x="2900" y="38"/>
                </a:cubicBezTo>
                <a:cubicBezTo>
                  <a:pt x="2901" y="38"/>
                  <a:pt x="2901" y="38"/>
                  <a:pt x="2901" y="38"/>
                </a:cubicBezTo>
                <a:cubicBezTo>
                  <a:pt x="2901" y="38"/>
                  <a:pt x="2901" y="38"/>
                  <a:pt x="2901" y="38"/>
                </a:cubicBezTo>
                <a:lnTo>
                  <a:pt x="2901" y="39"/>
                </a:lnTo>
                <a:close/>
                <a:moveTo>
                  <a:pt x="2909" y="45"/>
                </a:moveTo>
                <a:cubicBezTo>
                  <a:pt x="2908" y="45"/>
                  <a:pt x="2908" y="44"/>
                  <a:pt x="2908" y="44"/>
                </a:cubicBezTo>
                <a:cubicBezTo>
                  <a:pt x="2909" y="44"/>
                  <a:pt x="2909" y="44"/>
                  <a:pt x="2909" y="44"/>
                </a:cubicBezTo>
                <a:cubicBezTo>
                  <a:pt x="2909" y="45"/>
                  <a:pt x="2909" y="45"/>
                  <a:pt x="2909" y="45"/>
                </a:cubicBezTo>
                <a:close/>
                <a:moveTo>
                  <a:pt x="2925" y="40"/>
                </a:moveTo>
                <a:cubicBezTo>
                  <a:pt x="2924" y="40"/>
                  <a:pt x="2924" y="40"/>
                  <a:pt x="2924" y="40"/>
                </a:cubicBezTo>
                <a:cubicBezTo>
                  <a:pt x="2924" y="39"/>
                  <a:pt x="2924" y="39"/>
                  <a:pt x="2923" y="39"/>
                </a:cubicBezTo>
                <a:cubicBezTo>
                  <a:pt x="2923" y="38"/>
                  <a:pt x="2923" y="38"/>
                  <a:pt x="2923" y="38"/>
                </a:cubicBezTo>
                <a:cubicBezTo>
                  <a:pt x="2923" y="38"/>
                  <a:pt x="2923" y="38"/>
                  <a:pt x="2923" y="38"/>
                </a:cubicBezTo>
                <a:cubicBezTo>
                  <a:pt x="2924" y="38"/>
                  <a:pt x="2924" y="38"/>
                  <a:pt x="2924" y="38"/>
                </a:cubicBezTo>
                <a:cubicBezTo>
                  <a:pt x="2925" y="38"/>
                  <a:pt x="2925" y="38"/>
                  <a:pt x="2925" y="38"/>
                </a:cubicBezTo>
                <a:cubicBezTo>
                  <a:pt x="2925" y="39"/>
                  <a:pt x="2926" y="40"/>
                  <a:pt x="2926" y="40"/>
                </a:cubicBezTo>
                <a:lnTo>
                  <a:pt x="2925" y="40"/>
                </a:lnTo>
                <a:close/>
                <a:moveTo>
                  <a:pt x="2926" y="43"/>
                </a:moveTo>
                <a:cubicBezTo>
                  <a:pt x="2926" y="43"/>
                  <a:pt x="2926" y="42"/>
                  <a:pt x="2926" y="42"/>
                </a:cubicBezTo>
                <a:cubicBezTo>
                  <a:pt x="2927" y="42"/>
                  <a:pt x="2927" y="42"/>
                  <a:pt x="2927" y="42"/>
                </a:cubicBezTo>
                <a:cubicBezTo>
                  <a:pt x="2927" y="43"/>
                  <a:pt x="2927" y="43"/>
                  <a:pt x="2927" y="43"/>
                </a:cubicBezTo>
                <a:lnTo>
                  <a:pt x="2926" y="43"/>
                </a:lnTo>
                <a:close/>
                <a:moveTo>
                  <a:pt x="2931" y="38"/>
                </a:moveTo>
                <a:cubicBezTo>
                  <a:pt x="2930" y="38"/>
                  <a:pt x="2930" y="38"/>
                  <a:pt x="2930" y="38"/>
                </a:cubicBezTo>
                <a:cubicBezTo>
                  <a:pt x="2930" y="38"/>
                  <a:pt x="2930" y="38"/>
                  <a:pt x="2930" y="38"/>
                </a:cubicBezTo>
                <a:cubicBezTo>
                  <a:pt x="2930" y="37"/>
                  <a:pt x="2930" y="37"/>
                  <a:pt x="2930" y="37"/>
                </a:cubicBezTo>
                <a:cubicBezTo>
                  <a:pt x="2931" y="37"/>
                  <a:pt x="2931" y="37"/>
                  <a:pt x="2931" y="38"/>
                </a:cubicBezTo>
                <a:cubicBezTo>
                  <a:pt x="2931" y="38"/>
                  <a:pt x="2931" y="38"/>
                  <a:pt x="2931" y="38"/>
                </a:cubicBezTo>
                <a:close/>
                <a:moveTo>
                  <a:pt x="2940" y="40"/>
                </a:moveTo>
                <a:cubicBezTo>
                  <a:pt x="2939" y="41"/>
                  <a:pt x="2939" y="41"/>
                  <a:pt x="2939" y="41"/>
                </a:cubicBezTo>
                <a:cubicBezTo>
                  <a:pt x="2939" y="41"/>
                  <a:pt x="2938" y="40"/>
                  <a:pt x="2939" y="39"/>
                </a:cubicBezTo>
                <a:cubicBezTo>
                  <a:pt x="2940" y="39"/>
                  <a:pt x="2940" y="39"/>
                  <a:pt x="2940" y="39"/>
                </a:cubicBezTo>
                <a:cubicBezTo>
                  <a:pt x="2940" y="40"/>
                  <a:pt x="2940" y="40"/>
                  <a:pt x="2940" y="40"/>
                </a:cubicBezTo>
                <a:close/>
                <a:moveTo>
                  <a:pt x="2942" y="39"/>
                </a:moveTo>
                <a:cubicBezTo>
                  <a:pt x="2941" y="39"/>
                  <a:pt x="2941" y="39"/>
                  <a:pt x="2941" y="39"/>
                </a:cubicBezTo>
                <a:cubicBezTo>
                  <a:pt x="2941" y="39"/>
                  <a:pt x="2941" y="39"/>
                  <a:pt x="2941" y="39"/>
                </a:cubicBezTo>
                <a:cubicBezTo>
                  <a:pt x="2942" y="38"/>
                  <a:pt x="2942" y="38"/>
                  <a:pt x="2942" y="38"/>
                </a:cubicBezTo>
                <a:cubicBezTo>
                  <a:pt x="2942" y="38"/>
                  <a:pt x="2942" y="38"/>
                  <a:pt x="2942" y="38"/>
                </a:cubicBezTo>
                <a:cubicBezTo>
                  <a:pt x="2942" y="39"/>
                  <a:pt x="2942" y="39"/>
                  <a:pt x="2942" y="39"/>
                </a:cubicBezTo>
                <a:close/>
                <a:moveTo>
                  <a:pt x="2950" y="39"/>
                </a:moveTo>
                <a:cubicBezTo>
                  <a:pt x="2949" y="39"/>
                  <a:pt x="2949" y="38"/>
                  <a:pt x="2950" y="38"/>
                </a:cubicBezTo>
                <a:cubicBezTo>
                  <a:pt x="2950" y="38"/>
                  <a:pt x="2950" y="38"/>
                  <a:pt x="2950" y="38"/>
                </a:cubicBezTo>
                <a:cubicBezTo>
                  <a:pt x="2950" y="39"/>
                  <a:pt x="2950" y="39"/>
                  <a:pt x="2950" y="39"/>
                </a:cubicBezTo>
                <a:cubicBezTo>
                  <a:pt x="2950" y="39"/>
                  <a:pt x="2950" y="39"/>
                  <a:pt x="2950" y="39"/>
                </a:cubicBezTo>
                <a:close/>
                <a:moveTo>
                  <a:pt x="2952" y="45"/>
                </a:moveTo>
                <a:cubicBezTo>
                  <a:pt x="2952" y="45"/>
                  <a:pt x="2951" y="45"/>
                  <a:pt x="2951" y="45"/>
                </a:cubicBezTo>
                <a:cubicBezTo>
                  <a:pt x="2951" y="44"/>
                  <a:pt x="2951" y="44"/>
                  <a:pt x="2951" y="44"/>
                </a:cubicBezTo>
                <a:cubicBezTo>
                  <a:pt x="2951" y="44"/>
                  <a:pt x="2951" y="44"/>
                  <a:pt x="2951" y="44"/>
                </a:cubicBezTo>
                <a:cubicBezTo>
                  <a:pt x="2952" y="44"/>
                  <a:pt x="2952" y="44"/>
                  <a:pt x="2952" y="44"/>
                </a:cubicBezTo>
                <a:cubicBezTo>
                  <a:pt x="2952" y="45"/>
                  <a:pt x="2952" y="45"/>
                  <a:pt x="2952" y="45"/>
                </a:cubicBezTo>
                <a:close/>
                <a:moveTo>
                  <a:pt x="2955" y="43"/>
                </a:moveTo>
                <a:cubicBezTo>
                  <a:pt x="2955" y="43"/>
                  <a:pt x="2955" y="43"/>
                  <a:pt x="2955" y="43"/>
                </a:cubicBezTo>
                <a:cubicBezTo>
                  <a:pt x="2954" y="43"/>
                  <a:pt x="2954" y="43"/>
                  <a:pt x="2954" y="43"/>
                </a:cubicBezTo>
                <a:cubicBezTo>
                  <a:pt x="2955" y="42"/>
                  <a:pt x="2955" y="42"/>
                  <a:pt x="2955" y="42"/>
                </a:cubicBezTo>
                <a:cubicBezTo>
                  <a:pt x="2955" y="42"/>
                  <a:pt x="2955" y="42"/>
                  <a:pt x="2955" y="42"/>
                </a:cubicBezTo>
                <a:cubicBezTo>
                  <a:pt x="2955" y="42"/>
                  <a:pt x="2955" y="42"/>
                  <a:pt x="2955" y="42"/>
                </a:cubicBezTo>
                <a:cubicBezTo>
                  <a:pt x="2955" y="43"/>
                  <a:pt x="2955" y="43"/>
                  <a:pt x="2955" y="43"/>
                </a:cubicBezTo>
                <a:close/>
                <a:moveTo>
                  <a:pt x="2957" y="37"/>
                </a:moveTo>
                <a:cubicBezTo>
                  <a:pt x="2956" y="37"/>
                  <a:pt x="2956" y="37"/>
                  <a:pt x="2956" y="37"/>
                </a:cubicBezTo>
                <a:cubicBezTo>
                  <a:pt x="2955" y="37"/>
                  <a:pt x="2955" y="38"/>
                  <a:pt x="2954" y="38"/>
                </a:cubicBezTo>
                <a:cubicBezTo>
                  <a:pt x="2954" y="37"/>
                  <a:pt x="2954" y="37"/>
                  <a:pt x="2954" y="37"/>
                </a:cubicBezTo>
                <a:cubicBezTo>
                  <a:pt x="2954" y="37"/>
                  <a:pt x="2955" y="37"/>
                  <a:pt x="2955" y="37"/>
                </a:cubicBezTo>
                <a:cubicBezTo>
                  <a:pt x="2955" y="36"/>
                  <a:pt x="2955" y="36"/>
                  <a:pt x="2955" y="36"/>
                </a:cubicBezTo>
                <a:cubicBezTo>
                  <a:pt x="2956" y="36"/>
                  <a:pt x="2956" y="36"/>
                  <a:pt x="2956" y="36"/>
                </a:cubicBezTo>
                <a:cubicBezTo>
                  <a:pt x="2956" y="36"/>
                  <a:pt x="2956" y="36"/>
                  <a:pt x="2957" y="36"/>
                </a:cubicBezTo>
                <a:cubicBezTo>
                  <a:pt x="2957" y="36"/>
                  <a:pt x="2957" y="36"/>
                  <a:pt x="2957" y="37"/>
                </a:cubicBezTo>
                <a:close/>
                <a:moveTo>
                  <a:pt x="2966" y="39"/>
                </a:moveTo>
                <a:cubicBezTo>
                  <a:pt x="2965" y="39"/>
                  <a:pt x="2965" y="40"/>
                  <a:pt x="2965" y="39"/>
                </a:cubicBezTo>
                <a:cubicBezTo>
                  <a:pt x="2964" y="38"/>
                  <a:pt x="2964" y="38"/>
                  <a:pt x="2964" y="38"/>
                </a:cubicBezTo>
                <a:cubicBezTo>
                  <a:pt x="2964" y="38"/>
                  <a:pt x="2965" y="38"/>
                  <a:pt x="2965" y="38"/>
                </a:cubicBezTo>
                <a:cubicBezTo>
                  <a:pt x="2965" y="38"/>
                  <a:pt x="2965" y="37"/>
                  <a:pt x="2966" y="37"/>
                </a:cubicBezTo>
                <a:cubicBezTo>
                  <a:pt x="2966" y="37"/>
                  <a:pt x="2966" y="37"/>
                  <a:pt x="2966" y="37"/>
                </a:cubicBezTo>
                <a:cubicBezTo>
                  <a:pt x="2966" y="38"/>
                  <a:pt x="2966" y="38"/>
                  <a:pt x="2966" y="38"/>
                </a:cubicBezTo>
                <a:cubicBezTo>
                  <a:pt x="2966" y="38"/>
                  <a:pt x="2966" y="38"/>
                  <a:pt x="2966" y="39"/>
                </a:cubicBezTo>
                <a:close/>
                <a:moveTo>
                  <a:pt x="2970" y="38"/>
                </a:moveTo>
                <a:cubicBezTo>
                  <a:pt x="2969" y="37"/>
                  <a:pt x="2969" y="37"/>
                  <a:pt x="2969" y="37"/>
                </a:cubicBezTo>
                <a:cubicBezTo>
                  <a:pt x="2969" y="37"/>
                  <a:pt x="2969" y="37"/>
                  <a:pt x="2969" y="37"/>
                </a:cubicBezTo>
                <a:cubicBezTo>
                  <a:pt x="2970" y="37"/>
                  <a:pt x="2970" y="37"/>
                  <a:pt x="2970" y="37"/>
                </a:cubicBezTo>
                <a:cubicBezTo>
                  <a:pt x="2970" y="37"/>
                  <a:pt x="2970" y="37"/>
                  <a:pt x="2970" y="37"/>
                </a:cubicBezTo>
                <a:lnTo>
                  <a:pt x="2970" y="38"/>
                </a:lnTo>
                <a:close/>
                <a:moveTo>
                  <a:pt x="2980" y="38"/>
                </a:moveTo>
                <a:cubicBezTo>
                  <a:pt x="2979" y="38"/>
                  <a:pt x="2978" y="38"/>
                  <a:pt x="2978" y="37"/>
                </a:cubicBezTo>
                <a:cubicBezTo>
                  <a:pt x="2979" y="37"/>
                  <a:pt x="2979" y="37"/>
                  <a:pt x="2979" y="37"/>
                </a:cubicBezTo>
                <a:cubicBezTo>
                  <a:pt x="2979" y="37"/>
                  <a:pt x="2979" y="37"/>
                  <a:pt x="2979" y="37"/>
                </a:cubicBezTo>
                <a:cubicBezTo>
                  <a:pt x="2980" y="37"/>
                  <a:pt x="2980" y="37"/>
                  <a:pt x="2980" y="37"/>
                </a:cubicBezTo>
                <a:cubicBezTo>
                  <a:pt x="2980" y="37"/>
                  <a:pt x="2980" y="38"/>
                  <a:pt x="2980" y="38"/>
                </a:cubicBezTo>
                <a:close/>
                <a:moveTo>
                  <a:pt x="2986" y="40"/>
                </a:moveTo>
                <a:cubicBezTo>
                  <a:pt x="2986" y="40"/>
                  <a:pt x="2986" y="39"/>
                  <a:pt x="2986" y="39"/>
                </a:cubicBezTo>
                <a:cubicBezTo>
                  <a:pt x="2987" y="39"/>
                  <a:pt x="2987" y="39"/>
                  <a:pt x="2987" y="39"/>
                </a:cubicBezTo>
                <a:cubicBezTo>
                  <a:pt x="2987" y="40"/>
                  <a:pt x="2987" y="40"/>
                  <a:pt x="2987" y="40"/>
                </a:cubicBezTo>
                <a:cubicBezTo>
                  <a:pt x="2987" y="40"/>
                  <a:pt x="2987" y="40"/>
                  <a:pt x="2986" y="40"/>
                </a:cubicBezTo>
                <a:close/>
                <a:moveTo>
                  <a:pt x="2993" y="37"/>
                </a:moveTo>
                <a:cubicBezTo>
                  <a:pt x="2993" y="37"/>
                  <a:pt x="2993" y="37"/>
                  <a:pt x="2993" y="37"/>
                </a:cubicBezTo>
                <a:cubicBezTo>
                  <a:pt x="2992" y="37"/>
                  <a:pt x="2992" y="37"/>
                  <a:pt x="2992" y="37"/>
                </a:cubicBezTo>
                <a:cubicBezTo>
                  <a:pt x="2993" y="36"/>
                  <a:pt x="2993" y="36"/>
                  <a:pt x="2993" y="36"/>
                </a:cubicBezTo>
                <a:cubicBezTo>
                  <a:pt x="2993" y="36"/>
                  <a:pt x="2993" y="36"/>
                  <a:pt x="2993" y="36"/>
                </a:cubicBezTo>
                <a:cubicBezTo>
                  <a:pt x="2994" y="36"/>
                  <a:pt x="2994" y="36"/>
                  <a:pt x="2994" y="36"/>
                </a:cubicBezTo>
                <a:lnTo>
                  <a:pt x="2993" y="37"/>
                </a:lnTo>
                <a:close/>
                <a:moveTo>
                  <a:pt x="2997" y="39"/>
                </a:moveTo>
                <a:cubicBezTo>
                  <a:pt x="2997" y="38"/>
                  <a:pt x="2997" y="38"/>
                  <a:pt x="2998" y="37"/>
                </a:cubicBezTo>
                <a:cubicBezTo>
                  <a:pt x="2998" y="37"/>
                  <a:pt x="2998" y="37"/>
                  <a:pt x="2998" y="37"/>
                </a:cubicBezTo>
                <a:cubicBezTo>
                  <a:pt x="2999" y="38"/>
                  <a:pt x="2999" y="38"/>
                  <a:pt x="2999" y="38"/>
                </a:cubicBezTo>
                <a:cubicBezTo>
                  <a:pt x="2998" y="39"/>
                  <a:pt x="2998" y="39"/>
                  <a:pt x="2997" y="39"/>
                </a:cubicBezTo>
                <a:close/>
                <a:moveTo>
                  <a:pt x="3001" y="36"/>
                </a:moveTo>
                <a:cubicBezTo>
                  <a:pt x="3001" y="35"/>
                  <a:pt x="3001" y="35"/>
                  <a:pt x="3001" y="35"/>
                </a:cubicBezTo>
                <a:cubicBezTo>
                  <a:pt x="3001" y="35"/>
                  <a:pt x="3001" y="35"/>
                  <a:pt x="3001" y="35"/>
                </a:cubicBezTo>
                <a:cubicBezTo>
                  <a:pt x="3001" y="35"/>
                  <a:pt x="3001" y="35"/>
                  <a:pt x="3001" y="35"/>
                </a:cubicBezTo>
                <a:cubicBezTo>
                  <a:pt x="3002" y="35"/>
                  <a:pt x="3002" y="35"/>
                  <a:pt x="3002" y="35"/>
                </a:cubicBezTo>
                <a:lnTo>
                  <a:pt x="3001" y="36"/>
                </a:lnTo>
                <a:close/>
                <a:moveTo>
                  <a:pt x="3004" y="37"/>
                </a:moveTo>
                <a:cubicBezTo>
                  <a:pt x="3004" y="37"/>
                  <a:pt x="3004" y="37"/>
                  <a:pt x="3004" y="37"/>
                </a:cubicBezTo>
                <a:cubicBezTo>
                  <a:pt x="3004" y="37"/>
                  <a:pt x="3004" y="37"/>
                  <a:pt x="3004" y="37"/>
                </a:cubicBezTo>
                <a:cubicBezTo>
                  <a:pt x="3004" y="36"/>
                  <a:pt x="3004" y="36"/>
                  <a:pt x="3004" y="36"/>
                </a:cubicBezTo>
                <a:cubicBezTo>
                  <a:pt x="3004" y="36"/>
                  <a:pt x="3004" y="36"/>
                  <a:pt x="3004" y="36"/>
                </a:cubicBezTo>
                <a:cubicBezTo>
                  <a:pt x="3005" y="36"/>
                  <a:pt x="3005" y="36"/>
                  <a:pt x="3005" y="36"/>
                </a:cubicBezTo>
                <a:lnTo>
                  <a:pt x="3004" y="37"/>
                </a:lnTo>
                <a:close/>
                <a:moveTo>
                  <a:pt x="3008" y="39"/>
                </a:moveTo>
                <a:cubicBezTo>
                  <a:pt x="3008" y="39"/>
                  <a:pt x="3008" y="39"/>
                  <a:pt x="3008" y="39"/>
                </a:cubicBezTo>
                <a:cubicBezTo>
                  <a:pt x="3008" y="39"/>
                  <a:pt x="3009" y="39"/>
                  <a:pt x="3009" y="38"/>
                </a:cubicBezTo>
                <a:cubicBezTo>
                  <a:pt x="3009" y="38"/>
                  <a:pt x="3009" y="38"/>
                  <a:pt x="3009" y="38"/>
                </a:cubicBezTo>
                <a:cubicBezTo>
                  <a:pt x="3009" y="39"/>
                  <a:pt x="3009" y="39"/>
                  <a:pt x="3009" y="39"/>
                </a:cubicBezTo>
                <a:lnTo>
                  <a:pt x="3008" y="39"/>
                </a:lnTo>
                <a:close/>
                <a:moveTo>
                  <a:pt x="3019" y="34"/>
                </a:moveTo>
                <a:cubicBezTo>
                  <a:pt x="3018" y="33"/>
                  <a:pt x="3018" y="33"/>
                  <a:pt x="3018" y="33"/>
                </a:cubicBezTo>
                <a:cubicBezTo>
                  <a:pt x="3019" y="32"/>
                  <a:pt x="3019" y="32"/>
                  <a:pt x="3019" y="32"/>
                </a:cubicBezTo>
                <a:cubicBezTo>
                  <a:pt x="3019" y="32"/>
                  <a:pt x="3019" y="32"/>
                  <a:pt x="3019" y="32"/>
                </a:cubicBezTo>
                <a:cubicBezTo>
                  <a:pt x="3019" y="33"/>
                  <a:pt x="3019" y="33"/>
                  <a:pt x="3019" y="33"/>
                </a:cubicBezTo>
                <a:lnTo>
                  <a:pt x="3019" y="34"/>
                </a:lnTo>
                <a:close/>
                <a:moveTo>
                  <a:pt x="3023" y="32"/>
                </a:moveTo>
                <a:cubicBezTo>
                  <a:pt x="3023" y="32"/>
                  <a:pt x="3023" y="32"/>
                  <a:pt x="3023" y="32"/>
                </a:cubicBezTo>
                <a:cubicBezTo>
                  <a:pt x="3023" y="32"/>
                  <a:pt x="3023" y="32"/>
                  <a:pt x="3023" y="32"/>
                </a:cubicBezTo>
                <a:cubicBezTo>
                  <a:pt x="3023" y="32"/>
                  <a:pt x="3023" y="32"/>
                  <a:pt x="3023" y="32"/>
                </a:cubicBezTo>
                <a:close/>
                <a:moveTo>
                  <a:pt x="3044" y="35"/>
                </a:moveTo>
                <a:cubicBezTo>
                  <a:pt x="3044" y="35"/>
                  <a:pt x="3044" y="34"/>
                  <a:pt x="3044" y="34"/>
                </a:cubicBezTo>
                <a:cubicBezTo>
                  <a:pt x="3044" y="34"/>
                  <a:pt x="3044" y="34"/>
                  <a:pt x="3044" y="34"/>
                </a:cubicBezTo>
                <a:cubicBezTo>
                  <a:pt x="3044" y="34"/>
                  <a:pt x="3044" y="34"/>
                  <a:pt x="3044" y="34"/>
                </a:cubicBezTo>
                <a:cubicBezTo>
                  <a:pt x="3045" y="34"/>
                  <a:pt x="3045" y="34"/>
                  <a:pt x="3045" y="34"/>
                </a:cubicBezTo>
                <a:cubicBezTo>
                  <a:pt x="3045" y="34"/>
                  <a:pt x="3045" y="34"/>
                  <a:pt x="3045" y="34"/>
                </a:cubicBezTo>
                <a:cubicBezTo>
                  <a:pt x="3045" y="34"/>
                  <a:pt x="3045" y="34"/>
                  <a:pt x="3045" y="34"/>
                </a:cubicBezTo>
                <a:cubicBezTo>
                  <a:pt x="3045" y="34"/>
                  <a:pt x="3045" y="35"/>
                  <a:pt x="3044" y="35"/>
                </a:cubicBezTo>
                <a:close/>
                <a:moveTo>
                  <a:pt x="3060" y="34"/>
                </a:moveTo>
                <a:cubicBezTo>
                  <a:pt x="3059" y="35"/>
                  <a:pt x="3058" y="34"/>
                  <a:pt x="3057" y="34"/>
                </a:cubicBezTo>
                <a:cubicBezTo>
                  <a:pt x="3056" y="34"/>
                  <a:pt x="3057" y="33"/>
                  <a:pt x="3056" y="33"/>
                </a:cubicBezTo>
                <a:cubicBezTo>
                  <a:pt x="3056" y="32"/>
                  <a:pt x="3057" y="32"/>
                  <a:pt x="3057" y="32"/>
                </a:cubicBezTo>
                <a:cubicBezTo>
                  <a:pt x="3058" y="31"/>
                  <a:pt x="3058" y="31"/>
                  <a:pt x="3058" y="31"/>
                </a:cubicBezTo>
                <a:cubicBezTo>
                  <a:pt x="3058" y="31"/>
                  <a:pt x="3058" y="31"/>
                  <a:pt x="3058" y="31"/>
                </a:cubicBezTo>
                <a:cubicBezTo>
                  <a:pt x="3058" y="31"/>
                  <a:pt x="3058" y="31"/>
                  <a:pt x="3058" y="31"/>
                </a:cubicBezTo>
                <a:cubicBezTo>
                  <a:pt x="3059" y="32"/>
                  <a:pt x="3059" y="31"/>
                  <a:pt x="3059" y="32"/>
                </a:cubicBezTo>
                <a:cubicBezTo>
                  <a:pt x="3060" y="32"/>
                  <a:pt x="3060" y="33"/>
                  <a:pt x="3060" y="33"/>
                </a:cubicBezTo>
                <a:cubicBezTo>
                  <a:pt x="3060" y="33"/>
                  <a:pt x="3060" y="33"/>
                  <a:pt x="3060" y="33"/>
                </a:cubicBezTo>
                <a:cubicBezTo>
                  <a:pt x="3059" y="34"/>
                  <a:pt x="3060" y="34"/>
                  <a:pt x="3060" y="34"/>
                </a:cubicBezTo>
                <a:close/>
                <a:moveTo>
                  <a:pt x="3061" y="31"/>
                </a:moveTo>
                <a:cubicBezTo>
                  <a:pt x="3060" y="31"/>
                  <a:pt x="3060" y="31"/>
                  <a:pt x="3060" y="31"/>
                </a:cubicBezTo>
                <a:cubicBezTo>
                  <a:pt x="3060" y="31"/>
                  <a:pt x="3060" y="31"/>
                  <a:pt x="3061" y="31"/>
                </a:cubicBezTo>
                <a:cubicBezTo>
                  <a:pt x="3061" y="31"/>
                  <a:pt x="3061" y="31"/>
                  <a:pt x="3061" y="31"/>
                </a:cubicBezTo>
                <a:cubicBezTo>
                  <a:pt x="3061" y="31"/>
                  <a:pt x="3061" y="31"/>
                  <a:pt x="3061" y="31"/>
                </a:cubicBezTo>
                <a:close/>
                <a:moveTo>
                  <a:pt x="3073" y="32"/>
                </a:moveTo>
                <a:cubicBezTo>
                  <a:pt x="3073" y="32"/>
                  <a:pt x="3073" y="33"/>
                  <a:pt x="3073" y="33"/>
                </a:cubicBezTo>
                <a:cubicBezTo>
                  <a:pt x="3073" y="33"/>
                  <a:pt x="3073" y="33"/>
                  <a:pt x="3073" y="33"/>
                </a:cubicBezTo>
                <a:cubicBezTo>
                  <a:pt x="3073" y="33"/>
                  <a:pt x="3073" y="32"/>
                  <a:pt x="3073" y="32"/>
                </a:cubicBezTo>
                <a:close/>
                <a:moveTo>
                  <a:pt x="3073" y="36"/>
                </a:moveTo>
                <a:cubicBezTo>
                  <a:pt x="3073" y="36"/>
                  <a:pt x="3073" y="36"/>
                  <a:pt x="3073" y="36"/>
                </a:cubicBezTo>
                <a:cubicBezTo>
                  <a:pt x="3073" y="36"/>
                  <a:pt x="3073" y="36"/>
                  <a:pt x="3073" y="36"/>
                </a:cubicBezTo>
                <a:cubicBezTo>
                  <a:pt x="3073" y="36"/>
                  <a:pt x="3073" y="36"/>
                  <a:pt x="3073" y="35"/>
                </a:cubicBezTo>
                <a:cubicBezTo>
                  <a:pt x="3073" y="35"/>
                  <a:pt x="3073" y="35"/>
                  <a:pt x="3073" y="35"/>
                </a:cubicBezTo>
                <a:cubicBezTo>
                  <a:pt x="3074" y="35"/>
                  <a:pt x="3074" y="35"/>
                  <a:pt x="3074" y="35"/>
                </a:cubicBezTo>
                <a:lnTo>
                  <a:pt x="3073" y="36"/>
                </a:lnTo>
                <a:close/>
                <a:moveTo>
                  <a:pt x="3076" y="34"/>
                </a:moveTo>
                <a:cubicBezTo>
                  <a:pt x="3076" y="34"/>
                  <a:pt x="3075" y="33"/>
                  <a:pt x="3075" y="33"/>
                </a:cubicBezTo>
                <a:cubicBezTo>
                  <a:pt x="3075" y="33"/>
                  <a:pt x="3075" y="32"/>
                  <a:pt x="3076" y="32"/>
                </a:cubicBezTo>
                <a:cubicBezTo>
                  <a:pt x="3077" y="32"/>
                  <a:pt x="3077" y="32"/>
                  <a:pt x="3077" y="32"/>
                </a:cubicBezTo>
                <a:cubicBezTo>
                  <a:pt x="3077" y="33"/>
                  <a:pt x="3076" y="33"/>
                  <a:pt x="3076" y="34"/>
                </a:cubicBezTo>
                <a:close/>
                <a:moveTo>
                  <a:pt x="3082" y="35"/>
                </a:moveTo>
                <a:cubicBezTo>
                  <a:pt x="3083" y="34"/>
                  <a:pt x="3083" y="34"/>
                  <a:pt x="3083" y="34"/>
                </a:cubicBezTo>
                <a:cubicBezTo>
                  <a:pt x="3083" y="34"/>
                  <a:pt x="3083" y="34"/>
                  <a:pt x="3083" y="34"/>
                </a:cubicBezTo>
                <a:cubicBezTo>
                  <a:pt x="3083" y="35"/>
                  <a:pt x="3083" y="35"/>
                  <a:pt x="3083" y="35"/>
                </a:cubicBezTo>
                <a:cubicBezTo>
                  <a:pt x="3083" y="36"/>
                  <a:pt x="3082" y="35"/>
                  <a:pt x="3082" y="35"/>
                </a:cubicBezTo>
                <a:close/>
                <a:moveTo>
                  <a:pt x="3092" y="39"/>
                </a:moveTo>
                <a:cubicBezTo>
                  <a:pt x="3092" y="40"/>
                  <a:pt x="3092" y="40"/>
                  <a:pt x="3091" y="40"/>
                </a:cubicBezTo>
                <a:cubicBezTo>
                  <a:pt x="3091" y="39"/>
                  <a:pt x="3091" y="39"/>
                  <a:pt x="3091" y="39"/>
                </a:cubicBezTo>
                <a:cubicBezTo>
                  <a:pt x="3091" y="39"/>
                  <a:pt x="3091" y="39"/>
                  <a:pt x="3091" y="39"/>
                </a:cubicBezTo>
                <a:cubicBezTo>
                  <a:pt x="3091" y="38"/>
                  <a:pt x="3091" y="38"/>
                  <a:pt x="3091" y="38"/>
                </a:cubicBezTo>
                <a:cubicBezTo>
                  <a:pt x="3092" y="38"/>
                  <a:pt x="3092" y="38"/>
                  <a:pt x="3092" y="38"/>
                </a:cubicBezTo>
                <a:cubicBezTo>
                  <a:pt x="3092" y="38"/>
                  <a:pt x="3093" y="39"/>
                  <a:pt x="3092" y="39"/>
                </a:cubicBezTo>
                <a:close/>
                <a:moveTo>
                  <a:pt x="3094" y="38"/>
                </a:moveTo>
                <a:cubicBezTo>
                  <a:pt x="3093" y="38"/>
                  <a:pt x="3093" y="38"/>
                  <a:pt x="3092" y="37"/>
                </a:cubicBezTo>
                <a:cubicBezTo>
                  <a:pt x="3092" y="37"/>
                  <a:pt x="3091" y="36"/>
                  <a:pt x="3091" y="36"/>
                </a:cubicBezTo>
                <a:cubicBezTo>
                  <a:pt x="3092" y="35"/>
                  <a:pt x="3092" y="35"/>
                  <a:pt x="3092" y="35"/>
                </a:cubicBezTo>
                <a:cubicBezTo>
                  <a:pt x="3092" y="35"/>
                  <a:pt x="3092" y="35"/>
                  <a:pt x="3092" y="35"/>
                </a:cubicBezTo>
                <a:cubicBezTo>
                  <a:pt x="3093" y="35"/>
                  <a:pt x="3093" y="36"/>
                  <a:pt x="3093" y="36"/>
                </a:cubicBezTo>
                <a:cubicBezTo>
                  <a:pt x="3093" y="36"/>
                  <a:pt x="3094" y="36"/>
                  <a:pt x="3094" y="37"/>
                </a:cubicBezTo>
                <a:lnTo>
                  <a:pt x="3094" y="38"/>
                </a:lnTo>
                <a:close/>
                <a:moveTo>
                  <a:pt x="3104" y="37"/>
                </a:moveTo>
                <a:cubicBezTo>
                  <a:pt x="3104" y="37"/>
                  <a:pt x="3103" y="38"/>
                  <a:pt x="3103" y="38"/>
                </a:cubicBezTo>
                <a:cubicBezTo>
                  <a:pt x="3102" y="37"/>
                  <a:pt x="3102" y="37"/>
                  <a:pt x="3102" y="37"/>
                </a:cubicBezTo>
                <a:cubicBezTo>
                  <a:pt x="3101" y="36"/>
                  <a:pt x="3101" y="36"/>
                  <a:pt x="3101" y="36"/>
                </a:cubicBezTo>
                <a:cubicBezTo>
                  <a:pt x="3102" y="36"/>
                  <a:pt x="3102" y="36"/>
                  <a:pt x="3102" y="36"/>
                </a:cubicBezTo>
                <a:cubicBezTo>
                  <a:pt x="3102" y="35"/>
                  <a:pt x="3102" y="35"/>
                  <a:pt x="3102" y="35"/>
                </a:cubicBezTo>
                <a:cubicBezTo>
                  <a:pt x="3103" y="35"/>
                  <a:pt x="3105" y="36"/>
                  <a:pt x="3104" y="37"/>
                </a:cubicBezTo>
                <a:close/>
                <a:moveTo>
                  <a:pt x="3112" y="39"/>
                </a:moveTo>
                <a:cubicBezTo>
                  <a:pt x="3111" y="39"/>
                  <a:pt x="3111" y="39"/>
                  <a:pt x="3111" y="39"/>
                </a:cubicBezTo>
                <a:cubicBezTo>
                  <a:pt x="3111" y="39"/>
                  <a:pt x="3111" y="39"/>
                  <a:pt x="3111" y="39"/>
                </a:cubicBezTo>
                <a:cubicBezTo>
                  <a:pt x="3111" y="38"/>
                  <a:pt x="3111" y="38"/>
                  <a:pt x="3111" y="38"/>
                </a:cubicBezTo>
                <a:cubicBezTo>
                  <a:pt x="3111" y="38"/>
                  <a:pt x="3111" y="38"/>
                  <a:pt x="3111" y="38"/>
                </a:cubicBezTo>
                <a:cubicBezTo>
                  <a:pt x="3112" y="38"/>
                  <a:pt x="3112" y="38"/>
                  <a:pt x="3112" y="38"/>
                </a:cubicBezTo>
                <a:cubicBezTo>
                  <a:pt x="3112" y="39"/>
                  <a:pt x="3112" y="39"/>
                  <a:pt x="3112" y="39"/>
                </a:cubicBezTo>
                <a:close/>
                <a:moveTo>
                  <a:pt x="3118" y="34"/>
                </a:moveTo>
                <a:cubicBezTo>
                  <a:pt x="3118" y="34"/>
                  <a:pt x="3118" y="35"/>
                  <a:pt x="3117" y="35"/>
                </a:cubicBezTo>
                <a:cubicBezTo>
                  <a:pt x="3117" y="35"/>
                  <a:pt x="3117" y="35"/>
                  <a:pt x="3117" y="35"/>
                </a:cubicBezTo>
                <a:cubicBezTo>
                  <a:pt x="3116" y="34"/>
                  <a:pt x="3116" y="34"/>
                  <a:pt x="3116" y="34"/>
                </a:cubicBezTo>
                <a:cubicBezTo>
                  <a:pt x="3116" y="34"/>
                  <a:pt x="3116" y="34"/>
                  <a:pt x="3116" y="33"/>
                </a:cubicBezTo>
                <a:cubicBezTo>
                  <a:pt x="3116" y="33"/>
                  <a:pt x="3116" y="33"/>
                  <a:pt x="3116" y="33"/>
                </a:cubicBezTo>
                <a:cubicBezTo>
                  <a:pt x="3116" y="32"/>
                  <a:pt x="3117" y="32"/>
                  <a:pt x="3117" y="32"/>
                </a:cubicBezTo>
                <a:cubicBezTo>
                  <a:pt x="3118" y="32"/>
                  <a:pt x="3119" y="32"/>
                  <a:pt x="3119" y="32"/>
                </a:cubicBezTo>
                <a:cubicBezTo>
                  <a:pt x="3119" y="33"/>
                  <a:pt x="3119" y="33"/>
                  <a:pt x="3118" y="34"/>
                </a:cubicBezTo>
                <a:close/>
                <a:moveTo>
                  <a:pt x="3131" y="39"/>
                </a:moveTo>
                <a:cubicBezTo>
                  <a:pt x="3131" y="39"/>
                  <a:pt x="3131" y="39"/>
                  <a:pt x="3131" y="39"/>
                </a:cubicBezTo>
                <a:cubicBezTo>
                  <a:pt x="3130" y="39"/>
                  <a:pt x="3130" y="39"/>
                  <a:pt x="3130" y="39"/>
                </a:cubicBezTo>
                <a:cubicBezTo>
                  <a:pt x="3130" y="38"/>
                  <a:pt x="3130" y="38"/>
                  <a:pt x="3130" y="38"/>
                </a:cubicBezTo>
                <a:cubicBezTo>
                  <a:pt x="3131" y="38"/>
                  <a:pt x="3131" y="38"/>
                  <a:pt x="3131" y="38"/>
                </a:cubicBezTo>
                <a:cubicBezTo>
                  <a:pt x="3131" y="38"/>
                  <a:pt x="3131" y="38"/>
                  <a:pt x="3131" y="38"/>
                </a:cubicBezTo>
                <a:lnTo>
                  <a:pt x="3131" y="39"/>
                </a:lnTo>
                <a:close/>
                <a:moveTo>
                  <a:pt x="3139" y="36"/>
                </a:moveTo>
                <a:cubicBezTo>
                  <a:pt x="3138" y="36"/>
                  <a:pt x="3138" y="36"/>
                  <a:pt x="3138" y="36"/>
                </a:cubicBezTo>
                <a:cubicBezTo>
                  <a:pt x="3137" y="35"/>
                  <a:pt x="3137" y="35"/>
                  <a:pt x="3137" y="35"/>
                </a:cubicBezTo>
                <a:cubicBezTo>
                  <a:pt x="3137" y="35"/>
                  <a:pt x="3137" y="35"/>
                  <a:pt x="3138" y="35"/>
                </a:cubicBezTo>
                <a:cubicBezTo>
                  <a:pt x="3139" y="34"/>
                  <a:pt x="3139" y="34"/>
                  <a:pt x="3139" y="34"/>
                </a:cubicBezTo>
                <a:cubicBezTo>
                  <a:pt x="3139" y="35"/>
                  <a:pt x="3139" y="35"/>
                  <a:pt x="3139" y="35"/>
                </a:cubicBezTo>
                <a:cubicBezTo>
                  <a:pt x="3139" y="35"/>
                  <a:pt x="3139" y="36"/>
                  <a:pt x="3139" y="36"/>
                </a:cubicBezTo>
                <a:close/>
                <a:moveTo>
                  <a:pt x="3144" y="35"/>
                </a:moveTo>
                <a:cubicBezTo>
                  <a:pt x="3145" y="35"/>
                  <a:pt x="3145" y="35"/>
                  <a:pt x="3145" y="35"/>
                </a:cubicBezTo>
                <a:cubicBezTo>
                  <a:pt x="3145" y="35"/>
                  <a:pt x="3145" y="35"/>
                  <a:pt x="3145" y="36"/>
                </a:cubicBezTo>
                <a:cubicBezTo>
                  <a:pt x="3145" y="36"/>
                  <a:pt x="3145" y="36"/>
                  <a:pt x="3144" y="36"/>
                </a:cubicBezTo>
                <a:cubicBezTo>
                  <a:pt x="3144" y="36"/>
                  <a:pt x="3144" y="36"/>
                  <a:pt x="3144" y="36"/>
                </a:cubicBezTo>
                <a:cubicBezTo>
                  <a:pt x="3144" y="35"/>
                  <a:pt x="3144" y="35"/>
                  <a:pt x="3144" y="35"/>
                </a:cubicBezTo>
                <a:close/>
                <a:moveTo>
                  <a:pt x="3147" y="39"/>
                </a:moveTo>
                <a:cubicBezTo>
                  <a:pt x="3146" y="39"/>
                  <a:pt x="3146" y="40"/>
                  <a:pt x="3145" y="40"/>
                </a:cubicBezTo>
                <a:cubicBezTo>
                  <a:pt x="3145" y="40"/>
                  <a:pt x="3144" y="40"/>
                  <a:pt x="3144" y="40"/>
                </a:cubicBezTo>
                <a:cubicBezTo>
                  <a:pt x="3144" y="40"/>
                  <a:pt x="3143" y="39"/>
                  <a:pt x="3144" y="39"/>
                </a:cubicBezTo>
                <a:cubicBezTo>
                  <a:pt x="3144" y="39"/>
                  <a:pt x="3144" y="39"/>
                  <a:pt x="3144" y="39"/>
                </a:cubicBezTo>
                <a:cubicBezTo>
                  <a:pt x="3144" y="38"/>
                  <a:pt x="3144" y="38"/>
                  <a:pt x="3144" y="38"/>
                </a:cubicBezTo>
                <a:cubicBezTo>
                  <a:pt x="3145" y="38"/>
                  <a:pt x="3145" y="38"/>
                  <a:pt x="3146" y="38"/>
                </a:cubicBezTo>
                <a:cubicBezTo>
                  <a:pt x="3146" y="38"/>
                  <a:pt x="3146" y="37"/>
                  <a:pt x="3147" y="37"/>
                </a:cubicBezTo>
                <a:cubicBezTo>
                  <a:pt x="3148" y="37"/>
                  <a:pt x="3148" y="37"/>
                  <a:pt x="3148" y="37"/>
                </a:cubicBezTo>
                <a:cubicBezTo>
                  <a:pt x="3148" y="37"/>
                  <a:pt x="3148" y="37"/>
                  <a:pt x="3148" y="37"/>
                </a:cubicBezTo>
                <a:cubicBezTo>
                  <a:pt x="3148" y="38"/>
                  <a:pt x="3147" y="38"/>
                  <a:pt x="3147" y="39"/>
                </a:cubicBezTo>
                <a:close/>
                <a:moveTo>
                  <a:pt x="3149" y="35"/>
                </a:moveTo>
                <a:cubicBezTo>
                  <a:pt x="3148" y="35"/>
                  <a:pt x="3148" y="34"/>
                  <a:pt x="3149" y="34"/>
                </a:cubicBezTo>
                <a:cubicBezTo>
                  <a:pt x="3149" y="34"/>
                  <a:pt x="3149" y="34"/>
                  <a:pt x="3149" y="34"/>
                </a:cubicBezTo>
                <a:cubicBezTo>
                  <a:pt x="3149" y="35"/>
                  <a:pt x="3149" y="35"/>
                  <a:pt x="3149" y="35"/>
                </a:cubicBezTo>
                <a:close/>
                <a:moveTo>
                  <a:pt x="3157" y="35"/>
                </a:moveTo>
                <a:cubicBezTo>
                  <a:pt x="3157" y="35"/>
                  <a:pt x="3157" y="35"/>
                  <a:pt x="3157" y="34"/>
                </a:cubicBezTo>
                <a:cubicBezTo>
                  <a:pt x="3156" y="34"/>
                  <a:pt x="3156" y="34"/>
                  <a:pt x="3156" y="34"/>
                </a:cubicBezTo>
                <a:cubicBezTo>
                  <a:pt x="3156" y="33"/>
                  <a:pt x="3156" y="33"/>
                  <a:pt x="3156" y="32"/>
                </a:cubicBezTo>
                <a:cubicBezTo>
                  <a:pt x="3157" y="32"/>
                  <a:pt x="3157" y="32"/>
                  <a:pt x="3157" y="32"/>
                </a:cubicBezTo>
                <a:cubicBezTo>
                  <a:pt x="3157" y="33"/>
                  <a:pt x="3157" y="33"/>
                  <a:pt x="3158" y="33"/>
                </a:cubicBezTo>
                <a:cubicBezTo>
                  <a:pt x="3158" y="34"/>
                  <a:pt x="3158" y="34"/>
                  <a:pt x="3159" y="34"/>
                </a:cubicBezTo>
                <a:cubicBezTo>
                  <a:pt x="3159" y="35"/>
                  <a:pt x="3159" y="35"/>
                  <a:pt x="3159" y="35"/>
                </a:cubicBezTo>
                <a:cubicBezTo>
                  <a:pt x="3158" y="35"/>
                  <a:pt x="3158" y="35"/>
                  <a:pt x="3157" y="35"/>
                </a:cubicBezTo>
                <a:close/>
                <a:moveTo>
                  <a:pt x="3159" y="37"/>
                </a:moveTo>
                <a:cubicBezTo>
                  <a:pt x="3159" y="37"/>
                  <a:pt x="3159" y="36"/>
                  <a:pt x="3159" y="36"/>
                </a:cubicBezTo>
                <a:cubicBezTo>
                  <a:pt x="3160" y="36"/>
                  <a:pt x="3160" y="36"/>
                  <a:pt x="3160" y="36"/>
                </a:cubicBezTo>
                <a:cubicBezTo>
                  <a:pt x="3160" y="37"/>
                  <a:pt x="3160" y="37"/>
                  <a:pt x="3160" y="37"/>
                </a:cubicBezTo>
                <a:lnTo>
                  <a:pt x="3159" y="37"/>
                </a:lnTo>
                <a:close/>
                <a:moveTo>
                  <a:pt x="3176" y="39"/>
                </a:moveTo>
                <a:cubicBezTo>
                  <a:pt x="3176" y="40"/>
                  <a:pt x="3176" y="40"/>
                  <a:pt x="3176" y="40"/>
                </a:cubicBezTo>
                <a:cubicBezTo>
                  <a:pt x="3175" y="39"/>
                  <a:pt x="3175" y="39"/>
                  <a:pt x="3175" y="39"/>
                </a:cubicBezTo>
                <a:cubicBezTo>
                  <a:pt x="3175" y="39"/>
                  <a:pt x="3175" y="39"/>
                  <a:pt x="3175" y="39"/>
                </a:cubicBezTo>
                <a:cubicBezTo>
                  <a:pt x="3175" y="38"/>
                  <a:pt x="3175" y="38"/>
                  <a:pt x="3175" y="38"/>
                </a:cubicBezTo>
                <a:cubicBezTo>
                  <a:pt x="3176" y="39"/>
                  <a:pt x="3176" y="39"/>
                  <a:pt x="3176" y="39"/>
                </a:cubicBezTo>
                <a:close/>
                <a:moveTo>
                  <a:pt x="3184" y="34"/>
                </a:moveTo>
                <a:cubicBezTo>
                  <a:pt x="3183" y="34"/>
                  <a:pt x="3183" y="34"/>
                  <a:pt x="3183" y="34"/>
                </a:cubicBezTo>
                <a:cubicBezTo>
                  <a:pt x="3183" y="33"/>
                  <a:pt x="3183" y="33"/>
                  <a:pt x="3183" y="33"/>
                </a:cubicBezTo>
                <a:cubicBezTo>
                  <a:pt x="3184" y="33"/>
                  <a:pt x="3184" y="33"/>
                  <a:pt x="3184" y="33"/>
                </a:cubicBezTo>
                <a:cubicBezTo>
                  <a:pt x="3184" y="33"/>
                  <a:pt x="3184" y="33"/>
                  <a:pt x="3184" y="33"/>
                </a:cubicBezTo>
                <a:lnTo>
                  <a:pt x="3184" y="34"/>
                </a:lnTo>
                <a:close/>
                <a:moveTo>
                  <a:pt x="3189" y="40"/>
                </a:moveTo>
                <a:cubicBezTo>
                  <a:pt x="3188" y="40"/>
                  <a:pt x="3188" y="40"/>
                  <a:pt x="3188" y="40"/>
                </a:cubicBezTo>
                <a:cubicBezTo>
                  <a:pt x="3188" y="39"/>
                  <a:pt x="3188" y="39"/>
                  <a:pt x="3188" y="39"/>
                </a:cubicBezTo>
                <a:cubicBezTo>
                  <a:pt x="3188" y="39"/>
                  <a:pt x="3188" y="39"/>
                  <a:pt x="3188" y="39"/>
                </a:cubicBezTo>
                <a:cubicBezTo>
                  <a:pt x="3189" y="39"/>
                  <a:pt x="3189" y="39"/>
                  <a:pt x="3189" y="39"/>
                </a:cubicBezTo>
                <a:cubicBezTo>
                  <a:pt x="3189" y="39"/>
                  <a:pt x="3189" y="40"/>
                  <a:pt x="3189" y="40"/>
                </a:cubicBezTo>
                <a:close/>
                <a:moveTo>
                  <a:pt x="3196" y="38"/>
                </a:moveTo>
                <a:cubicBezTo>
                  <a:pt x="3196" y="37"/>
                  <a:pt x="3196" y="37"/>
                  <a:pt x="3196" y="37"/>
                </a:cubicBezTo>
                <a:cubicBezTo>
                  <a:pt x="3196" y="36"/>
                  <a:pt x="3196" y="36"/>
                  <a:pt x="3196" y="36"/>
                </a:cubicBezTo>
                <a:cubicBezTo>
                  <a:pt x="3196" y="37"/>
                  <a:pt x="3196" y="37"/>
                  <a:pt x="3196" y="37"/>
                </a:cubicBezTo>
                <a:cubicBezTo>
                  <a:pt x="3197" y="37"/>
                  <a:pt x="3197" y="37"/>
                  <a:pt x="3197" y="37"/>
                </a:cubicBezTo>
                <a:lnTo>
                  <a:pt x="3196" y="38"/>
                </a:lnTo>
                <a:close/>
                <a:moveTo>
                  <a:pt x="3204" y="39"/>
                </a:moveTo>
                <a:cubicBezTo>
                  <a:pt x="3203" y="39"/>
                  <a:pt x="3203" y="39"/>
                  <a:pt x="3203" y="39"/>
                </a:cubicBezTo>
                <a:cubicBezTo>
                  <a:pt x="3202" y="39"/>
                  <a:pt x="3202" y="39"/>
                  <a:pt x="3202" y="39"/>
                </a:cubicBezTo>
                <a:cubicBezTo>
                  <a:pt x="3202" y="38"/>
                  <a:pt x="3202" y="38"/>
                  <a:pt x="3202" y="38"/>
                </a:cubicBezTo>
                <a:cubicBezTo>
                  <a:pt x="3202" y="38"/>
                  <a:pt x="3202" y="38"/>
                  <a:pt x="3202" y="38"/>
                </a:cubicBezTo>
                <a:cubicBezTo>
                  <a:pt x="3202" y="37"/>
                  <a:pt x="3203" y="37"/>
                  <a:pt x="3203" y="37"/>
                </a:cubicBezTo>
                <a:cubicBezTo>
                  <a:pt x="3204" y="37"/>
                  <a:pt x="3204" y="37"/>
                  <a:pt x="3204" y="37"/>
                </a:cubicBezTo>
                <a:cubicBezTo>
                  <a:pt x="3204" y="37"/>
                  <a:pt x="3204" y="37"/>
                  <a:pt x="3204" y="37"/>
                </a:cubicBezTo>
                <a:cubicBezTo>
                  <a:pt x="3204" y="37"/>
                  <a:pt x="3204" y="37"/>
                  <a:pt x="3204" y="38"/>
                </a:cubicBezTo>
                <a:cubicBezTo>
                  <a:pt x="3204" y="38"/>
                  <a:pt x="3204" y="38"/>
                  <a:pt x="3204" y="39"/>
                </a:cubicBezTo>
                <a:close/>
                <a:moveTo>
                  <a:pt x="3204" y="35"/>
                </a:moveTo>
                <a:cubicBezTo>
                  <a:pt x="3203" y="34"/>
                  <a:pt x="3203" y="34"/>
                  <a:pt x="3203" y="34"/>
                </a:cubicBezTo>
                <a:cubicBezTo>
                  <a:pt x="3204" y="34"/>
                  <a:pt x="3204" y="34"/>
                  <a:pt x="3204" y="34"/>
                </a:cubicBezTo>
                <a:cubicBezTo>
                  <a:pt x="3204" y="34"/>
                  <a:pt x="3204" y="34"/>
                  <a:pt x="3204" y="34"/>
                </a:cubicBezTo>
                <a:cubicBezTo>
                  <a:pt x="3205" y="35"/>
                  <a:pt x="3205" y="35"/>
                  <a:pt x="3205" y="35"/>
                </a:cubicBezTo>
                <a:cubicBezTo>
                  <a:pt x="3205" y="35"/>
                  <a:pt x="3204" y="35"/>
                  <a:pt x="3204" y="35"/>
                </a:cubicBezTo>
                <a:close/>
                <a:moveTo>
                  <a:pt x="3213" y="36"/>
                </a:moveTo>
                <a:cubicBezTo>
                  <a:pt x="3212" y="36"/>
                  <a:pt x="3211" y="36"/>
                  <a:pt x="3211" y="35"/>
                </a:cubicBezTo>
                <a:cubicBezTo>
                  <a:pt x="3212" y="35"/>
                  <a:pt x="3212" y="35"/>
                  <a:pt x="3212" y="35"/>
                </a:cubicBezTo>
                <a:cubicBezTo>
                  <a:pt x="3212" y="35"/>
                  <a:pt x="3212" y="35"/>
                  <a:pt x="3212" y="35"/>
                </a:cubicBezTo>
                <a:cubicBezTo>
                  <a:pt x="3213" y="35"/>
                  <a:pt x="3213" y="35"/>
                  <a:pt x="3213" y="36"/>
                </a:cubicBezTo>
                <a:close/>
                <a:moveTo>
                  <a:pt x="3216" y="35"/>
                </a:moveTo>
                <a:cubicBezTo>
                  <a:pt x="3216" y="35"/>
                  <a:pt x="3216" y="34"/>
                  <a:pt x="3216" y="34"/>
                </a:cubicBezTo>
                <a:cubicBezTo>
                  <a:pt x="3217" y="34"/>
                  <a:pt x="3217" y="34"/>
                  <a:pt x="3217" y="34"/>
                </a:cubicBezTo>
                <a:cubicBezTo>
                  <a:pt x="3217" y="35"/>
                  <a:pt x="3217" y="35"/>
                  <a:pt x="3217" y="35"/>
                </a:cubicBezTo>
                <a:cubicBezTo>
                  <a:pt x="3217" y="35"/>
                  <a:pt x="3216" y="35"/>
                  <a:pt x="3216" y="35"/>
                </a:cubicBezTo>
                <a:close/>
                <a:moveTo>
                  <a:pt x="3218" y="38"/>
                </a:moveTo>
                <a:cubicBezTo>
                  <a:pt x="3217" y="37"/>
                  <a:pt x="3217" y="37"/>
                  <a:pt x="3217" y="37"/>
                </a:cubicBezTo>
                <a:cubicBezTo>
                  <a:pt x="3217" y="37"/>
                  <a:pt x="3217" y="37"/>
                  <a:pt x="3217" y="37"/>
                </a:cubicBezTo>
                <a:cubicBezTo>
                  <a:pt x="3218" y="37"/>
                  <a:pt x="3218" y="37"/>
                  <a:pt x="3218" y="37"/>
                </a:cubicBezTo>
                <a:cubicBezTo>
                  <a:pt x="3218" y="37"/>
                  <a:pt x="3218" y="37"/>
                  <a:pt x="3218" y="37"/>
                </a:cubicBezTo>
                <a:cubicBezTo>
                  <a:pt x="3219" y="37"/>
                  <a:pt x="3218" y="38"/>
                  <a:pt x="3218" y="38"/>
                </a:cubicBezTo>
                <a:close/>
                <a:moveTo>
                  <a:pt x="3220" y="33"/>
                </a:moveTo>
                <a:cubicBezTo>
                  <a:pt x="3220" y="33"/>
                  <a:pt x="3220" y="33"/>
                  <a:pt x="3220" y="33"/>
                </a:cubicBezTo>
                <a:cubicBezTo>
                  <a:pt x="3220" y="33"/>
                  <a:pt x="3220" y="33"/>
                  <a:pt x="3220" y="33"/>
                </a:cubicBezTo>
                <a:cubicBezTo>
                  <a:pt x="3220" y="32"/>
                  <a:pt x="3220" y="32"/>
                  <a:pt x="3220" y="32"/>
                </a:cubicBezTo>
                <a:cubicBezTo>
                  <a:pt x="3220" y="32"/>
                  <a:pt x="3220" y="32"/>
                  <a:pt x="3220" y="32"/>
                </a:cubicBezTo>
                <a:cubicBezTo>
                  <a:pt x="3221" y="33"/>
                  <a:pt x="3221" y="33"/>
                  <a:pt x="3221" y="33"/>
                </a:cubicBezTo>
                <a:cubicBezTo>
                  <a:pt x="3221" y="33"/>
                  <a:pt x="3221" y="33"/>
                  <a:pt x="3221" y="33"/>
                </a:cubicBezTo>
                <a:lnTo>
                  <a:pt x="3220" y="33"/>
                </a:lnTo>
                <a:close/>
                <a:moveTo>
                  <a:pt x="3235" y="33"/>
                </a:moveTo>
                <a:cubicBezTo>
                  <a:pt x="3234" y="33"/>
                  <a:pt x="3234" y="33"/>
                  <a:pt x="3233" y="33"/>
                </a:cubicBezTo>
                <a:cubicBezTo>
                  <a:pt x="3233" y="33"/>
                  <a:pt x="3233" y="33"/>
                  <a:pt x="3232" y="33"/>
                </a:cubicBezTo>
                <a:cubicBezTo>
                  <a:pt x="3232" y="32"/>
                  <a:pt x="3232" y="32"/>
                  <a:pt x="3232" y="32"/>
                </a:cubicBezTo>
                <a:cubicBezTo>
                  <a:pt x="3232" y="32"/>
                  <a:pt x="3232" y="32"/>
                  <a:pt x="3233" y="31"/>
                </a:cubicBezTo>
                <a:cubicBezTo>
                  <a:pt x="3233" y="31"/>
                  <a:pt x="3233" y="31"/>
                  <a:pt x="3234" y="31"/>
                </a:cubicBezTo>
                <a:cubicBezTo>
                  <a:pt x="3234" y="31"/>
                  <a:pt x="3235" y="31"/>
                  <a:pt x="3235" y="31"/>
                </a:cubicBezTo>
                <a:cubicBezTo>
                  <a:pt x="3235" y="32"/>
                  <a:pt x="3235" y="32"/>
                  <a:pt x="3235" y="32"/>
                </a:cubicBezTo>
                <a:cubicBezTo>
                  <a:pt x="3235" y="33"/>
                  <a:pt x="3235" y="33"/>
                  <a:pt x="3235" y="33"/>
                </a:cubicBezTo>
                <a:close/>
                <a:moveTo>
                  <a:pt x="3238" y="35"/>
                </a:moveTo>
                <a:cubicBezTo>
                  <a:pt x="3237" y="34"/>
                  <a:pt x="3237" y="34"/>
                  <a:pt x="3237" y="34"/>
                </a:cubicBezTo>
                <a:cubicBezTo>
                  <a:pt x="3238" y="34"/>
                  <a:pt x="3238" y="34"/>
                  <a:pt x="3238" y="34"/>
                </a:cubicBezTo>
                <a:cubicBezTo>
                  <a:pt x="3238" y="34"/>
                  <a:pt x="3238" y="34"/>
                  <a:pt x="3238" y="34"/>
                </a:cubicBezTo>
                <a:cubicBezTo>
                  <a:pt x="3238" y="34"/>
                  <a:pt x="3238" y="34"/>
                  <a:pt x="3238" y="34"/>
                </a:cubicBezTo>
                <a:cubicBezTo>
                  <a:pt x="3239" y="34"/>
                  <a:pt x="3239" y="34"/>
                  <a:pt x="3239" y="34"/>
                </a:cubicBezTo>
                <a:lnTo>
                  <a:pt x="3238" y="35"/>
                </a:lnTo>
                <a:close/>
                <a:moveTo>
                  <a:pt x="3240" y="33"/>
                </a:moveTo>
                <a:cubicBezTo>
                  <a:pt x="3240" y="33"/>
                  <a:pt x="3240" y="33"/>
                  <a:pt x="3240" y="33"/>
                </a:cubicBezTo>
                <a:cubicBezTo>
                  <a:pt x="3239" y="32"/>
                  <a:pt x="3239" y="32"/>
                  <a:pt x="3239" y="32"/>
                </a:cubicBezTo>
                <a:cubicBezTo>
                  <a:pt x="3239" y="32"/>
                  <a:pt x="3239" y="32"/>
                  <a:pt x="3239" y="32"/>
                </a:cubicBezTo>
                <a:cubicBezTo>
                  <a:pt x="3240" y="31"/>
                  <a:pt x="3240" y="31"/>
                  <a:pt x="3240" y="31"/>
                </a:cubicBezTo>
                <a:cubicBezTo>
                  <a:pt x="3241" y="32"/>
                  <a:pt x="3241" y="32"/>
                  <a:pt x="3241" y="32"/>
                </a:cubicBezTo>
                <a:cubicBezTo>
                  <a:pt x="3241" y="32"/>
                  <a:pt x="3241" y="32"/>
                  <a:pt x="3241" y="32"/>
                </a:cubicBezTo>
                <a:lnTo>
                  <a:pt x="3240" y="33"/>
                </a:lnTo>
                <a:close/>
                <a:moveTo>
                  <a:pt x="3249" y="33"/>
                </a:moveTo>
                <a:cubicBezTo>
                  <a:pt x="3249" y="33"/>
                  <a:pt x="3249" y="33"/>
                  <a:pt x="3249" y="33"/>
                </a:cubicBezTo>
                <a:cubicBezTo>
                  <a:pt x="3248" y="33"/>
                  <a:pt x="3248" y="33"/>
                  <a:pt x="3248" y="33"/>
                </a:cubicBezTo>
                <a:cubicBezTo>
                  <a:pt x="3249" y="32"/>
                  <a:pt x="3249" y="32"/>
                  <a:pt x="3249" y="32"/>
                </a:cubicBezTo>
                <a:cubicBezTo>
                  <a:pt x="3249" y="32"/>
                  <a:pt x="3249" y="32"/>
                  <a:pt x="3249" y="32"/>
                </a:cubicBezTo>
                <a:cubicBezTo>
                  <a:pt x="3249" y="32"/>
                  <a:pt x="3249" y="32"/>
                  <a:pt x="3249" y="32"/>
                </a:cubicBezTo>
                <a:lnTo>
                  <a:pt x="3249" y="33"/>
                </a:lnTo>
                <a:close/>
                <a:moveTo>
                  <a:pt x="3256" y="33"/>
                </a:moveTo>
                <a:cubicBezTo>
                  <a:pt x="3255" y="33"/>
                  <a:pt x="3255" y="32"/>
                  <a:pt x="3254" y="32"/>
                </a:cubicBezTo>
                <a:cubicBezTo>
                  <a:pt x="3253" y="32"/>
                  <a:pt x="3253" y="33"/>
                  <a:pt x="3252" y="33"/>
                </a:cubicBezTo>
                <a:cubicBezTo>
                  <a:pt x="3252" y="32"/>
                  <a:pt x="3252" y="32"/>
                  <a:pt x="3252" y="32"/>
                </a:cubicBezTo>
                <a:cubicBezTo>
                  <a:pt x="3251" y="32"/>
                  <a:pt x="3252" y="32"/>
                  <a:pt x="3252" y="31"/>
                </a:cubicBezTo>
                <a:cubicBezTo>
                  <a:pt x="3253" y="31"/>
                  <a:pt x="3253" y="30"/>
                  <a:pt x="3253" y="30"/>
                </a:cubicBezTo>
                <a:cubicBezTo>
                  <a:pt x="3254" y="30"/>
                  <a:pt x="3254" y="30"/>
                  <a:pt x="3254" y="30"/>
                </a:cubicBezTo>
                <a:cubicBezTo>
                  <a:pt x="3254" y="30"/>
                  <a:pt x="3255" y="31"/>
                  <a:pt x="3255" y="31"/>
                </a:cubicBezTo>
                <a:cubicBezTo>
                  <a:pt x="3255" y="31"/>
                  <a:pt x="3256" y="31"/>
                  <a:pt x="3256" y="32"/>
                </a:cubicBezTo>
                <a:lnTo>
                  <a:pt x="3256" y="33"/>
                </a:lnTo>
                <a:close/>
                <a:moveTo>
                  <a:pt x="3259" y="32"/>
                </a:moveTo>
                <a:cubicBezTo>
                  <a:pt x="3259" y="32"/>
                  <a:pt x="3259" y="32"/>
                  <a:pt x="3259" y="32"/>
                </a:cubicBezTo>
                <a:cubicBezTo>
                  <a:pt x="3259" y="33"/>
                  <a:pt x="3259" y="33"/>
                  <a:pt x="3259" y="33"/>
                </a:cubicBezTo>
                <a:cubicBezTo>
                  <a:pt x="3258" y="32"/>
                  <a:pt x="3258" y="32"/>
                  <a:pt x="3258" y="32"/>
                </a:cubicBezTo>
                <a:lnTo>
                  <a:pt x="3259" y="32"/>
                </a:lnTo>
                <a:close/>
                <a:moveTo>
                  <a:pt x="3259" y="37"/>
                </a:moveTo>
                <a:cubicBezTo>
                  <a:pt x="3258" y="36"/>
                  <a:pt x="3258" y="36"/>
                  <a:pt x="3258" y="36"/>
                </a:cubicBezTo>
                <a:cubicBezTo>
                  <a:pt x="3258" y="36"/>
                  <a:pt x="3258" y="36"/>
                  <a:pt x="3258" y="36"/>
                </a:cubicBezTo>
                <a:cubicBezTo>
                  <a:pt x="3258" y="35"/>
                  <a:pt x="3258" y="35"/>
                  <a:pt x="3258" y="35"/>
                </a:cubicBezTo>
                <a:cubicBezTo>
                  <a:pt x="3259" y="35"/>
                  <a:pt x="3259" y="35"/>
                  <a:pt x="3259" y="35"/>
                </a:cubicBezTo>
                <a:cubicBezTo>
                  <a:pt x="3259" y="36"/>
                  <a:pt x="3259" y="36"/>
                  <a:pt x="3259" y="36"/>
                </a:cubicBezTo>
                <a:lnTo>
                  <a:pt x="3259" y="37"/>
                </a:lnTo>
                <a:close/>
                <a:moveTo>
                  <a:pt x="3266" y="38"/>
                </a:moveTo>
                <a:cubicBezTo>
                  <a:pt x="3266" y="38"/>
                  <a:pt x="3266" y="37"/>
                  <a:pt x="3266" y="37"/>
                </a:cubicBezTo>
                <a:cubicBezTo>
                  <a:pt x="3267" y="37"/>
                  <a:pt x="3267" y="37"/>
                  <a:pt x="3267" y="37"/>
                </a:cubicBezTo>
                <a:cubicBezTo>
                  <a:pt x="3267" y="38"/>
                  <a:pt x="3267" y="38"/>
                  <a:pt x="3267" y="38"/>
                </a:cubicBezTo>
                <a:lnTo>
                  <a:pt x="3266" y="38"/>
                </a:lnTo>
                <a:close/>
                <a:moveTo>
                  <a:pt x="3267" y="34"/>
                </a:moveTo>
                <a:cubicBezTo>
                  <a:pt x="3266" y="34"/>
                  <a:pt x="3266" y="35"/>
                  <a:pt x="3266" y="35"/>
                </a:cubicBezTo>
                <a:cubicBezTo>
                  <a:pt x="3266" y="35"/>
                  <a:pt x="3265" y="35"/>
                  <a:pt x="3265" y="35"/>
                </a:cubicBezTo>
                <a:cubicBezTo>
                  <a:pt x="3264" y="35"/>
                  <a:pt x="3264" y="35"/>
                  <a:pt x="3264" y="35"/>
                </a:cubicBezTo>
                <a:cubicBezTo>
                  <a:pt x="3264" y="34"/>
                  <a:pt x="3264" y="34"/>
                  <a:pt x="3264" y="34"/>
                </a:cubicBezTo>
                <a:cubicBezTo>
                  <a:pt x="3264" y="34"/>
                  <a:pt x="3264" y="34"/>
                  <a:pt x="3264" y="34"/>
                </a:cubicBezTo>
                <a:cubicBezTo>
                  <a:pt x="3264" y="33"/>
                  <a:pt x="3265" y="33"/>
                  <a:pt x="3265" y="33"/>
                </a:cubicBezTo>
                <a:cubicBezTo>
                  <a:pt x="3266" y="33"/>
                  <a:pt x="3266" y="32"/>
                  <a:pt x="3266" y="32"/>
                </a:cubicBezTo>
                <a:cubicBezTo>
                  <a:pt x="3267" y="32"/>
                  <a:pt x="3267" y="32"/>
                  <a:pt x="3267" y="32"/>
                </a:cubicBezTo>
                <a:cubicBezTo>
                  <a:pt x="3268" y="33"/>
                  <a:pt x="3268" y="33"/>
                  <a:pt x="3268" y="33"/>
                </a:cubicBezTo>
                <a:cubicBezTo>
                  <a:pt x="3268" y="33"/>
                  <a:pt x="3267" y="33"/>
                  <a:pt x="3267" y="34"/>
                </a:cubicBezTo>
                <a:close/>
                <a:moveTo>
                  <a:pt x="3273" y="34"/>
                </a:moveTo>
                <a:cubicBezTo>
                  <a:pt x="3273" y="34"/>
                  <a:pt x="3273" y="34"/>
                  <a:pt x="3272" y="34"/>
                </a:cubicBezTo>
                <a:cubicBezTo>
                  <a:pt x="3272" y="33"/>
                  <a:pt x="3272" y="33"/>
                  <a:pt x="3272" y="33"/>
                </a:cubicBezTo>
                <a:cubicBezTo>
                  <a:pt x="3273" y="33"/>
                  <a:pt x="3273" y="33"/>
                  <a:pt x="3273" y="33"/>
                </a:cubicBezTo>
                <a:cubicBezTo>
                  <a:pt x="3273" y="33"/>
                  <a:pt x="3273" y="33"/>
                  <a:pt x="3274" y="33"/>
                </a:cubicBezTo>
                <a:cubicBezTo>
                  <a:pt x="3274" y="34"/>
                  <a:pt x="3274" y="34"/>
                  <a:pt x="3273" y="34"/>
                </a:cubicBezTo>
                <a:close/>
                <a:moveTo>
                  <a:pt x="3282" y="35"/>
                </a:moveTo>
                <a:cubicBezTo>
                  <a:pt x="3282" y="35"/>
                  <a:pt x="3282" y="35"/>
                  <a:pt x="3282" y="35"/>
                </a:cubicBezTo>
                <a:cubicBezTo>
                  <a:pt x="3281" y="35"/>
                  <a:pt x="3281" y="35"/>
                  <a:pt x="3281" y="35"/>
                </a:cubicBezTo>
                <a:cubicBezTo>
                  <a:pt x="3281" y="34"/>
                  <a:pt x="3281" y="34"/>
                  <a:pt x="3281" y="34"/>
                </a:cubicBezTo>
                <a:cubicBezTo>
                  <a:pt x="3282" y="34"/>
                  <a:pt x="3282" y="34"/>
                  <a:pt x="3282" y="34"/>
                </a:cubicBezTo>
                <a:cubicBezTo>
                  <a:pt x="3282" y="34"/>
                  <a:pt x="3282" y="34"/>
                  <a:pt x="3282" y="34"/>
                </a:cubicBezTo>
                <a:cubicBezTo>
                  <a:pt x="3282" y="34"/>
                  <a:pt x="3282" y="35"/>
                  <a:pt x="3282" y="35"/>
                </a:cubicBezTo>
                <a:close/>
                <a:moveTo>
                  <a:pt x="3288" y="36"/>
                </a:moveTo>
                <a:cubicBezTo>
                  <a:pt x="3288" y="35"/>
                  <a:pt x="3287" y="35"/>
                  <a:pt x="3287" y="35"/>
                </a:cubicBezTo>
                <a:cubicBezTo>
                  <a:pt x="3287" y="34"/>
                  <a:pt x="3287" y="34"/>
                  <a:pt x="3287" y="34"/>
                </a:cubicBezTo>
                <a:cubicBezTo>
                  <a:pt x="3288" y="34"/>
                  <a:pt x="3288" y="34"/>
                  <a:pt x="3288" y="34"/>
                </a:cubicBezTo>
                <a:cubicBezTo>
                  <a:pt x="3288" y="34"/>
                  <a:pt x="3288" y="34"/>
                  <a:pt x="3289" y="35"/>
                </a:cubicBezTo>
                <a:cubicBezTo>
                  <a:pt x="3289" y="35"/>
                  <a:pt x="3290" y="35"/>
                  <a:pt x="3290" y="36"/>
                </a:cubicBezTo>
                <a:cubicBezTo>
                  <a:pt x="3290" y="36"/>
                  <a:pt x="3290" y="36"/>
                  <a:pt x="3290" y="36"/>
                </a:cubicBezTo>
                <a:cubicBezTo>
                  <a:pt x="3290" y="37"/>
                  <a:pt x="3289" y="37"/>
                  <a:pt x="3289" y="37"/>
                </a:cubicBezTo>
                <a:cubicBezTo>
                  <a:pt x="3288" y="37"/>
                  <a:pt x="3288" y="36"/>
                  <a:pt x="3288" y="36"/>
                </a:cubicBezTo>
                <a:close/>
                <a:moveTo>
                  <a:pt x="3290" y="39"/>
                </a:moveTo>
                <a:cubicBezTo>
                  <a:pt x="3290" y="39"/>
                  <a:pt x="3289" y="38"/>
                  <a:pt x="3290" y="38"/>
                </a:cubicBezTo>
                <a:cubicBezTo>
                  <a:pt x="3291" y="38"/>
                  <a:pt x="3291" y="38"/>
                  <a:pt x="3291" y="38"/>
                </a:cubicBezTo>
                <a:cubicBezTo>
                  <a:pt x="3291" y="39"/>
                  <a:pt x="3291" y="39"/>
                  <a:pt x="3291" y="39"/>
                </a:cubicBezTo>
                <a:lnTo>
                  <a:pt x="3290" y="39"/>
                </a:lnTo>
                <a:close/>
                <a:moveTo>
                  <a:pt x="3296" y="33"/>
                </a:moveTo>
                <a:cubicBezTo>
                  <a:pt x="3296" y="33"/>
                  <a:pt x="3295" y="32"/>
                  <a:pt x="3295" y="32"/>
                </a:cubicBezTo>
                <a:cubicBezTo>
                  <a:pt x="3295" y="32"/>
                  <a:pt x="3295" y="31"/>
                  <a:pt x="3295" y="30"/>
                </a:cubicBezTo>
                <a:cubicBezTo>
                  <a:pt x="3295" y="30"/>
                  <a:pt x="3295" y="30"/>
                  <a:pt x="3295" y="30"/>
                </a:cubicBezTo>
                <a:cubicBezTo>
                  <a:pt x="3296" y="30"/>
                  <a:pt x="3296" y="30"/>
                  <a:pt x="3296" y="31"/>
                </a:cubicBezTo>
                <a:cubicBezTo>
                  <a:pt x="3297" y="31"/>
                  <a:pt x="3297" y="31"/>
                  <a:pt x="3297" y="31"/>
                </a:cubicBezTo>
                <a:cubicBezTo>
                  <a:pt x="3297" y="32"/>
                  <a:pt x="3297" y="32"/>
                  <a:pt x="3296" y="33"/>
                </a:cubicBezTo>
                <a:close/>
                <a:moveTo>
                  <a:pt x="3302" y="37"/>
                </a:moveTo>
                <a:cubicBezTo>
                  <a:pt x="3301" y="37"/>
                  <a:pt x="3301" y="37"/>
                  <a:pt x="3301" y="37"/>
                </a:cubicBezTo>
                <a:cubicBezTo>
                  <a:pt x="3301" y="37"/>
                  <a:pt x="3301" y="37"/>
                  <a:pt x="3301" y="37"/>
                </a:cubicBezTo>
                <a:cubicBezTo>
                  <a:pt x="3302" y="36"/>
                  <a:pt x="3302" y="36"/>
                  <a:pt x="3302" y="36"/>
                </a:cubicBezTo>
                <a:cubicBezTo>
                  <a:pt x="3302" y="36"/>
                  <a:pt x="3302" y="36"/>
                  <a:pt x="3302" y="36"/>
                </a:cubicBezTo>
                <a:cubicBezTo>
                  <a:pt x="3302" y="37"/>
                  <a:pt x="3302" y="37"/>
                  <a:pt x="3302" y="37"/>
                </a:cubicBezTo>
                <a:cubicBezTo>
                  <a:pt x="3303" y="37"/>
                  <a:pt x="3302" y="37"/>
                  <a:pt x="3302" y="37"/>
                </a:cubicBezTo>
                <a:close/>
                <a:moveTo>
                  <a:pt x="3303" y="32"/>
                </a:moveTo>
                <a:cubicBezTo>
                  <a:pt x="3303" y="32"/>
                  <a:pt x="3303" y="32"/>
                  <a:pt x="3303" y="32"/>
                </a:cubicBezTo>
                <a:cubicBezTo>
                  <a:pt x="3303" y="32"/>
                  <a:pt x="3302" y="31"/>
                  <a:pt x="3302" y="31"/>
                </a:cubicBezTo>
                <a:cubicBezTo>
                  <a:pt x="3302" y="31"/>
                  <a:pt x="3303" y="30"/>
                  <a:pt x="3303" y="30"/>
                </a:cubicBezTo>
                <a:cubicBezTo>
                  <a:pt x="3304" y="30"/>
                  <a:pt x="3304" y="30"/>
                  <a:pt x="3304" y="31"/>
                </a:cubicBezTo>
                <a:cubicBezTo>
                  <a:pt x="3304" y="31"/>
                  <a:pt x="3304" y="31"/>
                  <a:pt x="3303" y="32"/>
                </a:cubicBezTo>
                <a:close/>
                <a:moveTo>
                  <a:pt x="3310" y="34"/>
                </a:moveTo>
                <a:cubicBezTo>
                  <a:pt x="3310" y="34"/>
                  <a:pt x="3309" y="35"/>
                  <a:pt x="3309" y="34"/>
                </a:cubicBezTo>
                <a:cubicBezTo>
                  <a:pt x="3308" y="34"/>
                  <a:pt x="3308" y="34"/>
                  <a:pt x="3308" y="33"/>
                </a:cubicBezTo>
                <a:cubicBezTo>
                  <a:pt x="3308" y="33"/>
                  <a:pt x="3308" y="33"/>
                  <a:pt x="3308" y="33"/>
                </a:cubicBezTo>
                <a:cubicBezTo>
                  <a:pt x="3308" y="33"/>
                  <a:pt x="3309" y="33"/>
                  <a:pt x="3309" y="32"/>
                </a:cubicBezTo>
                <a:cubicBezTo>
                  <a:pt x="3310" y="32"/>
                  <a:pt x="3310" y="32"/>
                  <a:pt x="3310" y="32"/>
                </a:cubicBezTo>
                <a:cubicBezTo>
                  <a:pt x="3311" y="32"/>
                  <a:pt x="3311" y="32"/>
                  <a:pt x="3311" y="32"/>
                </a:cubicBezTo>
                <a:cubicBezTo>
                  <a:pt x="3311" y="32"/>
                  <a:pt x="3311" y="32"/>
                  <a:pt x="3311" y="32"/>
                </a:cubicBezTo>
                <a:cubicBezTo>
                  <a:pt x="3311" y="33"/>
                  <a:pt x="3310" y="33"/>
                  <a:pt x="3310" y="34"/>
                </a:cubicBezTo>
                <a:close/>
                <a:moveTo>
                  <a:pt x="3318" y="30"/>
                </a:moveTo>
                <a:cubicBezTo>
                  <a:pt x="3317" y="30"/>
                  <a:pt x="3317" y="30"/>
                  <a:pt x="3317" y="30"/>
                </a:cubicBezTo>
                <a:cubicBezTo>
                  <a:pt x="3317" y="29"/>
                  <a:pt x="3317" y="29"/>
                  <a:pt x="3318" y="29"/>
                </a:cubicBezTo>
                <a:cubicBezTo>
                  <a:pt x="3318" y="29"/>
                  <a:pt x="3318" y="29"/>
                  <a:pt x="3318" y="29"/>
                </a:cubicBezTo>
                <a:cubicBezTo>
                  <a:pt x="3319" y="29"/>
                  <a:pt x="3319" y="29"/>
                  <a:pt x="3319" y="29"/>
                </a:cubicBezTo>
                <a:lnTo>
                  <a:pt x="3318" y="30"/>
                </a:lnTo>
                <a:close/>
                <a:moveTo>
                  <a:pt x="3322" y="36"/>
                </a:moveTo>
                <a:cubicBezTo>
                  <a:pt x="3321" y="36"/>
                  <a:pt x="3321" y="36"/>
                  <a:pt x="3321" y="36"/>
                </a:cubicBezTo>
                <a:cubicBezTo>
                  <a:pt x="3321" y="36"/>
                  <a:pt x="3321" y="36"/>
                  <a:pt x="3320" y="35"/>
                </a:cubicBezTo>
                <a:cubicBezTo>
                  <a:pt x="3321" y="34"/>
                  <a:pt x="3321" y="34"/>
                  <a:pt x="3321" y="34"/>
                </a:cubicBezTo>
                <a:cubicBezTo>
                  <a:pt x="3321" y="34"/>
                  <a:pt x="3321" y="34"/>
                  <a:pt x="3321" y="34"/>
                </a:cubicBezTo>
                <a:cubicBezTo>
                  <a:pt x="3322" y="35"/>
                  <a:pt x="3322" y="35"/>
                  <a:pt x="3322" y="35"/>
                </a:cubicBezTo>
                <a:lnTo>
                  <a:pt x="3322" y="36"/>
                </a:lnTo>
                <a:close/>
                <a:moveTo>
                  <a:pt x="3331" y="32"/>
                </a:moveTo>
                <a:cubicBezTo>
                  <a:pt x="3331" y="32"/>
                  <a:pt x="3331" y="32"/>
                  <a:pt x="3331" y="32"/>
                </a:cubicBezTo>
                <a:cubicBezTo>
                  <a:pt x="3330" y="32"/>
                  <a:pt x="3330" y="31"/>
                  <a:pt x="3330" y="30"/>
                </a:cubicBezTo>
                <a:cubicBezTo>
                  <a:pt x="3331" y="30"/>
                  <a:pt x="3331" y="30"/>
                  <a:pt x="3331" y="30"/>
                </a:cubicBezTo>
                <a:cubicBezTo>
                  <a:pt x="3331" y="30"/>
                  <a:pt x="3331" y="30"/>
                  <a:pt x="3331" y="30"/>
                </a:cubicBezTo>
                <a:cubicBezTo>
                  <a:pt x="3331" y="30"/>
                  <a:pt x="3331" y="30"/>
                  <a:pt x="3331" y="30"/>
                </a:cubicBezTo>
                <a:cubicBezTo>
                  <a:pt x="3332" y="31"/>
                  <a:pt x="3332" y="31"/>
                  <a:pt x="3331" y="32"/>
                </a:cubicBezTo>
                <a:close/>
                <a:moveTo>
                  <a:pt x="3337" y="39"/>
                </a:moveTo>
                <a:cubicBezTo>
                  <a:pt x="3336" y="40"/>
                  <a:pt x="3336" y="40"/>
                  <a:pt x="3336" y="40"/>
                </a:cubicBezTo>
                <a:cubicBezTo>
                  <a:pt x="3335" y="39"/>
                  <a:pt x="3335" y="39"/>
                  <a:pt x="3335" y="39"/>
                </a:cubicBezTo>
                <a:cubicBezTo>
                  <a:pt x="3336" y="38"/>
                  <a:pt x="3336" y="38"/>
                  <a:pt x="3336" y="38"/>
                </a:cubicBezTo>
                <a:cubicBezTo>
                  <a:pt x="3337" y="38"/>
                  <a:pt x="3337" y="38"/>
                  <a:pt x="3337" y="38"/>
                </a:cubicBezTo>
                <a:cubicBezTo>
                  <a:pt x="3337" y="39"/>
                  <a:pt x="3337" y="39"/>
                  <a:pt x="3337" y="39"/>
                </a:cubicBezTo>
                <a:close/>
                <a:moveTo>
                  <a:pt x="3340" y="32"/>
                </a:moveTo>
                <a:cubicBezTo>
                  <a:pt x="3340" y="32"/>
                  <a:pt x="3340" y="32"/>
                  <a:pt x="3340" y="32"/>
                </a:cubicBezTo>
                <a:cubicBezTo>
                  <a:pt x="3340" y="31"/>
                  <a:pt x="3340" y="31"/>
                  <a:pt x="3340" y="31"/>
                </a:cubicBezTo>
                <a:cubicBezTo>
                  <a:pt x="3341" y="31"/>
                  <a:pt x="3341" y="31"/>
                  <a:pt x="3341" y="31"/>
                </a:cubicBezTo>
                <a:cubicBezTo>
                  <a:pt x="3341" y="32"/>
                  <a:pt x="3341" y="32"/>
                  <a:pt x="3341" y="32"/>
                </a:cubicBezTo>
                <a:cubicBezTo>
                  <a:pt x="3341" y="32"/>
                  <a:pt x="3340" y="33"/>
                  <a:pt x="3340" y="32"/>
                </a:cubicBezTo>
                <a:close/>
                <a:moveTo>
                  <a:pt x="3343" y="33"/>
                </a:moveTo>
                <a:cubicBezTo>
                  <a:pt x="3343" y="33"/>
                  <a:pt x="3343" y="33"/>
                  <a:pt x="3343" y="33"/>
                </a:cubicBezTo>
                <a:cubicBezTo>
                  <a:pt x="3343" y="32"/>
                  <a:pt x="3343" y="32"/>
                  <a:pt x="3343" y="32"/>
                </a:cubicBezTo>
                <a:cubicBezTo>
                  <a:pt x="3343" y="32"/>
                  <a:pt x="3343" y="32"/>
                  <a:pt x="3343" y="32"/>
                </a:cubicBezTo>
                <a:cubicBezTo>
                  <a:pt x="3344" y="32"/>
                  <a:pt x="3344" y="32"/>
                  <a:pt x="3344" y="32"/>
                </a:cubicBezTo>
                <a:cubicBezTo>
                  <a:pt x="3344" y="33"/>
                  <a:pt x="3344" y="33"/>
                  <a:pt x="3344" y="33"/>
                </a:cubicBezTo>
                <a:lnTo>
                  <a:pt x="3343" y="33"/>
                </a:lnTo>
                <a:close/>
                <a:moveTo>
                  <a:pt x="3351" y="31"/>
                </a:moveTo>
                <a:cubicBezTo>
                  <a:pt x="3351" y="31"/>
                  <a:pt x="3351" y="31"/>
                  <a:pt x="3351" y="31"/>
                </a:cubicBezTo>
                <a:cubicBezTo>
                  <a:pt x="3351" y="30"/>
                  <a:pt x="3351" y="30"/>
                  <a:pt x="3351" y="30"/>
                </a:cubicBezTo>
                <a:cubicBezTo>
                  <a:pt x="3352" y="30"/>
                  <a:pt x="3352" y="30"/>
                  <a:pt x="3352" y="30"/>
                </a:cubicBezTo>
                <a:cubicBezTo>
                  <a:pt x="3352" y="30"/>
                  <a:pt x="3352" y="30"/>
                  <a:pt x="3352" y="30"/>
                </a:cubicBezTo>
                <a:cubicBezTo>
                  <a:pt x="3352" y="31"/>
                  <a:pt x="3352" y="31"/>
                  <a:pt x="3351" y="31"/>
                </a:cubicBezTo>
                <a:close/>
                <a:moveTo>
                  <a:pt x="3356" y="35"/>
                </a:moveTo>
                <a:cubicBezTo>
                  <a:pt x="3356" y="35"/>
                  <a:pt x="3356" y="35"/>
                  <a:pt x="3356" y="35"/>
                </a:cubicBezTo>
                <a:cubicBezTo>
                  <a:pt x="3356" y="35"/>
                  <a:pt x="3356" y="35"/>
                  <a:pt x="3356" y="35"/>
                </a:cubicBezTo>
                <a:cubicBezTo>
                  <a:pt x="3355" y="35"/>
                  <a:pt x="3356" y="34"/>
                  <a:pt x="3356" y="34"/>
                </a:cubicBezTo>
                <a:cubicBezTo>
                  <a:pt x="3356" y="34"/>
                  <a:pt x="3356" y="34"/>
                  <a:pt x="3356" y="34"/>
                </a:cubicBezTo>
                <a:cubicBezTo>
                  <a:pt x="3357" y="34"/>
                  <a:pt x="3357" y="34"/>
                  <a:pt x="3357" y="34"/>
                </a:cubicBezTo>
                <a:lnTo>
                  <a:pt x="3356" y="35"/>
                </a:lnTo>
                <a:close/>
                <a:moveTo>
                  <a:pt x="3360" y="38"/>
                </a:moveTo>
                <a:cubicBezTo>
                  <a:pt x="3360" y="38"/>
                  <a:pt x="3360" y="38"/>
                  <a:pt x="3360" y="38"/>
                </a:cubicBezTo>
                <a:cubicBezTo>
                  <a:pt x="3360" y="37"/>
                  <a:pt x="3360" y="37"/>
                  <a:pt x="3360" y="37"/>
                </a:cubicBezTo>
                <a:cubicBezTo>
                  <a:pt x="3361" y="37"/>
                  <a:pt x="3361" y="37"/>
                  <a:pt x="3361" y="37"/>
                </a:cubicBezTo>
                <a:cubicBezTo>
                  <a:pt x="3361" y="38"/>
                  <a:pt x="3361" y="38"/>
                  <a:pt x="3361" y="38"/>
                </a:cubicBezTo>
                <a:lnTo>
                  <a:pt x="3360" y="38"/>
                </a:lnTo>
                <a:close/>
                <a:moveTo>
                  <a:pt x="3364" y="32"/>
                </a:moveTo>
                <a:cubicBezTo>
                  <a:pt x="3364" y="33"/>
                  <a:pt x="3364" y="33"/>
                  <a:pt x="3364" y="33"/>
                </a:cubicBezTo>
                <a:cubicBezTo>
                  <a:pt x="3363" y="33"/>
                  <a:pt x="3363" y="33"/>
                  <a:pt x="3362" y="33"/>
                </a:cubicBezTo>
                <a:cubicBezTo>
                  <a:pt x="3362" y="33"/>
                  <a:pt x="3362" y="34"/>
                  <a:pt x="3361" y="34"/>
                </a:cubicBezTo>
                <a:cubicBezTo>
                  <a:pt x="3361" y="34"/>
                  <a:pt x="3361" y="34"/>
                  <a:pt x="3361" y="34"/>
                </a:cubicBezTo>
                <a:cubicBezTo>
                  <a:pt x="3360" y="34"/>
                  <a:pt x="3360" y="34"/>
                  <a:pt x="3360" y="34"/>
                </a:cubicBezTo>
                <a:cubicBezTo>
                  <a:pt x="3360" y="33"/>
                  <a:pt x="3360" y="33"/>
                  <a:pt x="3360" y="32"/>
                </a:cubicBezTo>
                <a:cubicBezTo>
                  <a:pt x="3361" y="32"/>
                  <a:pt x="3361" y="32"/>
                  <a:pt x="3361" y="32"/>
                </a:cubicBezTo>
                <a:cubicBezTo>
                  <a:pt x="3361" y="32"/>
                  <a:pt x="3361" y="32"/>
                  <a:pt x="3362" y="32"/>
                </a:cubicBezTo>
                <a:cubicBezTo>
                  <a:pt x="3362" y="31"/>
                  <a:pt x="3363" y="32"/>
                  <a:pt x="3363" y="31"/>
                </a:cubicBezTo>
                <a:cubicBezTo>
                  <a:pt x="3364" y="31"/>
                  <a:pt x="3364" y="31"/>
                  <a:pt x="3364" y="30"/>
                </a:cubicBezTo>
                <a:cubicBezTo>
                  <a:pt x="3365" y="30"/>
                  <a:pt x="3365" y="30"/>
                  <a:pt x="3365" y="30"/>
                </a:cubicBezTo>
                <a:cubicBezTo>
                  <a:pt x="3365" y="31"/>
                  <a:pt x="3365" y="31"/>
                  <a:pt x="3365" y="31"/>
                </a:cubicBezTo>
                <a:cubicBezTo>
                  <a:pt x="3365" y="31"/>
                  <a:pt x="3364" y="31"/>
                  <a:pt x="3364" y="32"/>
                </a:cubicBezTo>
                <a:close/>
                <a:moveTo>
                  <a:pt x="3366" y="40"/>
                </a:moveTo>
                <a:cubicBezTo>
                  <a:pt x="3365" y="40"/>
                  <a:pt x="3365" y="39"/>
                  <a:pt x="3365" y="39"/>
                </a:cubicBezTo>
                <a:cubicBezTo>
                  <a:pt x="3365" y="38"/>
                  <a:pt x="3365" y="38"/>
                  <a:pt x="3365" y="38"/>
                </a:cubicBezTo>
                <a:cubicBezTo>
                  <a:pt x="3366" y="38"/>
                  <a:pt x="3366" y="39"/>
                  <a:pt x="3366" y="39"/>
                </a:cubicBezTo>
                <a:lnTo>
                  <a:pt x="3366" y="40"/>
                </a:lnTo>
                <a:close/>
                <a:moveTo>
                  <a:pt x="3371" y="32"/>
                </a:moveTo>
                <a:cubicBezTo>
                  <a:pt x="3370" y="33"/>
                  <a:pt x="3370" y="33"/>
                  <a:pt x="3370" y="33"/>
                </a:cubicBezTo>
                <a:cubicBezTo>
                  <a:pt x="3370" y="33"/>
                  <a:pt x="3369" y="32"/>
                  <a:pt x="3369" y="32"/>
                </a:cubicBezTo>
                <a:cubicBezTo>
                  <a:pt x="3369" y="31"/>
                  <a:pt x="3369" y="31"/>
                  <a:pt x="3369" y="31"/>
                </a:cubicBezTo>
                <a:cubicBezTo>
                  <a:pt x="3370" y="31"/>
                  <a:pt x="3370" y="31"/>
                  <a:pt x="3370" y="31"/>
                </a:cubicBezTo>
                <a:cubicBezTo>
                  <a:pt x="3371" y="31"/>
                  <a:pt x="3371" y="31"/>
                  <a:pt x="3371" y="31"/>
                </a:cubicBezTo>
                <a:cubicBezTo>
                  <a:pt x="3371" y="31"/>
                  <a:pt x="3371" y="31"/>
                  <a:pt x="3371" y="31"/>
                </a:cubicBezTo>
                <a:cubicBezTo>
                  <a:pt x="3371" y="31"/>
                  <a:pt x="3371" y="32"/>
                  <a:pt x="3371" y="32"/>
                </a:cubicBezTo>
                <a:close/>
                <a:moveTo>
                  <a:pt x="3377" y="30"/>
                </a:moveTo>
                <a:cubicBezTo>
                  <a:pt x="3377" y="30"/>
                  <a:pt x="3377" y="30"/>
                  <a:pt x="3377" y="30"/>
                </a:cubicBezTo>
                <a:cubicBezTo>
                  <a:pt x="3377" y="30"/>
                  <a:pt x="3377" y="30"/>
                  <a:pt x="3377" y="30"/>
                </a:cubicBezTo>
                <a:cubicBezTo>
                  <a:pt x="3377" y="31"/>
                  <a:pt x="3377" y="31"/>
                  <a:pt x="3377" y="31"/>
                </a:cubicBezTo>
                <a:cubicBezTo>
                  <a:pt x="3377" y="31"/>
                  <a:pt x="3377" y="31"/>
                  <a:pt x="3377" y="31"/>
                </a:cubicBezTo>
                <a:cubicBezTo>
                  <a:pt x="3376" y="30"/>
                  <a:pt x="3376" y="30"/>
                  <a:pt x="3376" y="30"/>
                </a:cubicBezTo>
                <a:cubicBezTo>
                  <a:pt x="3376" y="30"/>
                  <a:pt x="3376" y="30"/>
                  <a:pt x="3377" y="30"/>
                </a:cubicBezTo>
                <a:close/>
                <a:moveTo>
                  <a:pt x="3377" y="38"/>
                </a:moveTo>
                <a:cubicBezTo>
                  <a:pt x="3377" y="38"/>
                  <a:pt x="3377" y="38"/>
                  <a:pt x="3377" y="38"/>
                </a:cubicBezTo>
                <a:cubicBezTo>
                  <a:pt x="3377" y="38"/>
                  <a:pt x="3377" y="38"/>
                  <a:pt x="3377" y="38"/>
                </a:cubicBezTo>
                <a:cubicBezTo>
                  <a:pt x="3376" y="37"/>
                  <a:pt x="3377" y="37"/>
                  <a:pt x="3377" y="37"/>
                </a:cubicBezTo>
                <a:cubicBezTo>
                  <a:pt x="3377" y="37"/>
                  <a:pt x="3377" y="37"/>
                  <a:pt x="3377" y="37"/>
                </a:cubicBezTo>
                <a:cubicBezTo>
                  <a:pt x="3378" y="37"/>
                  <a:pt x="3378" y="37"/>
                  <a:pt x="3378" y="37"/>
                </a:cubicBezTo>
                <a:lnTo>
                  <a:pt x="3377" y="38"/>
                </a:lnTo>
                <a:close/>
                <a:moveTo>
                  <a:pt x="3385" y="34"/>
                </a:moveTo>
                <a:cubicBezTo>
                  <a:pt x="3385" y="34"/>
                  <a:pt x="3385" y="34"/>
                  <a:pt x="3385" y="34"/>
                </a:cubicBezTo>
                <a:cubicBezTo>
                  <a:pt x="3384" y="33"/>
                  <a:pt x="3384" y="33"/>
                  <a:pt x="3384" y="33"/>
                </a:cubicBezTo>
                <a:cubicBezTo>
                  <a:pt x="3384" y="33"/>
                  <a:pt x="3384" y="33"/>
                  <a:pt x="3384" y="33"/>
                </a:cubicBezTo>
                <a:cubicBezTo>
                  <a:pt x="3385" y="33"/>
                  <a:pt x="3385" y="33"/>
                  <a:pt x="3385" y="33"/>
                </a:cubicBezTo>
                <a:cubicBezTo>
                  <a:pt x="3385" y="33"/>
                  <a:pt x="3385" y="33"/>
                  <a:pt x="3385" y="33"/>
                </a:cubicBezTo>
                <a:cubicBezTo>
                  <a:pt x="3386" y="33"/>
                  <a:pt x="3386" y="33"/>
                  <a:pt x="3386" y="33"/>
                </a:cubicBezTo>
                <a:lnTo>
                  <a:pt x="3385" y="34"/>
                </a:lnTo>
                <a:close/>
                <a:moveTo>
                  <a:pt x="3395" y="31"/>
                </a:moveTo>
                <a:cubicBezTo>
                  <a:pt x="3395" y="31"/>
                  <a:pt x="3394" y="31"/>
                  <a:pt x="3394" y="31"/>
                </a:cubicBezTo>
                <a:cubicBezTo>
                  <a:pt x="3393" y="31"/>
                  <a:pt x="3393" y="30"/>
                  <a:pt x="3392" y="30"/>
                </a:cubicBezTo>
                <a:cubicBezTo>
                  <a:pt x="3391" y="29"/>
                  <a:pt x="3391" y="29"/>
                  <a:pt x="3391" y="29"/>
                </a:cubicBezTo>
                <a:cubicBezTo>
                  <a:pt x="3391" y="28"/>
                  <a:pt x="3391" y="28"/>
                  <a:pt x="3391" y="28"/>
                </a:cubicBezTo>
                <a:cubicBezTo>
                  <a:pt x="3392" y="27"/>
                  <a:pt x="3392" y="29"/>
                  <a:pt x="3393" y="29"/>
                </a:cubicBezTo>
                <a:cubicBezTo>
                  <a:pt x="3394" y="29"/>
                  <a:pt x="3394" y="29"/>
                  <a:pt x="3394" y="29"/>
                </a:cubicBezTo>
                <a:cubicBezTo>
                  <a:pt x="3395" y="29"/>
                  <a:pt x="3395" y="29"/>
                  <a:pt x="3396" y="29"/>
                </a:cubicBezTo>
                <a:cubicBezTo>
                  <a:pt x="3396" y="29"/>
                  <a:pt x="3396" y="29"/>
                  <a:pt x="3397" y="30"/>
                </a:cubicBezTo>
                <a:cubicBezTo>
                  <a:pt x="3397" y="30"/>
                  <a:pt x="3396" y="31"/>
                  <a:pt x="3395" y="31"/>
                </a:cubicBezTo>
                <a:close/>
                <a:moveTo>
                  <a:pt x="3403" y="37"/>
                </a:moveTo>
                <a:cubicBezTo>
                  <a:pt x="3403" y="37"/>
                  <a:pt x="3402" y="37"/>
                  <a:pt x="3402" y="37"/>
                </a:cubicBezTo>
                <a:cubicBezTo>
                  <a:pt x="3402" y="37"/>
                  <a:pt x="3402" y="36"/>
                  <a:pt x="3402" y="36"/>
                </a:cubicBezTo>
                <a:cubicBezTo>
                  <a:pt x="3402" y="35"/>
                  <a:pt x="3402" y="35"/>
                  <a:pt x="3402" y="35"/>
                </a:cubicBezTo>
                <a:cubicBezTo>
                  <a:pt x="3403" y="36"/>
                  <a:pt x="3403" y="36"/>
                  <a:pt x="3403" y="36"/>
                </a:cubicBezTo>
                <a:cubicBezTo>
                  <a:pt x="3403" y="36"/>
                  <a:pt x="3403" y="36"/>
                  <a:pt x="3403" y="36"/>
                </a:cubicBezTo>
                <a:cubicBezTo>
                  <a:pt x="3403" y="37"/>
                  <a:pt x="3403" y="37"/>
                  <a:pt x="3403" y="37"/>
                </a:cubicBezTo>
                <a:close/>
                <a:moveTo>
                  <a:pt x="3404" y="32"/>
                </a:moveTo>
                <a:cubicBezTo>
                  <a:pt x="3404" y="32"/>
                  <a:pt x="3404" y="32"/>
                  <a:pt x="3404" y="32"/>
                </a:cubicBezTo>
                <a:cubicBezTo>
                  <a:pt x="3403" y="31"/>
                  <a:pt x="3404" y="31"/>
                  <a:pt x="3404" y="31"/>
                </a:cubicBezTo>
                <a:cubicBezTo>
                  <a:pt x="3405" y="31"/>
                  <a:pt x="3405" y="31"/>
                  <a:pt x="3405" y="31"/>
                </a:cubicBezTo>
                <a:cubicBezTo>
                  <a:pt x="3405" y="32"/>
                  <a:pt x="3405" y="32"/>
                  <a:pt x="3405" y="32"/>
                </a:cubicBezTo>
                <a:lnTo>
                  <a:pt x="3404" y="32"/>
                </a:lnTo>
                <a:close/>
                <a:moveTo>
                  <a:pt x="3412" y="29"/>
                </a:moveTo>
                <a:cubicBezTo>
                  <a:pt x="3412" y="29"/>
                  <a:pt x="3411" y="29"/>
                  <a:pt x="3411" y="29"/>
                </a:cubicBezTo>
                <a:cubicBezTo>
                  <a:pt x="3410" y="28"/>
                  <a:pt x="3410" y="27"/>
                  <a:pt x="3411" y="27"/>
                </a:cubicBezTo>
                <a:cubicBezTo>
                  <a:pt x="3412" y="27"/>
                  <a:pt x="3412" y="27"/>
                  <a:pt x="3412" y="27"/>
                </a:cubicBezTo>
                <a:cubicBezTo>
                  <a:pt x="3413" y="28"/>
                  <a:pt x="3413" y="28"/>
                  <a:pt x="3413" y="28"/>
                </a:cubicBezTo>
                <a:cubicBezTo>
                  <a:pt x="3413" y="28"/>
                  <a:pt x="3413" y="29"/>
                  <a:pt x="3412" y="29"/>
                </a:cubicBezTo>
                <a:close/>
                <a:moveTo>
                  <a:pt x="3418" y="30"/>
                </a:moveTo>
                <a:cubicBezTo>
                  <a:pt x="3418" y="30"/>
                  <a:pt x="3418" y="30"/>
                  <a:pt x="3418" y="30"/>
                </a:cubicBezTo>
                <a:cubicBezTo>
                  <a:pt x="3417" y="30"/>
                  <a:pt x="3417" y="29"/>
                  <a:pt x="3417" y="29"/>
                </a:cubicBezTo>
                <a:cubicBezTo>
                  <a:pt x="3418" y="29"/>
                  <a:pt x="3418" y="29"/>
                  <a:pt x="3418" y="29"/>
                </a:cubicBezTo>
                <a:cubicBezTo>
                  <a:pt x="3418" y="29"/>
                  <a:pt x="3419" y="29"/>
                  <a:pt x="3418" y="30"/>
                </a:cubicBezTo>
                <a:close/>
                <a:moveTo>
                  <a:pt x="3420" y="33"/>
                </a:moveTo>
                <a:cubicBezTo>
                  <a:pt x="3420" y="33"/>
                  <a:pt x="3420" y="32"/>
                  <a:pt x="3421" y="32"/>
                </a:cubicBezTo>
                <a:cubicBezTo>
                  <a:pt x="3421" y="32"/>
                  <a:pt x="3421" y="32"/>
                  <a:pt x="3421" y="32"/>
                </a:cubicBezTo>
                <a:cubicBezTo>
                  <a:pt x="3421" y="32"/>
                  <a:pt x="3421" y="32"/>
                  <a:pt x="3421" y="32"/>
                </a:cubicBezTo>
                <a:cubicBezTo>
                  <a:pt x="3422" y="33"/>
                  <a:pt x="3421" y="34"/>
                  <a:pt x="3420" y="33"/>
                </a:cubicBezTo>
                <a:close/>
                <a:moveTo>
                  <a:pt x="3428" y="35"/>
                </a:moveTo>
                <a:cubicBezTo>
                  <a:pt x="3428" y="35"/>
                  <a:pt x="3428" y="35"/>
                  <a:pt x="3428" y="35"/>
                </a:cubicBezTo>
                <a:cubicBezTo>
                  <a:pt x="3427" y="35"/>
                  <a:pt x="3428" y="34"/>
                  <a:pt x="3428" y="34"/>
                </a:cubicBezTo>
                <a:cubicBezTo>
                  <a:pt x="3429" y="35"/>
                  <a:pt x="3429" y="35"/>
                  <a:pt x="3429" y="35"/>
                </a:cubicBezTo>
                <a:lnTo>
                  <a:pt x="3428" y="35"/>
                </a:lnTo>
                <a:close/>
                <a:moveTo>
                  <a:pt x="3430" y="27"/>
                </a:moveTo>
                <a:cubicBezTo>
                  <a:pt x="3430" y="27"/>
                  <a:pt x="3430" y="27"/>
                  <a:pt x="3430" y="27"/>
                </a:cubicBezTo>
                <a:cubicBezTo>
                  <a:pt x="3430" y="27"/>
                  <a:pt x="3430" y="27"/>
                  <a:pt x="3430" y="27"/>
                </a:cubicBezTo>
                <a:cubicBezTo>
                  <a:pt x="3431" y="27"/>
                  <a:pt x="3431" y="27"/>
                  <a:pt x="3431" y="27"/>
                </a:cubicBezTo>
                <a:cubicBezTo>
                  <a:pt x="3430" y="28"/>
                  <a:pt x="3430" y="28"/>
                  <a:pt x="3430" y="28"/>
                </a:cubicBezTo>
                <a:lnTo>
                  <a:pt x="3430" y="27"/>
                </a:lnTo>
                <a:close/>
                <a:moveTo>
                  <a:pt x="3434" y="31"/>
                </a:moveTo>
                <a:cubicBezTo>
                  <a:pt x="3434" y="32"/>
                  <a:pt x="3434" y="32"/>
                  <a:pt x="3433" y="32"/>
                </a:cubicBezTo>
                <a:cubicBezTo>
                  <a:pt x="3432" y="33"/>
                  <a:pt x="3432" y="33"/>
                  <a:pt x="3432" y="33"/>
                </a:cubicBezTo>
                <a:cubicBezTo>
                  <a:pt x="3432" y="33"/>
                  <a:pt x="3432" y="34"/>
                  <a:pt x="3431" y="33"/>
                </a:cubicBezTo>
                <a:cubicBezTo>
                  <a:pt x="3431" y="33"/>
                  <a:pt x="3431" y="33"/>
                  <a:pt x="3431" y="33"/>
                </a:cubicBezTo>
                <a:cubicBezTo>
                  <a:pt x="3430" y="33"/>
                  <a:pt x="3430" y="32"/>
                  <a:pt x="3430" y="32"/>
                </a:cubicBezTo>
                <a:cubicBezTo>
                  <a:pt x="3431" y="31"/>
                  <a:pt x="3431" y="31"/>
                  <a:pt x="3432" y="31"/>
                </a:cubicBezTo>
                <a:cubicBezTo>
                  <a:pt x="3432" y="30"/>
                  <a:pt x="3432" y="30"/>
                  <a:pt x="3432" y="30"/>
                </a:cubicBezTo>
                <a:cubicBezTo>
                  <a:pt x="3432" y="30"/>
                  <a:pt x="3433" y="30"/>
                  <a:pt x="3433" y="30"/>
                </a:cubicBezTo>
                <a:cubicBezTo>
                  <a:pt x="3434" y="30"/>
                  <a:pt x="3434" y="30"/>
                  <a:pt x="3434" y="30"/>
                </a:cubicBezTo>
                <a:cubicBezTo>
                  <a:pt x="3434" y="30"/>
                  <a:pt x="3434" y="30"/>
                  <a:pt x="3434" y="30"/>
                </a:cubicBezTo>
                <a:lnTo>
                  <a:pt x="3434" y="31"/>
                </a:lnTo>
                <a:close/>
                <a:moveTo>
                  <a:pt x="3439" y="36"/>
                </a:moveTo>
                <a:cubicBezTo>
                  <a:pt x="3438" y="36"/>
                  <a:pt x="3437" y="35"/>
                  <a:pt x="3438" y="35"/>
                </a:cubicBezTo>
                <a:cubicBezTo>
                  <a:pt x="3438" y="34"/>
                  <a:pt x="3438" y="34"/>
                  <a:pt x="3439" y="34"/>
                </a:cubicBezTo>
                <a:cubicBezTo>
                  <a:pt x="3439" y="34"/>
                  <a:pt x="3440" y="34"/>
                  <a:pt x="3440" y="35"/>
                </a:cubicBezTo>
                <a:cubicBezTo>
                  <a:pt x="3440" y="36"/>
                  <a:pt x="3439" y="36"/>
                  <a:pt x="3439" y="36"/>
                </a:cubicBezTo>
                <a:close/>
                <a:moveTo>
                  <a:pt x="3441" y="29"/>
                </a:moveTo>
                <a:cubicBezTo>
                  <a:pt x="3441" y="29"/>
                  <a:pt x="3441" y="30"/>
                  <a:pt x="3440" y="29"/>
                </a:cubicBezTo>
                <a:cubicBezTo>
                  <a:pt x="3440" y="29"/>
                  <a:pt x="3440" y="29"/>
                  <a:pt x="3440" y="29"/>
                </a:cubicBezTo>
                <a:cubicBezTo>
                  <a:pt x="3440" y="29"/>
                  <a:pt x="3440" y="29"/>
                  <a:pt x="3440" y="29"/>
                </a:cubicBezTo>
                <a:cubicBezTo>
                  <a:pt x="3440" y="28"/>
                  <a:pt x="3440" y="28"/>
                  <a:pt x="3440" y="28"/>
                </a:cubicBezTo>
                <a:cubicBezTo>
                  <a:pt x="3441" y="28"/>
                  <a:pt x="3441" y="28"/>
                  <a:pt x="3441" y="28"/>
                </a:cubicBezTo>
                <a:cubicBezTo>
                  <a:pt x="3441" y="28"/>
                  <a:pt x="3441" y="29"/>
                  <a:pt x="3441" y="29"/>
                </a:cubicBezTo>
                <a:close/>
                <a:moveTo>
                  <a:pt x="3445" y="33"/>
                </a:moveTo>
                <a:cubicBezTo>
                  <a:pt x="3444" y="34"/>
                  <a:pt x="3443" y="33"/>
                  <a:pt x="3444" y="32"/>
                </a:cubicBezTo>
                <a:cubicBezTo>
                  <a:pt x="3444" y="32"/>
                  <a:pt x="3444" y="32"/>
                  <a:pt x="3444" y="32"/>
                </a:cubicBezTo>
                <a:cubicBezTo>
                  <a:pt x="3445" y="32"/>
                  <a:pt x="3445" y="32"/>
                  <a:pt x="3445" y="32"/>
                </a:cubicBezTo>
                <a:cubicBezTo>
                  <a:pt x="3445" y="33"/>
                  <a:pt x="3445" y="33"/>
                  <a:pt x="3445" y="33"/>
                </a:cubicBezTo>
                <a:close/>
                <a:moveTo>
                  <a:pt x="3446" y="29"/>
                </a:moveTo>
                <a:cubicBezTo>
                  <a:pt x="3446" y="29"/>
                  <a:pt x="3446" y="29"/>
                  <a:pt x="3446" y="29"/>
                </a:cubicBezTo>
                <a:cubicBezTo>
                  <a:pt x="3445" y="30"/>
                  <a:pt x="3445" y="29"/>
                  <a:pt x="3445" y="29"/>
                </a:cubicBezTo>
                <a:cubicBezTo>
                  <a:pt x="3445" y="28"/>
                  <a:pt x="3445" y="28"/>
                  <a:pt x="3445" y="28"/>
                </a:cubicBezTo>
                <a:cubicBezTo>
                  <a:pt x="3445" y="27"/>
                  <a:pt x="3445" y="27"/>
                  <a:pt x="3445" y="27"/>
                </a:cubicBezTo>
                <a:cubicBezTo>
                  <a:pt x="3446" y="27"/>
                  <a:pt x="3446" y="27"/>
                  <a:pt x="3447" y="28"/>
                </a:cubicBezTo>
                <a:cubicBezTo>
                  <a:pt x="3447" y="28"/>
                  <a:pt x="3447" y="29"/>
                  <a:pt x="3446" y="29"/>
                </a:cubicBezTo>
                <a:close/>
                <a:moveTo>
                  <a:pt x="3463" y="37"/>
                </a:moveTo>
                <a:cubicBezTo>
                  <a:pt x="3463" y="37"/>
                  <a:pt x="3463" y="36"/>
                  <a:pt x="3463" y="36"/>
                </a:cubicBezTo>
                <a:cubicBezTo>
                  <a:pt x="3464" y="36"/>
                  <a:pt x="3464" y="36"/>
                  <a:pt x="3464" y="36"/>
                </a:cubicBezTo>
                <a:cubicBezTo>
                  <a:pt x="3464" y="37"/>
                  <a:pt x="3464" y="37"/>
                  <a:pt x="3464" y="37"/>
                </a:cubicBezTo>
                <a:lnTo>
                  <a:pt x="3463" y="37"/>
                </a:lnTo>
                <a:close/>
                <a:moveTo>
                  <a:pt x="3468" y="29"/>
                </a:moveTo>
                <a:cubicBezTo>
                  <a:pt x="3468" y="29"/>
                  <a:pt x="3468" y="29"/>
                  <a:pt x="3468" y="29"/>
                </a:cubicBezTo>
                <a:cubicBezTo>
                  <a:pt x="3467" y="29"/>
                  <a:pt x="3468" y="28"/>
                  <a:pt x="3468" y="28"/>
                </a:cubicBezTo>
                <a:cubicBezTo>
                  <a:pt x="3469" y="28"/>
                  <a:pt x="3469" y="28"/>
                  <a:pt x="3469" y="28"/>
                </a:cubicBezTo>
                <a:cubicBezTo>
                  <a:pt x="3469" y="29"/>
                  <a:pt x="3469" y="29"/>
                  <a:pt x="3469" y="29"/>
                </a:cubicBezTo>
                <a:lnTo>
                  <a:pt x="3468" y="29"/>
                </a:lnTo>
                <a:close/>
                <a:moveTo>
                  <a:pt x="3476" y="35"/>
                </a:moveTo>
                <a:cubicBezTo>
                  <a:pt x="3476" y="35"/>
                  <a:pt x="3476" y="34"/>
                  <a:pt x="3476" y="34"/>
                </a:cubicBezTo>
                <a:cubicBezTo>
                  <a:pt x="3477" y="34"/>
                  <a:pt x="3477" y="34"/>
                  <a:pt x="3477" y="34"/>
                </a:cubicBezTo>
                <a:cubicBezTo>
                  <a:pt x="3477" y="35"/>
                  <a:pt x="3477" y="35"/>
                  <a:pt x="3477" y="35"/>
                </a:cubicBezTo>
                <a:lnTo>
                  <a:pt x="3476" y="35"/>
                </a:lnTo>
                <a:close/>
                <a:moveTo>
                  <a:pt x="3493" y="31"/>
                </a:moveTo>
                <a:cubicBezTo>
                  <a:pt x="3492" y="30"/>
                  <a:pt x="3492" y="30"/>
                  <a:pt x="3492" y="30"/>
                </a:cubicBezTo>
                <a:cubicBezTo>
                  <a:pt x="3492" y="30"/>
                  <a:pt x="3491" y="30"/>
                  <a:pt x="3491" y="29"/>
                </a:cubicBezTo>
                <a:cubicBezTo>
                  <a:pt x="3491" y="28"/>
                  <a:pt x="3491" y="28"/>
                  <a:pt x="3491" y="28"/>
                </a:cubicBezTo>
                <a:cubicBezTo>
                  <a:pt x="3491" y="28"/>
                  <a:pt x="3491" y="28"/>
                  <a:pt x="3491" y="28"/>
                </a:cubicBezTo>
                <a:cubicBezTo>
                  <a:pt x="3492" y="28"/>
                  <a:pt x="3492" y="28"/>
                  <a:pt x="3492" y="28"/>
                </a:cubicBezTo>
                <a:cubicBezTo>
                  <a:pt x="3493" y="29"/>
                  <a:pt x="3493" y="29"/>
                  <a:pt x="3493" y="29"/>
                </a:cubicBezTo>
                <a:cubicBezTo>
                  <a:pt x="3493" y="30"/>
                  <a:pt x="3494" y="30"/>
                  <a:pt x="3494" y="31"/>
                </a:cubicBezTo>
                <a:lnTo>
                  <a:pt x="3493" y="31"/>
                </a:lnTo>
                <a:close/>
                <a:moveTo>
                  <a:pt x="3494" y="34"/>
                </a:moveTo>
                <a:cubicBezTo>
                  <a:pt x="3494" y="34"/>
                  <a:pt x="3494" y="33"/>
                  <a:pt x="3494" y="33"/>
                </a:cubicBezTo>
                <a:cubicBezTo>
                  <a:pt x="3495" y="33"/>
                  <a:pt x="3495" y="33"/>
                  <a:pt x="3495" y="33"/>
                </a:cubicBezTo>
                <a:cubicBezTo>
                  <a:pt x="3495" y="34"/>
                  <a:pt x="3495" y="34"/>
                  <a:pt x="3495" y="34"/>
                </a:cubicBezTo>
                <a:lnTo>
                  <a:pt x="3494" y="34"/>
                </a:lnTo>
                <a:close/>
                <a:moveTo>
                  <a:pt x="3499" y="29"/>
                </a:moveTo>
                <a:cubicBezTo>
                  <a:pt x="3498" y="29"/>
                  <a:pt x="3498" y="29"/>
                  <a:pt x="3498" y="28"/>
                </a:cubicBezTo>
                <a:cubicBezTo>
                  <a:pt x="3498" y="28"/>
                  <a:pt x="3498" y="28"/>
                  <a:pt x="3498" y="28"/>
                </a:cubicBezTo>
                <a:cubicBezTo>
                  <a:pt x="3498" y="28"/>
                  <a:pt x="3498" y="28"/>
                  <a:pt x="3498" y="28"/>
                </a:cubicBezTo>
                <a:cubicBezTo>
                  <a:pt x="3499" y="27"/>
                  <a:pt x="3499" y="28"/>
                  <a:pt x="3499" y="28"/>
                </a:cubicBezTo>
                <a:cubicBezTo>
                  <a:pt x="3499" y="28"/>
                  <a:pt x="3499" y="28"/>
                  <a:pt x="3499" y="28"/>
                </a:cubicBezTo>
                <a:lnTo>
                  <a:pt x="3499" y="29"/>
                </a:lnTo>
                <a:close/>
                <a:moveTo>
                  <a:pt x="3508" y="31"/>
                </a:moveTo>
                <a:cubicBezTo>
                  <a:pt x="3507" y="31"/>
                  <a:pt x="3507" y="31"/>
                  <a:pt x="3507" y="31"/>
                </a:cubicBezTo>
                <a:cubicBezTo>
                  <a:pt x="3506" y="31"/>
                  <a:pt x="3506" y="30"/>
                  <a:pt x="3507" y="30"/>
                </a:cubicBezTo>
                <a:cubicBezTo>
                  <a:pt x="3507" y="30"/>
                  <a:pt x="3507" y="30"/>
                  <a:pt x="3507" y="30"/>
                </a:cubicBezTo>
                <a:cubicBezTo>
                  <a:pt x="3508" y="30"/>
                  <a:pt x="3508" y="31"/>
                  <a:pt x="3508" y="31"/>
                </a:cubicBezTo>
                <a:close/>
                <a:moveTo>
                  <a:pt x="3510" y="30"/>
                </a:moveTo>
                <a:cubicBezTo>
                  <a:pt x="3509" y="30"/>
                  <a:pt x="3509" y="30"/>
                  <a:pt x="3509" y="30"/>
                </a:cubicBezTo>
                <a:cubicBezTo>
                  <a:pt x="3509" y="29"/>
                  <a:pt x="3509" y="29"/>
                  <a:pt x="3509" y="29"/>
                </a:cubicBezTo>
                <a:cubicBezTo>
                  <a:pt x="3509" y="29"/>
                  <a:pt x="3509" y="29"/>
                  <a:pt x="3509" y="29"/>
                </a:cubicBezTo>
                <a:cubicBezTo>
                  <a:pt x="3510" y="29"/>
                  <a:pt x="3510" y="29"/>
                  <a:pt x="3510" y="29"/>
                </a:cubicBezTo>
                <a:cubicBezTo>
                  <a:pt x="3510" y="29"/>
                  <a:pt x="3510" y="29"/>
                  <a:pt x="3510" y="29"/>
                </a:cubicBezTo>
                <a:lnTo>
                  <a:pt x="3510" y="30"/>
                </a:lnTo>
                <a:close/>
                <a:moveTo>
                  <a:pt x="3517" y="30"/>
                </a:moveTo>
                <a:cubicBezTo>
                  <a:pt x="3517" y="30"/>
                  <a:pt x="3517" y="29"/>
                  <a:pt x="3517" y="29"/>
                </a:cubicBezTo>
                <a:cubicBezTo>
                  <a:pt x="3518" y="29"/>
                  <a:pt x="3518" y="29"/>
                  <a:pt x="3518" y="29"/>
                </a:cubicBezTo>
                <a:cubicBezTo>
                  <a:pt x="3518" y="29"/>
                  <a:pt x="3518" y="29"/>
                  <a:pt x="3518" y="29"/>
                </a:cubicBezTo>
                <a:cubicBezTo>
                  <a:pt x="3518" y="30"/>
                  <a:pt x="3518" y="30"/>
                  <a:pt x="3517" y="30"/>
                </a:cubicBezTo>
                <a:close/>
                <a:moveTo>
                  <a:pt x="3520" y="35"/>
                </a:moveTo>
                <a:cubicBezTo>
                  <a:pt x="3520" y="36"/>
                  <a:pt x="3519" y="36"/>
                  <a:pt x="3519" y="36"/>
                </a:cubicBezTo>
                <a:cubicBezTo>
                  <a:pt x="3519" y="35"/>
                  <a:pt x="3519" y="35"/>
                  <a:pt x="3519" y="35"/>
                </a:cubicBezTo>
                <a:cubicBezTo>
                  <a:pt x="3519" y="34"/>
                  <a:pt x="3519" y="34"/>
                  <a:pt x="3519" y="34"/>
                </a:cubicBezTo>
                <a:cubicBezTo>
                  <a:pt x="3520" y="34"/>
                  <a:pt x="3520" y="34"/>
                  <a:pt x="3520" y="34"/>
                </a:cubicBezTo>
                <a:cubicBezTo>
                  <a:pt x="3520" y="35"/>
                  <a:pt x="3520" y="35"/>
                  <a:pt x="3520" y="35"/>
                </a:cubicBezTo>
                <a:close/>
                <a:moveTo>
                  <a:pt x="3523" y="27"/>
                </a:moveTo>
                <a:cubicBezTo>
                  <a:pt x="3523" y="29"/>
                  <a:pt x="3523" y="29"/>
                  <a:pt x="3523" y="29"/>
                </a:cubicBezTo>
                <a:cubicBezTo>
                  <a:pt x="3523" y="29"/>
                  <a:pt x="3522" y="29"/>
                  <a:pt x="3522" y="28"/>
                </a:cubicBezTo>
                <a:cubicBezTo>
                  <a:pt x="3522" y="28"/>
                  <a:pt x="3522" y="28"/>
                  <a:pt x="3522" y="28"/>
                </a:cubicBezTo>
                <a:cubicBezTo>
                  <a:pt x="3522" y="28"/>
                  <a:pt x="3522" y="28"/>
                  <a:pt x="3523" y="27"/>
                </a:cubicBezTo>
                <a:close/>
                <a:moveTo>
                  <a:pt x="3522" y="33"/>
                </a:moveTo>
                <a:cubicBezTo>
                  <a:pt x="3522" y="33"/>
                  <a:pt x="3522" y="33"/>
                  <a:pt x="3522" y="33"/>
                </a:cubicBezTo>
                <a:cubicBezTo>
                  <a:pt x="3523" y="33"/>
                  <a:pt x="3523" y="33"/>
                  <a:pt x="3523" y="33"/>
                </a:cubicBezTo>
                <a:cubicBezTo>
                  <a:pt x="3523" y="34"/>
                  <a:pt x="3523" y="34"/>
                  <a:pt x="3523" y="34"/>
                </a:cubicBezTo>
                <a:lnTo>
                  <a:pt x="3522" y="33"/>
                </a:lnTo>
                <a:close/>
                <a:moveTo>
                  <a:pt x="3527" y="26"/>
                </a:moveTo>
                <a:cubicBezTo>
                  <a:pt x="3527" y="26"/>
                  <a:pt x="3527" y="26"/>
                  <a:pt x="3526" y="26"/>
                </a:cubicBezTo>
                <a:cubicBezTo>
                  <a:pt x="3526" y="26"/>
                  <a:pt x="3526" y="26"/>
                  <a:pt x="3526" y="26"/>
                </a:cubicBezTo>
                <a:cubicBezTo>
                  <a:pt x="3527" y="26"/>
                  <a:pt x="3527" y="26"/>
                  <a:pt x="3527" y="26"/>
                </a:cubicBezTo>
                <a:cubicBezTo>
                  <a:pt x="3527" y="26"/>
                  <a:pt x="3527" y="26"/>
                  <a:pt x="3527" y="26"/>
                </a:cubicBezTo>
                <a:close/>
                <a:moveTo>
                  <a:pt x="3561" y="27"/>
                </a:moveTo>
                <a:cubicBezTo>
                  <a:pt x="3561" y="27"/>
                  <a:pt x="3561" y="27"/>
                  <a:pt x="3560" y="27"/>
                </a:cubicBezTo>
                <a:cubicBezTo>
                  <a:pt x="3561" y="26"/>
                  <a:pt x="3561" y="26"/>
                  <a:pt x="3561" y="26"/>
                </a:cubicBezTo>
                <a:cubicBezTo>
                  <a:pt x="3561" y="26"/>
                  <a:pt x="3561" y="26"/>
                  <a:pt x="3561" y="26"/>
                </a:cubicBezTo>
                <a:cubicBezTo>
                  <a:pt x="3561" y="27"/>
                  <a:pt x="3561" y="27"/>
                  <a:pt x="3561" y="27"/>
                </a:cubicBezTo>
                <a:close/>
                <a:moveTo>
                  <a:pt x="3569" y="26"/>
                </a:moveTo>
                <a:cubicBezTo>
                  <a:pt x="3569" y="26"/>
                  <a:pt x="3569" y="26"/>
                  <a:pt x="3569" y="26"/>
                </a:cubicBezTo>
                <a:cubicBezTo>
                  <a:pt x="3569" y="26"/>
                  <a:pt x="3569" y="26"/>
                  <a:pt x="3569" y="26"/>
                </a:cubicBezTo>
                <a:cubicBezTo>
                  <a:pt x="3569" y="26"/>
                  <a:pt x="3569" y="26"/>
                  <a:pt x="3569" y="26"/>
                </a:cubicBezTo>
                <a:close/>
                <a:moveTo>
                  <a:pt x="3583" y="27"/>
                </a:moveTo>
                <a:cubicBezTo>
                  <a:pt x="3582" y="27"/>
                  <a:pt x="3582" y="27"/>
                  <a:pt x="3581" y="27"/>
                </a:cubicBezTo>
                <a:cubicBezTo>
                  <a:pt x="3581" y="27"/>
                  <a:pt x="3581" y="27"/>
                  <a:pt x="3581" y="27"/>
                </a:cubicBezTo>
                <a:cubicBezTo>
                  <a:pt x="3582" y="27"/>
                  <a:pt x="3582" y="27"/>
                  <a:pt x="3582" y="27"/>
                </a:cubicBezTo>
                <a:cubicBezTo>
                  <a:pt x="3583" y="27"/>
                  <a:pt x="3583" y="27"/>
                  <a:pt x="3583" y="27"/>
                </a:cubicBezTo>
                <a:cubicBezTo>
                  <a:pt x="3583" y="27"/>
                  <a:pt x="3583" y="27"/>
                  <a:pt x="3583" y="27"/>
                </a:cubicBezTo>
                <a:cubicBezTo>
                  <a:pt x="3583" y="27"/>
                  <a:pt x="3583" y="27"/>
                  <a:pt x="3583" y="27"/>
                </a:cubicBezTo>
                <a:close/>
                <a:moveTo>
                  <a:pt x="3586" y="24"/>
                </a:moveTo>
                <a:cubicBezTo>
                  <a:pt x="3586" y="24"/>
                  <a:pt x="3586" y="24"/>
                  <a:pt x="3586" y="24"/>
                </a:cubicBezTo>
                <a:cubicBezTo>
                  <a:pt x="3586" y="23"/>
                  <a:pt x="3586" y="23"/>
                  <a:pt x="3586" y="23"/>
                </a:cubicBezTo>
                <a:cubicBezTo>
                  <a:pt x="3587" y="23"/>
                  <a:pt x="3587" y="23"/>
                  <a:pt x="3587" y="23"/>
                </a:cubicBezTo>
                <a:cubicBezTo>
                  <a:pt x="3587" y="23"/>
                  <a:pt x="3587" y="23"/>
                  <a:pt x="3586" y="24"/>
                </a:cubicBezTo>
                <a:cubicBezTo>
                  <a:pt x="3586" y="24"/>
                  <a:pt x="3586" y="24"/>
                  <a:pt x="3586" y="24"/>
                </a:cubicBezTo>
                <a:close/>
                <a:moveTo>
                  <a:pt x="3592" y="25"/>
                </a:moveTo>
                <a:cubicBezTo>
                  <a:pt x="3592" y="25"/>
                  <a:pt x="3592" y="25"/>
                  <a:pt x="3592" y="25"/>
                </a:cubicBezTo>
                <a:cubicBezTo>
                  <a:pt x="3592" y="25"/>
                  <a:pt x="3592" y="25"/>
                  <a:pt x="3592" y="25"/>
                </a:cubicBezTo>
                <a:cubicBezTo>
                  <a:pt x="3592" y="25"/>
                  <a:pt x="3592" y="26"/>
                  <a:pt x="3592" y="26"/>
                </a:cubicBezTo>
                <a:cubicBezTo>
                  <a:pt x="3591" y="26"/>
                  <a:pt x="3591" y="25"/>
                  <a:pt x="3591" y="25"/>
                </a:cubicBezTo>
                <a:cubicBezTo>
                  <a:pt x="3591" y="25"/>
                  <a:pt x="3591" y="25"/>
                  <a:pt x="3591" y="25"/>
                </a:cubicBezTo>
                <a:cubicBezTo>
                  <a:pt x="3591" y="24"/>
                  <a:pt x="3591" y="24"/>
                  <a:pt x="3592" y="24"/>
                </a:cubicBezTo>
                <a:cubicBezTo>
                  <a:pt x="3593" y="24"/>
                  <a:pt x="3593" y="24"/>
                  <a:pt x="3593" y="24"/>
                </a:cubicBezTo>
                <a:cubicBezTo>
                  <a:pt x="3593" y="24"/>
                  <a:pt x="3593" y="24"/>
                  <a:pt x="3593" y="24"/>
                </a:cubicBezTo>
                <a:cubicBezTo>
                  <a:pt x="3593" y="24"/>
                  <a:pt x="3592" y="24"/>
                  <a:pt x="3592" y="25"/>
                </a:cubicBezTo>
                <a:close/>
                <a:moveTo>
                  <a:pt x="3599" y="27"/>
                </a:moveTo>
                <a:cubicBezTo>
                  <a:pt x="3599" y="27"/>
                  <a:pt x="3599" y="27"/>
                  <a:pt x="3599" y="26"/>
                </a:cubicBezTo>
                <a:cubicBezTo>
                  <a:pt x="3599" y="26"/>
                  <a:pt x="3598" y="26"/>
                  <a:pt x="3598" y="26"/>
                </a:cubicBezTo>
                <a:cubicBezTo>
                  <a:pt x="3599" y="26"/>
                  <a:pt x="3599" y="26"/>
                  <a:pt x="3599" y="26"/>
                </a:cubicBezTo>
                <a:cubicBezTo>
                  <a:pt x="3599" y="26"/>
                  <a:pt x="3599" y="26"/>
                  <a:pt x="3599" y="26"/>
                </a:cubicBezTo>
                <a:cubicBezTo>
                  <a:pt x="3599" y="27"/>
                  <a:pt x="3599" y="27"/>
                  <a:pt x="3599" y="27"/>
                </a:cubicBezTo>
                <a:cubicBezTo>
                  <a:pt x="3599" y="27"/>
                  <a:pt x="3599" y="27"/>
                  <a:pt x="3599" y="27"/>
                </a:cubicBezTo>
                <a:close/>
                <a:moveTo>
                  <a:pt x="3607" y="31"/>
                </a:moveTo>
                <a:cubicBezTo>
                  <a:pt x="3607" y="30"/>
                  <a:pt x="3607" y="30"/>
                  <a:pt x="3607" y="30"/>
                </a:cubicBezTo>
                <a:cubicBezTo>
                  <a:pt x="3607" y="30"/>
                  <a:pt x="3607" y="30"/>
                  <a:pt x="3607" y="30"/>
                </a:cubicBezTo>
                <a:cubicBezTo>
                  <a:pt x="3608" y="30"/>
                  <a:pt x="3608" y="30"/>
                  <a:pt x="3608" y="30"/>
                </a:cubicBezTo>
                <a:cubicBezTo>
                  <a:pt x="3608" y="30"/>
                  <a:pt x="3608" y="30"/>
                  <a:pt x="3608" y="30"/>
                </a:cubicBezTo>
                <a:lnTo>
                  <a:pt x="3607" y="31"/>
                </a:lnTo>
                <a:close/>
                <a:moveTo>
                  <a:pt x="3635" y="25"/>
                </a:moveTo>
                <a:cubicBezTo>
                  <a:pt x="3634" y="25"/>
                  <a:pt x="3634" y="25"/>
                  <a:pt x="3634" y="25"/>
                </a:cubicBezTo>
                <a:cubicBezTo>
                  <a:pt x="3634" y="25"/>
                  <a:pt x="3633" y="25"/>
                  <a:pt x="3633" y="26"/>
                </a:cubicBezTo>
                <a:cubicBezTo>
                  <a:pt x="3632" y="26"/>
                  <a:pt x="3632" y="26"/>
                  <a:pt x="3632" y="26"/>
                </a:cubicBezTo>
                <a:cubicBezTo>
                  <a:pt x="3632" y="25"/>
                  <a:pt x="3632" y="25"/>
                  <a:pt x="3632" y="25"/>
                </a:cubicBezTo>
                <a:cubicBezTo>
                  <a:pt x="3633" y="25"/>
                  <a:pt x="3633" y="25"/>
                  <a:pt x="3633" y="24"/>
                </a:cubicBezTo>
                <a:cubicBezTo>
                  <a:pt x="3633" y="24"/>
                  <a:pt x="3633" y="24"/>
                  <a:pt x="3633" y="24"/>
                </a:cubicBezTo>
                <a:cubicBezTo>
                  <a:pt x="3633" y="23"/>
                  <a:pt x="3633" y="23"/>
                  <a:pt x="3633" y="23"/>
                </a:cubicBezTo>
                <a:cubicBezTo>
                  <a:pt x="3634" y="23"/>
                  <a:pt x="3635" y="23"/>
                  <a:pt x="3635" y="24"/>
                </a:cubicBezTo>
                <a:cubicBezTo>
                  <a:pt x="3635" y="24"/>
                  <a:pt x="3635" y="25"/>
                  <a:pt x="3635" y="25"/>
                </a:cubicBezTo>
                <a:close/>
                <a:moveTo>
                  <a:pt x="3638" y="23"/>
                </a:moveTo>
                <a:cubicBezTo>
                  <a:pt x="3638" y="23"/>
                  <a:pt x="3638" y="23"/>
                  <a:pt x="3638" y="23"/>
                </a:cubicBezTo>
                <a:cubicBezTo>
                  <a:pt x="3638" y="23"/>
                  <a:pt x="3637" y="23"/>
                  <a:pt x="3637" y="23"/>
                </a:cubicBezTo>
                <a:cubicBezTo>
                  <a:pt x="3636" y="23"/>
                  <a:pt x="3636" y="23"/>
                  <a:pt x="3636" y="23"/>
                </a:cubicBezTo>
                <a:cubicBezTo>
                  <a:pt x="3636" y="22"/>
                  <a:pt x="3637" y="22"/>
                  <a:pt x="3638" y="22"/>
                </a:cubicBezTo>
                <a:cubicBezTo>
                  <a:pt x="3638" y="22"/>
                  <a:pt x="3638" y="22"/>
                  <a:pt x="3638" y="22"/>
                </a:cubicBezTo>
                <a:lnTo>
                  <a:pt x="3638" y="23"/>
                </a:lnTo>
                <a:close/>
                <a:moveTo>
                  <a:pt x="3647" y="30"/>
                </a:moveTo>
                <a:cubicBezTo>
                  <a:pt x="3647" y="30"/>
                  <a:pt x="3647" y="30"/>
                  <a:pt x="3647" y="30"/>
                </a:cubicBezTo>
                <a:cubicBezTo>
                  <a:pt x="3647" y="29"/>
                  <a:pt x="3647" y="29"/>
                  <a:pt x="3647" y="29"/>
                </a:cubicBezTo>
                <a:cubicBezTo>
                  <a:pt x="3647" y="29"/>
                  <a:pt x="3647" y="29"/>
                  <a:pt x="3647" y="29"/>
                </a:cubicBezTo>
                <a:cubicBezTo>
                  <a:pt x="3647" y="30"/>
                  <a:pt x="3647" y="30"/>
                  <a:pt x="3647" y="30"/>
                </a:cubicBezTo>
                <a:close/>
                <a:moveTo>
                  <a:pt x="3655" y="27"/>
                </a:moveTo>
                <a:cubicBezTo>
                  <a:pt x="3654" y="28"/>
                  <a:pt x="3654" y="28"/>
                  <a:pt x="3654" y="28"/>
                </a:cubicBezTo>
                <a:cubicBezTo>
                  <a:pt x="3653" y="27"/>
                  <a:pt x="3653" y="27"/>
                  <a:pt x="3653" y="27"/>
                </a:cubicBezTo>
                <a:cubicBezTo>
                  <a:pt x="3653" y="26"/>
                  <a:pt x="3653" y="26"/>
                  <a:pt x="3654" y="26"/>
                </a:cubicBezTo>
                <a:cubicBezTo>
                  <a:pt x="3655" y="26"/>
                  <a:pt x="3655" y="26"/>
                  <a:pt x="3655" y="26"/>
                </a:cubicBezTo>
                <a:cubicBezTo>
                  <a:pt x="3655" y="26"/>
                  <a:pt x="3655" y="26"/>
                  <a:pt x="3655" y="26"/>
                </a:cubicBezTo>
                <a:cubicBezTo>
                  <a:pt x="3655" y="27"/>
                  <a:pt x="3655" y="27"/>
                  <a:pt x="3655" y="27"/>
                </a:cubicBezTo>
                <a:close/>
                <a:moveTo>
                  <a:pt x="3660" y="26"/>
                </a:moveTo>
                <a:cubicBezTo>
                  <a:pt x="3661" y="26"/>
                  <a:pt x="3661" y="26"/>
                  <a:pt x="3661" y="26"/>
                </a:cubicBezTo>
                <a:cubicBezTo>
                  <a:pt x="3661" y="26"/>
                  <a:pt x="3661" y="27"/>
                  <a:pt x="3661" y="27"/>
                </a:cubicBezTo>
                <a:cubicBezTo>
                  <a:pt x="3661" y="27"/>
                  <a:pt x="3661" y="28"/>
                  <a:pt x="3660" y="27"/>
                </a:cubicBezTo>
                <a:cubicBezTo>
                  <a:pt x="3660" y="27"/>
                  <a:pt x="3660" y="27"/>
                  <a:pt x="3660" y="27"/>
                </a:cubicBezTo>
                <a:cubicBezTo>
                  <a:pt x="3660" y="27"/>
                  <a:pt x="3660" y="27"/>
                  <a:pt x="3660" y="27"/>
                </a:cubicBezTo>
                <a:lnTo>
                  <a:pt x="3660" y="26"/>
                </a:lnTo>
                <a:close/>
                <a:moveTo>
                  <a:pt x="3663" y="30"/>
                </a:moveTo>
                <a:cubicBezTo>
                  <a:pt x="3662" y="31"/>
                  <a:pt x="3662" y="31"/>
                  <a:pt x="3661" y="31"/>
                </a:cubicBezTo>
                <a:cubicBezTo>
                  <a:pt x="3661" y="31"/>
                  <a:pt x="3660" y="32"/>
                  <a:pt x="3660" y="31"/>
                </a:cubicBezTo>
                <a:cubicBezTo>
                  <a:pt x="3660" y="31"/>
                  <a:pt x="3659" y="31"/>
                  <a:pt x="3659" y="30"/>
                </a:cubicBezTo>
                <a:cubicBezTo>
                  <a:pt x="3660" y="30"/>
                  <a:pt x="3660" y="30"/>
                  <a:pt x="3660" y="30"/>
                </a:cubicBezTo>
                <a:cubicBezTo>
                  <a:pt x="3660" y="29"/>
                  <a:pt x="3660" y="29"/>
                  <a:pt x="3660" y="29"/>
                </a:cubicBezTo>
                <a:cubicBezTo>
                  <a:pt x="3661" y="29"/>
                  <a:pt x="3661" y="30"/>
                  <a:pt x="3662" y="29"/>
                </a:cubicBezTo>
                <a:cubicBezTo>
                  <a:pt x="3662" y="29"/>
                  <a:pt x="3662" y="28"/>
                  <a:pt x="3663" y="28"/>
                </a:cubicBezTo>
                <a:cubicBezTo>
                  <a:pt x="3664" y="28"/>
                  <a:pt x="3664" y="28"/>
                  <a:pt x="3664" y="28"/>
                </a:cubicBezTo>
                <a:cubicBezTo>
                  <a:pt x="3664" y="29"/>
                  <a:pt x="3664" y="29"/>
                  <a:pt x="3664" y="29"/>
                </a:cubicBezTo>
                <a:cubicBezTo>
                  <a:pt x="3664" y="29"/>
                  <a:pt x="3663" y="30"/>
                  <a:pt x="3663" y="30"/>
                </a:cubicBezTo>
                <a:close/>
                <a:moveTo>
                  <a:pt x="3665" y="27"/>
                </a:moveTo>
                <a:cubicBezTo>
                  <a:pt x="3664" y="27"/>
                  <a:pt x="3664" y="26"/>
                  <a:pt x="3665" y="26"/>
                </a:cubicBezTo>
                <a:cubicBezTo>
                  <a:pt x="3665" y="26"/>
                  <a:pt x="3665" y="26"/>
                  <a:pt x="3665" y="26"/>
                </a:cubicBezTo>
                <a:cubicBezTo>
                  <a:pt x="3665" y="27"/>
                  <a:pt x="3665" y="27"/>
                  <a:pt x="3665" y="27"/>
                </a:cubicBezTo>
                <a:close/>
                <a:moveTo>
                  <a:pt x="3673" y="27"/>
                </a:moveTo>
                <a:cubicBezTo>
                  <a:pt x="3673" y="26"/>
                  <a:pt x="3673" y="26"/>
                  <a:pt x="3673" y="26"/>
                </a:cubicBezTo>
                <a:cubicBezTo>
                  <a:pt x="3672" y="25"/>
                  <a:pt x="3672" y="25"/>
                  <a:pt x="3672" y="25"/>
                </a:cubicBezTo>
                <a:cubicBezTo>
                  <a:pt x="3672" y="24"/>
                  <a:pt x="3672" y="24"/>
                  <a:pt x="3672" y="24"/>
                </a:cubicBezTo>
                <a:cubicBezTo>
                  <a:pt x="3673" y="24"/>
                  <a:pt x="3673" y="24"/>
                  <a:pt x="3673" y="24"/>
                </a:cubicBezTo>
                <a:cubicBezTo>
                  <a:pt x="3673" y="24"/>
                  <a:pt x="3673" y="24"/>
                  <a:pt x="3674" y="25"/>
                </a:cubicBezTo>
                <a:cubicBezTo>
                  <a:pt x="3674" y="25"/>
                  <a:pt x="3674" y="25"/>
                  <a:pt x="3675" y="26"/>
                </a:cubicBezTo>
                <a:cubicBezTo>
                  <a:pt x="3675" y="26"/>
                  <a:pt x="3675" y="26"/>
                  <a:pt x="3675" y="26"/>
                </a:cubicBezTo>
                <a:cubicBezTo>
                  <a:pt x="3674" y="27"/>
                  <a:pt x="3674" y="27"/>
                  <a:pt x="3673" y="27"/>
                </a:cubicBezTo>
                <a:close/>
                <a:moveTo>
                  <a:pt x="3675" y="28"/>
                </a:moveTo>
                <a:cubicBezTo>
                  <a:pt x="3675" y="28"/>
                  <a:pt x="3675" y="27"/>
                  <a:pt x="3675" y="27"/>
                </a:cubicBezTo>
                <a:cubicBezTo>
                  <a:pt x="3676" y="27"/>
                  <a:pt x="3676" y="27"/>
                  <a:pt x="3676" y="27"/>
                </a:cubicBezTo>
                <a:cubicBezTo>
                  <a:pt x="3676" y="28"/>
                  <a:pt x="3676" y="28"/>
                  <a:pt x="3676" y="28"/>
                </a:cubicBezTo>
                <a:lnTo>
                  <a:pt x="3675" y="28"/>
                </a:lnTo>
                <a:close/>
                <a:moveTo>
                  <a:pt x="3692" y="31"/>
                </a:moveTo>
                <a:cubicBezTo>
                  <a:pt x="3692" y="31"/>
                  <a:pt x="3692" y="31"/>
                  <a:pt x="3692" y="31"/>
                </a:cubicBezTo>
                <a:cubicBezTo>
                  <a:pt x="3691" y="30"/>
                  <a:pt x="3691" y="30"/>
                  <a:pt x="3691" y="30"/>
                </a:cubicBezTo>
                <a:cubicBezTo>
                  <a:pt x="3691" y="30"/>
                  <a:pt x="3691" y="30"/>
                  <a:pt x="3691" y="30"/>
                </a:cubicBezTo>
                <a:cubicBezTo>
                  <a:pt x="3691" y="30"/>
                  <a:pt x="3691" y="30"/>
                  <a:pt x="3691" y="30"/>
                </a:cubicBezTo>
                <a:cubicBezTo>
                  <a:pt x="3692" y="30"/>
                  <a:pt x="3692" y="30"/>
                  <a:pt x="3692" y="30"/>
                </a:cubicBezTo>
                <a:lnTo>
                  <a:pt x="3692" y="31"/>
                </a:lnTo>
                <a:close/>
                <a:moveTo>
                  <a:pt x="3700" y="25"/>
                </a:moveTo>
                <a:cubicBezTo>
                  <a:pt x="3699" y="25"/>
                  <a:pt x="3699" y="25"/>
                  <a:pt x="3699" y="25"/>
                </a:cubicBezTo>
                <a:cubicBezTo>
                  <a:pt x="3699" y="24"/>
                  <a:pt x="3699" y="24"/>
                  <a:pt x="3699" y="24"/>
                </a:cubicBezTo>
                <a:cubicBezTo>
                  <a:pt x="3700" y="24"/>
                  <a:pt x="3700" y="24"/>
                  <a:pt x="3700" y="24"/>
                </a:cubicBezTo>
                <a:cubicBezTo>
                  <a:pt x="3700" y="25"/>
                  <a:pt x="3700" y="25"/>
                  <a:pt x="3700" y="25"/>
                </a:cubicBezTo>
                <a:close/>
                <a:moveTo>
                  <a:pt x="3705" y="31"/>
                </a:moveTo>
                <a:cubicBezTo>
                  <a:pt x="3704" y="32"/>
                  <a:pt x="3704" y="32"/>
                  <a:pt x="3704" y="32"/>
                </a:cubicBezTo>
                <a:cubicBezTo>
                  <a:pt x="3704" y="31"/>
                  <a:pt x="3704" y="31"/>
                  <a:pt x="3704" y="31"/>
                </a:cubicBezTo>
                <a:cubicBezTo>
                  <a:pt x="3704" y="30"/>
                  <a:pt x="3704" y="30"/>
                  <a:pt x="3704" y="30"/>
                </a:cubicBezTo>
                <a:cubicBezTo>
                  <a:pt x="3705" y="30"/>
                  <a:pt x="3705" y="30"/>
                  <a:pt x="3705" y="30"/>
                </a:cubicBezTo>
                <a:cubicBezTo>
                  <a:pt x="3705" y="31"/>
                  <a:pt x="3705" y="31"/>
                  <a:pt x="3705" y="31"/>
                </a:cubicBezTo>
                <a:close/>
                <a:moveTo>
                  <a:pt x="3712" y="29"/>
                </a:moveTo>
                <a:cubicBezTo>
                  <a:pt x="3712" y="28"/>
                  <a:pt x="3712" y="28"/>
                  <a:pt x="3712" y="28"/>
                </a:cubicBezTo>
                <a:cubicBezTo>
                  <a:pt x="3712" y="28"/>
                  <a:pt x="3712" y="28"/>
                  <a:pt x="3712" y="28"/>
                </a:cubicBezTo>
                <a:cubicBezTo>
                  <a:pt x="3712" y="28"/>
                  <a:pt x="3712" y="28"/>
                  <a:pt x="3712" y="28"/>
                </a:cubicBezTo>
                <a:cubicBezTo>
                  <a:pt x="3713" y="28"/>
                  <a:pt x="3713" y="28"/>
                  <a:pt x="3713" y="28"/>
                </a:cubicBezTo>
                <a:lnTo>
                  <a:pt x="3712" y="29"/>
                </a:lnTo>
                <a:close/>
                <a:moveTo>
                  <a:pt x="3720" y="30"/>
                </a:moveTo>
                <a:cubicBezTo>
                  <a:pt x="3719" y="31"/>
                  <a:pt x="3719" y="31"/>
                  <a:pt x="3719" y="31"/>
                </a:cubicBezTo>
                <a:cubicBezTo>
                  <a:pt x="3718" y="30"/>
                  <a:pt x="3718" y="30"/>
                  <a:pt x="3718" y="30"/>
                </a:cubicBezTo>
                <a:cubicBezTo>
                  <a:pt x="3718" y="30"/>
                  <a:pt x="3718" y="30"/>
                  <a:pt x="3718" y="30"/>
                </a:cubicBezTo>
                <a:cubicBezTo>
                  <a:pt x="3718" y="29"/>
                  <a:pt x="3718" y="29"/>
                  <a:pt x="3718" y="29"/>
                </a:cubicBezTo>
                <a:cubicBezTo>
                  <a:pt x="3718" y="29"/>
                  <a:pt x="3719" y="29"/>
                  <a:pt x="3719" y="28"/>
                </a:cubicBezTo>
                <a:cubicBezTo>
                  <a:pt x="3720" y="28"/>
                  <a:pt x="3720" y="28"/>
                  <a:pt x="3720" y="28"/>
                </a:cubicBezTo>
                <a:cubicBezTo>
                  <a:pt x="3720" y="28"/>
                  <a:pt x="3720" y="28"/>
                  <a:pt x="3720" y="28"/>
                </a:cubicBezTo>
                <a:cubicBezTo>
                  <a:pt x="3720" y="28"/>
                  <a:pt x="3720" y="29"/>
                  <a:pt x="3720" y="29"/>
                </a:cubicBezTo>
                <a:cubicBezTo>
                  <a:pt x="3720" y="29"/>
                  <a:pt x="3720" y="30"/>
                  <a:pt x="3720" y="30"/>
                </a:cubicBezTo>
                <a:close/>
                <a:moveTo>
                  <a:pt x="3720" y="26"/>
                </a:moveTo>
                <a:cubicBezTo>
                  <a:pt x="3719" y="26"/>
                  <a:pt x="3719" y="26"/>
                  <a:pt x="3719" y="26"/>
                </a:cubicBezTo>
                <a:cubicBezTo>
                  <a:pt x="3720" y="25"/>
                  <a:pt x="3720" y="25"/>
                  <a:pt x="3720" y="25"/>
                </a:cubicBezTo>
                <a:cubicBezTo>
                  <a:pt x="3720" y="25"/>
                  <a:pt x="3720" y="25"/>
                  <a:pt x="3720" y="25"/>
                </a:cubicBezTo>
                <a:cubicBezTo>
                  <a:pt x="3721" y="26"/>
                  <a:pt x="3721" y="26"/>
                  <a:pt x="3721" y="26"/>
                </a:cubicBezTo>
                <a:cubicBezTo>
                  <a:pt x="3721" y="26"/>
                  <a:pt x="3720" y="27"/>
                  <a:pt x="3720" y="26"/>
                </a:cubicBezTo>
                <a:close/>
                <a:moveTo>
                  <a:pt x="3729" y="27"/>
                </a:moveTo>
                <a:cubicBezTo>
                  <a:pt x="3728" y="28"/>
                  <a:pt x="3727" y="27"/>
                  <a:pt x="3727" y="26"/>
                </a:cubicBezTo>
                <a:cubicBezTo>
                  <a:pt x="3728" y="26"/>
                  <a:pt x="3728" y="26"/>
                  <a:pt x="3728" y="26"/>
                </a:cubicBezTo>
                <a:cubicBezTo>
                  <a:pt x="3728" y="26"/>
                  <a:pt x="3728" y="26"/>
                  <a:pt x="3728" y="26"/>
                </a:cubicBezTo>
                <a:cubicBezTo>
                  <a:pt x="3729" y="26"/>
                  <a:pt x="3729" y="27"/>
                  <a:pt x="3729" y="27"/>
                </a:cubicBezTo>
                <a:close/>
                <a:moveTo>
                  <a:pt x="3732" y="27"/>
                </a:moveTo>
                <a:cubicBezTo>
                  <a:pt x="3732" y="26"/>
                  <a:pt x="3732" y="26"/>
                  <a:pt x="3732" y="25"/>
                </a:cubicBezTo>
                <a:cubicBezTo>
                  <a:pt x="3733" y="25"/>
                  <a:pt x="3733" y="25"/>
                  <a:pt x="3733" y="25"/>
                </a:cubicBezTo>
                <a:cubicBezTo>
                  <a:pt x="3733" y="26"/>
                  <a:pt x="3733" y="26"/>
                  <a:pt x="3733" y="26"/>
                </a:cubicBezTo>
                <a:cubicBezTo>
                  <a:pt x="3733" y="27"/>
                  <a:pt x="3732" y="27"/>
                  <a:pt x="3732" y="27"/>
                </a:cubicBezTo>
                <a:close/>
                <a:moveTo>
                  <a:pt x="3734" y="29"/>
                </a:moveTo>
                <a:cubicBezTo>
                  <a:pt x="3733" y="29"/>
                  <a:pt x="3733" y="29"/>
                  <a:pt x="3733" y="29"/>
                </a:cubicBezTo>
                <a:cubicBezTo>
                  <a:pt x="3733" y="28"/>
                  <a:pt x="3733" y="28"/>
                  <a:pt x="3733" y="28"/>
                </a:cubicBezTo>
                <a:cubicBezTo>
                  <a:pt x="3734" y="28"/>
                  <a:pt x="3734" y="28"/>
                  <a:pt x="3734" y="28"/>
                </a:cubicBezTo>
                <a:cubicBezTo>
                  <a:pt x="3734" y="28"/>
                  <a:pt x="3734" y="28"/>
                  <a:pt x="3734" y="28"/>
                </a:cubicBezTo>
                <a:cubicBezTo>
                  <a:pt x="3735" y="29"/>
                  <a:pt x="3734" y="30"/>
                  <a:pt x="3734" y="29"/>
                </a:cubicBezTo>
                <a:close/>
                <a:moveTo>
                  <a:pt x="3736" y="25"/>
                </a:moveTo>
                <a:cubicBezTo>
                  <a:pt x="3736" y="25"/>
                  <a:pt x="3736" y="25"/>
                  <a:pt x="3736" y="25"/>
                </a:cubicBezTo>
                <a:cubicBezTo>
                  <a:pt x="3736" y="24"/>
                  <a:pt x="3736" y="24"/>
                  <a:pt x="3736" y="24"/>
                </a:cubicBezTo>
                <a:cubicBezTo>
                  <a:pt x="3736" y="24"/>
                  <a:pt x="3736" y="24"/>
                  <a:pt x="3736" y="24"/>
                </a:cubicBezTo>
                <a:cubicBezTo>
                  <a:pt x="3736" y="24"/>
                  <a:pt x="3736" y="24"/>
                  <a:pt x="3736" y="24"/>
                </a:cubicBezTo>
                <a:cubicBezTo>
                  <a:pt x="3737" y="24"/>
                  <a:pt x="3737" y="24"/>
                  <a:pt x="3737" y="24"/>
                </a:cubicBezTo>
                <a:cubicBezTo>
                  <a:pt x="3737" y="24"/>
                  <a:pt x="3737" y="24"/>
                  <a:pt x="3737" y="24"/>
                </a:cubicBezTo>
                <a:lnTo>
                  <a:pt x="3736" y="25"/>
                </a:lnTo>
                <a:close/>
                <a:moveTo>
                  <a:pt x="3751" y="24"/>
                </a:moveTo>
                <a:cubicBezTo>
                  <a:pt x="3750" y="25"/>
                  <a:pt x="3750" y="24"/>
                  <a:pt x="3749" y="24"/>
                </a:cubicBezTo>
                <a:cubicBezTo>
                  <a:pt x="3749" y="24"/>
                  <a:pt x="3748" y="25"/>
                  <a:pt x="3748" y="24"/>
                </a:cubicBezTo>
                <a:cubicBezTo>
                  <a:pt x="3748" y="24"/>
                  <a:pt x="3748" y="24"/>
                  <a:pt x="3748" y="24"/>
                </a:cubicBezTo>
                <a:cubicBezTo>
                  <a:pt x="3748" y="23"/>
                  <a:pt x="3748" y="23"/>
                  <a:pt x="3749" y="23"/>
                </a:cubicBezTo>
                <a:cubicBezTo>
                  <a:pt x="3749" y="23"/>
                  <a:pt x="3749" y="23"/>
                  <a:pt x="3750" y="23"/>
                </a:cubicBezTo>
                <a:cubicBezTo>
                  <a:pt x="3750" y="23"/>
                  <a:pt x="3751" y="22"/>
                  <a:pt x="3751" y="23"/>
                </a:cubicBezTo>
                <a:cubicBezTo>
                  <a:pt x="3751" y="23"/>
                  <a:pt x="3751" y="23"/>
                  <a:pt x="3751" y="23"/>
                </a:cubicBezTo>
                <a:cubicBezTo>
                  <a:pt x="3751" y="24"/>
                  <a:pt x="3751" y="24"/>
                  <a:pt x="3751" y="24"/>
                </a:cubicBezTo>
                <a:close/>
                <a:moveTo>
                  <a:pt x="3754" y="26"/>
                </a:moveTo>
                <a:cubicBezTo>
                  <a:pt x="3753" y="25"/>
                  <a:pt x="3753" y="25"/>
                  <a:pt x="3753" y="25"/>
                </a:cubicBezTo>
                <a:cubicBezTo>
                  <a:pt x="3753" y="25"/>
                  <a:pt x="3753" y="25"/>
                  <a:pt x="3753" y="25"/>
                </a:cubicBezTo>
                <a:cubicBezTo>
                  <a:pt x="3754" y="25"/>
                  <a:pt x="3754" y="25"/>
                  <a:pt x="3754" y="25"/>
                </a:cubicBezTo>
                <a:cubicBezTo>
                  <a:pt x="3754" y="25"/>
                  <a:pt x="3754" y="25"/>
                  <a:pt x="3754" y="25"/>
                </a:cubicBezTo>
                <a:cubicBezTo>
                  <a:pt x="3754" y="26"/>
                  <a:pt x="3754" y="26"/>
                  <a:pt x="3754" y="26"/>
                </a:cubicBezTo>
                <a:close/>
                <a:moveTo>
                  <a:pt x="3756" y="24"/>
                </a:moveTo>
                <a:cubicBezTo>
                  <a:pt x="3756" y="24"/>
                  <a:pt x="3756" y="24"/>
                  <a:pt x="3756" y="24"/>
                </a:cubicBezTo>
                <a:cubicBezTo>
                  <a:pt x="3755" y="24"/>
                  <a:pt x="3755" y="24"/>
                  <a:pt x="3755" y="24"/>
                </a:cubicBezTo>
                <a:cubicBezTo>
                  <a:pt x="3755" y="23"/>
                  <a:pt x="3755" y="23"/>
                  <a:pt x="3755" y="23"/>
                </a:cubicBezTo>
                <a:cubicBezTo>
                  <a:pt x="3756" y="23"/>
                  <a:pt x="3756" y="23"/>
                  <a:pt x="3756" y="23"/>
                </a:cubicBezTo>
                <a:cubicBezTo>
                  <a:pt x="3756" y="23"/>
                  <a:pt x="3756" y="23"/>
                  <a:pt x="3756" y="23"/>
                </a:cubicBezTo>
                <a:cubicBezTo>
                  <a:pt x="3757" y="23"/>
                  <a:pt x="3757" y="23"/>
                  <a:pt x="3757" y="23"/>
                </a:cubicBezTo>
                <a:lnTo>
                  <a:pt x="3756" y="24"/>
                </a:lnTo>
                <a:close/>
                <a:moveTo>
                  <a:pt x="3765" y="24"/>
                </a:moveTo>
                <a:cubicBezTo>
                  <a:pt x="3765" y="24"/>
                  <a:pt x="3765" y="24"/>
                  <a:pt x="3765" y="24"/>
                </a:cubicBezTo>
                <a:cubicBezTo>
                  <a:pt x="3764" y="24"/>
                  <a:pt x="3764" y="24"/>
                  <a:pt x="3764" y="24"/>
                </a:cubicBezTo>
                <a:cubicBezTo>
                  <a:pt x="3765" y="23"/>
                  <a:pt x="3765" y="23"/>
                  <a:pt x="3765" y="23"/>
                </a:cubicBezTo>
                <a:cubicBezTo>
                  <a:pt x="3765" y="23"/>
                  <a:pt x="3765" y="23"/>
                  <a:pt x="3765" y="23"/>
                </a:cubicBezTo>
                <a:cubicBezTo>
                  <a:pt x="3765" y="24"/>
                  <a:pt x="3765" y="24"/>
                  <a:pt x="3765" y="24"/>
                </a:cubicBezTo>
                <a:close/>
                <a:moveTo>
                  <a:pt x="3772" y="24"/>
                </a:moveTo>
                <a:cubicBezTo>
                  <a:pt x="3771" y="25"/>
                  <a:pt x="3771" y="23"/>
                  <a:pt x="3770" y="23"/>
                </a:cubicBezTo>
                <a:cubicBezTo>
                  <a:pt x="3769" y="23"/>
                  <a:pt x="3769" y="24"/>
                  <a:pt x="3768" y="24"/>
                </a:cubicBezTo>
                <a:cubicBezTo>
                  <a:pt x="3768" y="24"/>
                  <a:pt x="3768" y="24"/>
                  <a:pt x="3768" y="24"/>
                </a:cubicBezTo>
                <a:cubicBezTo>
                  <a:pt x="3767" y="23"/>
                  <a:pt x="3768" y="23"/>
                  <a:pt x="3768" y="22"/>
                </a:cubicBezTo>
                <a:cubicBezTo>
                  <a:pt x="3769" y="22"/>
                  <a:pt x="3769" y="22"/>
                  <a:pt x="3769" y="21"/>
                </a:cubicBezTo>
                <a:cubicBezTo>
                  <a:pt x="3770" y="21"/>
                  <a:pt x="3770" y="21"/>
                  <a:pt x="3770" y="21"/>
                </a:cubicBezTo>
                <a:cubicBezTo>
                  <a:pt x="3770" y="22"/>
                  <a:pt x="3770" y="22"/>
                  <a:pt x="3771" y="22"/>
                </a:cubicBezTo>
                <a:cubicBezTo>
                  <a:pt x="3771" y="23"/>
                  <a:pt x="3772" y="23"/>
                  <a:pt x="3772" y="23"/>
                </a:cubicBezTo>
                <a:lnTo>
                  <a:pt x="3772" y="24"/>
                </a:lnTo>
                <a:close/>
                <a:moveTo>
                  <a:pt x="3775" y="23"/>
                </a:moveTo>
                <a:cubicBezTo>
                  <a:pt x="3775" y="23"/>
                  <a:pt x="3775" y="23"/>
                  <a:pt x="3775" y="23"/>
                </a:cubicBezTo>
                <a:cubicBezTo>
                  <a:pt x="3775" y="24"/>
                  <a:pt x="3775" y="24"/>
                  <a:pt x="3775" y="24"/>
                </a:cubicBezTo>
                <a:cubicBezTo>
                  <a:pt x="3774" y="24"/>
                  <a:pt x="3774" y="24"/>
                  <a:pt x="3774" y="24"/>
                </a:cubicBezTo>
                <a:lnTo>
                  <a:pt x="3775" y="23"/>
                </a:lnTo>
                <a:close/>
                <a:moveTo>
                  <a:pt x="3775" y="28"/>
                </a:moveTo>
                <a:cubicBezTo>
                  <a:pt x="3774" y="28"/>
                  <a:pt x="3774" y="28"/>
                  <a:pt x="3774" y="28"/>
                </a:cubicBezTo>
                <a:cubicBezTo>
                  <a:pt x="3774" y="27"/>
                  <a:pt x="3774" y="27"/>
                  <a:pt x="3774" y="27"/>
                </a:cubicBezTo>
                <a:cubicBezTo>
                  <a:pt x="3774" y="27"/>
                  <a:pt x="3774" y="27"/>
                  <a:pt x="3774" y="27"/>
                </a:cubicBezTo>
                <a:cubicBezTo>
                  <a:pt x="3775" y="27"/>
                  <a:pt x="3775" y="27"/>
                  <a:pt x="3775" y="27"/>
                </a:cubicBezTo>
                <a:cubicBezTo>
                  <a:pt x="3775" y="27"/>
                  <a:pt x="3775" y="27"/>
                  <a:pt x="3775" y="27"/>
                </a:cubicBezTo>
                <a:lnTo>
                  <a:pt x="3775" y="28"/>
                </a:lnTo>
                <a:close/>
                <a:moveTo>
                  <a:pt x="3782" y="29"/>
                </a:moveTo>
                <a:cubicBezTo>
                  <a:pt x="3782" y="29"/>
                  <a:pt x="3782" y="28"/>
                  <a:pt x="3782" y="28"/>
                </a:cubicBezTo>
                <a:cubicBezTo>
                  <a:pt x="3783" y="28"/>
                  <a:pt x="3783" y="28"/>
                  <a:pt x="3783" y="28"/>
                </a:cubicBezTo>
                <a:cubicBezTo>
                  <a:pt x="3783" y="29"/>
                  <a:pt x="3783" y="29"/>
                  <a:pt x="3783" y="29"/>
                </a:cubicBezTo>
                <a:lnTo>
                  <a:pt x="3782" y="29"/>
                </a:lnTo>
                <a:close/>
                <a:moveTo>
                  <a:pt x="3783" y="25"/>
                </a:moveTo>
                <a:cubicBezTo>
                  <a:pt x="3782" y="25"/>
                  <a:pt x="3782" y="26"/>
                  <a:pt x="3782" y="26"/>
                </a:cubicBezTo>
                <a:cubicBezTo>
                  <a:pt x="3782" y="26"/>
                  <a:pt x="3781" y="26"/>
                  <a:pt x="3781" y="26"/>
                </a:cubicBezTo>
                <a:cubicBezTo>
                  <a:pt x="3780" y="26"/>
                  <a:pt x="3780" y="26"/>
                  <a:pt x="3780" y="26"/>
                </a:cubicBezTo>
                <a:cubicBezTo>
                  <a:pt x="3780" y="25"/>
                  <a:pt x="3780" y="25"/>
                  <a:pt x="3780" y="25"/>
                </a:cubicBezTo>
                <a:cubicBezTo>
                  <a:pt x="3780" y="25"/>
                  <a:pt x="3780" y="25"/>
                  <a:pt x="3780" y="25"/>
                </a:cubicBezTo>
                <a:cubicBezTo>
                  <a:pt x="3780" y="25"/>
                  <a:pt x="3781" y="25"/>
                  <a:pt x="3781" y="24"/>
                </a:cubicBezTo>
                <a:cubicBezTo>
                  <a:pt x="3781" y="24"/>
                  <a:pt x="3782" y="24"/>
                  <a:pt x="3782" y="24"/>
                </a:cubicBezTo>
                <a:cubicBezTo>
                  <a:pt x="3783" y="24"/>
                  <a:pt x="3783" y="23"/>
                  <a:pt x="3783" y="24"/>
                </a:cubicBezTo>
                <a:cubicBezTo>
                  <a:pt x="3784" y="24"/>
                  <a:pt x="3784" y="24"/>
                  <a:pt x="3784" y="24"/>
                </a:cubicBezTo>
                <a:cubicBezTo>
                  <a:pt x="3784" y="25"/>
                  <a:pt x="3783" y="25"/>
                  <a:pt x="3783" y="25"/>
                </a:cubicBezTo>
                <a:close/>
                <a:moveTo>
                  <a:pt x="3789" y="25"/>
                </a:moveTo>
                <a:cubicBezTo>
                  <a:pt x="3789" y="25"/>
                  <a:pt x="3788" y="25"/>
                  <a:pt x="3788" y="25"/>
                </a:cubicBezTo>
                <a:cubicBezTo>
                  <a:pt x="3788" y="25"/>
                  <a:pt x="3788" y="25"/>
                  <a:pt x="3788" y="25"/>
                </a:cubicBezTo>
                <a:cubicBezTo>
                  <a:pt x="3789" y="24"/>
                  <a:pt x="3789" y="24"/>
                  <a:pt x="3789" y="24"/>
                </a:cubicBezTo>
                <a:cubicBezTo>
                  <a:pt x="3789" y="24"/>
                  <a:pt x="3789" y="24"/>
                  <a:pt x="3790" y="25"/>
                </a:cubicBezTo>
                <a:cubicBezTo>
                  <a:pt x="3790" y="25"/>
                  <a:pt x="3789" y="25"/>
                  <a:pt x="3789" y="25"/>
                </a:cubicBezTo>
                <a:close/>
                <a:moveTo>
                  <a:pt x="3798" y="26"/>
                </a:moveTo>
                <a:cubicBezTo>
                  <a:pt x="3797" y="26"/>
                  <a:pt x="3797" y="26"/>
                  <a:pt x="3797" y="26"/>
                </a:cubicBezTo>
                <a:cubicBezTo>
                  <a:pt x="3797" y="26"/>
                  <a:pt x="3797" y="26"/>
                  <a:pt x="3797" y="26"/>
                </a:cubicBezTo>
                <a:cubicBezTo>
                  <a:pt x="3797" y="26"/>
                  <a:pt x="3797" y="26"/>
                  <a:pt x="3797" y="26"/>
                </a:cubicBezTo>
                <a:cubicBezTo>
                  <a:pt x="3797" y="25"/>
                  <a:pt x="3797" y="25"/>
                  <a:pt x="3797" y="25"/>
                </a:cubicBezTo>
                <a:cubicBezTo>
                  <a:pt x="3798" y="25"/>
                  <a:pt x="3798" y="25"/>
                  <a:pt x="3798" y="25"/>
                </a:cubicBezTo>
                <a:cubicBezTo>
                  <a:pt x="3798" y="25"/>
                  <a:pt x="3798" y="26"/>
                  <a:pt x="3798" y="26"/>
                </a:cubicBezTo>
                <a:close/>
                <a:moveTo>
                  <a:pt x="3804" y="27"/>
                </a:moveTo>
                <a:cubicBezTo>
                  <a:pt x="3803" y="27"/>
                  <a:pt x="3803" y="27"/>
                  <a:pt x="3803" y="26"/>
                </a:cubicBezTo>
                <a:cubicBezTo>
                  <a:pt x="3803" y="26"/>
                  <a:pt x="3803" y="25"/>
                  <a:pt x="3803" y="25"/>
                </a:cubicBezTo>
                <a:cubicBezTo>
                  <a:pt x="3804" y="25"/>
                  <a:pt x="3804" y="25"/>
                  <a:pt x="3804" y="25"/>
                </a:cubicBezTo>
                <a:cubicBezTo>
                  <a:pt x="3804" y="25"/>
                  <a:pt x="3804" y="26"/>
                  <a:pt x="3805" y="26"/>
                </a:cubicBezTo>
                <a:cubicBezTo>
                  <a:pt x="3805" y="26"/>
                  <a:pt x="3806" y="26"/>
                  <a:pt x="3806" y="27"/>
                </a:cubicBezTo>
                <a:cubicBezTo>
                  <a:pt x="3806" y="28"/>
                  <a:pt x="3806" y="28"/>
                  <a:pt x="3806" y="28"/>
                </a:cubicBezTo>
                <a:cubicBezTo>
                  <a:pt x="3806" y="28"/>
                  <a:pt x="3805" y="28"/>
                  <a:pt x="3805" y="28"/>
                </a:cubicBezTo>
                <a:cubicBezTo>
                  <a:pt x="3804" y="28"/>
                  <a:pt x="3804" y="27"/>
                  <a:pt x="3804" y="27"/>
                </a:cubicBezTo>
                <a:close/>
                <a:moveTo>
                  <a:pt x="3806" y="30"/>
                </a:moveTo>
                <a:cubicBezTo>
                  <a:pt x="3805" y="30"/>
                  <a:pt x="3805" y="29"/>
                  <a:pt x="3806" y="29"/>
                </a:cubicBezTo>
                <a:cubicBezTo>
                  <a:pt x="3807" y="29"/>
                  <a:pt x="3807" y="29"/>
                  <a:pt x="3807" y="29"/>
                </a:cubicBezTo>
                <a:cubicBezTo>
                  <a:pt x="3807" y="30"/>
                  <a:pt x="3807" y="30"/>
                  <a:pt x="3807" y="30"/>
                </a:cubicBezTo>
                <a:lnTo>
                  <a:pt x="3806" y="30"/>
                </a:lnTo>
                <a:close/>
                <a:moveTo>
                  <a:pt x="3812" y="24"/>
                </a:moveTo>
                <a:cubicBezTo>
                  <a:pt x="3812" y="24"/>
                  <a:pt x="3811" y="24"/>
                  <a:pt x="3811" y="23"/>
                </a:cubicBezTo>
                <a:cubicBezTo>
                  <a:pt x="3811" y="23"/>
                  <a:pt x="3810" y="22"/>
                  <a:pt x="3811" y="22"/>
                </a:cubicBezTo>
                <a:cubicBezTo>
                  <a:pt x="3811" y="21"/>
                  <a:pt x="3811" y="21"/>
                  <a:pt x="3811" y="21"/>
                </a:cubicBezTo>
                <a:cubicBezTo>
                  <a:pt x="3812" y="21"/>
                  <a:pt x="3812" y="22"/>
                  <a:pt x="3812" y="22"/>
                </a:cubicBezTo>
                <a:cubicBezTo>
                  <a:pt x="3813" y="23"/>
                  <a:pt x="3813" y="23"/>
                  <a:pt x="3813" y="23"/>
                </a:cubicBezTo>
                <a:cubicBezTo>
                  <a:pt x="3813" y="23"/>
                  <a:pt x="3813" y="24"/>
                  <a:pt x="3812" y="24"/>
                </a:cubicBezTo>
                <a:close/>
                <a:moveTo>
                  <a:pt x="3818" y="29"/>
                </a:moveTo>
                <a:cubicBezTo>
                  <a:pt x="3817" y="28"/>
                  <a:pt x="3817" y="28"/>
                  <a:pt x="3817" y="28"/>
                </a:cubicBezTo>
                <a:cubicBezTo>
                  <a:pt x="3817" y="28"/>
                  <a:pt x="3817" y="28"/>
                  <a:pt x="3817" y="28"/>
                </a:cubicBezTo>
                <a:cubicBezTo>
                  <a:pt x="3818" y="28"/>
                  <a:pt x="3818" y="28"/>
                  <a:pt x="3818" y="28"/>
                </a:cubicBezTo>
                <a:cubicBezTo>
                  <a:pt x="3818" y="28"/>
                  <a:pt x="3818" y="28"/>
                  <a:pt x="3818" y="28"/>
                </a:cubicBezTo>
                <a:cubicBezTo>
                  <a:pt x="3818" y="28"/>
                  <a:pt x="3818" y="28"/>
                  <a:pt x="3818" y="28"/>
                </a:cubicBezTo>
                <a:cubicBezTo>
                  <a:pt x="3819" y="28"/>
                  <a:pt x="3818" y="29"/>
                  <a:pt x="3818" y="29"/>
                </a:cubicBezTo>
                <a:close/>
                <a:moveTo>
                  <a:pt x="3819" y="23"/>
                </a:moveTo>
                <a:cubicBezTo>
                  <a:pt x="3819" y="23"/>
                  <a:pt x="3819" y="23"/>
                  <a:pt x="3819" y="23"/>
                </a:cubicBezTo>
                <a:cubicBezTo>
                  <a:pt x="3818" y="23"/>
                  <a:pt x="3818" y="23"/>
                  <a:pt x="3818" y="22"/>
                </a:cubicBezTo>
                <a:cubicBezTo>
                  <a:pt x="3818" y="22"/>
                  <a:pt x="3818" y="22"/>
                  <a:pt x="3819" y="21"/>
                </a:cubicBezTo>
                <a:cubicBezTo>
                  <a:pt x="3819" y="21"/>
                  <a:pt x="3820" y="21"/>
                  <a:pt x="3820" y="22"/>
                </a:cubicBezTo>
                <a:cubicBezTo>
                  <a:pt x="3820" y="22"/>
                  <a:pt x="3820" y="23"/>
                  <a:pt x="3819" y="23"/>
                </a:cubicBezTo>
                <a:close/>
                <a:moveTo>
                  <a:pt x="3826" y="25"/>
                </a:moveTo>
                <a:cubicBezTo>
                  <a:pt x="3826" y="25"/>
                  <a:pt x="3825" y="26"/>
                  <a:pt x="3825" y="26"/>
                </a:cubicBezTo>
                <a:cubicBezTo>
                  <a:pt x="3824" y="26"/>
                  <a:pt x="3824" y="25"/>
                  <a:pt x="3824" y="25"/>
                </a:cubicBezTo>
                <a:cubicBezTo>
                  <a:pt x="3824" y="25"/>
                  <a:pt x="3824" y="25"/>
                  <a:pt x="3824" y="25"/>
                </a:cubicBezTo>
                <a:cubicBezTo>
                  <a:pt x="3824" y="24"/>
                  <a:pt x="3825" y="24"/>
                  <a:pt x="3825" y="24"/>
                </a:cubicBezTo>
                <a:cubicBezTo>
                  <a:pt x="3826" y="24"/>
                  <a:pt x="3826" y="23"/>
                  <a:pt x="3826" y="23"/>
                </a:cubicBezTo>
                <a:cubicBezTo>
                  <a:pt x="3827" y="23"/>
                  <a:pt x="3827" y="23"/>
                  <a:pt x="3827" y="23"/>
                </a:cubicBezTo>
                <a:cubicBezTo>
                  <a:pt x="3827" y="24"/>
                  <a:pt x="3827" y="24"/>
                  <a:pt x="3827" y="24"/>
                </a:cubicBezTo>
                <a:cubicBezTo>
                  <a:pt x="3827" y="24"/>
                  <a:pt x="3826" y="25"/>
                  <a:pt x="3826" y="25"/>
                </a:cubicBezTo>
                <a:close/>
                <a:moveTo>
                  <a:pt x="3834" y="22"/>
                </a:moveTo>
                <a:cubicBezTo>
                  <a:pt x="3833" y="21"/>
                  <a:pt x="3833" y="21"/>
                  <a:pt x="3833" y="21"/>
                </a:cubicBezTo>
                <a:cubicBezTo>
                  <a:pt x="3833" y="21"/>
                  <a:pt x="3833" y="20"/>
                  <a:pt x="3834" y="20"/>
                </a:cubicBezTo>
                <a:cubicBezTo>
                  <a:pt x="3834" y="20"/>
                  <a:pt x="3834" y="20"/>
                  <a:pt x="3834" y="20"/>
                </a:cubicBezTo>
                <a:cubicBezTo>
                  <a:pt x="3834" y="21"/>
                  <a:pt x="3834" y="21"/>
                  <a:pt x="3834" y="21"/>
                </a:cubicBezTo>
                <a:lnTo>
                  <a:pt x="3834" y="22"/>
                </a:lnTo>
                <a:close/>
                <a:moveTo>
                  <a:pt x="3837" y="27"/>
                </a:moveTo>
                <a:cubicBezTo>
                  <a:pt x="3837" y="27"/>
                  <a:pt x="3837" y="27"/>
                  <a:pt x="3837" y="27"/>
                </a:cubicBezTo>
                <a:cubicBezTo>
                  <a:pt x="3837" y="27"/>
                  <a:pt x="3837" y="27"/>
                  <a:pt x="3836" y="27"/>
                </a:cubicBezTo>
                <a:cubicBezTo>
                  <a:pt x="3837" y="26"/>
                  <a:pt x="3837" y="26"/>
                  <a:pt x="3837" y="26"/>
                </a:cubicBezTo>
                <a:cubicBezTo>
                  <a:pt x="3837" y="26"/>
                  <a:pt x="3837" y="26"/>
                  <a:pt x="3837" y="26"/>
                </a:cubicBezTo>
                <a:cubicBezTo>
                  <a:pt x="3838" y="26"/>
                  <a:pt x="3838" y="26"/>
                  <a:pt x="3838" y="26"/>
                </a:cubicBezTo>
                <a:lnTo>
                  <a:pt x="3837" y="27"/>
                </a:lnTo>
                <a:close/>
                <a:moveTo>
                  <a:pt x="3847" y="23"/>
                </a:moveTo>
                <a:cubicBezTo>
                  <a:pt x="3847" y="23"/>
                  <a:pt x="3847" y="23"/>
                  <a:pt x="3847" y="23"/>
                </a:cubicBezTo>
                <a:cubicBezTo>
                  <a:pt x="3846" y="23"/>
                  <a:pt x="3846" y="22"/>
                  <a:pt x="3846" y="22"/>
                </a:cubicBezTo>
                <a:cubicBezTo>
                  <a:pt x="3847" y="21"/>
                  <a:pt x="3847" y="21"/>
                  <a:pt x="3847" y="21"/>
                </a:cubicBezTo>
                <a:cubicBezTo>
                  <a:pt x="3847" y="21"/>
                  <a:pt x="3847" y="21"/>
                  <a:pt x="3847" y="21"/>
                </a:cubicBezTo>
                <a:cubicBezTo>
                  <a:pt x="3847" y="22"/>
                  <a:pt x="3847" y="22"/>
                  <a:pt x="3847" y="22"/>
                </a:cubicBezTo>
                <a:cubicBezTo>
                  <a:pt x="3848" y="22"/>
                  <a:pt x="3848" y="23"/>
                  <a:pt x="3847" y="23"/>
                </a:cubicBezTo>
                <a:close/>
                <a:moveTo>
                  <a:pt x="3853" y="31"/>
                </a:moveTo>
                <a:cubicBezTo>
                  <a:pt x="3852" y="31"/>
                  <a:pt x="3852" y="31"/>
                  <a:pt x="3851" y="31"/>
                </a:cubicBezTo>
                <a:cubicBezTo>
                  <a:pt x="3851" y="30"/>
                  <a:pt x="3851" y="30"/>
                  <a:pt x="3851" y="30"/>
                </a:cubicBezTo>
                <a:cubicBezTo>
                  <a:pt x="3852" y="30"/>
                  <a:pt x="3852" y="30"/>
                  <a:pt x="3852" y="30"/>
                </a:cubicBezTo>
                <a:cubicBezTo>
                  <a:pt x="3852" y="30"/>
                  <a:pt x="3852" y="30"/>
                  <a:pt x="3852" y="30"/>
                </a:cubicBezTo>
                <a:cubicBezTo>
                  <a:pt x="3853" y="31"/>
                  <a:pt x="3853" y="31"/>
                  <a:pt x="3853" y="31"/>
                </a:cubicBezTo>
                <a:close/>
                <a:moveTo>
                  <a:pt x="3856" y="24"/>
                </a:moveTo>
                <a:cubicBezTo>
                  <a:pt x="3855" y="23"/>
                  <a:pt x="3855" y="23"/>
                  <a:pt x="3855" y="23"/>
                </a:cubicBezTo>
                <a:cubicBezTo>
                  <a:pt x="3856" y="23"/>
                  <a:pt x="3856" y="23"/>
                  <a:pt x="3856" y="23"/>
                </a:cubicBezTo>
                <a:cubicBezTo>
                  <a:pt x="3857" y="23"/>
                  <a:pt x="3857" y="23"/>
                  <a:pt x="3857" y="23"/>
                </a:cubicBezTo>
                <a:cubicBezTo>
                  <a:pt x="3857" y="23"/>
                  <a:pt x="3857" y="23"/>
                  <a:pt x="3857" y="23"/>
                </a:cubicBezTo>
                <a:cubicBezTo>
                  <a:pt x="3857" y="23"/>
                  <a:pt x="3856" y="24"/>
                  <a:pt x="3856" y="24"/>
                </a:cubicBezTo>
                <a:close/>
                <a:moveTo>
                  <a:pt x="3859" y="25"/>
                </a:moveTo>
                <a:cubicBezTo>
                  <a:pt x="3859" y="24"/>
                  <a:pt x="3859" y="24"/>
                  <a:pt x="3859" y="24"/>
                </a:cubicBezTo>
                <a:cubicBezTo>
                  <a:pt x="3859" y="24"/>
                  <a:pt x="3859" y="24"/>
                  <a:pt x="3859" y="24"/>
                </a:cubicBezTo>
                <a:cubicBezTo>
                  <a:pt x="3859" y="24"/>
                  <a:pt x="3859" y="24"/>
                  <a:pt x="3859" y="24"/>
                </a:cubicBezTo>
                <a:cubicBezTo>
                  <a:pt x="3860" y="24"/>
                  <a:pt x="3860" y="24"/>
                  <a:pt x="3860" y="24"/>
                </a:cubicBezTo>
                <a:cubicBezTo>
                  <a:pt x="3860" y="25"/>
                  <a:pt x="3860" y="25"/>
                  <a:pt x="3860" y="25"/>
                </a:cubicBezTo>
                <a:lnTo>
                  <a:pt x="3859" y="25"/>
                </a:lnTo>
                <a:close/>
                <a:moveTo>
                  <a:pt x="3867" y="23"/>
                </a:moveTo>
                <a:cubicBezTo>
                  <a:pt x="3867" y="22"/>
                  <a:pt x="3867" y="22"/>
                  <a:pt x="3867" y="22"/>
                </a:cubicBezTo>
                <a:cubicBezTo>
                  <a:pt x="3867" y="22"/>
                  <a:pt x="3867" y="22"/>
                  <a:pt x="3867" y="21"/>
                </a:cubicBezTo>
                <a:cubicBezTo>
                  <a:pt x="3868" y="21"/>
                  <a:pt x="3868" y="21"/>
                  <a:pt x="3868" y="21"/>
                </a:cubicBezTo>
                <a:cubicBezTo>
                  <a:pt x="3868" y="22"/>
                  <a:pt x="3868" y="22"/>
                  <a:pt x="3868" y="22"/>
                </a:cubicBezTo>
                <a:cubicBezTo>
                  <a:pt x="3868" y="22"/>
                  <a:pt x="3868" y="22"/>
                  <a:pt x="3867" y="23"/>
                </a:cubicBezTo>
                <a:close/>
                <a:moveTo>
                  <a:pt x="3872" y="26"/>
                </a:moveTo>
                <a:cubicBezTo>
                  <a:pt x="3872" y="26"/>
                  <a:pt x="3872" y="26"/>
                  <a:pt x="3872" y="26"/>
                </a:cubicBezTo>
                <a:cubicBezTo>
                  <a:pt x="3872" y="26"/>
                  <a:pt x="3872" y="26"/>
                  <a:pt x="3872" y="26"/>
                </a:cubicBezTo>
                <a:cubicBezTo>
                  <a:pt x="3871" y="26"/>
                  <a:pt x="3872" y="25"/>
                  <a:pt x="3872" y="25"/>
                </a:cubicBezTo>
                <a:cubicBezTo>
                  <a:pt x="3872" y="25"/>
                  <a:pt x="3872" y="25"/>
                  <a:pt x="3872" y="25"/>
                </a:cubicBezTo>
                <a:cubicBezTo>
                  <a:pt x="3873" y="26"/>
                  <a:pt x="3873" y="26"/>
                  <a:pt x="3873" y="26"/>
                </a:cubicBezTo>
                <a:lnTo>
                  <a:pt x="3872" y="26"/>
                </a:lnTo>
                <a:close/>
                <a:moveTo>
                  <a:pt x="3876" y="30"/>
                </a:moveTo>
                <a:cubicBezTo>
                  <a:pt x="3876" y="29"/>
                  <a:pt x="3876" y="29"/>
                  <a:pt x="3876" y="29"/>
                </a:cubicBezTo>
                <a:cubicBezTo>
                  <a:pt x="3876" y="28"/>
                  <a:pt x="3876" y="28"/>
                  <a:pt x="3876" y="28"/>
                </a:cubicBezTo>
                <a:cubicBezTo>
                  <a:pt x="3877" y="28"/>
                  <a:pt x="3877" y="28"/>
                  <a:pt x="3877" y="28"/>
                </a:cubicBezTo>
                <a:cubicBezTo>
                  <a:pt x="3877" y="29"/>
                  <a:pt x="3877" y="29"/>
                  <a:pt x="3877" y="29"/>
                </a:cubicBezTo>
                <a:lnTo>
                  <a:pt x="3876" y="30"/>
                </a:lnTo>
                <a:close/>
                <a:moveTo>
                  <a:pt x="3880" y="23"/>
                </a:moveTo>
                <a:cubicBezTo>
                  <a:pt x="3880" y="24"/>
                  <a:pt x="3880" y="24"/>
                  <a:pt x="3880" y="24"/>
                </a:cubicBezTo>
                <a:cubicBezTo>
                  <a:pt x="3879" y="24"/>
                  <a:pt x="3879" y="24"/>
                  <a:pt x="3878" y="24"/>
                </a:cubicBezTo>
                <a:cubicBezTo>
                  <a:pt x="3878" y="24"/>
                  <a:pt x="3878" y="25"/>
                  <a:pt x="3877" y="25"/>
                </a:cubicBezTo>
                <a:cubicBezTo>
                  <a:pt x="3877" y="25"/>
                  <a:pt x="3877" y="25"/>
                  <a:pt x="3877" y="25"/>
                </a:cubicBezTo>
                <a:cubicBezTo>
                  <a:pt x="3876" y="25"/>
                  <a:pt x="3876" y="25"/>
                  <a:pt x="3876" y="25"/>
                </a:cubicBezTo>
                <a:cubicBezTo>
                  <a:pt x="3876" y="25"/>
                  <a:pt x="3876" y="24"/>
                  <a:pt x="3876" y="24"/>
                </a:cubicBezTo>
                <a:cubicBezTo>
                  <a:pt x="3877" y="23"/>
                  <a:pt x="3877" y="23"/>
                  <a:pt x="3877" y="23"/>
                </a:cubicBezTo>
                <a:cubicBezTo>
                  <a:pt x="3877" y="23"/>
                  <a:pt x="3877" y="23"/>
                  <a:pt x="3878" y="23"/>
                </a:cubicBezTo>
                <a:cubicBezTo>
                  <a:pt x="3878" y="23"/>
                  <a:pt x="3879" y="23"/>
                  <a:pt x="3879" y="23"/>
                </a:cubicBezTo>
                <a:cubicBezTo>
                  <a:pt x="3880" y="23"/>
                  <a:pt x="3880" y="22"/>
                  <a:pt x="3880" y="22"/>
                </a:cubicBezTo>
                <a:cubicBezTo>
                  <a:pt x="3881" y="22"/>
                  <a:pt x="3881" y="22"/>
                  <a:pt x="3881" y="22"/>
                </a:cubicBezTo>
                <a:cubicBezTo>
                  <a:pt x="3881" y="22"/>
                  <a:pt x="3881" y="22"/>
                  <a:pt x="3881" y="22"/>
                </a:cubicBezTo>
                <a:cubicBezTo>
                  <a:pt x="3881" y="23"/>
                  <a:pt x="3880" y="23"/>
                  <a:pt x="3880" y="23"/>
                </a:cubicBezTo>
                <a:close/>
                <a:moveTo>
                  <a:pt x="3882" y="31"/>
                </a:moveTo>
                <a:cubicBezTo>
                  <a:pt x="3881" y="31"/>
                  <a:pt x="3881" y="30"/>
                  <a:pt x="3881" y="30"/>
                </a:cubicBezTo>
                <a:cubicBezTo>
                  <a:pt x="3881" y="30"/>
                  <a:pt x="3881" y="30"/>
                  <a:pt x="3881" y="30"/>
                </a:cubicBezTo>
                <a:cubicBezTo>
                  <a:pt x="3882" y="30"/>
                  <a:pt x="3882" y="30"/>
                  <a:pt x="3882" y="31"/>
                </a:cubicBezTo>
                <a:close/>
                <a:moveTo>
                  <a:pt x="3887" y="24"/>
                </a:moveTo>
                <a:cubicBezTo>
                  <a:pt x="3886" y="24"/>
                  <a:pt x="3886" y="24"/>
                  <a:pt x="3886" y="24"/>
                </a:cubicBezTo>
                <a:cubicBezTo>
                  <a:pt x="3886" y="24"/>
                  <a:pt x="3885" y="24"/>
                  <a:pt x="3885" y="23"/>
                </a:cubicBezTo>
                <a:cubicBezTo>
                  <a:pt x="3885" y="23"/>
                  <a:pt x="3885" y="23"/>
                  <a:pt x="3885" y="23"/>
                </a:cubicBezTo>
                <a:cubicBezTo>
                  <a:pt x="3886" y="22"/>
                  <a:pt x="3886" y="22"/>
                  <a:pt x="3886" y="22"/>
                </a:cubicBezTo>
                <a:cubicBezTo>
                  <a:pt x="3887" y="22"/>
                  <a:pt x="3887" y="22"/>
                  <a:pt x="3887" y="22"/>
                </a:cubicBezTo>
                <a:cubicBezTo>
                  <a:pt x="3887" y="22"/>
                  <a:pt x="3887" y="22"/>
                  <a:pt x="3887" y="22"/>
                </a:cubicBezTo>
                <a:cubicBezTo>
                  <a:pt x="3887" y="23"/>
                  <a:pt x="3887" y="23"/>
                  <a:pt x="3887" y="24"/>
                </a:cubicBezTo>
                <a:close/>
                <a:moveTo>
                  <a:pt x="3893" y="21"/>
                </a:moveTo>
                <a:cubicBezTo>
                  <a:pt x="3893" y="21"/>
                  <a:pt x="3893" y="21"/>
                  <a:pt x="3893" y="21"/>
                </a:cubicBezTo>
                <a:cubicBezTo>
                  <a:pt x="3893" y="21"/>
                  <a:pt x="3893" y="21"/>
                  <a:pt x="3893" y="21"/>
                </a:cubicBezTo>
                <a:cubicBezTo>
                  <a:pt x="3893" y="22"/>
                  <a:pt x="3893" y="22"/>
                  <a:pt x="3893" y="22"/>
                </a:cubicBezTo>
                <a:cubicBezTo>
                  <a:pt x="3893" y="22"/>
                  <a:pt x="3893" y="22"/>
                  <a:pt x="3893" y="22"/>
                </a:cubicBezTo>
                <a:cubicBezTo>
                  <a:pt x="3892" y="22"/>
                  <a:pt x="3892" y="22"/>
                  <a:pt x="3892" y="22"/>
                </a:cubicBezTo>
                <a:cubicBezTo>
                  <a:pt x="3892" y="21"/>
                  <a:pt x="3892" y="21"/>
                  <a:pt x="3893" y="21"/>
                </a:cubicBezTo>
                <a:close/>
                <a:moveTo>
                  <a:pt x="3893" y="29"/>
                </a:moveTo>
                <a:cubicBezTo>
                  <a:pt x="3893" y="29"/>
                  <a:pt x="3893" y="29"/>
                  <a:pt x="3893" y="29"/>
                </a:cubicBezTo>
                <a:cubicBezTo>
                  <a:pt x="3892" y="29"/>
                  <a:pt x="3892" y="29"/>
                  <a:pt x="3892" y="29"/>
                </a:cubicBezTo>
                <a:cubicBezTo>
                  <a:pt x="3892" y="29"/>
                  <a:pt x="3892" y="28"/>
                  <a:pt x="3893" y="28"/>
                </a:cubicBezTo>
                <a:cubicBezTo>
                  <a:pt x="3893" y="28"/>
                  <a:pt x="3893" y="28"/>
                  <a:pt x="3893" y="28"/>
                </a:cubicBezTo>
                <a:cubicBezTo>
                  <a:pt x="3894" y="28"/>
                  <a:pt x="3894" y="28"/>
                  <a:pt x="3894" y="28"/>
                </a:cubicBezTo>
                <a:lnTo>
                  <a:pt x="3893" y="29"/>
                </a:lnTo>
                <a:close/>
                <a:moveTo>
                  <a:pt x="3901" y="25"/>
                </a:moveTo>
                <a:cubicBezTo>
                  <a:pt x="3901" y="25"/>
                  <a:pt x="3901" y="25"/>
                  <a:pt x="3901" y="25"/>
                </a:cubicBezTo>
                <a:cubicBezTo>
                  <a:pt x="3900" y="25"/>
                  <a:pt x="3900" y="25"/>
                  <a:pt x="3900" y="25"/>
                </a:cubicBezTo>
                <a:cubicBezTo>
                  <a:pt x="3900" y="25"/>
                  <a:pt x="3900" y="25"/>
                  <a:pt x="3900" y="25"/>
                </a:cubicBezTo>
                <a:cubicBezTo>
                  <a:pt x="3901" y="24"/>
                  <a:pt x="3901" y="24"/>
                  <a:pt x="3901" y="24"/>
                </a:cubicBezTo>
                <a:cubicBezTo>
                  <a:pt x="3901" y="25"/>
                  <a:pt x="3901" y="25"/>
                  <a:pt x="3901" y="25"/>
                </a:cubicBezTo>
                <a:cubicBezTo>
                  <a:pt x="3902" y="25"/>
                  <a:pt x="3902" y="25"/>
                  <a:pt x="3902" y="25"/>
                </a:cubicBezTo>
                <a:lnTo>
                  <a:pt x="3901" y="25"/>
                </a:lnTo>
                <a:close/>
                <a:moveTo>
                  <a:pt x="3911" y="22"/>
                </a:moveTo>
                <a:cubicBezTo>
                  <a:pt x="3911" y="22"/>
                  <a:pt x="3910" y="22"/>
                  <a:pt x="3910" y="22"/>
                </a:cubicBezTo>
                <a:cubicBezTo>
                  <a:pt x="3909" y="22"/>
                  <a:pt x="3908" y="21"/>
                  <a:pt x="3908" y="21"/>
                </a:cubicBezTo>
                <a:cubicBezTo>
                  <a:pt x="3907" y="21"/>
                  <a:pt x="3907" y="21"/>
                  <a:pt x="3907" y="20"/>
                </a:cubicBezTo>
                <a:cubicBezTo>
                  <a:pt x="3907" y="20"/>
                  <a:pt x="3907" y="19"/>
                  <a:pt x="3907" y="19"/>
                </a:cubicBezTo>
                <a:cubicBezTo>
                  <a:pt x="3908" y="19"/>
                  <a:pt x="3908" y="20"/>
                  <a:pt x="3909" y="20"/>
                </a:cubicBezTo>
                <a:cubicBezTo>
                  <a:pt x="3910" y="20"/>
                  <a:pt x="3910" y="20"/>
                  <a:pt x="3910" y="20"/>
                </a:cubicBezTo>
                <a:cubicBezTo>
                  <a:pt x="3911" y="20"/>
                  <a:pt x="3911" y="20"/>
                  <a:pt x="3912" y="20"/>
                </a:cubicBezTo>
                <a:cubicBezTo>
                  <a:pt x="3912" y="20"/>
                  <a:pt x="3912" y="21"/>
                  <a:pt x="3913" y="21"/>
                </a:cubicBezTo>
                <a:cubicBezTo>
                  <a:pt x="3913" y="22"/>
                  <a:pt x="3912" y="22"/>
                  <a:pt x="3911" y="22"/>
                </a:cubicBezTo>
                <a:close/>
                <a:moveTo>
                  <a:pt x="3919" y="29"/>
                </a:moveTo>
                <a:cubicBezTo>
                  <a:pt x="3919" y="29"/>
                  <a:pt x="3918" y="29"/>
                  <a:pt x="3918" y="28"/>
                </a:cubicBezTo>
                <a:cubicBezTo>
                  <a:pt x="3918" y="28"/>
                  <a:pt x="3918" y="28"/>
                  <a:pt x="3918" y="27"/>
                </a:cubicBezTo>
                <a:cubicBezTo>
                  <a:pt x="3918" y="27"/>
                  <a:pt x="3918" y="27"/>
                  <a:pt x="3918" y="27"/>
                </a:cubicBezTo>
                <a:cubicBezTo>
                  <a:pt x="3919" y="27"/>
                  <a:pt x="3919" y="27"/>
                  <a:pt x="3919" y="27"/>
                </a:cubicBezTo>
                <a:cubicBezTo>
                  <a:pt x="3919" y="27"/>
                  <a:pt x="3919" y="27"/>
                  <a:pt x="3919" y="27"/>
                </a:cubicBezTo>
                <a:cubicBezTo>
                  <a:pt x="3919" y="28"/>
                  <a:pt x="3919" y="28"/>
                  <a:pt x="3919" y="28"/>
                </a:cubicBezTo>
                <a:lnTo>
                  <a:pt x="3919" y="29"/>
                </a:lnTo>
                <a:close/>
                <a:moveTo>
                  <a:pt x="3920" y="23"/>
                </a:moveTo>
                <a:cubicBezTo>
                  <a:pt x="3920" y="23"/>
                  <a:pt x="3920" y="23"/>
                  <a:pt x="3920" y="23"/>
                </a:cubicBezTo>
                <a:cubicBezTo>
                  <a:pt x="3919" y="23"/>
                  <a:pt x="3920" y="22"/>
                  <a:pt x="3920" y="22"/>
                </a:cubicBezTo>
                <a:cubicBezTo>
                  <a:pt x="3921" y="22"/>
                  <a:pt x="3921" y="22"/>
                  <a:pt x="3921" y="22"/>
                </a:cubicBezTo>
                <a:cubicBezTo>
                  <a:pt x="3921" y="23"/>
                  <a:pt x="3921" y="23"/>
                  <a:pt x="3921" y="23"/>
                </a:cubicBezTo>
                <a:lnTo>
                  <a:pt x="3920" y="23"/>
                </a:lnTo>
                <a:close/>
                <a:moveTo>
                  <a:pt x="3928" y="20"/>
                </a:moveTo>
                <a:cubicBezTo>
                  <a:pt x="3928" y="21"/>
                  <a:pt x="3927" y="21"/>
                  <a:pt x="3927" y="20"/>
                </a:cubicBezTo>
                <a:cubicBezTo>
                  <a:pt x="3926" y="20"/>
                  <a:pt x="3926" y="19"/>
                  <a:pt x="3927" y="19"/>
                </a:cubicBezTo>
                <a:cubicBezTo>
                  <a:pt x="3928" y="19"/>
                  <a:pt x="3928" y="19"/>
                  <a:pt x="3928" y="19"/>
                </a:cubicBezTo>
                <a:cubicBezTo>
                  <a:pt x="3929" y="19"/>
                  <a:pt x="3929" y="19"/>
                  <a:pt x="3929" y="19"/>
                </a:cubicBezTo>
                <a:cubicBezTo>
                  <a:pt x="3929" y="20"/>
                  <a:pt x="3928" y="20"/>
                  <a:pt x="3928" y="20"/>
                </a:cubicBezTo>
                <a:close/>
                <a:moveTo>
                  <a:pt x="3934" y="21"/>
                </a:moveTo>
                <a:cubicBezTo>
                  <a:pt x="3934" y="21"/>
                  <a:pt x="3934" y="21"/>
                  <a:pt x="3934" y="21"/>
                </a:cubicBezTo>
                <a:cubicBezTo>
                  <a:pt x="3933" y="21"/>
                  <a:pt x="3933" y="20"/>
                  <a:pt x="3933" y="20"/>
                </a:cubicBezTo>
                <a:cubicBezTo>
                  <a:pt x="3934" y="20"/>
                  <a:pt x="3934" y="20"/>
                  <a:pt x="3934" y="20"/>
                </a:cubicBezTo>
                <a:cubicBezTo>
                  <a:pt x="3934" y="20"/>
                  <a:pt x="3935" y="21"/>
                  <a:pt x="3934" y="21"/>
                </a:cubicBezTo>
                <a:close/>
                <a:moveTo>
                  <a:pt x="3936" y="25"/>
                </a:moveTo>
                <a:cubicBezTo>
                  <a:pt x="3936" y="24"/>
                  <a:pt x="3936" y="24"/>
                  <a:pt x="3936" y="23"/>
                </a:cubicBezTo>
                <a:cubicBezTo>
                  <a:pt x="3937" y="23"/>
                  <a:pt x="3937" y="23"/>
                  <a:pt x="3937" y="23"/>
                </a:cubicBezTo>
                <a:cubicBezTo>
                  <a:pt x="3937" y="23"/>
                  <a:pt x="3937" y="23"/>
                  <a:pt x="3937" y="23"/>
                </a:cubicBezTo>
                <a:cubicBezTo>
                  <a:pt x="3937" y="24"/>
                  <a:pt x="3937" y="25"/>
                  <a:pt x="3936" y="25"/>
                </a:cubicBezTo>
                <a:close/>
                <a:moveTo>
                  <a:pt x="3944" y="27"/>
                </a:moveTo>
                <a:cubicBezTo>
                  <a:pt x="3944" y="26"/>
                  <a:pt x="3944" y="26"/>
                  <a:pt x="3944" y="26"/>
                </a:cubicBezTo>
                <a:cubicBezTo>
                  <a:pt x="3943" y="26"/>
                  <a:pt x="3944" y="26"/>
                  <a:pt x="3944" y="26"/>
                </a:cubicBezTo>
                <a:cubicBezTo>
                  <a:pt x="3945" y="26"/>
                  <a:pt x="3945" y="26"/>
                  <a:pt x="3945" y="26"/>
                </a:cubicBezTo>
                <a:lnTo>
                  <a:pt x="3944" y="27"/>
                </a:lnTo>
                <a:close/>
                <a:moveTo>
                  <a:pt x="3946" y="18"/>
                </a:moveTo>
                <a:cubicBezTo>
                  <a:pt x="3946" y="18"/>
                  <a:pt x="3946" y="18"/>
                  <a:pt x="3946" y="18"/>
                </a:cubicBezTo>
                <a:cubicBezTo>
                  <a:pt x="3946" y="18"/>
                  <a:pt x="3946" y="18"/>
                  <a:pt x="3946" y="18"/>
                </a:cubicBezTo>
                <a:cubicBezTo>
                  <a:pt x="3947" y="19"/>
                  <a:pt x="3947" y="19"/>
                  <a:pt x="3947" y="19"/>
                </a:cubicBezTo>
                <a:cubicBezTo>
                  <a:pt x="3946" y="19"/>
                  <a:pt x="3946" y="19"/>
                  <a:pt x="3946" y="19"/>
                </a:cubicBezTo>
                <a:lnTo>
                  <a:pt x="3946" y="18"/>
                </a:lnTo>
                <a:close/>
                <a:moveTo>
                  <a:pt x="3950" y="23"/>
                </a:moveTo>
                <a:cubicBezTo>
                  <a:pt x="3949" y="23"/>
                  <a:pt x="3949" y="23"/>
                  <a:pt x="3949" y="24"/>
                </a:cubicBezTo>
                <a:cubicBezTo>
                  <a:pt x="3948" y="24"/>
                  <a:pt x="3948" y="24"/>
                  <a:pt x="3948" y="24"/>
                </a:cubicBezTo>
                <a:cubicBezTo>
                  <a:pt x="3948" y="24"/>
                  <a:pt x="3948" y="25"/>
                  <a:pt x="3947" y="25"/>
                </a:cubicBezTo>
                <a:cubicBezTo>
                  <a:pt x="3947" y="24"/>
                  <a:pt x="3947" y="24"/>
                  <a:pt x="3947" y="24"/>
                </a:cubicBezTo>
                <a:cubicBezTo>
                  <a:pt x="3946" y="24"/>
                  <a:pt x="3946" y="24"/>
                  <a:pt x="3946" y="23"/>
                </a:cubicBezTo>
                <a:cubicBezTo>
                  <a:pt x="3947" y="23"/>
                  <a:pt x="3947" y="23"/>
                  <a:pt x="3948" y="22"/>
                </a:cubicBezTo>
                <a:cubicBezTo>
                  <a:pt x="3948" y="21"/>
                  <a:pt x="3948" y="21"/>
                  <a:pt x="3948" y="21"/>
                </a:cubicBezTo>
                <a:cubicBezTo>
                  <a:pt x="3948" y="21"/>
                  <a:pt x="3949" y="21"/>
                  <a:pt x="3949" y="21"/>
                </a:cubicBezTo>
                <a:cubicBezTo>
                  <a:pt x="3950" y="21"/>
                  <a:pt x="3950" y="21"/>
                  <a:pt x="3950" y="21"/>
                </a:cubicBezTo>
                <a:cubicBezTo>
                  <a:pt x="3950" y="22"/>
                  <a:pt x="3950" y="22"/>
                  <a:pt x="3950" y="22"/>
                </a:cubicBezTo>
                <a:lnTo>
                  <a:pt x="3950" y="23"/>
                </a:lnTo>
                <a:close/>
                <a:moveTo>
                  <a:pt x="3955" y="27"/>
                </a:moveTo>
                <a:cubicBezTo>
                  <a:pt x="3954" y="27"/>
                  <a:pt x="3953" y="27"/>
                  <a:pt x="3954" y="26"/>
                </a:cubicBezTo>
                <a:cubicBezTo>
                  <a:pt x="3954" y="26"/>
                  <a:pt x="3954" y="25"/>
                  <a:pt x="3954" y="25"/>
                </a:cubicBezTo>
                <a:cubicBezTo>
                  <a:pt x="3955" y="25"/>
                  <a:pt x="3956" y="26"/>
                  <a:pt x="3956" y="27"/>
                </a:cubicBezTo>
                <a:cubicBezTo>
                  <a:pt x="3956" y="27"/>
                  <a:pt x="3955" y="27"/>
                  <a:pt x="3955" y="27"/>
                </a:cubicBezTo>
                <a:close/>
                <a:moveTo>
                  <a:pt x="3957" y="20"/>
                </a:moveTo>
                <a:cubicBezTo>
                  <a:pt x="3957" y="21"/>
                  <a:pt x="3956" y="21"/>
                  <a:pt x="3956" y="21"/>
                </a:cubicBezTo>
                <a:cubicBezTo>
                  <a:pt x="3956" y="21"/>
                  <a:pt x="3956" y="21"/>
                  <a:pt x="3956" y="21"/>
                </a:cubicBezTo>
                <a:cubicBezTo>
                  <a:pt x="3956" y="20"/>
                  <a:pt x="3956" y="20"/>
                  <a:pt x="3956" y="20"/>
                </a:cubicBezTo>
                <a:cubicBezTo>
                  <a:pt x="3956" y="19"/>
                  <a:pt x="3956" y="19"/>
                  <a:pt x="3956" y="19"/>
                </a:cubicBezTo>
                <a:cubicBezTo>
                  <a:pt x="3957" y="19"/>
                  <a:pt x="3957" y="19"/>
                  <a:pt x="3957" y="19"/>
                </a:cubicBezTo>
                <a:cubicBezTo>
                  <a:pt x="3957" y="20"/>
                  <a:pt x="3957" y="20"/>
                  <a:pt x="3957" y="20"/>
                </a:cubicBezTo>
                <a:close/>
                <a:moveTo>
                  <a:pt x="3961" y="25"/>
                </a:moveTo>
                <a:cubicBezTo>
                  <a:pt x="3960" y="25"/>
                  <a:pt x="3959" y="24"/>
                  <a:pt x="3959" y="24"/>
                </a:cubicBezTo>
                <a:cubicBezTo>
                  <a:pt x="3960" y="23"/>
                  <a:pt x="3960" y="23"/>
                  <a:pt x="3960" y="23"/>
                </a:cubicBezTo>
                <a:cubicBezTo>
                  <a:pt x="3961" y="23"/>
                  <a:pt x="3961" y="23"/>
                  <a:pt x="3961" y="23"/>
                </a:cubicBezTo>
                <a:cubicBezTo>
                  <a:pt x="3961" y="24"/>
                  <a:pt x="3961" y="24"/>
                  <a:pt x="3961" y="24"/>
                </a:cubicBezTo>
                <a:lnTo>
                  <a:pt x="3961" y="25"/>
                </a:lnTo>
                <a:close/>
                <a:moveTo>
                  <a:pt x="3962" y="21"/>
                </a:moveTo>
                <a:cubicBezTo>
                  <a:pt x="3962" y="21"/>
                  <a:pt x="3962" y="21"/>
                  <a:pt x="3962" y="21"/>
                </a:cubicBezTo>
                <a:cubicBezTo>
                  <a:pt x="3961" y="21"/>
                  <a:pt x="3961" y="21"/>
                  <a:pt x="3961" y="20"/>
                </a:cubicBezTo>
                <a:cubicBezTo>
                  <a:pt x="3961" y="20"/>
                  <a:pt x="3961" y="19"/>
                  <a:pt x="3961" y="19"/>
                </a:cubicBezTo>
                <a:cubicBezTo>
                  <a:pt x="3961" y="18"/>
                  <a:pt x="3961" y="18"/>
                  <a:pt x="3961" y="18"/>
                </a:cubicBezTo>
                <a:cubicBezTo>
                  <a:pt x="3962" y="18"/>
                  <a:pt x="3962" y="19"/>
                  <a:pt x="3963" y="19"/>
                </a:cubicBezTo>
                <a:cubicBezTo>
                  <a:pt x="3963" y="20"/>
                  <a:pt x="3963" y="20"/>
                  <a:pt x="3962" y="21"/>
                </a:cubicBezTo>
                <a:close/>
                <a:moveTo>
                  <a:pt x="3979" y="28"/>
                </a:moveTo>
                <a:cubicBezTo>
                  <a:pt x="3979" y="28"/>
                  <a:pt x="3979" y="28"/>
                  <a:pt x="3979" y="27"/>
                </a:cubicBezTo>
                <a:cubicBezTo>
                  <a:pt x="3980" y="27"/>
                  <a:pt x="3980" y="27"/>
                  <a:pt x="3980" y="27"/>
                </a:cubicBezTo>
                <a:cubicBezTo>
                  <a:pt x="3980" y="28"/>
                  <a:pt x="3980" y="28"/>
                  <a:pt x="3980" y="28"/>
                </a:cubicBezTo>
                <a:lnTo>
                  <a:pt x="3979" y="28"/>
                </a:lnTo>
                <a:close/>
                <a:moveTo>
                  <a:pt x="3984" y="21"/>
                </a:moveTo>
                <a:cubicBezTo>
                  <a:pt x="3984" y="20"/>
                  <a:pt x="3984" y="20"/>
                  <a:pt x="3984" y="20"/>
                </a:cubicBezTo>
                <a:cubicBezTo>
                  <a:pt x="3983" y="20"/>
                  <a:pt x="3984" y="20"/>
                  <a:pt x="3984" y="19"/>
                </a:cubicBezTo>
                <a:cubicBezTo>
                  <a:pt x="3985" y="20"/>
                  <a:pt x="3985" y="20"/>
                  <a:pt x="3985" y="20"/>
                </a:cubicBezTo>
                <a:cubicBezTo>
                  <a:pt x="3985" y="20"/>
                  <a:pt x="3985" y="20"/>
                  <a:pt x="3985" y="20"/>
                </a:cubicBezTo>
                <a:lnTo>
                  <a:pt x="3984" y="21"/>
                </a:lnTo>
                <a:close/>
                <a:moveTo>
                  <a:pt x="3992" y="27"/>
                </a:moveTo>
                <a:cubicBezTo>
                  <a:pt x="3992" y="27"/>
                  <a:pt x="3992" y="26"/>
                  <a:pt x="3992" y="26"/>
                </a:cubicBezTo>
                <a:cubicBezTo>
                  <a:pt x="3993" y="26"/>
                  <a:pt x="3993" y="26"/>
                  <a:pt x="3993" y="26"/>
                </a:cubicBezTo>
                <a:cubicBezTo>
                  <a:pt x="3993" y="26"/>
                  <a:pt x="3993" y="26"/>
                  <a:pt x="3993" y="26"/>
                </a:cubicBezTo>
                <a:lnTo>
                  <a:pt x="3992" y="27"/>
                </a:lnTo>
                <a:close/>
                <a:moveTo>
                  <a:pt x="4009" y="22"/>
                </a:moveTo>
                <a:cubicBezTo>
                  <a:pt x="4008" y="21"/>
                  <a:pt x="4008" y="21"/>
                  <a:pt x="4008" y="21"/>
                </a:cubicBezTo>
                <a:cubicBezTo>
                  <a:pt x="4008" y="21"/>
                  <a:pt x="4007" y="21"/>
                  <a:pt x="4007" y="21"/>
                </a:cubicBezTo>
                <a:cubicBezTo>
                  <a:pt x="4007" y="20"/>
                  <a:pt x="4007" y="20"/>
                  <a:pt x="4007" y="20"/>
                </a:cubicBezTo>
                <a:cubicBezTo>
                  <a:pt x="4007" y="20"/>
                  <a:pt x="4007" y="20"/>
                  <a:pt x="4007" y="20"/>
                </a:cubicBezTo>
                <a:cubicBezTo>
                  <a:pt x="4008" y="20"/>
                  <a:pt x="4008" y="20"/>
                  <a:pt x="4008" y="20"/>
                </a:cubicBezTo>
                <a:cubicBezTo>
                  <a:pt x="4009" y="20"/>
                  <a:pt x="4009" y="20"/>
                  <a:pt x="4009" y="20"/>
                </a:cubicBezTo>
                <a:cubicBezTo>
                  <a:pt x="4009" y="21"/>
                  <a:pt x="4010" y="22"/>
                  <a:pt x="4010" y="22"/>
                </a:cubicBezTo>
                <a:lnTo>
                  <a:pt x="4009" y="22"/>
                </a:lnTo>
                <a:close/>
                <a:moveTo>
                  <a:pt x="4010" y="25"/>
                </a:moveTo>
                <a:cubicBezTo>
                  <a:pt x="4010" y="25"/>
                  <a:pt x="4010" y="24"/>
                  <a:pt x="4010" y="24"/>
                </a:cubicBezTo>
                <a:cubicBezTo>
                  <a:pt x="4011" y="24"/>
                  <a:pt x="4011" y="24"/>
                  <a:pt x="4011" y="24"/>
                </a:cubicBezTo>
                <a:cubicBezTo>
                  <a:pt x="4011" y="25"/>
                  <a:pt x="4011" y="25"/>
                  <a:pt x="4011" y="25"/>
                </a:cubicBezTo>
                <a:lnTo>
                  <a:pt x="4010" y="25"/>
                </a:lnTo>
                <a:close/>
                <a:moveTo>
                  <a:pt x="4014" y="20"/>
                </a:moveTo>
                <a:cubicBezTo>
                  <a:pt x="4014" y="20"/>
                  <a:pt x="4014" y="20"/>
                  <a:pt x="4014" y="20"/>
                </a:cubicBezTo>
                <a:cubicBezTo>
                  <a:pt x="4014" y="20"/>
                  <a:pt x="4014" y="20"/>
                  <a:pt x="4014" y="20"/>
                </a:cubicBezTo>
                <a:cubicBezTo>
                  <a:pt x="4014" y="19"/>
                  <a:pt x="4014" y="19"/>
                  <a:pt x="4014" y="19"/>
                </a:cubicBezTo>
                <a:cubicBezTo>
                  <a:pt x="4015" y="19"/>
                  <a:pt x="4015" y="19"/>
                  <a:pt x="4015" y="20"/>
                </a:cubicBezTo>
                <a:cubicBezTo>
                  <a:pt x="4015" y="20"/>
                  <a:pt x="4015" y="20"/>
                  <a:pt x="4015" y="20"/>
                </a:cubicBezTo>
                <a:lnTo>
                  <a:pt x="4014" y="20"/>
                </a:lnTo>
                <a:close/>
                <a:moveTo>
                  <a:pt x="4024" y="22"/>
                </a:moveTo>
                <a:cubicBezTo>
                  <a:pt x="4023" y="23"/>
                  <a:pt x="4023" y="23"/>
                  <a:pt x="4023" y="23"/>
                </a:cubicBezTo>
                <a:cubicBezTo>
                  <a:pt x="4022" y="23"/>
                  <a:pt x="4022" y="22"/>
                  <a:pt x="4023" y="21"/>
                </a:cubicBezTo>
                <a:cubicBezTo>
                  <a:pt x="4023" y="21"/>
                  <a:pt x="4023" y="21"/>
                  <a:pt x="4023" y="21"/>
                </a:cubicBezTo>
                <a:cubicBezTo>
                  <a:pt x="4024" y="21"/>
                  <a:pt x="4024" y="22"/>
                  <a:pt x="4024" y="22"/>
                </a:cubicBezTo>
                <a:close/>
                <a:moveTo>
                  <a:pt x="4026" y="21"/>
                </a:moveTo>
                <a:cubicBezTo>
                  <a:pt x="4025" y="21"/>
                  <a:pt x="4025" y="21"/>
                  <a:pt x="4025" y="21"/>
                </a:cubicBezTo>
                <a:cubicBezTo>
                  <a:pt x="4025" y="21"/>
                  <a:pt x="4025" y="21"/>
                  <a:pt x="4025" y="21"/>
                </a:cubicBezTo>
                <a:cubicBezTo>
                  <a:pt x="4025" y="20"/>
                  <a:pt x="4025" y="20"/>
                  <a:pt x="4025" y="20"/>
                </a:cubicBezTo>
                <a:cubicBezTo>
                  <a:pt x="4026" y="20"/>
                  <a:pt x="4026" y="20"/>
                  <a:pt x="4026" y="20"/>
                </a:cubicBezTo>
                <a:cubicBezTo>
                  <a:pt x="4026" y="20"/>
                  <a:pt x="4026" y="20"/>
                  <a:pt x="4026" y="20"/>
                </a:cubicBezTo>
                <a:lnTo>
                  <a:pt x="4026" y="21"/>
                </a:lnTo>
                <a:close/>
                <a:moveTo>
                  <a:pt x="4033" y="21"/>
                </a:moveTo>
                <a:cubicBezTo>
                  <a:pt x="4033" y="21"/>
                  <a:pt x="4033" y="20"/>
                  <a:pt x="4033" y="20"/>
                </a:cubicBezTo>
                <a:cubicBezTo>
                  <a:pt x="4034" y="20"/>
                  <a:pt x="4034" y="20"/>
                  <a:pt x="4034" y="20"/>
                </a:cubicBezTo>
                <a:cubicBezTo>
                  <a:pt x="4034" y="21"/>
                  <a:pt x="4034" y="21"/>
                  <a:pt x="4034" y="21"/>
                </a:cubicBezTo>
                <a:cubicBezTo>
                  <a:pt x="4034" y="21"/>
                  <a:pt x="4034" y="21"/>
                  <a:pt x="4033" y="21"/>
                </a:cubicBezTo>
                <a:close/>
                <a:moveTo>
                  <a:pt x="4036" y="27"/>
                </a:moveTo>
                <a:cubicBezTo>
                  <a:pt x="4036" y="27"/>
                  <a:pt x="4035" y="27"/>
                  <a:pt x="4035" y="27"/>
                </a:cubicBezTo>
                <a:cubicBezTo>
                  <a:pt x="4034" y="26"/>
                  <a:pt x="4034" y="26"/>
                  <a:pt x="4034" y="26"/>
                </a:cubicBezTo>
                <a:cubicBezTo>
                  <a:pt x="4035" y="26"/>
                  <a:pt x="4035" y="26"/>
                  <a:pt x="4035" y="26"/>
                </a:cubicBezTo>
                <a:cubicBezTo>
                  <a:pt x="4036" y="26"/>
                  <a:pt x="4036" y="26"/>
                  <a:pt x="4036" y="26"/>
                </a:cubicBezTo>
                <a:cubicBezTo>
                  <a:pt x="4036" y="27"/>
                  <a:pt x="4036" y="27"/>
                  <a:pt x="4036" y="27"/>
                </a:cubicBezTo>
                <a:close/>
                <a:moveTo>
                  <a:pt x="4039" y="25"/>
                </a:moveTo>
                <a:cubicBezTo>
                  <a:pt x="4039" y="25"/>
                  <a:pt x="4039" y="25"/>
                  <a:pt x="4039" y="25"/>
                </a:cubicBezTo>
                <a:cubicBezTo>
                  <a:pt x="4038" y="25"/>
                  <a:pt x="4038" y="25"/>
                  <a:pt x="4038" y="25"/>
                </a:cubicBezTo>
                <a:cubicBezTo>
                  <a:pt x="4038" y="24"/>
                  <a:pt x="4038" y="24"/>
                  <a:pt x="4038" y="24"/>
                </a:cubicBezTo>
                <a:cubicBezTo>
                  <a:pt x="4039" y="24"/>
                  <a:pt x="4039" y="24"/>
                  <a:pt x="4039" y="24"/>
                </a:cubicBezTo>
                <a:cubicBezTo>
                  <a:pt x="4039" y="24"/>
                  <a:pt x="4039" y="24"/>
                  <a:pt x="4039" y="24"/>
                </a:cubicBezTo>
                <a:cubicBezTo>
                  <a:pt x="4039" y="25"/>
                  <a:pt x="4039" y="25"/>
                  <a:pt x="4039" y="25"/>
                </a:cubicBezTo>
                <a:close/>
                <a:moveTo>
                  <a:pt x="4041" y="19"/>
                </a:moveTo>
                <a:cubicBezTo>
                  <a:pt x="4040" y="19"/>
                  <a:pt x="4040" y="19"/>
                  <a:pt x="4040" y="19"/>
                </a:cubicBezTo>
                <a:cubicBezTo>
                  <a:pt x="4039" y="19"/>
                  <a:pt x="4039" y="20"/>
                  <a:pt x="4038" y="20"/>
                </a:cubicBezTo>
                <a:cubicBezTo>
                  <a:pt x="4038" y="19"/>
                  <a:pt x="4038" y="19"/>
                  <a:pt x="4038" y="19"/>
                </a:cubicBezTo>
                <a:cubicBezTo>
                  <a:pt x="4038" y="19"/>
                  <a:pt x="4039" y="19"/>
                  <a:pt x="4039" y="19"/>
                </a:cubicBezTo>
                <a:cubicBezTo>
                  <a:pt x="4039" y="18"/>
                  <a:pt x="4039" y="18"/>
                  <a:pt x="4039" y="18"/>
                </a:cubicBezTo>
                <a:cubicBezTo>
                  <a:pt x="4039" y="18"/>
                  <a:pt x="4039" y="18"/>
                  <a:pt x="4039" y="18"/>
                </a:cubicBezTo>
                <a:cubicBezTo>
                  <a:pt x="4040" y="17"/>
                  <a:pt x="4040" y="17"/>
                  <a:pt x="4040" y="18"/>
                </a:cubicBezTo>
                <a:cubicBezTo>
                  <a:pt x="4041" y="18"/>
                  <a:pt x="4041" y="18"/>
                  <a:pt x="4041" y="19"/>
                </a:cubicBezTo>
                <a:close/>
                <a:moveTo>
                  <a:pt x="4050" y="20"/>
                </a:moveTo>
                <a:cubicBezTo>
                  <a:pt x="4049" y="21"/>
                  <a:pt x="4049" y="21"/>
                  <a:pt x="4048" y="21"/>
                </a:cubicBezTo>
                <a:cubicBezTo>
                  <a:pt x="4048" y="20"/>
                  <a:pt x="4048" y="20"/>
                  <a:pt x="4048" y="20"/>
                </a:cubicBezTo>
                <a:cubicBezTo>
                  <a:pt x="4048" y="20"/>
                  <a:pt x="4049" y="20"/>
                  <a:pt x="4049" y="20"/>
                </a:cubicBezTo>
                <a:cubicBezTo>
                  <a:pt x="4049" y="20"/>
                  <a:pt x="4049" y="19"/>
                  <a:pt x="4050" y="19"/>
                </a:cubicBezTo>
                <a:cubicBezTo>
                  <a:pt x="4050" y="19"/>
                  <a:pt x="4050" y="19"/>
                  <a:pt x="4050" y="19"/>
                </a:cubicBezTo>
                <a:cubicBezTo>
                  <a:pt x="4050" y="19"/>
                  <a:pt x="4050" y="19"/>
                  <a:pt x="4050" y="19"/>
                </a:cubicBezTo>
                <a:cubicBezTo>
                  <a:pt x="4050" y="20"/>
                  <a:pt x="4050" y="20"/>
                  <a:pt x="4050" y="20"/>
                </a:cubicBezTo>
                <a:close/>
                <a:moveTo>
                  <a:pt x="4054" y="19"/>
                </a:moveTo>
                <a:cubicBezTo>
                  <a:pt x="4053" y="19"/>
                  <a:pt x="4053" y="19"/>
                  <a:pt x="4053" y="19"/>
                </a:cubicBezTo>
                <a:cubicBezTo>
                  <a:pt x="4053" y="18"/>
                  <a:pt x="4053" y="18"/>
                  <a:pt x="4053" y="18"/>
                </a:cubicBezTo>
                <a:cubicBezTo>
                  <a:pt x="4054" y="18"/>
                  <a:pt x="4054" y="18"/>
                  <a:pt x="4054" y="18"/>
                </a:cubicBezTo>
                <a:cubicBezTo>
                  <a:pt x="4054" y="19"/>
                  <a:pt x="4054" y="19"/>
                  <a:pt x="4054" y="19"/>
                </a:cubicBezTo>
                <a:close/>
                <a:moveTo>
                  <a:pt x="4064" y="20"/>
                </a:moveTo>
                <a:cubicBezTo>
                  <a:pt x="4063" y="20"/>
                  <a:pt x="4062" y="20"/>
                  <a:pt x="4062" y="19"/>
                </a:cubicBezTo>
                <a:cubicBezTo>
                  <a:pt x="4062" y="19"/>
                  <a:pt x="4062" y="19"/>
                  <a:pt x="4062" y="19"/>
                </a:cubicBezTo>
                <a:cubicBezTo>
                  <a:pt x="4063" y="19"/>
                  <a:pt x="4063" y="19"/>
                  <a:pt x="4063" y="19"/>
                </a:cubicBezTo>
                <a:cubicBezTo>
                  <a:pt x="4063" y="19"/>
                  <a:pt x="4063" y="19"/>
                  <a:pt x="4063" y="19"/>
                </a:cubicBezTo>
                <a:cubicBezTo>
                  <a:pt x="4064" y="19"/>
                  <a:pt x="4064" y="20"/>
                  <a:pt x="4064" y="20"/>
                </a:cubicBezTo>
                <a:close/>
                <a:moveTo>
                  <a:pt x="4070" y="22"/>
                </a:moveTo>
                <a:cubicBezTo>
                  <a:pt x="4070" y="22"/>
                  <a:pt x="4070" y="21"/>
                  <a:pt x="4070" y="21"/>
                </a:cubicBezTo>
                <a:cubicBezTo>
                  <a:pt x="4071" y="21"/>
                  <a:pt x="4071" y="21"/>
                  <a:pt x="4071" y="21"/>
                </a:cubicBezTo>
                <a:cubicBezTo>
                  <a:pt x="4071" y="22"/>
                  <a:pt x="4071" y="22"/>
                  <a:pt x="4071" y="22"/>
                </a:cubicBezTo>
                <a:cubicBezTo>
                  <a:pt x="4071" y="22"/>
                  <a:pt x="4070" y="22"/>
                  <a:pt x="4070" y="22"/>
                </a:cubicBezTo>
                <a:close/>
                <a:moveTo>
                  <a:pt x="4077" y="19"/>
                </a:moveTo>
                <a:cubicBezTo>
                  <a:pt x="4077" y="19"/>
                  <a:pt x="4077" y="19"/>
                  <a:pt x="4077" y="19"/>
                </a:cubicBezTo>
                <a:cubicBezTo>
                  <a:pt x="4076" y="19"/>
                  <a:pt x="4076" y="19"/>
                  <a:pt x="4076" y="19"/>
                </a:cubicBezTo>
                <a:cubicBezTo>
                  <a:pt x="4077" y="18"/>
                  <a:pt x="4077" y="18"/>
                  <a:pt x="4077" y="18"/>
                </a:cubicBezTo>
                <a:cubicBezTo>
                  <a:pt x="4077" y="18"/>
                  <a:pt x="4077" y="18"/>
                  <a:pt x="4077" y="18"/>
                </a:cubicBezTo>
                <a:cubicBezTo>
                  <a:pt x="4077" y="18"/>
                  <a:pt x="4077" y="18"/>
                  <a:pt x="4077" y="18"/>
                </a:cubicBezTo>
                <a:lnTo>
                  <a:pt x="4077" y="19"/>
                </a:lnTo>
                <a:close/>
                <a:moveTo>
                  <a:pt x="4081" y="21"/>
                </a:moveTo>
                <a:cubicBezTo>
                  <a:pt x="4081" y="20"/>
                  <a:pt x="4081" y="19"/>
                  <a:pt x="4081" y="19"/>
                </a:cubicBezTo>
                <a:cubicBezTo>
                  <a:pt x="4082" y="19"/>
                  <a:pt x="4082" y="19"/>
                  <a:pt x="4082" y="19"/>
                </a:cubicBezTo>
                <a:cubicBezTo>
                  <a:pt x="4082" y="19"/>
                  <a:pt x="4083" y="20"/>
                  <a:pt x="4082" y="20"/>
                </a:cubicBezTo>
                <a:cubicBezTo>
                  <a:pt x="4082" y="21"/>
                  <a:pt x="4082" y="21"/>
                  <a:pt x="4081" y="21"/>
                </a:cubicBezTo>
                <a:close/>
                <a:moveTo>
                  <a:pt x="4085" y="18"/>
                </a:moveTo>
                <a:cubicBezTo>
                  <a:pt x="4085" y="17"/>
                  <a:pt x="4085" y="17"/>
                  <a:pt x="4085" y="17"/>
                </a:cubicBezTo>
                <a:cubicBezTo>
                  <a:pt x="4085" y="17"/>
                  <a:pt x="4085" y="17"/>
                  <a:pt x="4085" y="17"/>
                </a:cubicBezTo>
                <a:cubicBezTo>
                  <a:pt x="4085" y="17"/>
                  <a:pt x="4085" y="17"/>
                  <a:pt x="4085" y="17"/>
                </a:cubicBezTo>
                <a:cubicBezTo>
                  <a:pt x="4085" y="17"/>
                  <a:pt x="4085" y="17"/>
                  <a:pt x="4085" y="17"/>
                </a:cubicBezTo>
                <a:lnTo>
                  <a:pt x="4085" y="18"/>
                </a:lnTo>
                <a:close/>
                <a:moveTo>
                  <a:pt x="4088" y="19"/>
                </a:moveTo>
                <a:cubicBezTo>
                  <a:pt x="4088" y="19"/>
                  <a:pt x="4088" y="19"/>
                  <a:pt x="4088" y="19"/>
                </a:cubicBezTo>
                <a:cubicBezTo>
                  <a:pt x="4088" y="19"/>
                  <a:pt x="4088" y="19"/>
                  <a:pt x="4088" y="19"/>
                </a:cubicBezTo>
                <a:cubicBezTo>
                  <a:pt x="4088" y="18"/>
                  <a:pt x="4088" y="18"/>
                  <a:pt x="4088" y="18"/>
                </a:cubicBezTo>
                <a:cubicBezTo>
                  <a:pt x="4088" y="18"/>
                  <a:pt x="4088" y="18"/>
                  <a:pt x="4088" y="18"/>
                </a:cubicBezTo>
                <a:cubicBezTo>
                  <a:pt x="4089" y="18"/>
                  <a:pt x="4089" y="18"/>
                  <a:pt x="4089" y="18"/>
                </a:cubicBezTo>
                <a:lnTo>
                  <a:pt x="4088" y="19"/>
                </a:lnTo>
                <a:close/>
                <a:moveTo>
                  <a:pt x="4094" y="22"/>
                </a:moveTo>
                <a:cubicBezTo>
                  <a:pt x="4093" y="22"/>
                  <a:pt x="4092" y="22"/>
                  <a:pt x="4092" y="22"/>
                </a:cubicBezTo>
                <a:cubicBezTo>
                  <a:pt x="4092" y="21"/>
                  <a:pt x="4092" y="21"/>
                  <a:pt x="4093" y="20"/>
                </a:cubicBezTo>
                <a:cubicBezTo>
                  <a:pt x="4093" y="20"/>
                  <a:pt x="4094" y="20"/>
                  <a:pt x="4094" y="21"/>
                </a:cubicBezTo>
                <a:cubicBezTo>
                  <a:pt x="4095" y="22"/>
                  <a:pt x="4095" y="22"/>
                  <a:pt x="4095" y="22"/>
                </a:cubicBezTo>
                <a:lnTo>
                  <a:pt x="4094" y="22"/>
                </a:lnTo>
                <a:close/>
                <a:moveTo>
                  <a:pt x="4101" y="20"/>
                </a:moveTo>
                <a:cubicBezTo>
                  <a:pt x="4101" y="19"/>
                  <a:pt x="4101" y="19"/>
                  <a:pt x="4101" y="19"/>
                </a:cubicBezTo>
                <a:cubicBezTo>
                  <a:pt x="4102" y="19"/>
                  <a:pt x="4102" y="19"/>
                  <a:pt x="4102" y="19"/>
                </a:cubicBezTo>
                <a:cubicBezTo>
                  <a:pt x="4102" y="20"/>
                  <a:pt x="4102" y="20"/>
                  <a:pt x="4102" y="20"/>
                </a:cubicBezTo>
                <a:lnTo>
                  <a:pt x="4101" y="20"/>
                </a:lnTo>
                <a:close/>
                <a:moveTo>
                  <a:pt x="4103" y="15"/>
                </a:moveTo>
                <a:cubicBezTo>
                  <a:pt x="4102" y="15"/>
                  <a:pt x="4102" y="15"/>
                  <a:pt x="4102" y="15"/>
                </a:cubicBezTo>
                <a:cubicBezTo>
                  <a:pt x="4102" y="14"/>
                  <a:pt x="4102" y="14"/>
                  <a:pt x="4102" y="14"/>
                </a:cubicBezTo>
                <a:cubicBezTo>
                  <a:pt x="4103" y="14"/>
                  <a:pt x="4103" y="14"/>
                  <a:pt x="4103" y="14"/>
                </a:cubicBezTo>
                <a:cubicBezTo>
                  <a:pt x="4103" y="15"/>
                  <a:pt x="4103" y="15"/>
                  <a:pt x="4103" y="15"/>
                </a:cubicBezTo>
                <a:close/>
                <a:moveTo>
                  <a:pt x="4107" y="23"/>
                </a:moveTo>
                <a:cubicBezTo>
                  <a:pt x="4106" y="22"/>
                  <a:pt x="4106" y="21"/>
                  <a:pt x="4107" y="21"/>
                </a:cubicBezTo>
                <a:cubicBezTo>
                  <a:pt x="4108" y="21"/>
                  <a:pt x="4108" y="21"/>
                  <a:pt x="4108" y="21"/>
                </a:cubicBezTo>
                <a:cubicBezTo>
                  <a:pt x="4108" y="22"/>
                  <a:pt x="4108" y="22"/>
                  <a:pt x="4108" y="22"/>
                </a:cubicBezTo>
                <a:cubicBezTo>
                  <a:pt x="4108" y="22"/>
                  <a:pt x="4107" y="23"/>
                  <a:pt x="4107" y="23"/>
                </a:cubicBezTo>
                <a:close/>
                <a:moveTo>
                  <a:pt x="4109" y="20"/>
                </a:moveTo>
                <a:cubicBezTo>
                  <a:pt x="4109" y="19"/>
                  <a:pt x="4109" y="19"/>
                  <a:pt x="4109" y="19"/>
                </a:cubicBezTo>
                <a:cubicBezTo>
                  <a:pt x="4108" y="19"/>
                  <a:pt x="4108" y="19"/>
                  <a:pt x="4108" y="19"/>
                </a:cubicBezTo>
                <a:cubicBezTo>
                  <a:pt x="4108" y="19"/>
                  <a:pt x="4108" y="18"/>
                  <a:pt x="4109" y="18"/>
                </a:cubicBezTo>
                <a:cubicBezTo>
                  <a:pt x="4110" y="19"/>
                  <a:pt x="4110" y="19"/>
                  <a:pt x="4110" y="19"/>
                </a:cubicBezTo>
                <a:lnTo>
                  <a:pt x="4109" y="20"/>
                </a:lnTo>
                <a:close/>
                <a:moveTo>
                  <a:pt x="4115" y="21"/>
                </a:moveTo>
                <a:cubicBezTo>
                  <a:pt x="4114" y="21"/>
                  <a:pt x="4114" y="20"/>
                  <a:pt x="4115" y="20"/>
                </a:cubicBezTo>
                <a:cubicBezTo>
                  <a:pt x="4115" y="20"/>
                  <a:pt x="4115" y="20"/>
                  <a:pt x="4115" y="20"/>
                </a:cubicBezTo>
                <a:cubicBezTo>
                  <a:pt x="4116" y="20"/>
                  <a:pt x="4116" y="20"/>
                  <a:pt x="4116" y="21"/>
                </a:cubicBezTo>
                <a:cubicBezTo>
                  <a:pt x="4116" y="21"/>
                  <a:pt x="4115" y="21"/>
                  <a:pt x="4115" y="21"/>
                </a:cubicBezTo>
                <a:close/>
                <a:moveTo>
                  <a:pt x="4122" y="21"/>
                </a:moveTo>
                <a:cubicBezTo>
                  <a:pt x="4121" y="21"/>
                  <a:pt x="4121" y="21"/>
                  <a:pt x="4121" y="20"/>
                </a:cubicBezTo>
                <a:cubicBezTo>
                  <a:pt x="4121" y="20"/>
                  <a:pt x="4121" y="20"/>
                  <a:pt x="4121" y="20"/>
                </a:cubicBezTo>
                <a:cubicBezTo>
                  <a:pt x="4121" y="19"/>
                  <a:pt x="4121" y="19"/>
                  <a:pt x="4121" y="19"/>
                </a:cubicBezTo>
                <a:cubicBezTo>
                  <a:pt x="4121" y="19"/>
                  <a:pt x="4121" y="19"/>
                  <a:pt x="4121" y="19"/>
                </a:cubicBezTo>
                <a:cubicBezTo>
                  <a:pt x="4122" y="19"/>
                  <a:pt x="4122" y="19"/>
                  <a:pt x="4122" y="19"/>
                </a:cubicBezTo>
                <a:cubicBezTo>
                  <a:pt x="4122" y="19"/>
                  <a:pt x="4122" y="19"/>
                  <a:pt x="4123" y="20"/>
                </a:cubicBezTo>
                <a:cubicBezTo>
                  <a:pt x="4123" y="22"/>
                  <a:pt x="4123" y="22"/>
                  <a:pt x="4123" y="22"/>
                </a:cubicBezTo>
                <a:cubicBezTo>
                  <a:pt x="4122" y="22"/>
                  <a:pt x="4122" y="21"/>
                  <a:pt x="4122" y="21"/>
                </a:cubicBezTo>
                <a:close/>
                <a:moveTo>
                  <a:pt x="4127" y="16"/>
                </a:moveTo>
                <a:cubicBezTo>
                  <a:pt x="4127" y="16"/>
                  <a:pt x="4127" y="16"/>
                  <a:pt x="4127" y="16"/>
                </a:cubicBezTo>
                <a:cubicBezTo>
                  <a:pt x="4127" y="16"/>
                  <a:pt x="4127" y="16"/>
                  <a:pt x="4127" y="16"/>
                </a:cubicBezTo>
                <a:cubicBezTo>
                  <a:pt x="4127" y="16"/>
                  <a:pt x="4127" y="16"/>
                  <a:pt x="4127" y="16"/>
                </a:cubicBezTo>
                <a:close/>
                <a:moveTo>
                  <a:pt x="4132" y="19"/>
                </a:moveTo>
                <a:cubicBezTo>
                  <a:pt x="4131" y="19"/>
                  <a:pt x="4131" y="19"/>
                  <a:pt x="4131" y="19"/>
                </a:cubicBezTo>
                <a:cubicBezTo>
                  <a:pt x="4131" y="18"/>
                  <a:pt x="4131" y="18"/>
                  <a:pt x="4131" y="18"/>
                </a:cubicBezTo>
                <a:cubicBezTo>
                  <a:pt x="4132" y="18"/>
                  <a:pt x="4132" y="19"/>
                  <a:pt x="4132" y="19"/>
                </a:cubicBezTo>
                <a:close/>
                <a:moveTo>
                  <a:pt x="4144" y="13"/>
                </a:moveTo>
                <a:cubicBezTo>
                  <a:pt x="4144" y="13"/>
                  <a:pt x="4144" y="13"/>
                  <a:pt x="4144" y="13"/>
                </a:cubicBezTo>
                <a:cubicBezTo>
                  <a:pt x="4144" y="13"/>
                  <a:pt x="4144" y="13"/>
                  <a:pt x="4144" y="13"/>
                </a:cubicBezTo>
                <a:cubicBezTo>
                  <a:pt x="4144" y="12"/>
                  <a:pt x="4144" y="12"/>
                  <a:pt x="4144" y="12"/>
                </a:cubicBezTo>
                <a:cubicBezTo>
                  <a:pt x="4144" y="12"/>
                  <a:pt x="4144" y="12"/>
                  <a:pt x="4144" y="12"/>
                </a:cubicBezTo>
                <a:cubicBezTo>
                  <a:pt x="4145" y="12"/>
                  <a:pt x="4145" y="12"/>
                  <a:pt x="4145" y="12"/>
                </a:cubicBezTo>
                <a:cubicBezTo>
                  <a:pt x="4145" y="12"/>
                  <a:pt x="4145" y="12"/>
                  <a:pt x="4145" y="12"/>
                </a:cubicBezTo>
                <a:lnTo>
                  <a:pt x="4144" y="13"/>
                </a:lnTo>
                <a:close/>
                <a:moveTo>
                  <a:pt x="4160" y="16"/>
                </a:moveTo>
                <a:cubicBezTo>
                  <a:pt x="4160" y="16"/>
                  <a:pt x="4160" y="16"/>
                  <a:pt x="4160" y="16"/>
                </a:cubicBezTo>
                <a:cubicBezTo>
                  <a:pt x="4160" y="15"/>
                  <a:pt x="4160" y="15"/>
                  <a:pt x="4160" y="15"/>
                </a:cubicBezTo>
                <a:cubicBezTo>
                  <a:pt x="4160" y="15"/>
                  <a:pt x="4160" y="15"/>
                  <a:pt x="4160" y="15"/>
                </a:cubicBezTo>
                <a:cubicBezTo>
                  <a:pt x="4161" y="15"/>
                  <a:pt x="4161" y="15"/>
                  <a:pt x="4161" y="15"/>
                </a:cubicBezTo>
                <a:cubicBezTo>
                  <a:pt x="4161" y="16"/>
                  <a:pt x="4161" y="16"/>
                  <a:pt x="4160" y="16"/>
                </a:cubicBezTo>
                <a:close/>
                <a:moveTo>
                  <a:pt x="4167" y="20"/>
                </a:moveTo>
                <a:cubicBezTo>
                  <a:pt x="4167" y="20"/>
                  <a:pt x="4167" y="20"/>
                  <a:pt x="4167" y="20"/>
                </a:cubicBezTo>
                <a:cubicBezTo>
                  <a:pt x="4167" y="19"/>
                  <a:pt x="4167" y="19"/>
                  <a:pt x="4167" y="19"/>
                </a:cubicBezTo>
                <a:cubicBezTo>
                  <a:pt x="4168" y="19"/>
                  <a:pt x="4168" y="19"/>
                  <a:pt x="4168" y="19"/>
                </a:cubicBezTo>
                <a:cubicBezTo>
                  <a:pt x="4168" y="19"/>
                  <a:pt x="4168" y="20"/>
                  <a:pt x="4168" y="20"/>
                </a:cubicBezTo>
                <a:cubicBezTo>
                  <a:pt x="4168" y="21"/>
                  <a:pt x="4167" y="21"/>
                  <a:pt x="4167" y="20"/>
                </a:cubicBezTo>
                <a:close/>
                <a:moveTo>
                  <a:pt x="4168" y="16"/>
                </a:moveTo>
                <a:cubicBezTo>
                  <a:pt x="4168" y="15"/>
                  <a:pt x="4168" y="15"/>
                  <a:pt x="4168" y="15"/>
                </a:cubicBezTo>
                <a:cubicBezTo>
                  <a:pt x="4168" y="15"/>
                  <a:pt x="4168" y="15"/>
                  <a:pt x="4168" y="15"/>
                </a:cubicBezTo>
                <a:cubicBezTo>
                  <a:pt x="4169" y="15"/>
                  <a:pt x="4169" y="15"/>
                  <a:pt x="4169" y="15"/>
                </a:cubicBezTo>
                <a:cubicBezTo>
                  <a:pt x="4169" y="16"/>
                  <a:pt x="4168" y="16"/>
                  <a:pt x="4168" y="16"/>
                </a:cubicBezTo>
                <a:close/>
                <a:moveTo>
                  <a:pt x="4172" y="20"/>
                </a:moveTo>
                <a:cubicBezTo>
                  <a:pt x="4171" y="20"/>
                  <a:pt x="4171" y="19"/>
                  <a:pt x="4170" y="19"/>
                </a:cubicBezTo>
                <a:cubicBezTo>
                  <a:pt x="4170" y="18"/>
                  <a:pt x="4169" y="18"/>
                  <a:pt x="4169" y="17"/>
                </a:cubicBezTo>
                <a:cubicBezTo>
                  <a:pt x="4169" y="17"/>
                  <a:pt x="4169" y="17"/>
                  <a:pt x="4169" y="17"/>
                </a:cubicBezTo>
                <a:cubicBezTo>
                  <a:pt x="4170" y="17"/>
                  <a:pt x="4170" y="17"/>
                  <a:pt x="4170" y="17"/>
                </a:cubicBezTo>
                <a:cubicBezTo>
                  <a:pt x="4170" y="17"/>
                  <a:pt x="4170" y="17"/>
                  <a:pt x="4170" y="17"/>
                </a:cubicBezTo>
                <a:cubicBezTo>
                  <a:pt x="4170" y="17"/>
                  <a:pt x="4170" y="17"/>
                  <a:pt x="4171" y="17"/>
                </a:cubicBezTo>
                <a:cubicBezTo>
                  <a:pt x="4171" y="18"/>
                  <a:pt x="4171" y="18"/>
                  <a:pt x="4171" y="18"/>
                </a:cubicBezTo>
                <a:cubicBezTo>
                  <a:pt x="4172" y="18"/>
                  <a:pt x="4172" y="18"/>
                  <a:pt x="4172" y="18"/>
                </a:cubicBezTo>
                <a:cubicBezTo>
                  <a:pt x="4172" y="19"/>
                  <a:pt x="4172" y="19"/>
                  <a:pt x="4172" y="19"/>
                </a:cubicBezTo>
                <a:cubicBezTo>
                  <a:pt x="4172" y="19"/>
                  <a:pt x="4172" y="20"/>
                  <a:pt x="4172" y="20"/>
                </a:cubicBezTo>
                <a:close/>
                <a:moveTo>
                  <a:pt x="4182" y="18"/>
                </a:moveTo>
                <a:cubicBezTo>
                  <a:pt x="4181" y="19"/>
                  <a:pt x="4181" y="19"/>
                  <a:pt x="4181" y="19"/>
                </a:cubicBezTo>
                <a:cubicBezTo>
                  <a:pt x="4180" y="19"/>
                  <a:pt x="4180" y="19"/>
                  <a:pt x="4180" y="19"/>
                </a:cubicBezTo>
                <a:cubicBezTo>
                  <a:pt x="4180" y="19"/>
                  <a:pt x="4180" y="19"/>
                  <a:pt x="4180" y="19"/>
                </a:cubicBezTo>
                <a:cubicBezTo>
                  <a:pt x="4180" y="18"/>
                  <a:pt x="4181" y="18"/>
                  <a:pt x="4181" y="18"/>
                </a:cubicBezTo>
                <a:cubicBezTo>
                  <a:pt x="4181" y="17"/>
                  <a:pt x="4181" y="17"/>
                  <a:pt x="4181" y="17"/>
                </a:cubicBezTo>
                <a:cubicBezTo>
                  <a:pt x="4182" y="17"/>
                  <a:pt x="4182" y="17"/>
                  <a:pt x="4182" y="17"/>
                </a:cubicBezTo>
                <a:cubicBezTo>
                  <a:pt x="4183" y="17"/>
                  <a:pt x="4183" y="17"/>
                  <a:pt x="4183" y="17"/>
                </a:cubicBezTo>
                <a:cubicBezTo>
                  <a:pt x="4183" y="17"/>
                  <a:pt x="4183" y="17"/>
                  <a:pt x="4183" y="17"/>
                </a:cubicBezTo>
                <a:cubicBezTo>
                  <a:pt x="4183" y="18"/>
                  <a:pt x="4182" y="18"/>
                  <a:pt x="4182" y="18"/>
                </a:cubicBezTo>
                <a:close/>
                <a:moveTo>
                  <a:pt x="4185" y="24"/>
                </a:moveTo>
                <a:cubicBezTo>
                  <a:pt x="4184" y="25"/>
                  <a:pt x="4184" y="25"/>
                  <a:pt x="4184" y="25"/>
                </a:cubicBezTo>
                <a:cubicBezTo>
                  <a:pt x="4184" y="25"/>
                  <a:pt x="4184" y="24"/>
                  <a:pt x="4184" y="24"/>
                </a:cubicBezTo>
                <a:cubicBezTo>
                  <a:pt x="4184" y="23"/>
                  <a:pt x="4184" y="23"/>
                  <a:pt x="4184" y="23"/>
                </a:cubicBezTo>
                <a:cubicBezTo>
                  <a:pt x="4185" y="23"/>
                  <a:pt x="4185" y="23"/>
                  <a:pt x="4185" y="23"/>
                </a:cubicBezTo>
                <a:cubicBezTo>
                  <a:pt x="4185" y="24"/>
                  <a:pt x="4185" y="24"/>
                  <a:pt x="4185" y="24"/>
                </a:cubicBezTo>
                <a:close/>
                <a:moveTo>
                  <a:pt x="4192" y="15"/>
                </a:moveTo>
                <a:cubicBezTo>
                  <a:pt x="4191" y="16"/>
                  <a:pt x="4191" y="16"/>
                  <a:pt x="4190" y="17"/>
                </a:cubicBezTo>
                <a:cubicBezTo>
                  <a:pt x="4190" y="17"/>
                  <a:pt x="4190" y="17"/>
                  <a:pt x="4190" y="17"/>
                </a:cubicBezTo>
                <a:cubicBezTo>
                  <a:pt x="4190" y="18"/>
                  <a:pt x="4190" y="18"/>
                  <a:pt x="4190" y="18"/>
                </a:cubicBezTo>
                <a:cubicBezTo>
                  <a:pt x="4190" y="19"/>
                  <a:pt x="4190" y="20"/>
                  <a:pt x="4189" y="20"/>
                </a:cubicBezTo>
                <a:cubicBezTo>
                  <a:pt x="4189" y="20"/>
                  <a:pt x="4188" y="19"/>
                  <a:pt x="4188" y="19"/>
                </a:cubicBezTo>
                <a:cubicBezTo>
                  <a:pt x="4188" y="19"/>
                  <a:pt x="4188" y="18"/>
                  <a:pt x="4188" y="18"/>
                </a:cubicBezTo>
                <a:cubicBezTo>
                  <a:pt x="4188" y="17"/>
                  <a:pt x="4189" y="17"/>
                  <a:pt x="4189" y="17"/>
                </a:cubicBezTo>
                <a:cubicBezTo>
                  <a:pt x="4189" y="16"/>
                  <a:pt x="4190" y="16"/>
                  <a:pt x="4189" y="15"/>
                </a:cubicBezTo>
                <a:cubicBezTo>
                  <a:pt x="4189" y="15"/>
                  <a:pt x="4188" y="15"/>
                  <a:pt x="4188" y="14"/>
                </a:cubicBezTo>
                <a:cubicBezTo>
                  <a:pt x="4189" y="14"/>
                  <a:pt x="4189" y="14"/>
                  <a:pt x="4189" y="14"/>
                </a:cubicBezTo>
                <a:cubicBezTo>
                  <a:pt x="4189" y="14"/>
                  <a:pt x="4189" y="14"/>
                  <a:pt x="4189" y="14"/>
                </a:cubicBezTo>
                <a:cubicBezTo>
                  <a:pt x="4190" y="14"/>
                  <a:pt x="4189" y="15"/>
                  <a:pt x="4190" y="15"/>
                </a:cubicBezTo>
                <a:cubicBezTo>
                  <a:pt x="4190" y="15"/>
                  <a:pt x="4190" y="15"/>
                  <a:pt x="4190" y="15"/>
                </a:cubicBezTo>
                <a:cubicBezTo>
                  <a:pt x="4190" y="15"/>
                  <a:pt x="4191" y="15"/>
                  <a:pt x="4191" y="15"/>
                </a:cubicBezTo>
                <a:cubicBezTo>
                  <a:pt x="4191" y="14"/>
                  <a:pt x="4191" y="14"/>
                  <a:pt x="4192" y="14"/>
                </a:cubicBezTo>
                <a:cubicBezTo>
                  <a:pt x="4192" y="14"/>
                  <a:pt x="4192" y="14"/>
                  <a:pt x="4192" y="14"/>
                </a:cubicBezTo>
                <a:cubicBezTo>
                  <a:pt x="4193" y="14"/>
                  <a:pt x="4192" y="15"/>
                  <a:pt x="4192" y="15"/>
                </a:cubicBezTo>
                <a:close/>
                <a:moveTo>
                  <a:pt x="4198" y="16"/>
                </a:moveTo>
                <a:cubicBezTo>
                  <a:pt x="4198" y="16"/>
                  <a:pt x="4198" y="16"/>
                  <a:pt x="4198" y="16"/>
                </a:cubicBezTo>
                <a:cubicBezTo>
                  <a:pt x="4199" y="16"/>
                  <a:pt x="4199" y="16"/>
                  <a:pt x="4199" y="16"/>
                </a:cubicBezTo>
                <a:cubicBezTo>
                  <a:pt x="4199" y="17"/>
                  <a:pt x="4199" y="17"/>
                  <a:pt x="4199" y="17"/>
                </a:cubicBezTo>
                <a:cubicBezTo>
                  <a:pt x="4199" y="17"/>
                  <a:pt x="4198" y="17"/>
                  <a:pt x="4198" y="16"/>
                </a:cubicBezTo>
                <a:close/>
                <a:moveTo>
                  <a:pt x="4208" y="21"/>
                </a:moveTo>
                <a:cubicBezTo>
                  <a:pt x="4208" y="21"/>
                  <a:pt x="4208" y="21"/>
                  <a:pt x="4207" y="21"/>
                </a:cubicBezTo>
                <a:cubicBezTo>
                  <a:pt x="4207" y="21"/>
                  <a:pt x="4207" y="21"/>
                  <a:pt x="4207" y="21"/>
                </a:cubicBezTo>
                <a:cubicBezTo>
                  <a:pt x="4207" y="20"/>
                  <a:pt x="4207" y="20"/>
                  <a:pt x="4207" y="20"/>
                </a:cubicBezTo>
                <a:cubicBezTo>
                  <a:pt x="4207" y="20"/>
                  <a:pt x="4207" y="20"/>
                  <a:pt x="4207" y="20"/>
                </a:cubicBezTo>
                <a:cubicBezTo>
                  <a:pt x="4208" y="20"/>
                  <a:pt x="4208" y="20"/>
                  <a:pt x="4208" y="20"/>
                </a:cubicBezTo>
                <a:cubicBezTo>
                  <a:pt x="4208" y="20"/>
                  <a:pt x="4208" y="20"/>
                  <a:pt x="4208" y="21"/>
                </a:cubicBezTo>
                <a:close/>
                <a:moveTo>
                  <a:pt x="4210" y="19"/>
                </a:moveTo>
                <a:cubicBezTo>
                  <a:pt x="4209" y="20"/>
                  <a:pt x="4209" y="19"/>
                  <a:pt x="4208" y="19"/>
                </a:cubicBezTo>
                <a:cubicBezTo>
                  <a:pt x="4208" y="18"/>
                  <a:pt x="4207" y="18"/>
                  <a:pt x="4207" y="17"/>
                </a:cubicBezTo>
                <a:cubicBezTo>
                  <a:pt x="4207" y="17"/>
                  <a:pt x="4207" y="17"/>
                  <a:pt x="4207" y="17"/>
                </a:cubicBezTo>
                <a:cubicBezTo>
                  <a:pt x="4208" y="17"/>
                  <a:pt x="4208" y="17"/>
                  <a:pt x="4208" y="17"/>
                </a:cubicBezTo>
                <a:cubicBezTo>
                  <a:pt x="4208" y="17"/>
                  <a:pt x="4208" y="17"/>
                  <a:pt x="4209" y="17"/>
                </a:cubicBezTo>
                <a:cubicBezTo>
                  <a:pt x="4209" y="18"/>
                  <a:pt x="4210" y="18"/>
                  <a:pt x="4210" y="18"/>
                </a:cubicBezTo>
                <a:lnTo>
                  <a:pt x="4210" y="19"/>
                </a:lnTo>
                <a:close/>
                <a:moveTo>
                  <a:pt x="4220" y="18"/>
                </a:moveTo>
                <a:cubicBezTo>
                  <a:pt x="4220" y="19"/>
                  <a:pt x="4219" y="19"/>
                  <a:pt x="4219" y="19"/>
                </a:cubicBezTo>
                <a:cubicBezTo>
                  <a:pt x="4218" y="19"/>
                  <a:pt x="4218" y="19"/>
                  <a:pt x="4217" y="18"/>
                </a:cubicBezTo>
                <a:cubicBezTo>
                  <a:pt x="4217" y="17"/>
                  <a:pt x="4217" y="17"/>
                  <a:pt x="4217" y="17"/>
                </a:cubicBezTo>
                <a:cubicBezTo>
                  <a:pt x="4218" y="17"/>
                  <a:pt x="4218" y="17"/>
                  <a:pt x="4218" y="17"/>
                </a:cubicBezTo>
                <a:cubicBezTo>
                  <a:pt x="4218" y="17"/>
                  <a:pt x="4218" y="17"/>
                  <a:pt x="4218" y="17"/>
                </a:cubicBezTo>
                <a:cubicBezTo>
                  <a:pt x="4219" y="16"/>
                  <a:pt x="4220" y="17"/>
                  <a:pt x="4220" y="18"/>
                </a:cubicBezTo>
                <a:close/>
                <a:moveTo>
                  <a:pt x="4227" y="21"/>
                </a:moveTo>
                <a:cubicBezTo>
                  <a:pt x="4227" y="21"/>
                  <a:pt x="4227" y="21"/>
                  <a:pt x="4227" y="21"/>
                </a:cubicBezTo>
                <a:cubicBezTo>
                  <a:pt x="4227" y="20"/>
                  <a:pt x="4227" y="20"/>
                  <a:pt x="4227" y="20"/>
                </a:cubicBezTo>
                <a:cubicBezTo>
                  <a:pt x="4227" y="20"/>
                  <a:pt x="4227" y="20"/>
                  <a:pt x="4227" y="20"/>
                </a:cubicBezTo>
                <a:cubicBezTo>
                  <a:pt x="4227" y="19"/>
                  <a:pt x="4227" y="19"/>
                  <a:pt x="4227" y="19"/>
                </a:cubicBezTo>
                <a:cubicBezTo>
                  <a:pt x="4228" y="19"/>
                  <a:pt x="4228" y="19"/>
                  <a:pt x="4228" y="19"/>
                </a:cubicBezTo>
                <a:cubicBezTo>
                  <a:pt x="4228" y="20"/>
                  <a:pt x="4228" y="20"/>
                  <a:pt x="4228" y="20"/>
                </a:cubicBezTo>
                <a:lnTo>
                  <a:pt x="4227" y="21"/>
                </a:lnTo>
                <a:close/>
                <a:moveTo>
                  <a:pt x="4234" y="15"/>
                </a:moveTo>
                <a:cubicBezTo>
                  <a:pt x="4234" y="16"/>
                  <a:pt x="4234" y="16"/>
                  <a:pt x="4233" y="16"/>
                </a:cubicBezTo>
                <a:cubicBezTo>
                  <a:pt x="4233" y="16"/>
                  <a:pt x="4233" y="16"/>
                  <a:pt x="4233" y="16"/>
                </a:cubicBezTo>
                <a:cubicBezTo>
                  <a:pt x="4232" y="16"/>
                  <a:pt x="4232" y="16"/>
                  <a:pt x="4232" y="16"/>
                </a:cubicBezTo>
                <a:cubicBezTo>
                  <a:pt x="4232" y="15"/>
                  <a:pt x="4232" y="15"/>
                  <a:pt x="4232" y="15"/>
                </a:cubicBezTo>
                <a:cubicBezTo>
                  <a:pt x="4232" y="14"/>
                  <a:pt x="4232" y="14"/>
                  <a:pt x="4232" y="14"/>
                </a:cubicBezTo>
                <a:cubicBezTo>
                  <a:pt x="4232" y="13"/>
                  <a:pt x="4233" y="13"/>
                  <a:pt x="4233" y="13"/>
                </a:cubicBezTo>
                <a:cubicBezTo>
                  <a:pt x="4234" y="13"/>
                  <a:pt x="4235" y="13"/>
                  <a:pt x="4235" y="13"/>
                </a:cubicBezTo>
                <a:cubicBezTo>
                  <a:pt x="4235" y="14"/>
                  <a:pt x="4235" y="15"/>
                  <a:pt x="4234" y="15"/>
                </a:cubicBezTo>
                <a:close/>
                <a:moveTo>
                  <a:pt x="4247" y="20"/>
                </a:moveTo>
                <a:cubicBezTo>
                  <a:pt x="4246" y="20"/>
                  <a:pt x="4246" y="20"/>
                  <a:pt x="4246" y="20"/>
                </a:cubicBezTo>
                <a:cubicBezTo>
                  <a:pt x="4246" y="20"/>
                  <a:pt x="4246" y="20"/>
                  <a:pt x="4246" y="20"/>
                </a:cubicBezTo>
                <a:cubicBezTo>
                  <a:pt x="4246" y="19"/>
                  <a:pt x="4246" y="19"/>
                  <a:pt x="4246" y="19"/>
                </a:cubicBezTo>
                <a:cubicBezTo>
                  <a:pt x="4247" y="19"/>
                  <a:pt x="4247" y="19"/>
                  <a:pt x="4247" y="19"/>
                </a:cubicBezTo>
                <a:cubicBezTo>
                  <a:pt x="4247" y="20"/>
                  <a:pt x="4247" y="20"/>
                  <a:pt x="4247" y="20"/>
                </a:cubicBezTo>
                <a:close/>
                <a:moveTo>
                  <a:pt x="4254" y="17"/>
                </a:moveTo>
                <a:cubicBezTo>
                  <a:pt x="4254" y="17"/>
                  <a:pt x="4254" y="17"/>
                  <a:pt x="4254" y="17"/>
                </a:cubicBezTo>
                <a:cubicBezTo>
                  <a:pt x="4253" y="17"/>
                  <a:pt x="4253" y="17"/>
                  <a:pt x="4253" y="17"/>
                </a:cubicBezTo>
                <a:cubicBezTo>
                  <a:pt x="4253" y="16"/>
                  <a:pt x="4253" y="16"/>
                  <a:pt x="4254" y="16"/>
                </a:cubicBezTo>
                <a:cubicBezTo>
                  <a:pt x="4255" y="16"/>
                  <a:pt x="4255" y="16"/>
                  <a:pt x="4255" y="16"/>
                </a:cubicBezTo>
                <a:cubicBezTo>
                  <a:pt x="4255" y="16"/>
                  <a:pt x="4255" y="16"/>
                  <a:pt x="4255" y="16"/>
                </a:cubicBezTo>
                <a:cubicBezTo>
                  <a:pt x="4255" y="17"/>
                  <a:pt x="4255" y="17"/>
                  <a:pt x="4254" y="17"/>
                </a:cubicBezTo>
                <a:close/>
                <a:moveTo>
                  <a:pt x="4260" y="16"/>
                </a:moveTo>
                <a:cubicBezTo>
                  <a:pt x="4261" y="16"/>
                  <a:pt x="4261" y="16"/>
                  <a:pt x="4261" y="16"/>
                </a:cubicBezTo>
                <a:cubicBezTo>
                  <a:pt x="4261" y="16"/>
                  <a:pt x="4261" y="17"/>
                  <a:pt x="4261" y="17"/>
                </a:cubicBezTo>
                <a:cubicBezTo>
                  <a:pt x="4261" y="17"/>
                  <a:pt x="4260" y="18"/>
                  <a:pt x="4260" y="17"/>
                </a:cubicBezTo>
                <a:cubicBezTo>
                  <a:pt x="4260" y="17"/>
                  <a:pt x="4260" y="17"/>
                  <a:pt x="4260" y="17"/>
                </a:cubicBezTo>
                <a:cubicBezTo>
                  <a:pt x="4260" y="17"/>
                  <a:pt x="4260" y="17"/>
                  <a:pt x="4260" y="17"/>
                </a:cubicBezTo>
                <a:lnTo>
                  <a:pt x="4260" y="16"/>
                </a:lnTo>
                <a:close/>
                <a:moveTo>
                  <a:pt x="4262" y="20"/>
                </a:moveTo>
                <a:cubicBezTo>
                  <a:pt x="4262" y="20"/>
                  <a:pt x="4262" y="21"/>
                  <a:pt x="4261" y="21"/>
                </a:cubicBezTo>
                <a:cubicBezTo>
                  <a:pt x="4261" y="21"/>
                  <a:pt x="4260" y="21"/>
                  <a:pt x="4260" y="21"/>
                </a:cubicBezTo>
                <a:cubicBezTo>
                  <a:pt x="4260" y="21"/>
                  <a:pt x="4259" y="20"/>
                  <a:pt x="4259" y="20"/>
                </a:cubicBezTo>
                <a:cubicBezTo>
                  <a:pt x="4260" y="20"/>
                  <a:pt x="4260" y="20"/>
                  <a:pt x="4260" y="20"/>
                </a:cubicBezTo>
                <a:cubicBezTo>
                  <a:pt x="4260" y="19"/>
                  <a:pt x="4260" y="19"/>
                  <a:pt x="4260" y="19"/>
                </a:cubicBezTo>
                <a:cubicBezTo>
                  <a:pt x="4261" y="19"/>
                  <a:pt x="4261" y="19"/>
                  <a:pt x="4262" y="19"/>
                </a:cubicBezTo>
                <a:cubicBezTo>
                  <a:pt x="4262" y="19"/>
                  <a:pt x="4262" y="18"/>
                  <a:pt x="4263" y="18"/>
                </a:cubicBezTo>
                <a:cubicBezTo>
                  <a:pt x="4264" y="18"/>
                  <a:pt x="4264" y="18"/>
                  <a:pt x="4264" y="18"/>
                </a:cubicBezTo>
                <a:cubicBezTo>
                  <a:pt x="4264" y="19"/>
                  <a:pt x="4264" y="19"/>
                  <a:pt x="4264" y="19"/>
                </a:cubicBezTo>
                <a:cubicBezTo>
                  <a:pt x="4264" y="19"/>
                  <a:pt x="4263" y="19"/>
                  <a:pt x="4262" y="20"/>
                </a:cubicBezTo>
                <a:close/>
                <a:moveTo>
                  <a:pt x="4265" y="17"/>
                </a:moveTo>
                <a:cubicBezTo>
                  <a:pt x="4264" y="17"/>
                  <a:pt x="4264" y="16"/>
                  <a:pt x="4265" y="16"/>
                </a:cubicBezTo>
                <a:cubicBezTo>
                  <a:pt x="4265" y="16"/>
                  <a:pt x="4265" y="16"/>
                  <a:pt x="4265" y="16"/>
                </a:cubicBezTo>
                <a:cubicBezTo>
                  <a:pt x="4265" y="17"/>
                  <a:pt x="4265" y="17"/>
                  <a:pt x="4265" y="17"/>
                </a:cubicBezTo>
                <a:close/>
                <a:moveTo>
                  <a:pt x="4273" y="17"/>
                </a:moveTo>
                <a:cubicBezTo>
                  <a:pt x="4273" y="16"/>
                  <a:pt x="4273" y="16"/>
                  <a:pt x="4273" y="16"/>
                </a:cubicBezTo>
                <a:cubicBezTo>
                  <a:pt x="4272" y="15"/>
                  <a:pt x="4272" y="15"/>
                  <a:pt x="4272" y="15"/>
                </a:cubicBezTo>
                <a:cubicBezTo>
                  <a:pt x="4272" y="14"/>
                  <a:pt x="4271" y="14"/>
                  <a:pt x="4272" y="14"/>
                </a:cubicBezTo>
                <a:cubicBezTo>
                  <a:pt x="4273" y="14"/>
                  <a:pt x="4273" y="14"/>
                  <a:pt x="4273" y="14"/>
                </a:cubicBezTo>
                <a:cubicBezTo>
                  <a:pt x="4273" y="14"/>
                  <a:pt x="4273" y="14"/>
                  <a:pt x="4273" y="15"/>
                </a:cubicBezTo>
                <a:cubicBezTo>
                  <a:pt x="4274" y="15"/>
                  <a:pt x="4274" y="15"/>
                  <a:pt x="4274" y="16"/>
                </a:cubicBezTo>
                <a:cubicBezTo>
                  <a:pt x="4274" y="16"/>
                  <a:pt x="4274" y="16"/>
                  <a:pt x="4274" y="16"/>
                </a:cubicBezTo>
                <a:cubicBezTo>
                  <a:pt x="4274" y="17"/>
                  <a:pt x="4274" y="17"/>
                  <a:pt x="4273" y="17"/>
                </a:cubicBezTo>
                <a:close/>
                <a:moveTo>
                  <a:pt x="4275" y="18"/>
                </a:moveTo>
                <a:cubicBezTo>
                  <a:pt x="4275" y="18"/>
                  <a:pt x="4275" y="17"/>
                  <a:pt x="4275" y="17"/>
                </a:cubicBezTo>
                <a:cubicBezTo>
                  <a:pt x="4276" y="17"/>
                  <a:pt x="4276" y="17"/>
                  <a:pt x="4276" y="17"/>
                </a:cubicBezTo>
                <a:cubicBezTo>
                  <a:pt x="4276" y="18"/>
                  <a:pt x="4276" y="18"/>
                  <a:pt x="4276" y="18"/>
                </a:cubicBezTo>
                <a:lnTo>
                  <a:pt x="4275" y="18"/>
                </a:lnTo>
                <a:close/>
                <a:moveTo>
                  <a:pt x="4292" y="21"/>
                </a:moveTo>
                <a:cubicBezTo>
                  <a:pt x="4292" y="21"/>
                  <a:pt x="4292" y="21"/>
                  <a:pt x="4292" y="21"/>
                </a:cubicBezTo>
                <a:cubicBezTo>
                  <a:pt x="4291" y="20"/>
                  <a:pt x="4291" y="20"/>
                  <a:pt x="4291" y="20"/>
                </a:cubicBezTo>
                <a:cubicBezTo>
                  <a:pt x="4291" y="20"/>
                  <a:pt x="4291" y="20"/>
                  <a:pt x="4291" y="20"/>
                </a:cubicBezTo>
                <a:cubicBezTo>
                  <a:pt x="4291" y="20"/>
                  <a:pt x="4291" y="20"/>
                  <a:pt x="4291" y="20"/>
                </a:cubicBezTo>
                <a:cubicBezTo>
                  <a:pt x="4292" y="20"/>
                  <a:pt x="4292" y="20"/>
                  <a:pt x="4292" y="20"/>
                </a:cubicBezTo>
                <a:lnTo>
                  <a:pt x="4292" y="21"/>
                </a:lnTo>
                <a:close/>
                <a:moveTo>
                  <a:pt x="4300" y="15"/>
                </a:moveTo>
                <a:cubicBezTo>
                  <a:pt x="4299" y="15"/>
                  <a:pt x="4299" y="15"/>
                  <a:pt x="4299" y="15"/>
                </a:cubicBezTo>
                <a:cubicBezTo>
                  <a:pt x="4299" y="14"/>
                  <a:pt x="4299" y="14"/>
                  <a:pt x="4299" y="14"/>
                </a:cubicBezTo>
                <a:cubicBezTo>
                  <a:pt x="4299" y="14"/>
                  <a:pt x="4299" y="14"/>
                  <a:pt x="4299" y="14"/>
                </a:cubicBezTo>
                <a:cubicBezTo>
                  <a:pt x="4300" y="15"/>
                  <a:pt x="4300" y="15"/>
                  <a:pt x="4300" y="15"/>
                </a:cubicBezTo>
                <a:close/>
                <a:moveTo>
                  <a:pt x="4305" y="21"/>
                </a:moveTo>
                <a:cubicBezTo>
                  <a:pt x="4304" y="22"/>
                  <a:pt x="4304" y="22"/>
                  <a:pt x="4304" y="22"/>
                </a:cubicBezTo>
                <a:cubicBezTo>
                  <a:pt x="4304" y="21"/>
                  <a:pt x="4304" y="21"/>
                  <a:pt x="4304" y="21"/>
                </a:cubicBezTo>
                <a:cubicBezTo>
                  <a:pt x="4304" y="20"/>
                  <a:pt x="4304" y="20"/>
                  <a:pt x="4304" y="20"/>
                </a:cubicBezTo>
                <a:cubicBezTo>
                  <a:pt x="4305" y="20"/>
                  <a:pt x="4305" y="20"/>
                  <a:pt x="4305" y="20"/>
                </a:cubicBezTo>
                <a:cubicBezTo>
                  <a:pt x="4305" y="21"/>
                  <a:pt x="4305" y="21"/>
                  <a:pt x="4305" y="21"/>
                </a:cubicBezTo>
                <a:close/>
                <a:moveTo>
                  <a:pt x="4312" y="19"/>
                </a:moveTo>
                <a:cubicBezTo>
                  <a:pt x="4312" y="18"/>
                  <a:pt x="4312" y="18"/>
                  <a:pt x="4312" y="18"/>
                </a:cubicBezTo>
                <a:cubicBezTo>
                  <a:pt x="4312" y="18"/>
                  <a:pt x="4312" y="18"/>
                  <a:pt x="4312" y="18"/>
                </a:cubicBezTo>
                <a:cubicBezTo>
                  <a:pt x="4312" y="18"/>
                  <a:pt x="4312" y="18"/>
                  <a:pt x="4312" y="18"/>
                </a:cubicBezTo>
                <a:cubicBezTo>
                  <a:pt x="4313" y="18"/>
                  <a:pt x="4313" y="18"/>
                  <a:pt x="4313" y="18"/>
                </a:cubicBezTo>
                <a:lnTo>
                  <a:pt x="4312" y="19"/>
                </a:lnTo>
                <a:close/>
                <a:moveTo>
                  <a:pt x="4320" y="20"/>
                </a:moveTo>
                <a:cubicBezTo>
                  <a:pt x="4319" y="20"/>
                  <a:pt x="4319" y="20"/>
                  <a:pt x="4319" y="20"/>
                </a:cubicBezTo>
                <a:cubicBezTo>
                  <a:pt x="4318" y="20"/>
                  <a:pt x="4318" y="20"/>
                  <a:pt x="4318" y="20"/>
                </a:cubicBezTo>
                <a:cubicBezTo>
                  <a:pt x="4318" y="20"/>
                  <a:pt x="4318" y="20"/>
                  <a:pt x="4318" y="20"/>
                </a:cubicBezTo>
                <a:cubicBezTo>
                  <a:pt x="4318" y="19"/>
                  <a:pt x="4318" y="19"/>
                  <a:pt x="4318" y="19"/>
                </a:cubicBezTo>
                <a:cubicBezTo>
                  <a:pt x="4318" y="19"/>
                  <a:pt x="4319" y="19"/>
                  <a:pt x="4319" y="18"/>
                </a:cubicBezTo>
                <a:cubicBezTo>
                  <a:pt x="4320" y="18"/>
                  <a:pt x="4320" y="18"/>
                  <a:pt x="4320" y="18"/>
                </a:cubicBezTo>
                <a:cubicBezTo>
                  <a:pt x="4320" y="18"/>
                  <a:pt x="4320" y="18"/>
                  <a:pt x="4320" y="18"/>
                </a:cubicBezTo>
                <a:cubicBezTo>
                  <a:pt x="4320" y="18"/>
                  <a:pt x="4320" y="18"/>
                  <a:pt x="4320" y="19"/>
                </a:cubicBezTo>
                <a:cubicBezTo>
                  <a:pt x="4320" y="19"/>
                  <a:pt x="4320" y="20"/>
                  <a:pt x="4320" y="20"/>
                </a:cubicBezTo>
                <a:close/>
                <a:moveTo>
                  <a:pt x="4320" y="16"/>
                </a:moveTo>
                <a:cubicBezTo>
                  <a:pt x="4319" y="16"/>
                  <a:pt x="4319" y="16"/>
                  <a:pt x="4319" y="16"/>
                </a:cubicBezTo>
                <a:cubicBezTo>
                  <a:pt x="4320" y="15"/>
                  <a:pt x="4320" y="15"/>
                  <a:pt x="4320" y="15"/>
                </a:cubicBezTo>
                <a:cubicBezTo>
                  <a:pt x="4320" y="15"/>
                  <a:pt x="4320" y="15"/>
                  <a:pt x="4320" y="15"/>
                </a:cubicBezTo>
                <a:cubicBezTo>
                  <a:pt x="4321" y="16"/>
                  <a:pt x="4321" y="16"/>
                  <a:pt x="4321" y="16"/>
                </a:cubicBezTo>
                <a:cubicBezTo>
                  <a:pt x="4320" y="16"/>
                  <a:pt x="4320" y="17"/>
                  <a:pt x="4320" y="16"/>
                </a:cubicBezTo>
                <a:close/>
                <a:moveTo>
                  <a:pt x="4328" y="17"/>
                </a:moveTo>
                <a:cubicBezTo>
                  <a:pt x="4328" y="18"/>
                  <a:pt x="4327" y="17"/>
                  <a:pt x="4327" y="16"/>
                </a:cubicBezTo>
                <a:cubicBezTo>
                  <a:pt x="4328" y="16"/>
                  <a:pt x="4328" y="16"/>
                  <a:pt x="4328" y="16"/>
                </a:cubicBezTo>
                <a:cubicBezTo>
                  <a:pt x="4328" y="16"/>
                  <a:pt x="4328" y="16"/>
                  <a:pt x="4328" y="16"/>
                </a:cubicBezTo>
                <a:cubicBezTo>
                  <a:pt x="4329" y="16"/>
                  <a:pt x="4329" y="17"/>
                  <a:pt x="4328" y="17"/>
                </a:cubicBezTo>
                <a:close/>
                <a:moveTo>
                  <a:pt x="4332" y="17"/>
                </a:moveTo>
                <a:cubicBezTo>
                  <a:pt x="4332" y="16"/>
                  <a:pt x="4332" y="16"/>
                  <a:pt x="4332" y="15"/>
                </a:cubicBezTo>
                <a:cubicBezTo>
                  <a:pt x="4333" y="15"/>
                  <a:pt x="4333" y="15"/>
                  <a:pt x="4333" y="15"/>
                </a:cubicBezTo>
                <a:cubicBezTo>
                  <a:pt x="4333" y="16"/>
                  <a:pt x="4333" y="16"/>
                  <a:pt x="4333" y="16"/>
                </a:cubicBezTo>
                <a:cubicBezTo>
                  <a:pt x="4333" y="17"/>
                  <a:pt x="4332" y="17"/>
                  <a:pt x="4332" y="17"/>
                </a:cubicBezTo>
                <a:close/>
                <a:moveTo>
                  <a:pt x="4334" y="19"/>
                </a:moveTo>
                <a:cubicBezTo>
                  <a:pt x="4333" y="19"/>
                  <a:pt x="4333" y="19"/>
                  <a:pt x="4333" y="19"/>
                </a:cubicBezTo>
                <a:cubicBezTo>
                  <a:pt x="4333" y="18"/>
                  <a:pt x="4333" y="18"/>
                  <a:pt x="4333" y="18"/>
                </a:cubicBezTo>
                <a:cubicBezTo>
                  <a:pt x="4334" y="18"/>
                  <a:pt x="4334" y="18"/>
                  <a:pt x="4334" y="18"/>
                </a:cubicBezTo>
                <a:cubicBezTo>
                  <a:pt x="4334" y="18"/>
                  <a:pt x="4334" y="18"/>
                  <a:pt x="4334" y="18"/>
                </a:cubicBezTo>
                <a:cubicBezTo>
                  <a:pt x="4335" y="18"/>
                  <a:pt x="4334" y="20"/>
                  <a:pt x="4334" y="19"/>
                </a:cubicBezTo>
                <a:close/>
                <a:moveTo>
                  <a:pt x="4336" y="15"/>
                </a:moveTo>
                <a:cubicBezTo>
                  <a:pt x="4336" y="15"/>
                  <a:pt x="4336" y="15"/>
                  <a:pt x="4336" y="15"/>
                </a:cubicBezTo>
                <a:cubicBezTo>
                  <a:pt x="4336" y="14"/>
                  <a:pt x="4336" y="14"/>
                  <a:pt x="4336" y="14"/>
                </a:cubicBezTo>
                <a:cubicBezTo>
                  <a:pt x="4336" y="14"/>
                  <a:pt x="4336" y="14"/>
                  <a:pt x="4336" y="14"/>
                </a:cubicBezTo>
                <a:cubicBezTo>
                  <a:pt x="4336" y="14"/>
                  <a:pt x="4336" y="14"/>
                  <a:pt x="4336" y="14"/>
                </a:cubicBezTo>
                <a:cubicBezTo>
                  <a:pt x="4337" y="14"/>
                  <a:pt x="4337" y="14"/>
                  <a:pt x="4337" y="14"/>
                </a:cubicBezTo>
                <a:cubicBezTo>
                  <a:pt x="4337" y="14"/>
                  <a:pt x="4337" y="14"/>
                  <a:pt x="4337" y="14"/>
                </a:cubicBezTo>
                <a:lnTo>
                  <a:pt x="4336" y="15"/>
                </a:lnTo>
                <a:close/>
                <a:moveTo>
                  <a:pt x="4351" y="14"/>
                </a:moveTo>
                <a:cubicBezTo>
                  <a:pt x="4350" y="15"/>
                  <a:pt x="4350" y="14"/>
                  <a:pt x="4349" y="14"/>
                </a:cubicBezTo>
                <a:cubicBezTo>
                  <a:pt x="4349" y="14"/>
                  <a:pt x="4348" y="15"/>
                  <a:pt x="4348" y="14"/>
                </a:cubicBezTo>
                <a:cubicBezTo>
                  <a:pt x="4348" y="13"/>
                  <a:pt x="4348" y="13"/>
                  <a:pt x="4348" y="13"/>
                </a:cubicBezTo>
                <a:cubicBezTo>
                  <a:pt x="4348" y="13"/>
                  <a:pt x="4348" y="13"/>
                  <a:pt x="4348" y="13"/>
                </a:cubicBezTo>
                <a:cubicBezTo>
                  <a:pt x="4349" y="13"/>
                  <a:pt x="4349" y="13"/>
                  <a:pt x="4350" y="13"/>
                </a:cubicBezTo>
                <a:cubicBezTo>
                  <a:pt x="4350" y="13"/>
                  <a:pt x="4351" y="12"/>
                  <a:pt x="4351" y="13"/>
                </a:cubicBezTo>
                <a:cubicBezTo>
                  <a:pt x="4351" y="13"/>
                  <a:pt x="4351" y="13"/>
                  <a:pt x="4351" y="13"/>
                </a:cubicBezTo>
                <a:cubicBezTo>
                  <a:pt x="4351" y="14"/>
                  <a:pt x="4351" y="14"/>
                  <a:pt x="4351" y="14"/>
                </a:cubicBezTo>
                <a:close/>
                <a:moveTo>
                  <a:pt x="4354" y="16"/>
                </a:moveTo>
                <a:cubicBezTo>
                  <a:pt x="4353" y="15"/>
                  <a:pt x="4353" y="15"/>
                  <a:pt x="4353" y="15"/>
                </a:cubicBezTo>
                <a:cubicBezTo>
                  <a:pt x="4353" y="15"/>
                  <a:pt x="4353" y="15"/>
                  <a:pt x="4353" y="15"/>
                </a:cubicBezTo>
                <a:cubicBezTo>
                  <a:pt x="4354" y="15"/>
                  <a:pt x="4354" y="15"/>
                  <a:pt x="4354" y="15"/>
                </a:cubicBezTo>
                <a:cubicBezTo>
                  <a:pt x="4354" y="15"/>
                  <a:pt x="4354" y="15"/>
                  <a:pt x="4354" y="15"/>
                </a:cubicBezTo>
                <a:cubicBezTo>
                  <a:pt x="4354" y="16"/>
                  <a:pt x="4354" y="16"/>
                  <a:pt x="4354" y="16"/>
                </a:cubicBezTo>
                <a:close/>
                <a:moveTo>
                  <a:pt x="4356" y="14"/>
                </a:moveTo>
                <a:cubicBezTo>
                  <a:pt x="4356" y="14"/>
                  <a:pt x="4356" y="14"/>
                  <a:pt x="4356" y="14"/>
                </a:cubicBezTo>
                <a:cubicBezTo>
                  <a:pt x="4355" y="14"/>
                  <a:pt x="4355" y="14"/>
                  <a:pt x="4355" y="14"/>
                </a:cubicBezTo>
                <a:cubicBezTo>
                  <a:pt x="4355" y="13"/>
                  <a:pt x="4355" y="13"/>
                  <a:pt x="4355" y="13"/>
                </a:cubicBezTo>
                <a:cubicBezTo>
                  <a:pt x="4356" y="13"/>
                  <a:pt x="4356" y="13"/>
                  <a:pt x="4356" y="13"/>
                </a:cubicBezTo>
                <a:cubicBezTo>
                  <a:pt x="4356" y="13"/>
                  <a:pt x="4356" y="13"/>
                  <a:pt x="4356" y="13"/>
                </a:cubicBezTo>
                <a:cubicBezTo>
                  <a:pt x="4357" y="13"/>
                  <a:pt x="4357" y="13"/>
                  <a:pt x="4357" y="13"/>
                </a:cubicBezTo>
                <a:lnTo>
                  <a:pt x="4356" y="14"/>
                </a:lnTo>
                <a:close/>
                <a:moveTo>
                  <a:pt x="4365" y="14"/>
                </a:moveTo>
                <a:cubicBezTo>
                  <a:pt x="4365" y="14"/>
                  <a:pt x="4365" y="14"/>
                  <a:pt x="4365" y="14"/>
                </a:cubicBezTo>
                <a:cubicBezTo>
                  <a:pt x="4364" y="14"/>
                  <a:pt x="4364" y="14"/>
                  <a:pt x="4364" y="14"/>
                </a:cubicBezTo>
                <a:cubicBezTo>
                  <a:pt x="4365" y="13"/>
                  <a:pt x="4365" y="13"/>
                  <a:pt x="4365" y="13"/>
                </a:cubicBezTo>
                <a:cubicBezTo>
                  <a:pt x="4365" y="13"/>
                  <a:pt x="4365" y="13"/>
                  <a:pt x="4365" y="13"/>
                </a:cubicBezTo>
                <a:cubicBezTo>
                  <a:pt x="4365" y="14"/>
                  <a:pt x="4365" y="14"/>
                  <a:pt x="4365" y="14"/>
                </a:cubicBezTo>
                <a:close/>
                <a:moveTo>
                  <a:pt x="4371" y="14"/>
                </a:moveTo>
                <a:cubicBezTo>
                  <a:pt x="4371" y="14"/>
                  <a:pt x="4370" y="13"/>
                  <a:pt x="4370" y="13"/>
                </a:cubicBezTo>
                <a:cubicBezTo>
                  <a:pt x="4369" y="13"/>
                  <a:pt x="4369" y="14"/>
                  <a:pt x="4368" y="14"/>
                </a:cubicBezTo>
                <a:cubicBezTo>
                  <a:pt x="4368" y="14"/>
                  <a:pt x="4368" y="14"/>
                  <a:pt x="4368" y="14"/>
                </a:cubicBezTo>
                <a:cubicBezTo>
                  <a:pt x="4367" y="13"/>
                  <a:pt x="4368" y="13"/>
                  <a:pt x="4368" y="12"/>
                </a:cubicBezTo>
                <a:cubicBezTo>
                  <a:pt x="4369" y="12"/>
                  <a:pt x="4369" y="12"/>
                  <a:pt x="4369" y="11"/>
                </a:cubicBezTo>
                <a:cubicBezTo>
                  <a:pt x="4370" y="11"/>
                  <a:pt x="4370" y="11"/>
                  <a:pt x="4370" y="11"/>
                </a:cubicBezTo>
                <a:cubicBezTo>
                  <a:pt x="4370" y="12"/>
                  <a:pt x="4370" y="12"/>
                  <a:pt x="4371" y="12"/>
                </a:cubicBezTo>
                <a:cubicBezTo>
                  <a:pt x="4371" y="13"/>
                  <a:pt x="4372" y="13"/>
                  <a:pt x="4372" y="13"/>
                </a:cubicBezTo>
                <a:lnTo>
                  <a:pt x="4371" y="14"/>
                </a:lnTo>
                <a:close/>
                <a:moveTo>
                  <a:pt x="4374" y="13"/>
                </a:moveTo>
                <a:cubicBezTo>
                  <a:pt x="4375" y="13"/>
                  <a:pt x="4375" y="13"/>
                  <a:pt x="4375" y="13"/>
                </a:cubicBezTo>
                <a:cubicBezTo>
                  <a:pt x="4375" y="14"/>
                  <a:pt x="4375" y="14"/>
                  <a:pt x="4375" y="14"/>
                </a:cubicBezTo>
                <a:cubicBezTo>
                  <a:pt x="4374" y="14"/>
                  <a:pt x="4374" y="14"/>
                  <a:pt x="4374" y="14"/>
                </a:cubicBezTo>
                <a:lnTo>
                  <a:pt x="4374" y="13"/>
                </a:lnTo>
                <a:close/>
                <a:moveTo>
                  <a:pt x="4375" y="18"/>
                </a:moveTo>
                <a:cubicBezTo>
                  <a:pt x="4374" y="18"/>
                  <a:pt x="4374" y="18"/>
                  <a:pt x="4374" y="18"/>
                </a:cubicBezTo>
                <a:cubicBezTo>
                  <a:pt x="4374" y="17"/>
                  <a:pt x="4374" y="17"/>
                  <a:pt x="4374" y="17"/>
                </a:cubicBezTo>
                <a:cubicBezTo>
                  <a:pt x="4374" y="17"/>
                  <a:pt x="4374" y="17"/>
                  <a:pt x="4374" y="17"/>
                </a:cubicBezTo>
                <a:cubicBezTo>
                  <a:pt x="4375" y="17"/>
                  <a:pt x="4375" y="17"/>
                  <a:pt x="4375" y="17"/>
                </a:cubicBezTo>
                <a:cubicBezTo>
                  <a:pt x="4375" y="17"/>
                  <a:pt x="4375" y="17"/>
                  <a:pt x="4375" y="17"/>
                </a:cubicBezTo>
                <a:lnTo>
                  <a:pt x="4375" y="18"/>
                </a:lnTo>
                <a:close/>
                <a:moveTo>
                  <a:pt x="4382" y="19"/>
                </a:moveTo>
                <a:cubicBezTo>
                  <a:pt x="4382" y="19"/>
                  <a:pt x="4382" y="18"/>
                  <a:pt x="4382" y="18"/>
                </a:cubicBezTo>
                <a:cubicBezTo>
                  <a:pt x="4383" y="18"/>
                  <a:pt x="4383" y="18"/>
                  <a:pt x="4383" y="18"/>
                </a:cubicBezTo>
                <a:cubicBezTo>
                  <a:pt x="4383" y="19"/>
                  <a:pt x="4383" y="19"/>
                  <a:pt x="4383" y="19"/>
                </a:cubicBezTo>
                <a:lnTo>
                  <a:pt x="4382" y="19"/>
                </a:lnTo>
                <a:close/>
                <a:moveTo>
                  <a:pt x="4383" y="15"/>
                </a:moveTo>
                <a:cubicBezTo>
                  <a:pt x="4382" y="15"/>
                  <a:pt x="4382" y="16"/>
                  <a:pt x="4382" y="16"/>
                </a:cubicBezTo>
                <a:cubicBezTo>
                  <a:pt x="4381" y="16"/>
                  <a:pt x="4381" y="16"/>
                  <a:pt x="4381" y="16"/>
                </a:cubicBezTo>
                <a:cubicBezTo>
                  <a:pt x="4380" y="16"/>
                  <a:pt x="4380" y="16"/>
                  <a:pt x="4380" y="16"/>
                </a:cubicBezTo>
                <a:cubicBezTo>
                  <a:pt x="4380" y="15"/>
                  <a:pt x="4380" y="15"/>
                  <a:pt x="4380" y="15"/>
                </a:cubicBezTo>
                <a:cubicBezTo>
                  <a:pt x="4380" y="15"/>
                  <a:pt x="4380" y="15"/>
                  <a:pt x="4380" y="15"/>
                </a:cubicBezTo>
                <a:cubicBezTo>
                  <a:pt x="4380" y="15"/>
                  <a:pt x="4380" y="15"/>
                  <a:pt x="4381" y="14"/>
                </a:cubicBezTo>
                <a:cubicBezTo>
                  <a:pt x="4381" y="14"/>
                  <a:pt x="4382" y="14"/>
                  <a:pt x="4382" y="14"/>
                </a:cubicBezTo>
                <a:cubicBezTo>
                  <a:pt x="4383" y="13"/>
                  <a:pt x="4383" y="13"/>
                  <a:pt x="4383" y="13"/>
                </a:cubicBezTo>
                <a:cubicBezTo>
                  <a:pt x="4383" y="14"/>
                  <a:pt x="4383" y="14"/>
                  <a:pt x="4383" y="14"/>
                </a:cubicBezTo>
                <a:cubicBezTo>
                  <a:pt x="4384" y="15"/>
                  <a:pt x="4383" y="15"/>
                  <a:pt x="4383" y="15"/>
                </a:cubicBezTo>
                <a:close/>
                <a:moveTo>
                  <a:pt x="4389" y="15"/>
                </a:moveTo>
                <a:cubicBezTo>
                  <a:pt x="4389" y="15"/>
                  <a:pt x="4388" y="15"/>
                  <a:pt x="4388" y="15"/>
                </a:cubicBezTo>
                <a:cubicBezTo>
                  <a:pt x="4388" y="15"/>
                  <a:pt x="4388" y="15"/>
                  <a:pt x="4388" y="15"/>
                </a:cubicBezTo>
                <a:cubicBezTo>
                  <a:pt x="4389" y="14"/>
                  <a:pt x="4389" y="14"/>
                  <a:pt x="4389" y="14"/>
                </a:cubicBezTo>
                <a:cubicBezTo>
                  <a:pt x="4389" y="14"/>
                  <a:pt x="4389" y="14"/>
                  <a:pt x="4390" y="15"/>
                </a:cubicBezTo>
                <a:cubicBezTo>
                  <a:pt x="4390" y="15"/>
                  <a:pt x="4389" y="15"/>
                  <a:pt x="4389" y="15"/>
                </a:cubicBezTo>
                <a:close/>
                <a:moveTo>
                  <a:pt x="4398" y="16"/>
                </a:moveTo>
                <a:cubicBezTo>
                  <a:pt x="4397" y="16"/>
                  <a:pt x="4397" y="16"/>
                  <a:pt x="4397" y="16"/>
                </a:cubicBezTo>
                <a:cubicBezTo>
                  <a:pt x="4397" y="16"/>
                  <a:pt x="4397" y="16"/>
                  <a:pt x="4397" y="16"/>
                </a:cubicBezTo>
                <a:cubicBezTo>
                  <a:pt x="4397" y="16"/>
                  <a:pt x="4397" y="16"/>
                  <a:pt x="4397" y="16"/>
                </a:cubicBezTo>
                <a:cubicBezTo>
                  <a:pt x="4397" y="15"/>
                  <a:pt x="4397" y="15"/>
                  <a:pt x="4397" y="15"/>
                </a:cubicBezTo>
                <a:cubicBezTo>
                  <a:pt x="4398" y="15"/>
                  <a:pt x="4398" y="15"/>
                  <a:pt x="4398" y="15"/>
                </a:cubicBezTo>
                <a:cubicBezTo>
                  <a:pt x="4398" y="15"/>
                  <a:pt x="4398" y="16"/>
                  <a:pt x="4398" y="16"/>
                </a:cubicBezTo>
                <a:close/>
                <a:moveTo>
                  <a:pt x="4404" y="17"/>
                </a:moveTo>
                <a:cubicBezTo>
                  <a:pt x="4403" y="17"/>
                  <a:pt x="4403" y="17"/>
                  <a:pt x="4403" y="16"/>
                </a:cubicBezTo>
                <a:cubicBezTo>
                  <a:pt x="4403" y="16"/>
                  <a:pt x="4403" y="15"/>
                  <a:pt x="4403" y="15"/>
                </a:cubicBezTo>
                <a:cubicBezTo>
                  <a:pt x="4404" y="15"/>
                  <a:pt x="4404" y="15"/>
                  <a:pt x="4404" y="15"/>
                </a:cubicBezTo>
                <a:cubicBezTo>
                  <a:pt x="4404" y="15"/>
                  <a:pt x="4404" y="16"/>
                  <a:pt x="4405" y="16"/>
                </a:cubicBezTo>
                <a:cubicBezTo>
                  <a:pt x="4405" y="16"/>
                  <a:pt x="4406" y="16"/>
                  <a:pt x="4406" y="17"/>
                </a:cubicBezTo>
                <a:cubicBezTo>
                  <a:pt x="4406" y="18"/>
                  <a:pt x="4406" y="18"/>
                  <a:pt x="4406" y="18"/>
                </a:cubicBezTo>
                <a:cubicBezTo>
                  <a:pt x="4406" y="18"/>
                  <a:pt x="4405" y="18"/>
                  <a:pt x="4405" y="18"/>
                </a:cubicBezTo>
                <a:cubicBezTo>
                  <a:pt x="4404" y="18"/>
                  <a:pt x="4404" y="17"/>
                  <a:pt x="4404" y="17"/>
                </a:cubicBezTo>
                <a:close/>
                <a:moveTo>
                  <a:pt x="4406" y="20"/>
                </a:moveTo>
                <a:cubicBezTo>
                  <a:pt x="4405" y="20"/>
                  <a:pt x="4405" y="19"/>
                  <a:pt x="4406" y="19"/>
                </a:cubicBezTo>
                <a:cubicBezTo>
                  <a:pt x="4407" y="19"/>
                  <a:pt x="4407" y="19"/>
                  <a:pt x="4407" y="19"/>
                </a:cubicBezTo>
                <a:cubicBezTo>
                  <a:pt x="4407" y="20"/>
                  <a:pt x="4407" y="20"/>
                  <a:pt x="4407" y="20"/>
                </a:cubicBezTo>
                <a:lnTo>
                  <a:pt x="4406" y="20"/>
                </a:lnTo>
                <a:close/>
                <a:moveTo>
                  <a:pt x="4412" y="14"/>
                </a:moveTo>
                <a:cubicBezTo>
                  <a:pt x="4411" y="14"/>
                  <a:pt x="4411" y="14"/>
                  <a:pt x="4411" y="13"/>
                </a:cubicBezTo>
                <a:cubicBezTo>
                  <a:pt x="4410" y="13"/>
                  <a:pt x="4410" y="12"/>
                  <a:pt x="4411" y="12"/>
                </a:cubicBezTo>
                <a:cubicBezTo>
                  <a:pt x="4411" y="11"/>
                  <a:pt x="4411" y="11"/>
                  <a:pt x="4411" y="11"/>
                </a:cubicBezTo>
                <a:cubicBezTo>
                  <a:pt x="4412" y="11"/>
                  <a:pt x="4412" y="12"/>
                  <a:pt x="4412" y="12"/>
                </a:cubicBezTo>
                <a:cubicBezTo>
                  <a:pt x="4413" y="13"/>
                  <a:pt x="4413" y="13"/>
                  <a:pt x="4413" y="13"/>
                </a:cubicBezTo>
                <a:cubicBezTo>
                  <a:pt x="4413" y="13"/>
                  <a:pt x="4413" y="14"/>
                  <a:pt x="4412" y="14"/>
                </a:cubicBezTo>
                <a:close/>
                <a:moveTo>
                  <a:pt x="4418" y="19"/>
                </a:moveTo>
                <a:cubicBezTo>
                  <a:pt x="4417" y="18"/>
                  <a:pt x="4417" y="18"/>
                  <a:pt x="4417" y="18"/>
                </a:cubicBezTo>
                <a:cubicBezTo>
                  <a:pt x="4417" y="18"/>
                  <a:pt x="4417" y="18"/>
                  <a:pt x="4417" y="18"/>
                </a:cubicBezTo>
                <a:cubicBezTo>
                  <a:pt x="4418" y="18"/>
                  <a:pt x="4418" y="18"/>
                  <a:pt x="4418" y="18"/>
                </a:cubicBezTo>
                <a:cubicBezTo>
                  <a:pt x="4418" y="18"/>
                  <a:pt x="4418" y="18"/>
                  <a:pt x="4418" y="18"/>
                </a:cubicBezTo>
                <a:cubicBezTo>
                  <a:pt x="4418" y="18"/>
                  <a:pt x="4418" y="18"/>
                  <a:pt x="4418" y="18"/>
                </a:cubicBezTo>
                <a:cubicBezTo>
                  <a:pt x="4419" y="18"/>
                  <a:pt x="4418" y="19"/>
                  <a:pt x="4418" y="19"/>
                </a:cubicBezTo>
                <a:close/>
                <a:moveTo>
                  <a:pt x="4419" y="13"/>
                </a:moveTo>
                <a:cubicBezTo>
                  <a:pt x="4419" y="13"/>
                  <a:pt x="4419" y="13"/>
                  <a:pt x="4419" y="13"/>
                </a:cubicBezTo>
                <a:cubicBezTo>
                  <a:pt x="4418" y="13"/>
                  <a:pt x="4418" y="13"/>
                  <a:pt x="4418" y="12"/>
                </a:cubicBezTo>
                <a:cubicBezTo>
                  <a:pt x="4418" y="12"/>
                  <a:pt x="4418" y="12"/>
                  <a:pt x="4419" y="11"/>
                </a:cubicBezTo>
                <a:cubicBezTo>
                  <a:pt x="4419" y="11"/>
                  <a:pt x="4420" y="11"/>
                  <a:pt x="4420" y="12"/>
                </a:cubicBezTo>
                <a:cubicBezTo>
                  <a:pt x="4420" y="12"/>
                  <a:pt x="4420" y="13"/>
                  <a:pt x="4419" y="13"/>
                </a:cubicBezTo>
                <a:close/>
                <a:moveTo>
                  <a:pt x="4426" y="15"/>
                </a:moveTo>
                <a:cubicBezTo>
                  <a:pt x="4425" y="15"/>
                  <a:pt x="4425" y="16"/>
                  <a:pt x="4424" y="16"/>
                </a:cubicBezTo>
                <a:cubicBezTo>
                  <a:pt x="4424" y="16"/>
                  <a:pt x="4424" y="15"/>
                  <a:pt x="4424" y="15"/>
                </a:cubicBezTo>
                <a:cubicBezTo>
                  <a:pt x="4424" y="14"/>
                  <a:pt x="4424" y="14"/>
                  <a:pt x="4424" y="14"/>
                </a:cubicBezTo>
                <a:cubicBezTo>
                  <a:pt x="4424" y="14"/>
                  <a:pt x="4425" y="14"/>
                  <a:pt x="4425" y="14"/>
                </a:cubicBezTo>
                <a:cubicBezTo>
                  <a:pt x="4426" y="14"/>
                  <a:pt x="4426" y="13"/>
                  <a:pt x="4426" y="13"/>
                </a:cubicBezTo>
                <a:cubicBezTo>
                  <a:pt x="4427" y="13"/>
                  <a:pt x="4427" y="13"/>
                  <a:pt x="4427" y="13"/>
                </a:cubicBezTo>
                <a:cubicBezTo>
                  <a:pt x="4427" y="14"/>
                  <a:pt x="4427" y="14"/>
                  <a:pt x="4427" y="14"/>
                </a:cubicBezTo>
                <a:cubicBezTo>
                  <a:pt x="4427" y="14"/>
                  <a:pt x="4426" y="15"/>
                  <a:pt x="4426" y="15"/>
                </a:cubicBezTo>
                <a:close/>
                <a:moveTo>
                  <a:pt x="4434" y="12"/>
                </a:moveTo>
                <a:cubicBezTo>
                  <a:pt x="4433" y="11"/>
                  <a:pt x="4433" y="11"/>
                  <a:pt x="4433" y="11"/>
                </a:cubicBezTo>
                <a:cubicBezTo>
                  <a:pt x="4433" y="11"/>
                  <a:pt x="4433" y="10"/>
                  <a:pt x="4433" y="10"/>
                </a:cubicBezTo>
                <a:cubicBezTo>
                  <a:pt x="4434" y="10"/>
                  <a:pt x="4434" y="10"/>
                  <a:pt x="4434" y="10"/>
                </a:cubicBezTo>
                <a:cubicBezTo>
                  <a:pt x="4434" y="11"/>
                  <a:pt x="4434" y="11"/>
                  <a:pt x="4434" y="11"/>
                </a:cubicBezTo>
                <a:lnTo>
                  <a:pt x="4434" y="12"/>
                </a:lnTo>
                <a:close/>
                <a:moveTo>
                  <a:pt x="4437" y="17"/>
                </a:moveTo>
                <a:cubicBezTo>
                  <a:pt x="4437" y="17"/>
                  <a:pt x="4437" y="17"/>
                  <a:pt x="4437" y="17"/>
                </a:cubicBezTo>
                <a:cubicBezTo>
                  <a:pt x="4437" y="17"/>
                  <a:pt x="4436" y="17"/>
                  <a:pt x="4436" y="17"/>
                </a:cubicBezTo>
                <a:cubicBezTo>
                  <a:pt x="4437" y="16"/>
                  <a:pt x="4437" y="16"/>
                  <a:pt x="4437" y="16"/>
                </a:cubicBezTo>
                <a:cubicBezTo>
                  <a:pt x="4437" y="16"/>
                  <a:pt x="4437" y="16"/>
                  <a:pt x="4437" y="16"/>
                </a:cubicBezTo>
                <a:cubicBezTo>
                  <a:pt x="4438" y="16"/>
                  <a:pt x="4438" y="16"/>
                  <a:pt x="4438" y="16"/>
                </a:cubicBezTo>
                <a:lnTo>
                  <a:pt x="4437" y="17"/>
                </a:lnTo>
                <a:close/>
                <a:moveTo>
                  <a:pt x="4447" y="13"/>
                </a:moveTo>
                <a:cubicBezTo>
                  <a:pt x="4446" y="13"/>
                  <a:pt x="4446" y="13"/>
                  <a:pt x="4446" y="13"/>
                </a:cubicBezTo>
                <a:cubicBezTo>
                  <a:pt x="4446" y="13"/>
                  <a:pt x="4446" y="12"/>
                  <a:pt x="4446" y="12"/>
                </a:cubicBezTo>
                <a:cubicBezTo>
                  <a:pt x="4446" y="11"/>
                  <a:pt x="4446" y="11"/>
                  <a:pt x="4446" y="11"/>
                </a:cubicBezTo>
                <a:cubicBezTo>
                  <a:pt x="4447" y="11"/>
                  <a:pt x="4447" y="11"/>
                  <a:pt x="4447" y="11"/>
                </a:cubicBezTo>
                <a:cubicBezTo>
                  <a:pt x="4447" y="11"/>
                  <a:pt x="4447" y="11"/>
                  <a:pt x="4447" y="11"/>
                </a:cubicBezTo>
                <a:cubicBezTo>
                  <a:pt x="4448" y="12"/>
                  <a:pt x="4448" y="13"/>
                  <a:pt x="4447" y="13"/>
                </a:cubicBezTo>
                <a:close/>
                <a:moveTo>
                  <a:pt x="4453" y="21"/>
                </a:moveTo>
                <a:cubicBezTo>
                  <a:pt x="4452" y="21"/>
                  <a:pt x="4452" y="21"/>
                  <a:pt x="4451" y="21"/>
                </a:cubicBezTo>
                <a:cubicBezTo>
                  <a:pt x="4451" y="20"/>
                  <a:pt x="4451" y="20"/>
                  <a:pt x="4451" y="20"/>
                </a:cubicBezTo>
                <a:cubicBezTo>
                  <a:pt x="4452" y="20"/>
                  <a:pt x="4452" y="20"/>
                  <a:pt x="4452" y="20"/>
                </a:cubicBezTo>
                <a:cubicBezTo>
                  <a:pt x="4452" y="20"/>
                  <a:pt x="4452" y="20"/>
                  <a:pt x="4452" y="20"/>
                </a:cubicBezTo>
                <a:cubicBezTo>
                  <a:pt x="4453" y="21"/>
                  <a:pt x="4453" y="21"/>
                  <a:pt x="4453" y="21"/>
                </a:cubicBezTo>
                <a:close/>
                <a:moveTo>
                  <a:pt x="4456" y="14"/>
                </a:moveTo>
                <a:cubicBezTo>
                  <a:pt x="4455" y="13"/>
                  <a:pt x="4455" y="13"/>
                  <a:pt x="4455" y="13"/>
                </a:cubicBezTo>
                <a:cubicBezTo>
                  <a:pt x="4456" y="13"/>
                  <a:pt x="4456" y="13"/>
                  <a:pt x="4456" y="13"/>
                </a:cubicBezTo>
                <a:cubicBezTo>
                  <a:pt x="4457" y="13"/>
                  <a:pt x="4457" y="13"/>
                  <a:pt x="4457" y="13"/>
                </a:cubicBezTo>
                <a:cubicBezTo>
                  <a:pt x="4457" y="13"/>
                  <a:pt x="4457" y="13"/>
                  <a:pt x="4457" y="13"/>
                </a:cubicBezTo>
                <a:cubicBezTo>
                  <a:pt x="4457" y="13"/>
                  <a:pt x="4456" y="14"/>
                  <a:pt x="4456" y="14"/>
                </a:cubicBezTo>
                <a:close/>
                <a:moveTo>
                  <a:pt x="4459" y="15"/>
                </a:moveTo>
                <a:cubicBezTo>
                  <a:pt x="4459" y="14"/>
                  <a:pt x="4459" y="14"/>
                  <a:pt x="4459" y="14"/>
                </a:cubicBezTo>
                <a:cubicBezTo>
                  <a:pt x="4459" y="14"/>
                  <a:pt x="4459" y="14"/>
                  <a:pt x="4459" y="14"/>
                </a:cubicBezTo>
                <a:cubicBezTo>
                  <a:pt x="4459" y="14"/>
                  <a:pt x="4459" y="14"/>
                  <a:pt x="4459" y="14"/>
                </a:cubicBezTo>
                <a:cubicBezTo>
                  <a:pt x="4460" y="14"/>
                  <a:pt x="4460" y="14"/>
                  <a:pt x="4460" y="14"/>
                </a:cubicBezTo>
                <a:cubicBezTo>
                  <a:pt x="4460" y="15"/>
                  <a:pt x="4460" y="15"/>
                  <a:pt x="4460" y="15"/>
                </a:cubicBezTo>
                <a:lnTo>
                  <a:pt x="4459" y="15"/>
                </a:lnTo>
                <a:close/>
                <a:moveTo>
                  <a:pt x="4467" y="12"/>
                </a:moveTo>
                <a:cubicBezTo>
                  <a:pt x="4467" y="12"/>
                  <a:pt x="4467" y="12"/>
                  <a:pt x="4467" y="12"/>
                </a:cubicBezTo>
                <a:cubicBezTo>
                  <a:pt x="4467" y="12"/>
                  <a:pt x="4467" y="12"/>
                  <a:pt x="4467" y="11"/>
                </a:cubicBezTo>
                <a:cubicBezTo>
                  <a:pt x="4468" y="11"/>
                  <a:pt x="4468" y="11"/>
                  <a:pt x="4468" y="11"/>
                </a:cubicBezTo>
                <a:cubicBezTo>
                  <a:pt x="4468" y="12"/>
                  <a:pt x="4468" y="12"/>
                  <a:pt x="4468" y="12"/>
                </a:cubicBezTo>
                <a:cubicBezTo>
                  <a:pt x="4468" y="12"/>
                  <a:pt x="4468" y="12"/>
                  <a:pt x="4467" y="12"/>
                </a:cubicBezTo>
                <a:close/>
                <a:moveTo>
                  <a:pt x="4472" y="16"/>
                </a:moveTo>
                <a:cubicBezTo>
                  <a:pt x="4472" y="16"/>
                  <a:pt x="4472" y="16"/>
                  <a:pt x="4472" y="16"/>
                </a:cubicBezTo>
                <a:cubicBezTo>
                  <a:pt x="4472" y="16"/>
                  <a:pt x="4472" y="16"/>
                  <a:pt x="4472" y="16"/>
                </a:cubicBezTo>
                <a:cubicBezTo>
                  <a:pt x="4471" y="16"/>
                  <a:pt x="4472" y="15"/>
                  <a:pt x="4472" y="15"/>
                </a:cubicBezTo>
                <a:cubicBezTo>
                  <a:pt x="4472" y="15"/>
                  <a:pt x="4472" y="15"/>
                  <a:pt x="4472" y="15"/>
                </a:cubicBezTo>
                <a:cubicBezTo>
                  <a:pt x="4473" y="15"/>
                  <a:pt x="4473" y="15"/>
                  <a:pt x="4473" y="15"/>
                </a:cubicBezTo>
                <a:lnTo>
                  <a:pt x="4472" y="16"/>
                </a:lnTo>
                <a:close/>
                <a:moveTo>
                  <a:pt x="4476" y="20"/>
                </a:moveTo>
                <a:cubicBezTo>
                  <a:pt x="4476" y="19"/>
                  <a:pt x="4476" y="19"/>
                  <a:pt x="4476" y="19"/>
                </a:cubicBezTo>
                <a:cubicBezTo>
                  <a:pt x="4476" y="18"/>
                  <a:pt x="4476" y="18"/>
                  <a:pt x="4476" y="18"/>
                </a:cubicBezTo>
                <a:cubicBezTo>
                  <a:pt x="4477" y="18"/>
                  <a:pt x="4477" y="18"/>
                  <a:pt x="4477" y="18"/>
                </a:cubicBezTo>
                <a:cubicBezTo>
                  <a:pt x="4477" y="19"/>
                  <a:pt x="4477" y="19"/>
                  <a:pt x="4477" y="19"/>
                </a:cubicBezTo>
                <a:lnTo>
                  <a:pt x="4476" y="20"/>
                </a:lnTo>
                <a:close/>
                <a:moveTo>
                  <a:pt x="4480" y="13"/>
                </a:moveTo>
                <a:cubicBezTo>
                  <a:pt x="4480" y="14"/>
                  <a:pt x="4480" y="14"/>
                  <a:pt x="4480" y="14"/>
                </a:cubicBezTo>
                <a:cubicBezTo>
                  <a:pt x="4479" y="14"/>
                  <a:pt x="4479" y="14"/>
                  <a:pt x="4478" y="14"/>
                </a:cubicBezTo>
                <a:cubicBezTo>
                  <a:pt x="4478" y="14"/>
                  <a:pt x="4478" y="15"/>
                  <a:pt x="4477" y="15"/>
                </a:cubicBezTo>
                <a:cubicBezTo>
                  <a:pt x="4476" y="15"/>
                  <a:pt x="4476" y="15"/>
                  <a:pt x="4476" y="15"/>
                </a:cubicBezTo>
                <a:cubicBezTo>
                  <a:pt x="4476" y="15"/>
                  <a:pt x="4476" y="15"/>
                  <a:pt x="4476" y="15"/>
                </a:cubicBezTo>
                <a:cubicBezTo>
                  <a:pt x="4476" y="15"/>
                  <a:pt x="4476" y="14"/>
                  <a:pt x="4476" y="14"/>
                </a:cubicBezTo>
                <a:cubicBezTo>
                  <a:pt x="4477" y="13"/>
                  <a:pt x="4477" y="13"/>
                  <a:pt x="4477" y="13"/>
                </a:cubicBezTo>
                <a:cubicBezTo>
                  <a:pt x="4477" y="13"/>
                  <a:pt x="4477" y="13"/>
                  <a:pt x="4478" y="13"/>
                </a:cubicBezTo>
                <a:cubicBezTo>
                  <a:pt x="4478" y="13"/>
                  <a:pt x="4479" y="13"/>
                  <a:pt x="4479" y="13"/>
                </a:cubicBezTo>
                <a:cubicBezTo>
                  <a:pt x="4480" y="13"/>
                  <a:pt x="4480" y="12"/>
                  <a:pt x="4480" y="12"/>
                </a:cubicBezTo>
                <a:cubicBezTo>
                  <a:pt x="4481" y="12"/>
                  <a:pt x="4481" y="12"/>
                  <a:pt x="4481" y="12"/>
                </a:cubicBezTo>
                <a:cubicBezTo>
                  <a:pt x="4481" y="12"/>
                  <a:pt x="4481" y="12"/>
                  <a:pt x="4481" y="12"/>
                </a:cubicBezTo>
                <a:cubicBezTo>
                  <a:pt x="4481" y="13"/>
                  <a:pt x="4480" y="13"/>
                  <a:pt x="4480" y="13"/>
                </a:cubicBezTo>
                <a:close/>
                <a:moveTo>
                  <a:pt x="4481" y="21"/>
                </a:moveTo>
                <a:cubicBezTo>
                  <a:pt x="4481" y="21"/>
                  <a:pt x="4481" y="20"/>
                  <a:pt x="4481" y="20"/>
                </a:cubicBezTo>
                <a:cubicBezTo>
                  <a:pt x="4481" y="20"/>
                  <a:pt x="4481" y="20"/>
                  <a:pt x="4481" y="20"/>
                </a:cubicBezTo>
                <a:cubicBezTo>
                  <a:pt x="4482" y="20"/>
                  <a:pt x="4482" y="20"/>
                  <a:pt x="4482" y="21"/>
                </a:cubicBezTo>
                <a:lnTo>
                  <a:pt x="4481" y="21"/>
                </a:lnTo>
                <a:close/>
                <a:moveTo>
                  <a:pt x="4487" y="14"/>
                </a:moveTo>
                <a:cubicBezTo>
                  <a:pt x="4486" y="14"/>
                  <a:pt x="4486" y="14"/>
                  <a:pt x="4486" y="14"/>
                </a:cubicBezTo>
                <a:cubicBezTo>
                  <a:pt x="4486" y="14"/>
                  <a:pt x="4485" y="14"/>
                  <a:pt x="4485" y="13"/>
                </a:cubicBezTo>
                <a:cubicBezTo>
                  <a:pt x="4485" y="13"/>
                  <a:pt x="4485" y="13"/>
                  <a:pt x="4485" y="13"/>
                </a:cubicBezTo>
                <a:cubicBezTo>
                  <a:pt x="4486" y="12"/>
                  <a:pt x="4486" y="12"/>
                  <a:pt x="4486" y="12"/>
                </a:cubicBezTo>
                <a:cubicBezTo>
                  <a:pt x="4487" y="12"/>
                  <a:pt x="4487" y="12"/>
                  <a:pt x="4487" y="12"/>
                </a:cubicBezTo>
                <a:cubicBezTo>
                  <a:pt x="4487" y="12"/>
                  <a:pt x="4487" y="12"/>
                  <a:pt x="4487" y="12"/>
                </a:cubicBezTo>
                <a:cubicBezTo>
                  <a:pt x="4487" y="13"/>
                  <a:pt x="4487" y="13"/>
                  <a:pt x="4487" y="14"/>
                </a:cubicBezTo>
                <a:close/>
                <a:moveTo>
                  <a:pt x="4492" y="11"/>
                </a:moveTo>
                <a:cubicBezTo>
                  <a:pt x="4493" y="11"/>
                  <a:pt x="4493" y="11"/>
                  <a:pt x="4493" y="11"/>
                </a:cubicBezTo>
                <a:cubicBezTo>
                  <a:pt x="4493" y="11"/>
                  <a:pt x="4493" y="11"/>
                  <a:pt x="4493" y="11"/>
                </a:cubicBezTo>
                <a:cubicBezTo>
                  <a:pt x="4493" y="12"/>
                  <a:pt x="4493" y="12"/>
                  <a:pt x="4493" y="12"/>
                </a:cubicBezTo>
                <a:cubicBezTo>
                  <a:pt x="4493" y="12"/>
                  <a:pt x="4493" y="12"/>
                  <a:pt x="4493" y="12"/>
                </a:cubicBezTo>
                <a:cubicBezTo>
                  <a:pt x="4492" y="12"/>
                  <a:pt x="4492" y="12"/>
                  <a:pt x="4492" y="12"/>
                </a:cubicBezTo>
                <a:cubicBezTo>
                  <a:pt x="4492" y="11"/>
                  <a:pt x="4492" y="11"/>
                  <a:pt x="4492" y="11"/>
                </a:cubicBezTo>
                <a:close/>
                <a:moveTo>
                  <a:pt x="4493" y="19"/>
                </a:moveTo>
                <a:cubicBezTo>
                  <a:pt x="4493" y="19"/>
                  <a:pt x="4493" y="19"/>
                  <a:pt x="4493" y="19"/>
                </a:cubicBezTo>
                <a:cubicBezTo>
                  <a:pt x="4492" y="19"/>
                  <a:pt x="4492" y="19"/>
                  <a:pt x="4492" y="19"/>
                </a:cubicBezTo>
                <a:cubicBezTo>
                  <a:pt x="4492" y="19"/>
                  <a:pt x="4492" y="18"/>
                  <a:pt x="4493" y="18"/>
                </a:cubicBezTo>
                <a:cubicBezTo>
                  <a:pt x="4493" y="18"/>
                  <a:pt x="4493" y="18"/>
                  <a:pt x="4493" y="18"/>
                </a:cubicBezTo>
                <a:cubicBezTo>
                  <a:pt x="4494" y="18"/>
                  <a:pt x="4494" y="18"/>
                  <a:pt x="4494" y="18"/>
                </a:cubicBezTo>
                <a:lnTo>
                  <a:pt x="4493" y="19"/>
                </a:lnTo>
                <a:close/>
                <a:moveTo>
                  <a:pt x="4501" y="15"/>
                </a:moveTo>
                <a:cubicBezTo>
                  <a:pt x="4501" y="15"/>
                  <a:pt x="4501" y="15"/>
                  <a:pt x="4501" y="15"/>
                </a:cubicBezTo>
                <a:cubicBezTo>
                  <a:pt x="4500" y="15"/>
                  <a:pt x="4500" y="15"/>
                  <a:pt x="4500" y="15"/>
                </a:cubicBezTo>
                <a:cubicBezTo>
                  <a:pt x="4500" y="15"/>
                  <a:pt x="4500" y="15"/>
                  <a:pt x="4500" y="15"/>
                </a:cubicBezTo>
                <a:cubicBezTo>
                  <a:pt x="4501" y="14"/>
                  <a:pt x="4501" y="14"/>
                  <a:pt x="4501" y="14"/>
                </a:cubicBezTo>
                <a:cubicBezTo>
                  <a:pt x="4501" y="15"/>
                  <a:pt x="4501" y="15"/>
                  <a:pt x="4501" y="15"/>
                </a:cubicBezTo>
                <a:cubicBezTo>
                  <a:pt x="4501" y="15"/>
                  <a:pt x="4501" y="15"/>
                  <a:pt x="4501" y="15"/>
                </a:cubicBezTo>
                <a:close/>
                <a:moveTo>
                  <a:pt x="4511" y="12"/>
                </a:moveTo>
                <a:cubicBezTo>
                  <a:pt x="4511" y="12"/>
                  <a:pt x="4510" y="12"/>
                  <a:pt x="4510" y="12"/>
                </a:cubicBezTo>
                <a:cubicBezTo>
                  <a:pt x="4509" y="12"/>
                  <a:pt x="4508" y="11"/>
                  <a:pt x="4508" y="11"/>
                </a:cubicBezTo>
                <a:cubicBezTo>
                  <a:pt x="4507" y="11"/>
                  <a:pt x="4507" y="11"/>
                  <a:pt x="4507" y="10"/>
                </a:cubicBezTo>
                <a:cubicBezTo>
                  <a:pt x="4507" y="10"/>
                  <a:pt x="4507" y="9"/>
                  <a:pt x="4507" y="9"/>
                </a:cubicBezTo>
                <a:cubicBezTo>
                  <a:pt x="4508" y="9"/>
                  <a:pt x="4508" y="10"/>
                  <a:pt x="4509" y="10"/>
                </a:cubicBezTo>
                <a:cubicBezTo>
                  <a:pt x="4510" y="10"/>
                  <a:pt x="4510" y="10"/>
                  <a:pt x="4510" y="10"/>
                </a:cubicBezTo>
                <a:cubicBezTo>
                  <a:pt x="4511" y="10"/>
                  <a:pt x="4511" y="10"/>
                  <a:pt x="4511" y="10"/>
                </a:cubicBezTo>
                <a:cubicBezTo>
                  <a:pt x="4512" y="10"/>
                  <a:pt x="4512" y="10"/>
                  <a:pt x="4513" y="11"/>
                </a:cubicBezTo>
                <a:cubicBezTo>
                  <a:pt x="4513" y="12"/>
                  <a:pt x="4512" y="12"/>
                  <a:pt x="4511" y="12"/>
                </a:cubicBezTo>
                <a:close/>
                <a:moveTo>
                  <a:pt x="4519" y="19"/>
                </a:moveTo>
                <a:cubicBezTo>
                  <a:pt x="4519" y="19"/>
                  <a:pt x="4518" y="19"/>
                  <a:pt x="4518" y="18"/>
                </a:cubicBezTo>
                <a:cubicBezTo>
                  <a:pt x="4518" y="18"/>
                  <a:pt x="4518" y="17"/>
                  <a:pt x="4518" y="17"/>
                </a:cubicBezTo>
                <a:cubicBezTo>
                  <a:pt x="4518" y="17"/>
                  <a:pt x="4518" y="17"/>
                  <a:pt x="4518" y="17"/>
                </a:cubicBezTo>
                <a:cubicBezTo>
                  <a:pt x="4519" y="17"/>
                  <a:pt x="4519" y="17"/>
                  <a:pt x="4519" y="17"/>
                </a:cubicBezTo>
                <a:cubicBezTo>
                  <a:pt x="4519" y="17"/>
                  <a:pt x="4519" y="17"/>
                  <a:pt x="4519" y="17"/>
                </a:cubicBezTo>
                <a:cubicBezTo>
                  <a:pt x="4519" y="18"/>
                  <a:pt x="4519" y="18"/>
                  <a:pt x="4519" y="18"/>
                </a:cubicBezTo>
                <a:lnTo>
                  <a:pt x="4519" y="19"/>
                </a:lnTo>
                <a:close/>
                <a:moveTo>
                  <a:pt x="4520" y="13"/>
                </a:moveTo>
                <a:cubicBezTo>
                  <a:pt x="4519" y="13"/>
                  <a:pt x="4519" y="13"/>
                  <a:pt x="4519" y="13"/>
                </a:cubicBezTo>
                <a:cubicBezTo>
                  <a:pt x="4519" y="13"/>
                  <a:pt x="4520" y="12"/>
                  <a:pt x="4520" y="12"/>
                </a:cubicBezTo>
                <a:cubicBezTo>
                  <a:pt x="4521" y="12"/>
                  <a:pt x="4521" y="12"/>
                  <a:pt x="4521" y="12"/>
                </a:cubicBezTo>
                <a:cubicBezTo>
                  <a:pt x="4521" y="13"/>
                  <a:pt x="4521" y="13"/>
                  <a:pt x="4521" y="13"/>
                </a:cubicBezTo>
                <a:lnTo>
                  <a:pt x="4520" y="13"/>
                </a:lnTo>
                <a:close/>
                <a:moveTo>
                  <a:pt x="4528" y="10"/>
                </a:moveTo>
                <a:cubicBezTo>
                  <a:pt x="4528" y="11"/>
                  <a:pt x="4527" y="11"/>
                  <a:pt x="4527" y="10"/>
                </a:cubicBezTo>
                <a:cubicBezTo>
                  <a:pt x="4526" y="10"/>
                  <a:pt x="4526" y="9"/>
                  <a:pt x="4527" y="8"/>
                </a:cubicBezTo>
                <a:cubicBezTo>
                  <a:pt x="4528" y="9"/>
                  <a:pt x="4528" y="9"/>
                  <a:pt x="4528" y="9"/>
                </a:cubicBezTo>
                <a:cubicBezTo>
                  <a:pt x="4528" y="9"/>
                  <a:pt x="4528" y="9"/>
                  <a:pt x="4528" y="9"/>
                </a:cubicBezTo>
                <a:cubicBezTo>
                  <a:pt x="4529" y="10"/>
                  <a:pt x="4528" y="10"/>
                  <a:pt x="4528" y="10"/>
                </a:cubicBezTo>
                <a:close/>
                <a:moveTo>
                  <a:pt x="4534" y="11"/>
                </a:moveTo>
                <a:cubicBezTo>
                  <a:pt x="4534" y="11"/>
                  <a:pt x="4534" y="11"/>
                  <a:pt x="4534" y="11"/>
                </a:cubicBezTo>
                <a:cubicBezTo>
                  <a:pt x="4533" y="11"/>
                  <a:pt x="4533" y="10"/>
                  <a:pt x="4533" y="10"/>
                </a:cubicBezTo>
                <a:cubicBezTo>
                  <a:pt x="4534" y="10"/>
                  <a:pt x="4534" y="10"/>
                  <a:pt x="4534" y="10"/>
                </a:cubicBezTo>
                <a:cubicBezTo>
                  <a:pt x="4534" y="10"/>
                  <a:pt x="4535" y="11"/>
                  <a:pt x="4534" y="11"/>
                </a:cubicBezTo>
                <a:close/>
                <a:moveTo>
                  <a:pt x="4536" y="15"/>
                </a:moveTo>
                <a:cubicBezTo>
                  <a:pt x="4536" y="14"/>
                  <a:pt x="4536" y="14"/>
                  <a:pt x="4536" y="13"/>
                </a:cubicBezTo>
                <a:cubicBezTo>
                  <a:pt x="4537" y="13"/>
                  <a:pt x="4537" y="13"/>
                  <a:pt x="4537" y="13"/>
                </a:cubicBezTo>
                <a:cubicBezTo>
                  <a:pt x="4537" y="13"/>
                  <a:pt x="4537" y="13"/>
                  <a:pt x="4537" y="13"/>
                </a:cubicBezTo>
                <a:cubicBezTo>
                  <a:pt x="4537" y="14"/>
                  <a:pt x="4537" y="15"/>
                  <a:pt x="4536" y="15"/>
                </a:cubicBezTo>
                <a:close/>
                <a:moveTo>
                  <a:pt x="4544" y="17"/>
                </a:moveTo>
                <a:cubicBezTo>
                  <a:pt x="4544" y="16"/>
                  <a:pt x="4544" y="16"/>
                  <a:pt x="4544" y="16"/>
                </a:cubicBezTo>
                <a:cubicBezTo>
                  <a:pt x="4543" y="16"/>
                  <a:pt x="4544" y="16"/>
                  <a:pt x="4544" y="15"/>
                </a:cubicBezTo>
                <a:cubicBezTo>
                  <a:pt x="4545" y="16"/>
                  <a:pt x="4545" y="16"/>
                  <a:pt x="4545" y="16"/>
                </a:cubicBezTo>
                <a:lnTo>
                  <a:pt x="4544" y="17"/>
                </a:lnTo>
                <a:close/>
                <a:moveTo>
                  <a:pt x="4545" y="8"/>
                </a:moveTo>
                <a:cubicBezTo>
                  <a:pt x="4546" y="8"/>
                  <a:pt x="4546" y="8"/>
                  <a:pt x="4546" y="8"/>
                </a:cubicBezTo>
                <a:cubicBezTo>
                  <a:pt x="4546" y="8"/>
                  <a:pt x="4546" y="8"/>
                  <a:pt x="4546" y="8"/>
                </a:cubicBezTo>
                <a:cubicBezTo>
                  <a:pt x="4547" y="9"/>
                  <a:pt x="4547" y="9"/>
                  <a:pt x="4547" y="9"/>
                </a:cubicBezTo>
                <a:cubicBezTo>
                  <a:pt x="4546" y="9"/>
                  <a:pt x="4546" y="9"/>
                  <a:pt x="4546" y="9"/>
                </a:cubicBezTo>
                <a:lnTo>
                  <a:pt x="4545" y="8"/>
                </a:lnTo>
                <a:close/>
                <a:moveTo>
                  <a:pt x="4550" y="12"/>
                </a:moveTo>
                <a:cubicBezTo>
                  <a:pt x="4549" y="13"/>
                  <a:pt x="4549" y="13"/>
                  <a:pt x="4549" y="14"/>
                </a:cubicBezTo>
                <a:cubicBezTo>
                  <a:pt x="4548" y="14"/>
                  <a:pt x="4548" y="14"/>
                  <a:pt x="4548" y="14"/>
                </a:cubicBezTo>
                <a:cubicBezTo>
                  <a:pt x="4548" y="14"/>
                  <a:pt x="4547" y="15"/>
                  <a:pt x="4547" y="15"/>
                </a:cubicBezTo>
                <a:cubicBezTo>
                  <a:pt x="4546" y="14"/>
                  <a:pt x="4546" y="14"/>
                  <a:pt x="4546" y="14"/>
                </a:cubicBezTo>
                <a:cubicBezTo>
                  <a:pt x="4546" y="14"/>
                  <a:pt x="4546" y="14"/>
                  <a:pt x="4546" y="13"/>
                </a:cubicBezTo>
                <a:cubicBezTo>
                  <a:pt x="4547" y="13"/>
                  <a:pt x="4547" y="12"/>
                  <a:pt x="4548" y="12"/>
                </a:cubicBezTo>
                <a:cubicBezTo>
                  <a:pt x="4548" y="11"/>
                  <a:pt x="4548" y="11"/>
                  <a:pt x="4548" y="11"/>
                </a:cubicBezTo>
                <a:cubicBezTo>
                  <a:pt x="4548" y="11"/>
                  <a:pt x="4549" y="11"/>
                  <a:pt x="4549" y="11"/>
                </a:cubicBezTo>
                <a:cubicBezTo>
                  <a:pt x="4550" y="11"/>
                  <a:pt x="4550" y="11"/>
                  <a:pt x="4550" y="11"/>
                </a:cubicBezTo>
                <a:cubicBezTo>
                  <a:pt x="4550" y="12"/>
                  <a:pt x="4550" y="12"/>
                  <a:pt x="4550" y="12"/>
                </a:cubicBezTo>
                <a:close/>
                <a:moveTo>
                  <a:pt x="4555" y="17"/>
                </a:moveTo>
                <a:cubicBezTo>
                  <a:pt x="4554" y="17"/>
                  <a:pt x="4553" y="17"/>
                  <a:pt x="4554" y="16"/>
                </a:cubicBezTo>
                <a:cubicBezTo>
                  <a:pt x="4554" y="16"/>
                  <a:pt x="4554" y="15"/>
                  <a:pt x="4554" y="15"/>
                </a:cubicBezTo>
                <a:cubicBezTo>
                  <a:pt x="4555" y="15"/>
                  <a:pt x="4556" y="16"/>
                  <a:pt x="4556" y="17"/>
                </a:cubicBezTo>
                <a:cubicBezTo>
                  <a:pt x="4556" y="17"/>
                  <a:pt x="4555" y="17"/>
                  <a:pt x="4555" y="17"/>
                </a:cubicBezTo>
                <a:close/>
                <a:moveTo>
                  <a:pt x="4557" y="10"/>
                </a:moveTo>
                <a:cubicBezTo>
                  <a:pt x="4557" y="11"/>
                  <a:pt x="4556" y="11"/>
                  <a:pt x="4556" y="11"/>
                </a:cubicBezTo>
                <a:cubicBezTo>
                  <a:pt x="4556" y="10"/>
                  <a:pt x="4556" y="10"/>
                  <a:pt x="4556" y="10"/>
                </a:cubicBezTo>
                <a:cubicBezTo>
                  <a:pt x="4556" y="10"/>
                  <a:pt x="4556" y="10"/>
                  <a:pt x="4556" y="10"/>
                </a:cubicBezTo>
                <a:cubicBezTo>
                  <a:pt x="4556" y="9"/>
                  <a:pt x="4556" y="9"/>
                  <a:pt x="4556" y="9"/>
                </a:cubicBezTo>
                <a:cubicBezTo>
                  <a:pt x="4557" y="9"/>
                  <a:pt x="4557" y="9"/>
                  <a:pt x="4557" y="9"/>
                </a:cubicBezTo>
                <a:cubicBezTo>
                  <a:pt x="4557" y="9"/>
                  <a:pt x="4557" y="10"/>
                  <a:pt x="4557" y="10"/>
                </a:cubicBezTo>
                <a:close/>
                <a:moveTo>
                  <a:pt x="4561" y="15"/>
                </a:moveTo>
                <a:cubicBezTo>
                  <a:pt x="4560" y="15"/>
                  <a:pt x="4559" y="14"/>
                  <a:pt x="4559" y="14"/>
                </a:cubicBezTo>
                <a:cubicBezTo>
                  <a:pt x="4560" y="13"/>
                  <a:pt x="4560" y="13"/>
                  <a:pt x="4560" y="13"/>
                </a:cubicBezTo>
                <a:cubicBezTo>
                  <a:pt x="4561" y="13"/>
                  <a:pt x="4561" y="13"/>
                  <a:pt x="4561" y="13"/>
                </a:cubicBezTo>
                <a:cubicBezTo>
                  <a:pt x="4561" y="14"/>
                  <a:pt x="4561" y="14"/>
                  <a:pt x="4561" y="14"/>
                </a:cubicBezTo>
                <a:lnTo>
                  <a:pt x="4561" y="15"/>
                </a:lnTo>
                <a:close/>
                <a:moveTo>
                  <a:pt x="4562" y="11"/>
                </a:moveTo>
                <a:cubicBezTo>
                  <a:pt x="4562" y="11"/>
                  <a:pt x="4562" y="11"/>
                  <a:pt x="4562" y="11"/>
                </a:cubicBezTo>
                <a:cubicBezTo>
                  <a:pt x="4561" y="11"/>
                  <a:pt x="4561" y="11"/>
                  <a:pt x="4561" y="10"/>
                </a:cubicBezTo>
                <a:cubicBezTo>
                  <a:pt x="4560" y="10"/>
                  <a:pt x="4561" y="9"/>
                  <a:pt x="4561" y="9"/>
                </a:cubicBezTo>
                <a:cubicBezTo>
                  <a:pt x="4561" y="8"/>
                  <a:pt x="4561" y="8"/>
                  <a:pt x="4561" y="8"/>
                </a:cubicBezTo>
                <a:cubicBezTo>
                  <a:pt x="4562" y="8"/>
                  <a:pt x="4562" y="9"/>
                  <a:pt x="4563" y="9"/>
                </a:cubicBezTo>
                <a:cubicBezTo>
                  <a:pt x="4563" y="10"/>
                  <a:pt x="4563" y="10"/>
                  <a:pt x="4562" y="11"/>
                </a:cubicBezTo>
                <a:close/>
                <a:moveTo>
                  <a:pt x="4579" y="18"/>
                </a:moveTo>
                <a:cubicBezTo>
                  <a:pt x="4579" y="18"/>
                  <a:pt x="4579" y="18"/>
                  <a:pt x="4579" y="17"/>
                </a:cubicBezTo>
                <a:cubicBezTo>
                  <a:pt x="4580" y="17"/>
                  <a:pt x="4580" y="17"/>
                  <a:pt x="4580" y="17"/>
                </a:cubicBezTo>
                <a:cubicBezTo>
                  <a:pt x="4580" y="18"/>
                  <a:pt x="4580" y="18"/>
                  <a:pt x="4580" y="18"/>
                </a:cubicBezTo>
                <a:lnTo>
                  <a:pt x="4579" y="18"/>
                </a:lnTo>
                <a:close/>
                <a:moveTo>
                  <a:pt x="4584" y="11"/>
                </a:moveTo>
                <a:cubicBezTo>
                  <a:pt x="4584" y="10"/>
                  <a:pt x="4584" y="10"/>
                  <a:pt x="4584" y="10"/>
                </a:cubicBezTo>
                <a:cubicBezTo>
                  <a:pt x="4583" y="10"/>
                  <a:pt x="4584" y="9"/>
                  <a:pt x="4584" y="9"/>
                </a:cubicBezTo>
                <a:cubicBezTo>
                  <a:pt x="4585" y="10"/>
                  <a:pt x="4585" y="10"/>
                  <a:pt x="4585" y="10"/>
                </a:cubicBezTo>
                <a:cubicBezTo>
                  <a:pt x="4585" y="10"/>
                  <a:pt x="4585" y="10"/>
                  <a:pt x="4585" y="10"/>
                </a:cubicBezTo>
                <a:lnTo>
                  <a:pt x="4584" y="11"/>
                </a:lnTo>
                <a:close/>
                <a:moveTo>
                  <a:pt x="4592" y="17"/>
                </a:moveTo>
                <a:cubicBezTo>
                  <a:pt x="4592" y="17"/>
                  <a:pt x="4592" y="16"/>
                  <a:pt x="4592" y="16"/>
                </a:cubicBezTo>
                <a:cubicBezTo>
                  <a:pt x="4593" y="16"/>
                  <a:pt x="4593" y="16"/>
                  <a:pt x="4593" y="16"/>
                </a:cubicBezTo>
                <a:cubicBezTo>
                  <a:pt x="4593" y="16"/>
                  <a:pt x="4593" y="16"/>
                  <a:pt x="4593" y="16"/>
                </a:cubicBezTo>
                <a:lnTo>
                  <a:pt x="4592" y="17"/>
                </a:lnTo>
                <a:close/>
                <a:moveTo>
                  <a:pt x="4609" y="12"/>
                </a:moveTo>
                <a:cubicBezTo>
                  <a:pt x="4608" y="11"/>
                  <a:pt x="4608" y="11"/>
                  <a:pt x="4608" y="11"/>
                </a:cubicBezTo>
                <a:cubicBezTo>
                  <a:pt x="4608" y="11"/>
                  <a:pt x="4607" y="11"/>
                  <a:pt x="4607" y="11"/>
                </a:cubicBezTo>
                <a:cubicBezTo>
                  <a:pt x="4607" y="10"/>
                  <a:pt x="4607" y="10"/>
                  <a:pt x="4607" y="10"/>
                </a:cubicBezTo>
                <a:cubicBezTo>
                  <a:pt x="4607" y="10"/>
                  <a:pt x="4607" y="10"/>
                  <a:pt x="4607" y="10"/>
                </a:cubicBezTo>
                <a:cubicBezTo>
                  <a:pt x="4608" y="10"/>
                  <a:pt x="4608" y="10"/>
                  <a:pt x="4608" y="10"/>
                </a:cubicBezTo>
                <a:cubicBezTo>
                  <a:pt x="4609" y="10"/>
                  <a:pt x="4609" y="10"/>
                  <a:pt x="4609" y="10"/>
                </a:cubicBezTo>
                <a:cubicBezTo>
                  <a:pt x="4609" y="11"/>
                  <a:pt x="4610" y="12"/>
                  <a:pt x="4610" y="12"/>
                </a:cubicBezTo>
                <a:lnTo>
                  <a:pt x="4609" y="12"/>
                </a:lnTo>
                <a:close/>
                <a:moveTo>
                  <a:pt x="4610" y="15"/>
                </a:moveTo>
                <a:cubicBezTo>
                  <a:pt x="4610" y="15"/>
                  <a:pt x="4610" y="14"/>
                  <a:pt x="4610" y="14"/>
                </a:cubicBezTo>
                <a:cubicBezTo>
                  <a:pt x="4611" y="14"/>
                  <a:pt x="4611" y="14"/>
                  <a:pt x="4611" y="14"/>
                </a:cubicBezTo>
                <a:cubicBezTo>
                  <a:pt x="4611" y="15"/>
                  <a:pt x="4611" y="15"/>
                  <a:pt x="4611" y="15"/>
                </a:cubicBezTo>
                <a:lnTo>
                  <a:pt x="4610" y="15"/>
                </a:lnTo>
                <a:close/>
                <a:moveTo>
                  <a:pt x="4614" y="10"/>
                </a:moveTo>
                <a:cubicBezTo>
                  <a:pt x="4614" y="10"/>
                  <a:pt x="4614" y="10"/>
                  <a:pt x="4614" y="10"/>
                </a:cubicBezTo>
                <a:cubicBezTo>
                  <a:pt x="4613" y="10"/>
                  <a:pt x="4613" y="10"/>
                  <a:pt x="4613" y="10"/>
                </a:cubicBezTo>
                <a:cubicBezTo>
                  <a:pt x="4614" y="9"/>
                  <a:pt x="4614" y="9"/>
                  <a:pt x="4614" y="9"/>
                </a:cubicBezTo>
                <a:cubicBezTo>
                  <a:pt x="4614" y="9"/>
                  <a:pt x="4615" y="9"/>
                  <a:pt x="4615" y="9"/>
                </a:cubicBezTo>
                <a:cubicBezTo>
                  <a:pt x="4615" y="10"/>
                  <a:pt x="4615" y="10"/>
                  <a:pt x="4615" y="10"/>
                </a:cubicBezTo>
                <a:lnTo>
                  <a:pt x="4614" y="10"/>
                </a:lnTo>
                <a:close/>
                <a:moveTo>
                  <a:pt x="4624" y="12"/>
                </a:moveTo>
                <a:cubicBezTo>
                  <a:pt x="4623" y="13"/>
                  <a:pt x="4623" y="13"/>
                  <a:pt x="4623" y="13"/>
                </a:cubicBezTo>
                <a:cubicBezTo>
                  <a:pt x="4622" y="12"/>
                  <a:pt x="4622" y="11"/>
                  <a:pt x="4623" y="11"/>
                </a:cubicBezTo>
                <a:cubicBezTo>
                  <a:pt x="4623" y="11"/>
                  <a:pt x="4623" y="11"/>
                  <a:pt x="4623" y="11"/>
                </a:cubicBezTo>
                <a:cubicBezTo>
                  <a:pt x="4624" y="11"/>
                  <a:pt x="4624" y="12"/>
                  <a:pt x="4624" y="12"/>
                </a:cubicBezTo>
                <a:close/>
                <a:moveTo>
                  <a:pt x="4626" y="11"/>
                </a:moveTo>
                <a:cubicBezTo>
                  <a:pt x="4625" y="11"/>
                  <a:pt x="4625" y="11"/>
                  <a:pt x="4625" y="11"/>
                </a:cubicBezTo>
                <a:cubicBezTo>
                  <a:pt x="4625" y="10"/>
                  <a:pt x="4625" y="10"/>
                  <a:pt x="4625" y="10"/>
                </a:cubicBezTo>
                <a:cubicBezTo>
                  <a:pt x="4625" y="10"/>
                  <a:pt x="4625" y="10"/>
                  <a:pt x="4625" y="10"/>
                </a:cubicBezTo>
                <a:cubicBezTo>
                  <a:pt x="4626" y="10"/>
                  <a:pt x="4626" y="10"/>
                  <a:pt x="4626" y="10"/>
                </a:cubicBezTo>
                <a:cubicBezTo>
                  <a:pt x="4626" y="10"/>
                  <a:pt x="4626" y="10"/>
                  <a:pt x="4626" y="10"/>
                </a:cubicBezTo>
                <a:lnTo>
                  <a:pt x="4626" y="11"/>
                </a:lnTo>
                <a:close/>
                <a:moveTo>
                  <a:pt x="4633" y="11"/>
                </a:moveTo>
                <a:cubicBezTo>
                  <a:pt x="4633" y="11"/>
                  <a:pt x="4633" y="10"/>
                  <a:pt x="4633" y="10"/>
                </a:cubicBezTo>
                <a:cubicBezTo>
                  <a:pt x="4634" y="10"/>
                  <a:pt x="4634" y="10"/>
                  <a:pt x="4634" y="10"/>
                </a:cubicBezTo>
                <a:cubicBezTo>
                  <a:pt x="4634" y="11"/>
                  <a:pt x="4634" y="11"/>
                  <a:pt x="4634" y="11"/>
                </a:cubicBezTo>
                <a:cubicBezTo>
                  <a:pt x="4634" y="11"/>
                  <a:pt x="4634" y="11"/>
                  <a:pt x="4633" y="11"/>
                </a:cubicBezTo>
                <a:close/>
                <a:moveTo>
                  <a:pt x="4636" y="17"/>
                </a:moveTo>
                <a:cubicBezTo>
                  <a:pt x="4635" y="17"/>
                  <a:pt x="4635" y="17"/>
                  <a:pt x="4635" y="17"/>
                </a:cubicBezTo>
                <a:cubicBezTo>
                  <a:pt x="4634" y="16"/>
                  <a:pt x="4634" y="16"/>
                  <a:pt x="4634" y="16"/>
                </a:cubicBezTo>
                <a:cubicBezTo>
                  <a:pt x="4635" y="16"/>
                  <a:pt x="4635" y="16"/>
                  <a:pt x="4635" y="16"/>
                </a:cubicBezTo>
                <a:cubicBezTo>
                  <a:pt x="4636" y="16"/>
                  <a:pt x="4636" y="16"/>
                  <a:pt x="4636" y="16"/>
                </a:cubicBezTo>
                <a:cubicBezTo>
                  <a:pt x="4636" y="17"/>
                  <a:pt x="4636" y="17"/>
                  <a:pt x="4636" y="17"/>
                </a:cubicBezTo>
                <a:close/>
                <a:moveTo>
                  <a:pt x="4639" y="15"/>
                </a:moveTo>
                <a:cubicBezTo>
                  <a:pt x="4639" y="15"/>
                  <a:pt x="4639" y="15"/>
                  <a:pt x="4639" y="15"/>
                </a:cubicBezTo>
                <a:cubicBezTo>
                  <a:pt x="4638" y="15"/>
                  <a:pt x="4638" y="15"/>
                  <a:pt x="4638" y="15"/>
                </a:cubicBezTo>
                <a:cubicBezTo>
                  <a:pt x="4638" y="14"/>
                  <a:pt x="4638" y="14"/>
                  <a:pt x="4638" y="14"/>
                </a:cubicBezTo>
                <a:cubicBezTo>
                  <a:pt x="4639" y="14"/>
                  <a:pt x="4639" y="14"/>
                  <a:pt x="4639" y="14"/>
                </a:cubicBezTo>
                <a:cubicBezTo>
                  <a:pt x="4639" y="14"/>
                  <a:pt x="4639" y="14"/>
                  <a:pt x="4639" y="14"/>
                </a:cubicBezTo>
                <a:cubicBezTo>
                  <a:pt x="4639" y="15"/>
                  <a:pt x="4639" y="15"/>
                  <a:pt x="4639" y="15"/>
                </a:cubicBezTo>
                <a:close/>
                <a:moveTo>
                  <a:pt x="4641" y="9"/>
                </a:moveTo>
                <a:cubicBezTo>
                  <a:pt x="4640" y="9"/>
                  <a:pt x="4640" y="9"/>
                  <a:pt x="4640" y="9"/>
                </a:cubicBezTo>
                <a:cubicBezTo>
                  <a:pt x="4639" y="9"/>
                  <a:pt x="4639" y="10"/>
                  <a:pt x="4638" y="10"/>
                </a:cubicBezTo>
                <a:cubicBezTo>
                  <a:pt x="4638" y="9"/>
                  <a:pt x="4638" y="9"/>
                  <a:pt x="4638" y="9"/>
                </a:cubicBezTo>
                <a:cubicBezTo>
                  <a:pt x="4638" y="9"/>
                  <a:pt x="4639" y="9"/>
                  <a:pt x="4639" y="9"/>
                </a:cubicBezTo>
                <a:cubicBezTo>
                  <a:pt x="4639" y="8"/>
                  <a:pt x="4639" y="8"/>
                  <a:pt x="4639" y="8"/>
                </a:cubicBezTo>
                <a:cubicBezTo>
                  <a:pt x="4639" y="8"/>
                  <a:pt x="4639" y="8"/>
                  <a:pt x="4639" y="8"/>
                </a:cubicBezTo>
                <a:cubicBezTo>
                  <a:pt x="4640" y="7"/>
                  <a:pt x="4640" y="7"/>
                  <a:pt x="4640" y="8"/>
                </a:cubicBezTo>
                <a:cubicBezTo>
                  <a:pt x="4641" y="8"/>
                  <a:pt x="4641" y="8"/>
                  <a:pt x="4641" y="9"/>
                </a:cubicBezTo>
                <a:close/>
                <a:moveTo>
                  <a:pt x="4650" y="10"/>
                </a:moveTo>
                <a:cubicBezTo>
                  <a:pt x="4649" y="11"/>
                  <a:pt x="4649" y="11"/>
                  <a:pt x="4648" y="11"/>
                </a:cubicBezTo>
                <a:cubicBezTo>
                  <a:pt x="4648" y="10"/>
                  <a:pt x="4648" y="10"/>
                  <a:pt x="4648" y="10"/>
                </a:cubicBezTo>
                <a:cubicBezTo>
                  <a:pt x="4648" y="10"/>
                  <a:pt x="4649" y="10"/>
                  <a:pt x="4649" y="10"/>
                </a:cubicBezTo>
                <a:cubicBezTo>
                  <a:pt x="4649" y="9"/>
                  <a:pt x="4649" y="9"/>
                  <a:pt x="4650" y="9"/>
                </a:cubicBezTo>
                <a:cubicBezTo>
                  <a:pt x="4650" y="9"/>
                  <a:pt x="4650" y="9"/>
                  <a:pt x="4650" y="9"/>
                </a:cubicBezTo>
                <a:cubicBezTo>
                  <a:pt x="4650" y="9"/>
                  <a:pt x="4650" y="9"/>
                  <a:pt x="4650" y="9"/>
                </a:cubicBezTo>
                <a:cubicBezTo>
                  <a:pt x="4650" y="10"/>
                  <a:pt x="4650" y="10"/>
                  <a:pt x="4650" y="10"/>
                </a:cubicBezTo>
                <a:close/>
                <a:moveTo>
                  <a:pt x="4654" y="9"/>
                </a:moveTo>
                <a:cubicBezTo>
                  <a:pt x="4653" y="9"/>
                  <a:pt x="4653" y="9"/>
                  <a:pt x="4653" y="9"/>
                </a:cubicBezTo>
                <a:cubicBezTo>
                  <a:pt x="4653" y="8"/>
                  <a:pt x="4653" y="8"/>
                  <a:pt x="4653" y="8"/>
                </a:cubicBezTo>
                <a:cubicBezTo>
                  <a:pt x="4654" y="8"/>
                  <a:pt x="4654" y="8"/>
                  <a:pt x="4654" y="8"/>
                </a:cubicBezTo>
                <a:cubicBezTo>
                  <a:pt x="4654" y="9"/>
                  <a:pt x="4654" y="9"/>
                  <a:pt x="4654" y="9"/>
                </a:cubicBezTo>
                <a:close/>
                <a:moveTo>
                  <a:pt x="4664" y="10"/>
                </a:moveTo>
                <a:cubicBezTo>
                  <a:pt x="4663" y="10"/>
                  <a:pt x="4662" y="10"/>
                  <a:pt x="4662" y="9"/>
                </a:cubicBezTo>
                <a:cubicBezTo>
                  <a:pt x="4662" y="9"/>
                  <a:pt x="4662" y="9"/>
                  <a:pt x="4662" y="9"/>
                </a:cubicBezTo>
                <a:cubicBezTo>
                  <a:pt x="4663" y="9"/>
                  <a:pt x="4663" y="9"/>
                  <a:pt x="4663" y="9"/>
                </a:cubicBezTo>
                <a:cubicBezTo>
                  <a:pt x="4663" y="9"/>
                  <a:pt x="4663" y="9"/>
                  <a:pt x="4663" y="9"/>
                </a:cubicBezTo>
                <a:cubicBezTo>
                  <a:pt x="4664" y="9"/>
                  <a:pt x="4664" y="9"/>
                  <a:pt x="4664" y="10"/>
                </a:cubicBezTo>
                <a:close/>
                <a:moveTo>
                  <a:pt x="4670" y="12"/>
                </a:moveTo>
                <a:cubicBezTo>
                  <a:pt x="4670" y="12"/>
                  <a:pt x="4670" y="11"/>
                  <a:pt x="4670" y="11"/>
                </a:cubicBezTo>
                <a:cubicBezTo>
                  <a:pt x="4671" y="11"/>
                  <a:pt x="4671" y="11"/>
                  <a:pt x="4671" y="11"/>
                </a:cubicBezTo>
                <a:cubicBezTo>
                  <a:pt x="4671" y="12"/>
                  <a:pt x="4671" y="12"/>
                  <a:pt x="4671" y="12"/>
                </a:cubicBezTo>
                <a:cubicBezTo>
                  <a:pt x="4671" y="12"/>
                  <a:pt x="4670" y="12"/>
                  <a:pt x="4670" y="12"/>
                </a:cubicBezTo>
                <a:close/>
                <a:moveTo>
                  <a:pt x="4677" y="9"/>
                </a:moveTo>
                <a:cubicBezTo>
                  <a:pt x="4677" y="9"/>
                  <a:pt x="4677" y="9"/>
                  <a:pt x="4677" y="9"/>
                </a:cubicBezTo>
                <a:cubicBezTo>
                  <a:pt x="4676" y="9"/>
                  <a:pt x="4676" y="9"/>
                  <a:pt x="4676" y="9"/>
                </a:cubicBezTo>
                <a:cubicBezTo>
                  <a:pt x="4677" y="8"/>
                  <a:pt x="4677" y="8"/>
                  <a:pt x="4677" y="8"/>
                </a:cubicBezTo>
                <a:cubicBezTo>
                  <a:pt x="4677" y="8"/>
                  <a:pt x="4677" y="8"/>
                  <a:pt x="4677" y="8"/>
                </a:cubicBezTo>
                <a:cubicBezTo>
                  <a:pt x="4677" y="8"/>
                  <a:pt x="4677" y="8"/>
                  <a:pt x="4677" y="8"/>
                </a:cubicBezTo>
                <a:lnTo>
                  <a:pt x="4677" y="9"/>
                </a:lnTo>
                <a:close/>
                <a:moveTo>
                  <a:pt x="4681" y="10"/>
                </a:moveTo>
                <a:cubicBezTo>
                  <a:pt x="4681" y="10"/>
                  <a:pt x="4681" y="9"/>
                  <a:pt x="4681" y="9"/>
                </a:cubicBezTo>
                <a:cubicBezTo>
                  <a:pt x="4682" y="9"/>
                  <a:pt x="4682" y="9"/>
                  <a:pt x="4682" y="9"/>
                </a:cubicBezTo>
                <a:cubicBezTo>
                  <a:pt x="4682" y="9"/>
                  <a:pt x="4682" y="10"/>
                  <a:pt x="4682" y="10"/>
                </a:cubicBezTo>
                <a:cubicBezTo>
                  <a:pt x="4682" y="11"/>
                  <a:pt x="4681" y="11"/>
                  <a:pt x="4681" y="10"/>
                </a:cubicBezTo>
                <a:close/>
                <a:moveTo>
                  <a:pt x="4685" y="8"/>
                </a:moveTo>
                <a:cubicBezTo>
                  <a:pt x="4684" y="7"/>
                  <a:pt x="4684" y="7"/>
                  <a:pt x="4684" y="7"/>
                </a:cubicBezTo>
                <a:cubicBezTo>
                  <a:pt x="4685" y="7"/>
                  <a:pt x="4685" y="7"/>
                  <a:pt x="4685" y="7"/>
                </a:cubicBezTo>
                <a:cubicBezTo>
                  <a:pt x="4685" y="7"/>
                  <a:pt x="4685" y="7"/>
                  <a:pt x="4685" y="7"/>
                </a:cubicBezTo>
                <a:cubicBezTo>
                  <a:pt x="4685" y="7"/>
                  <a:pt x="4685" y="7"/>
                  <a:pt x="4685" y="7"/>
                </a:cubicBezTo>
                <a:lnTo>
                  <a:pt x="4685" y="8"/>
                </a:lnTo>
                <a:close/>
                <a:moveTo>
                  <a:pt x="4688" y="9"/>
                </a:moveTo>
                <a:cubicBezTo>
                  <a:pt x="4688" y="9"/>
                  <a:pt x="4688" y="9"/>
                  <a:pt x="4688" y="9"/>
                </a:cubicBezTo>
                <a:cubicBezTo>
                  <a:pt x="4687" y="9"/>
                  <a:pt x="4687" y="9"/>
                  <a:pt x="4687" y="9"/>
                </a:cubicBezTo>
                <a:cubicBezTo>
                  <a:pt x="4688" y="8"/>
                  <a:pt x="4688" y="8"/>
                  <a:pt x="4688" y="8"/>
                </a:cubicBezTo>
                <a:cubicBezTo>
                  <a:pt x="4688" y="8"/>
                  <a:pt x="4688" y="8"/>
                  <a:pt x="4688" y="8"/>
                </a:cubicBezTo>
                <a:cubicBezTo>
                  <a:pt x="4689" y="8"/>
                  <a:pt x="4689" y="8"/>
                  <a:pt x="4689" y="8"/>
                </a:cubicBezTo>
                <a:lnTo>
                  <a:pt x="4688" y="9"/>
                </a:lnTo>
                <a:close/>
                <a:moveTo>
                  <a:pt x="4694" y="12"/>
                </a:moveTo>
                <a:cubicBezTo>
                  <a:pt x="4693" y="12"/>
                  <a:pt x="4692" y="12"/>
                  <a:pt x="4692" y="12"/>
                </a:cubicBezTo>
                <a:cubicBezTo>
                  <a:pt x="4692" y="11"/>
                  <a:pt x="4692" y="10"/>
                  <a:pt x="4693" y="10"/>
                </a:cubicBezTo>
                <a:cubicBezTo>
                  <a:pt x="4693" y="10"/>
                  <a:pt x="4694" y="10"/>
                  <a:pt x="4694" y="11"/>
                </a:cubicBezTo>
                <a:cubicBezTo>
                  <a:pt x="4694" y="12"/>
                  <a:pt x="4694" y="12"/>
                  <a:pt x="4694" y="12"/>
                </a:cubicBezTo>
                <a:close/>
                <a:moveTo>
                  <a:pt x="4701" y="10"/>
                </a:moveTo>
                <a:cubicBezTo>
                  <a:pt x="4701" y="9"/>
                  <a:pt x="4701" y="9"/>
                  <a:pt x="4701" y="9"/>
                </a:cubicBezTo>
                <a:cubicBezTo>
                  <a:pt x="4702" y="9"/>
                  <a:pt x="4702" y="9"/>
                  <a:pt x="4702" y="9"/>
                </a:cubicBezTo>
                <a:cubicBezTo>
                  <a:pt x="4702" y="10"/>
                  <a:pt x="4702" y="10"/>
                  <a:pt x="4702" y="10"/>
                </a:cubicBezTo>
                <a:lnTo>
                  <a:pt x="4701" y="10"/>
                </a:lnTo>
                <a:close/>
                <a:moveTo>
                  <a:pt x="4703" y="5"/>
                </a:moveTo>
                <a:cubicBezTo>
                  <a:pt x="4702" y="5"/>
                  <a:pt x="4702" y="5"/>
                  <a:pt x="4702" y="5"/>
                </a:cubicBezTo>
                <a:cubicBezTo>
                  <a:pt x="4702" y="4"/>
                  <a:pt x="4702" y="4"/>
                  <a:pt x="4702" y="4"/>
                </a:cubicBezTo>
                <a:cubicBezTo>
                  <a:pt x="4703" y="4"/>
                  <a:pt x="4703" y="4"/>
                  <a:pt x="4703" y="4"/>
                </a:cubicBezTo>
                <a:cubicBezTo>
                  <a:pt x="4703" y="5"/>
                  <a:pt x="4703" y="5"/>
                  <a:pt x="4703" y="5"/>
                </a:cubicBezTo>
                <a:close/>
                <a:moveTo>
                  <a:pt x="4707" y="12"/>
                </a:moveTo>
                <a:cubicBezTo>
                  <a:pt x="4706" y="12"/>
                  <a:pt x="4706" y="11"/>
                  <a:pt x="4707" y="11"/>
                </a:cubicBezTo>
                <a:cubicBezTo>
                  <a:pt x="4707" y="11"/>
                  <a:pt x="4707" y="11"/>
                  <a:pt x="4707" y="11"/>
                </a:cubicBezTo>
                <a:cubicBezTo>
                  <a:pt x="4708" y="12"/>
                  <a:pt x="4708" y="12"/>
                  <a:pt x="4708" y="12"/>
                </a:cubicBezTo>
                <a:cubicBezTo>
                  <a:pt x="4708" y="12"/>
                  <a:pt x="4707" y="13"/>
                  <a:pt x="4707" y="12"/>
                </a:cubicBezTo>
                <a:close/>
                <a:moveTo>
                  <a:pt x="4709" y="9"/>
                </a:moveTo>
                <a:cubicBezTo>
                  <a:pt x="4709" y="9"/>
                  <a:pt x="4709" y="9"/>
                  <a:pt x="4709" y="9"/>
                </a:cubicBezTo>
                <a:cubicBezTo>
                  <a:pt x="4708" y="9"/>
                  <a:pt x="4708" y="9"/>
                  <a:pt x="4708" y="9"/>
                </a:cubicBezTo>
                <a:cubicBezTo>
                  <a:pt x="4708" y="9"/>
                  <a:pt x="4708" y="8"/>
                  <a:pt x="4709" y="8"/>
                </a:cubicBezTo>
                <a:cubicBezTo>
                  <a:pt x="4710" y="9"/>
                  <a:pt x="4710" y="9"/>
                  <a:pt x="4710" y="9"/>
                </a:cubicBezTo>
                <a:lnTo>
                  <a:pt x="4709" y="9"/>
                </a:lnTo>
                <a:close/>
                <a:moveTo>
                  <a:pt x="4715" y="11"/>
                </a:moveTo>
                <a:cubicBezTo>
                  <a:pt x="4714" y="11"/>
                  <a:pt x="4714" y="10"/>
                  <a:pt x="4715" y="10"/>
                </a:cubicBezTo>
                <a:cubicBezTo>
                  <a:pt x="4715" y="10"/>
                  <a:pt x="4715" y="10"/>
                  <a:pt x="4715" y="10"/>
                </a:cubicBezTo>
                <a:cubicBezTo>
                  <a:pt x="4716" y="10"/>
                  <a:pt x="4716" y="10"/>
                  <a:pt x="4716" y="11"/>
                </a:cubicBezTo>
                <a:cubicBezTo>
                  <a:pt x="4716" y="11"/>
                  <a:pt x="4715" y="11"/>
                  <a:pt x="4715" y="11"/>
                </a:cubicBezTo>
                <a:close/>
                <a:moveTo>
                  <a:pt x="4723" y="12"/>
                </a:moveTo>
                <a:cubicBezTo>
                  <a:pt x="4722" y="12"/>
                  <a:pt x="4722" y="11"/>
                  <a:pt x="4722" y="11"/>
                </a:cubicBezTo>
                <a:cubicBezTo>
                  <a:pt x="4721" y="11"/>
                  <a:pt x="4721" y="11"/>
                  <a:pt x="4721" y="10"/>
                </a:cubicBezTo>
                <a:cubicBezTo>
                  <a:pt x="4721" y="9"/>
                  <a:pt x="4721" y="9"/>
                  <a:pt x="4721" y="9"/>
                </a:cubicBezTo>
                <a:cubicBezTo>
                  <a:pt x="4721" y="9"/>
                  <a:pt x="4721" y="9"/>
                  <a:pt x="4721" y="9"/>
                </a:cubicBezTo>
                <a:cubicBezTo>
                  <a:pt x="4721" y="9"/>
                  <a:pt x="4721" y="9"/>
                  <a:pt x="4721" y="9"/>
                </a:cubicBezTo>
                <a:cubicBezTo>
                  <a:pt x="4722" y="9"/>
                  <a:pt x="4722" y="9"/>
                  <a:pt x="4722" y="9"/>
                </a:cubicBezTo>
                <a:cubicBezTo>
                  <a:pt x="4722" y="9"/>
                  <a:pt x="4722" y="10"/>
                  <a:pt x="4723" y="10"/>
                </a:cubicBezTo>
                <a:cubicBezTo>
                  <a:pt x="4723" y="10"/>
                  <a:pt x="4723" y="10"/>
                  <a:pt x="4724" y="11"/>
                </a:cubicBezTo>
                <a:cubicBezTo>
                  <a:pt x="4724" y="12"/>
                  <a:pt x="4724" y="12"/>
                  <a:pt x="4724" y="12"/>
                </a:cubicBezTo>
                <a:lnTo>
                  <a:pt x="4723" y="12"/>
                </a:lnTo>
                <a:close/>
                <a:moveTo>
                  <a:pt x="4725" y="8"/>
                </a:moveTo>
                <a:cubicBezTo>
                  <a:pt x="4724" y="8"/>
                  <a:pt x="4724" y="8"/>
                  <a:pt x="4724" y="8"/>
                </a:cubicBezTo>
                <a:cubicBezTo>
                  <a:pt x="4725" y="7"/>
                  <a:pt x="4725" y="7"/>
                  <a:pt x="4725" y="7"/>
                </a:cubicBezTo>
                <a:cubicBezTo>
                  <a:pt x="4725" y="7"/>
                  <a:pt x="4725" y="7"/>
                  <a:pt x="4725" y="7"/>
                </a:cubicBezTo>
                <a:cubicBezTo>
                  <a:pt x="4725" y="7"/>
                  <a:pt x="4725" y="7"/>
                  <a:pt x="4725" y="7"/>
                </a:cubicBezTo>
                <a:cubicBezTo>
                  <a:pt x="4725" y="7"/>
                  <a:pt x="4725" y="7"/>
                  <a:pt x="4725" y="7"/>
                </a:cubicBezTo>
                <a:cubicBezTo>
                  <a:pt x="4725" y="8"/>
                  <a:pt x="4725" y="8"/>
                  <a:pt x="4725" y="8"/>
                </a:cubicBezTo>
                <a:close/>
                <a:moveTo>
                  <a:pt x="4732" y="9"/>
                </a:moveTo>
                <a:cubicBezTo>
                  <a:pt x="4731" y="9"/>
                  <a:pt x="4731" y="9"/>
                  <a:pt x="4731" y="9"/>
                </a:cubicBezTo>
                <a:cubicBezTo>
                  <a:pt x="4731" y="8"/>
                  <a:pt x="4731" y="8"/>
                  <a:pt x="4731" y="8"/>
                </a:cubicBezTo>
                <a:cubicBezTo>
                  <a:pt x="4731" y="8"/>
                  <a:pt x="4731" y="8"/>
                  <a:pt x="4731" y="8"/>
                </a:cubicBezTo>
                <a:cubicBezTo>
                  <a:pt x="4732" y="8"/>
                  <a:pt x="4732" y="8"/>
                  <a:pt x="4732" y="8"/>
                </a:cubicBezTo>
                <a:cubicBezTo>
                  <a:pt x="4732" y="9"/>
                  <a:pt x="4732" y="9"/>
                  <a:pt x="4732" y="9"/>
                </a:cubicBezTo>
                <a:close/>
                <a:moveTo>
                  <a:pt x="4741" y="10"/>
                </a:moveTo>
                <a:cubicBezTo>
                  <a:pt x="4740" y="9"/>
                  <a:pt x="4740" y="9"/>
                  <a:pt x="4740" y="9"/>
                </a:cubicBezTo>
                <a:cubicBezTo>
                  <a:pt x="4741" y="8"/>
                  <a:pt x="4741" y="8"/>
                  <a:pt x="4741" y="8"/>
                </a:cubicBezTo>
                <a:cubicBezTo>
                  <a:pt x="4741" y="9"/>
                  <a:pt x="4741" y="9"/>
                  <a:pt x="4741" y="9"/>
                </a:cubicBezTo>
                <a:lnTo>
                  <a:pt x="4741" y="10"/>
                </a:lnTo>
                <a:close/>
                <a:moveTo>
                  <a:pt x="4744" y="3"/>
                </a:moveTo>
                <a:cubicBezTo>
                  <a:pt x="4744" y="3"/>
                  <a:pt x="4744" y="3"/>
                  <a:pt x="4744" y="3"/>
                </a:cubicBezTo>
                <a:cubicBezTo>
                  <a:pt x="4744" y="2"/>
                  <a:pt x="4744" y="2"/>
                  <a:pt x="4744" y="2"/>
                </a:cubicBezTo>
                <a:cubicBezTo>
                  <a:pt x="4744" y="2"/>
                  <a:pt x="4744" y="2"/>
                  <a:pt x="4744" y="2"/>
                </a:cubicBezTo>
                <a:cubicBezTo>
                  <a:pt x="4745" y="2"/>
                  <a:pt x="4745" y="2"/>
                  <a:pt x="4745" y="2"/>
                </a:cubicBezTo>
                <a:cubicBezTo>
                  <a:pt x="4745" y="2"/>
                  <a:pt x="4745" y="2"/>
                  <a:pt x="4745" y="2"/>
                </a:cubicBezTo>
                <a:lnTo>
                  <a:pt x="4744" y="3"/>
                </a:lnTo>
                <a:close/>
                <a:moveTo>
                  <a:pt x="4757" y="8"/>
                </a:moveTo>
                <a:cubicBezTo>
                  <a:pt x="4757" y="8"/>
                  <a:pt x="4757" y="8"/>
                  <a:pt x="4757" y="8"/>
                </a:cubicBezTo>
                <a:cubicBezTo>
                  <a:pt x="4756" y="7"/>
                  <a:pt x="4756" y="7"/>
                  <a:pt x="4756" y="7"/>
                </a:cubicBezTo>
                <a:cubicBezTo>
                  <a:pt x="4756" y="7"/>
                  <a:pt x="4756" y="7"/>
                  <a:pt x="4756" y="7"/>
                </a:cubicBezTo>
                <a:cubicBezTo>
                  <a:pt x="4757" y="7"/>
                  <a:pt x="4757" y="7"/>
                  <a:pt x="4757" y="7"/>
                </a:cubicBezTo>
                <a:cubicBezTo>
                  <a:pt x="4757" y="7"/>
                  <a:pt x="4757" y="7"/>
                  <a:pt x="4757" y="7"/>
                </a:cubicBezTo>
                <a:cubicBezTo>
                  <a:pt x="4757" y="7"/>
                  <a:pt x="4757" y="7"/>
                  <a:pt x="4757" y="7"/>
                </a:cubicBezTo>
                <a:lnTo>
                  <a:pt x="4757" y="8"/>
                </a:lnTo>
                <a:close/>
                <a:moveTo>
                  <a:pt x="4759" y="11"/>
                </a:moveTo>
                <a:cubicBezTo>
                  <a:pt x="4759" y="11"/>
                  <a:pt x="4759" y="11"/>
                  <a:pt x="4758" y="11"/>
                </a:cubicBezTo>
                <a:cubicBezTo>
                  <a:pt x="4758" y="11"/>
                  <a:pt x="4758" y="11"/>
                  <a:pt x="4758" y="11"/>
                </a:cubicBezTo>
                <a:cubicBezTo>
                  <a:pt x="4758" y="10"/>
                  <a:pt x="4758" y="10"/>
                  <a:pt x="4758" y="10"/>
                </a:cubicBezTo>
                <a:cubicBezTo>
                  <a:pt x="4758" y="10"/>
                  <a:pt x="4758" y="10"/>
                  <a:pt x="4758" y="10"/>
                </a:cubicBezTo>
                <a:cubicBezTo>
                  <a:pt x="4759" y="10"/>
                  <a:pt x="4759" y="10"/>
                  <a:pt x="4759" y="10"/>
                </a:cubicBezTo>
                <a:cubicBezTo>
                  <a:pt x="4759" y="10"/>
                  <a:pt x="4759" y="10"/>
                  <a:pt x="4759" y="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287358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001467"/>
            <a:ext cx="3466618" cy="1776677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740" y="1001467"/>
            <a:ext cx="3466618" cy="177667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74011" y="1654658"/>
            <a:ext cx="3349807" cy="451935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TITLE. 16PT. BOOK. 1 LINE.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95193" y="1654658"/>
            <a:ext cx="3330164" cy="451935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TITLE. 16PT. BOOK. 1 LINE.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73882" y="2344739"/>
            <a:ext cx="3350419" cy="348163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13"/>
          </p:nvPr>
        </p:nvSpPr>
        <p:spPr>
          <a:xfrm>
            <a:off x="5295193" y="2344739"/>
            <a:ext cx="3350419" cy="348163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7" name="Picture 56"/>
          <p:cNvPicPr>
            <a:picLocks noChangeAspect="1"/>
          </p:cNvPicPr>
          <p:nvPr userDrawn="1"/>
        </p:nvPicPr>
        <p:blipFill rotWithShape="1">
          <a:blip r:embed="rId3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58" name="TextBox 57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59" name="Group 58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60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1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2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3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4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5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6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7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8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9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0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1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860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30" y="1001467"/>
            <a:ext cx="2804747" cy="1776677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56315" y="1654658"/>
            <a:ext cx="2608805" cy="451935"/>
          </a:xfrm>
        </p:spPr>
        <p:txBody>
          <a:bodyPr anchor="ctr"/>
          <a:lstStyle>
            <a:lvl1pPr marL="0" indent="0">
              <a:lnSpc>
                <a:spcPct val="9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ym typeface="Arial" panose="020B0604020202020204" pitchFamily="34" charset="0"/>
              </a:rPr>
              <a:t>TITLE. 16PT. BOOK. 1 LINE.</a:t>
            </a:r>
            <a:endParaRPr lang="en-US" dirty="0">
              <a:sym typeface="Arial" panose="020B0604020202020204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2264" y="1001467"/>
            <a:ext cx="2804747" cy="1776677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275887" y="1654658"/>
            <a:ext cx="2608805" cy="451935"/>
          </a:xfrm>
        </p:spPr>
        <p:txBody>
          <a:bodyPr anchor="ctr"/>
          <a:lstStyle>
            <a:lvl1pPr marL="0" indent="0">
              <a:lnSpc>
                <a:spcPct val="90000"/>
              </a:lnSpc>
              <a:buNone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ym typeface="Arial" panose="020B0604020202020204" pitchFamily="34" charset="0"/>
              </a:rPr>
              <a:t>TITLE. 16PT. BOOK. 1 LINE.</a:t>
            </a:r>
            <a:endParaRPr lang="en-US" dirty="0">
              <a:sym typeface="Arial" panose="020B0604020202020204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4498" y="1001467"/>
            <a:ext cx="2804747" cy="1776677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221309" y="1654658"/>
            <a:ext cx="2608805" cy="451935"/>
          </a:xfrm>
        </p:spPr>
        <p:txBody>
          <a:bodyPr anchor="ctr"/>
          <a:lstStyle>
            <a:lvl1pPr marL="0" indent="0">
              <a:lnSpc>
                <a:spcPct val="90000"/>
              </a:lnSpc>
              <a:buNone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ym typeface="Arial" panose="020B0604020202020204" pitchFamily="34" charset="0"/>
              </a:rPr>
              <a:t>TITLE. 16PT. BOOK. 1 LINE.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56315" y="2378075"/>
            <a:ext cx="2609331" cy="339725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1" name="Content Placeholder 3"/>
          <p:cNvSpPr>
            <a:spLocks noGrp="1"/>
          </p:cNvSpPr>
          <p:nvPr>
            <p:ph sz="quarter" idx="14"/>
          </p:nvPr>
        </p:nvSpPr>
        <p:spPr>
          <a:xfrm>
            <a:off x="3289075" y="2378075"/>
            <a:ext cx="2608805" cy="339725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2" name="Content Placeholder 3"/>
          <p:cNvSpPr>
            <a:spLocks noGrp="1"/>
          </p:cNvSpPr>
          <p:nvPr>
            <p:ph sz="quarter" idx="15"/>
          </p:nvPr>
        </p:nvSpPr>
        <p:spPr>
          <a:xfrm>
            <a:off x="6221309" y="2378075"/>
            <a:ext cx="2608805" cy="339725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 rotWithShape="1">
          <a:blip r:embed="rId3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66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7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8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9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0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1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2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3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4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5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6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7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825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227" y="1001467"/>
            <a:ext cx="2019595" cy="1776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2545" y="1001467"/>
            <a:ext cx="2019595" cy="1776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1862" y="1001467"/>
            <a:ext cx="2019595" cy="1776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1179" y="1001467"/>
            <a:ext cx="2019595" cy="1776677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09068" y="1654658"/>
            <a:ext cx="1859347" cy="451935"/>
          </a:xfrm>
        </p:spPr>
        <p:txBody>
          <a:bodyPr anchor="ctr"/>
          <a:lstStyle>
            <a:lvl1pPr marL="0" indent="0">
              <a:lnSpc>
                <a:spcPct val="9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TITLE. 16PT. BOOK. </a:t>
            </a:r>
            <a:br>
              <a:rPr lang="en-US" dirty="0" smtClean="0"/>
            </a:br>
            <a:r>
              <a:rPr lang="en-US" dirty="0" smtClean="0"/>
              <a:t>2 LINE.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563183" y="1654658"/>
            <a:ext cx="1859347" cy="451935"/>
          </a:xfrm>
        </p:spPr>
        <p:txBody>
          <a:bodyPr anchor="ctr"/>
          <a:lstStyle>
            <a:lvl1pPr marL="0" indent="0">
              <a:lnSpc>
                <a:spcPct val="9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TITLE. 16PT. BOOK. </a:t>
            </a:r>
            <a:br>
              <a:rPr lang="en-US" dirty="0" smtClean="0"/>
            </a:br>
            <a:r>
              <a:rPr lang="en-US" dirty="0" smtClean="0"/>
              <a:t>2 LINE.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731772" y="1654658"/>
            <a:ext cx="1859347" cy="451935"/>
          </a:xfrm>
        </p:spPr>
        <p:txBody>
          <a:bodyPr anchor="ctr"/>
          <a:lstStyle>
            <a:lvl1pPr marL="0" indent="0">
              <a:lnSpc>
                <a:spcPct val="9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TITLE. 16PT. BOOK. </a:t>
            </a:r>
            <a:br>
              <a:rPr lang="en-US" dirty="0" smtClean="0"/>
            </a:br>
            <a:r>
              <a:rPr lang="en-US" dirty="0" smtClean="0"/>
              <a:t>2 LINE.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887022" y="1654658"/>
            <a:ext cx="1859347" cy="451935"/>
          </a:xfrm>
        </p:spPr>
        <p:txBody>
          <a:bodyPr anchor="ctr"/>
          <a:lstStyle>
            <a:lvl1pPr marL="0" indent="0">
              <a:lnSpc>
                <a:spcPct val="9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TITLE. 16PT. BOOK. </a:t>
            </a:r>
            <a:br>
              <a:rPr lang="en-US" dirty="0" smtClean="0"/>
            </a:br>
            <a:r>
              <a:rPr lang="en-US" dirty="0" smtClean="0"/>
              <a:t>2 LINE.</a:t>
            </a:r>
          </a:p>
        </p:txBody>
      </p:sp>
      <p:sp>
        <p:nvSpPr>
          <p:cNvPr id="46" name="Content Placeholder 3"/>
          <p:cNvSpPr>
            <a:spLocks noGrp="1"/>
          </p:cNvSpPr>
          <p:nvPr>
            <p:ph sz="quarter" idx="14"/>
          </p:nvPr>
        </p:nvSpPr>
        <p:spPr>
          <a:xfrm>
            <a:off x="409068" y="2378075"/>
            <a:ext cx="1859347" cy="3397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7" name="Content Placeholder 3"/>
          <p:cNvSpPr>
            <a:spLocks noGrp="1"/>
          </p:cNvSpPr>
          <p:nvPr>
            <p:ph sz="quarter" idx="15"/>
          </p:nvPr>
        </p:nvSpPr>
        <p:spPr>
          <a:xfrm>
            <a:off x="2563183" y="2378075"/>
            <a:ext cx="1859347" cy="3397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8" name="Content Placeholder 3"/>
          <p:cNvSpPr>
            <a:spLocks noGrp="1"/>
          </p:cNvSpPr>
          <p:nvPr>
            <p:ph sz="quarter" idx="16"/>
          </p:nvPr>
        </p:nvSpPr>
        <p:spPr>
          <a:xfrm>
            <a:off x="4731772" y="2378075"/>
            <a:ext cx="1859347" cy="3397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9" name="Content Placeholder 3"/>
          <p:cNvSpPr>
            <a:spLocks noGrp="1"/>
          </p:cNvSpPr>
          <p:nvPr>
            <p:ph sz="quarter" idx="17"/>
          </p:nvPr>
        </p:nvSpPr>
        <p:spPr>
          <a:xfrm>
            <a:off x="6887022" y="2378075"/>
            <a:ext cx="1859347" cy="3397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1" name="Picture 70"/>
          <p:cNvPicPr>
            <a:picLocks noChangeAspect="1"/>
          </p:cNvPicPr>
          <p:nvPr userDrawn="1"/>
        </p:nvPicPr>
        <p:blipFill rotWithShape="1">
          <a:blip r:embed="rId3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72" name="TextBox 71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73" name="Group 72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74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1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3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784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74011" y="1654658"/>
            <a:ext cx="3349807" cy="451935"/>
          </a:xfrm>
          <a:solidFill>
            <a:schemeClr val="accent1"/>
          </a:solidFill>
        </p:spPr>
        <p:txBody>
          <a:bodyPr lIns="91440" anchor="ctr"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TITLE. 18PT. BOOK. 1 LINE.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95193" y="1654658"/>
            <a:ext cx="3330164" cy="451935"/>
          </a:xfrm>
          <a:solidFill>
            <a:schemeClr val="accent1"/>
          </a:solidFill>
        </p:spPr>
        <p:txBody>
          <a:bodyPr lIns="91440" anchor="ctr"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TITLE. 18PT. BOOK. 1 LINE.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73882" y="2344739"/>
            <a:ext cx="3350419" cy="348163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13"/>
          </p:nvPr>
        </p:nvSpPr>
        <p:spPr>
          <a:xfrm>
            <a:off x="5295193" y="2344739"/>
            <a:ext cx="3350419" cy="348163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4" name="Picture 53"/>
          <p:cNvPicPr>
            <a:picLocks noChangeAspect="1"/>
          </p:cNvPicPr>
          <p:nvPr userDrawn="1"/>
        </p:nvPicPr>
        <p:blipFill rotWithShape="1">
          <a:blip r:embed="rId2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55" name="TextBox 54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56" name="Group 55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57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8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9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0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1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2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3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4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5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6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7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8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770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Custom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" name="Picture 593"/>
          <p:cNvPicPr>
            <a:picLocks noChangeAspect="1"/>
          </p:cNvPicPr>
          <p:nvPr userDrawn="1"/>
        </p:nvPicPr>
        <p:blipFill rotWithShape="1">
          <a:blip r:embed="rId2"/>
          <a:srcRect l="28280" t="23748" r="6905" b="23515"/>
          <a:stretch/>
        </p:blipFill>
        <p:spPr>
          <a:xfrm>
            <a:off x="-70338" y="0"/>
            <a:ext cx="9214338" cy="6888480"/>
          </a:xfrm>
          <a:prstGeom prst="rect">
            <a:avLst/>
          </a:prstGeom>
        </p:spPr>
      </p:pic>
      <p:sp>
        <p:nvSpPr>
          <p:cNvPr id="608" name="Freeform 391"/>
          <p:cNvSpPr>
            <a:spLocks/>
          </p:cNvSpPr>
          <p:nvPr userDrawn="1"/>
        </p:nvSpPr>
        <p:spPr bwMode="auto">
          <a:xfrm>
            <a:off x="11161927" y="430212"/>
            <a:ext cx="59531" cy="88900"/>
          </a:xfrm>
          <a:custGeom>
            <a:avLst/>
            <a:gdLst>
              <a:gd name="T0" fmla="*/ 0 w 21"/>
              <a:gd name="T1" fmla="*/ 21 h 21"/>
              <a:gd name="T2" fmla="*/ 0 w 21"/>
              <a:gd name="T3" fmla="*/ 16 h 21"/>
              <a:gd name="T4" fmla="*/ 16 w 21"/>
              <a:gd name="T5" fmla="*/ 0 h 21"/>
              <a:gd name="T6" fmla="*/ 21 w 21"/>
              <a:gd name="T7" fmla="*/ 0 h 21"/>
              <a:gd name="T8" fmla="*/ 0 w 21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0" y="21"/>
                </a:moveTo>
                <a:cubicBezTo>
                  <a:pt x="0" y="16"/>
                  <a:pt x="0" y="16"/>
                  <a:pt x="0" y="16"/>
                </a:cubicBezTo>
                <a:cubicBezTo>
                  <a:pt x="9" y="16"/>
                  <a:pt x="16" y="9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2"/>
                  <a:pt x="11" y="21"/>
                  <a:pt x="0" y="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342900"/>
            <a:endParaRPr lang="en-US" sz="1350">
              <a:solidFill>
                <a:srgbClr val="111111"/>
              </a:solidFill>
            </a:endParaRPr>
          </a:p>
        </p:txBody>
      </p:sp>
      <p:sp>
        <p:nvSpPr>
          <p:cNvPr id="660" name="Text Placeholder 659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7" y="3223926"/>
            <a:ext cx="5959793" cy="914400"/>
          </a:xfrm>
        </p:spPr>
        <p:txBody>
          <a:bodyPr anchor="b">
            <a:noAutofit/>
          </a:bodyPr>
          <a:lstStyle>
            <a:lvl1pPr marL="0" indent="0">
              <a:buNone/>
              <a:defRPr lang="en-US" sz="4000" b="0" kern="800" spc="225" baseline="0" dirty="0" smtClean="0">
                <a:solidFill>
                  <a:schemeClr val="bg1"/>
                </a:solidFill>
                <a:latin typeface="+mj-lt"/>
                <a:ea typeface="+mn-ea"/>
                <a:cs typeface="Arial"/>
              </a:defRPr>
            </a:lvl1pPr>
          </a:lstStyle>
          <a:p>
            <a:pPr>
              <a:lnSpc>
                <a:spcPct val="90000"/>
              </a:lnSpc>
            </a:pPr>
            <a:r>
              <a:rPr lang="en-US" dirty="0" smtClean="0"/>
              <a:t>BREAKER TITLE. </a:t>
            </a:r>
            <a:br>
              <a:rPr lang="en-US" dirty="0" smtClean="0"/>
            </a:br>
            <a:r>
              <a:rPr lang="en-US" dirty="0" smtClean="0"/>
              <a:t>40PT. MEDIUM.</a:t>
            </a:r>
            <a:endParaRPr lang="en-US" dirty="0"/>
          </a:p>
        </p:txBody>
      </p:sp>
      <p:sp>
        <p:nvSpPr>
          <p:cNvPr id="661" name="Text Placeholder 659"/>
          <p:cNvSpPr>
            <a:spLocks noGrp="1"/>
          </p:cNvSpPr>
          <p:nvPr>
            <p:ph type="body" sz="quarter" idx="11" hasCustomPrompt="1"/>
          </p:nvPr>
        </p:nvSpPr>
        <p:spPr>
          <a:xfrm>
            <a:off x="681037" y="4333509"/>
            <a:ext cx="5959793" cy="914400"/>
          </a:xfrm>
        </p:spPr>
        <p:txBody>
          <a:bodyPr>
            <a:noAutofit/>
          </a:bodyPr>
          <a:lstStyle>
            <a:lvl1pPr marL="0" indent="0">
              <a:buNone/>
              <a:defRPr sz="2000" spc="225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Subtitle. 20pt. Title Case. Book.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725967" y="957262"/>
            <a:ext cx="2903537" cy="644526"/>
            <a:chOff x="989013" y="957262"/>
            <a:chExt cx="2903537" cy="644526"/>
          </a:xfrm>
        </p:grpSpPr>
        <p:sp>
          <p:nvSpPr>
            <p:cNvPr id="28" name="Freeform 29"/>
            <p:cNvSpPr>
              <a:spLocks noEditPoints="1"/>
            </p:cNvSpPr>
            <p:nvPr userDrawn="1"/>
          </p:nvSpPr>
          <p:spPr bwMode="auto">
            <a:xfrm>
              <a:off x="989013" y="1019175"/>
              <a:ext cx="452437" cy="55562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0"/>
            <p:cNvSpPr>
              <a:spLocks/>
            </p:cNvSpPr>
            <p:nvPr userDrawn="1"/>
          </p:nvSpPr>
          <p:spPr bwMode="auto">
            <a:xfrm>
              <a:off x="1154113" y="957262"/>
              <a:ext cx="438150" cy="5921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1"/>
            <p:cNvSpPr>
              <a:spLocks/>
            </p:cNvSpPr>
            <p:nvPr userDrawn="1"/>
          </p:nvSpPr>
          <p:spPr bwMode="auto">
            <a:xfrm>
              <a:off x="2566988" y="1228725"/>
              <a:ext cx="223837" cy="288925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2"/>
            <p:cNvSpPr>
              <a:spLocks/>
            </p:cNvSpPr>
            <p:nvPr userDrawn="1"/>
          </p:nvSpPr>
          <p:spPr bwMode="auto">
            <a:xfrm>
              <a:off x="1630363" y="1228725"/>
              <a:ext cx="217487" cy="2873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33"/>
            <p:cNvSpPr>
              <a:spLocks noEditPoints="1"/>
            </p:cNvSpPr>
            <p:nvPr userDrawn="1"/>
          </p:nvSpPr>
          <p:spPr bwMode="auto">
            <a:xfrm>
              <a:off x="1817688" y="1228725"/>
              <a:ext cx="265112" cy="288925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34"/>
            <p:cNvSpPr>
              <a:spLocks noEditPoints="1"/>
            </p:cNvSpPr>
            <p:nvPr userDrawn="1"/>
          </p:nvSpPr>
          <p:spPr bwMode="auto">
            <a:xfrm>
              <a:off x="2767013" y="1228725"/>
              <a:ext cx="303212" cy="373063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35"/>
            <p:cNvSpPr>
              <a:spLocks/>
            </p:cNvSpPr>
            <p:nvPr userDrawn="1"/>
          </p:nvSpPr>
          <p:spPr bwMode="auto">
            <a:xfrm>
              <a:off x="2306638" y="1138238"/>
              <a:ext cx="306387" cy="374650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36"/>
            <p:cNvSpPr>
              <a:spLocks noEditPoints="1"/>
            </p:cNvSpPr>
            <p:nvPr userDrawn="1"/>
          </p:nvSpPr>
          <p:spPr bwMode="auto">
            <a:xfrm>
              <a:off x="3568700" y="1228725"/>
              <a:ext cx="255587" cy="288925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37"/>
            <p:cNvSpPr>
              <a:spLocks noEditPoints="1"/>
            </p:cNvSpPr>
            <p:nvPr userDrawn="1"/>
          </p:nvSpPr>
          <p:spPr bwMode="auto">
            <a:xfrm>
              <a:off x="3816350" y="1447800"/>
              <a:ext cx="76200" cy="69850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38"/>
            <p:cNvSpPr>
              <a:spLocks noEditPoints="1"/>
            </p:cNvSpPr>
            <p:nvPr userDrawn="1"/>
          </p:nvSpPr>
          <p:spPr bwMode="auto">
            <a:xfrm>
              <a:off x="3074988" y="1228725"/>
              <a:ext cx="266700" cy="288925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39"/>
            <p:cNvSpPr>
              <a:spLocks/>
            </p:cNvSpPr>
            <p:nvPr userDrawn="1"/>
          </p:nvSpPr>
          <p:spPr bwMode="auto">
            <a:xfrm>
              <a:off x="3348038" y="1231900"/>
              <a:ext cx="234950" cy="285750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40"/>
            <p:cNvSpPr>
              <a:spLocks/>
            </p:cNvSpPr>
            <p:nvPr userDrawn="1"/>
          </p:nvSpPr>
          <p:spPr bwMode="auto">
            <a:xfrm>
              <a:off x="2090738" y="1231900"/>
              <a:ext cx="234950" cy="285750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TextBox 19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chemeClr val="tx1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chemeClr val="tx1"/>
              </a:solidFill>
              <a:latin typeface="Franklin Gothic Medium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09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56315" y="1654658"/>
            <a:ext cx="2608805" cy="451935"/>
          </a:xfrm>
          <a:solidFill>
            <a:schemeClr val="accent1"/>
          </a:solidFill>
        </p:spPr>
        <p:txBody>
          <a:bodyPr lIns="91440" anchor="ctr"/>
          <a:lstStyle>
            <a:lvl1pPr marL="0" indent="0">
              <a:lnSpc>
                <a:spcPct val="9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ym typeface="Arial" panose="020B0604020202020204" pitchFamily="34" charset="0"/>
              </a:rPr>
              <a:t>TITLE. 16PT. BOOK. 1 LINE.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275887" y="1654658"/>
            <a:ext cx="2608805" cy="451935"/>
          </a:xfrm>
          <a:solidFill>
            <a:schemeClr val="accent1"/>
          </a:solidFill>
        </p:spPr>
        <p:txBody>
          <a:bodyPr lIns="91440" anchor="ctr"/>
          <a:lstStyle>
            <a:lvl1pPr marL="0" indent="0">
              <a:lnSpc>
                <a:spcPct val="9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ym typeface="Arial" panose="020B0604020202020204" pitchFamily="34" charset="0"/>
              </a:rPr>
              <a:t>TITLE. 16PT. BOOK. 1 LINE.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221309" y="1654658"/>
            <a:ext cx="2608805" cy="451935"/>
          </a:xfrm>
          <a:solidFill>
            <a:schemeClr val="accent1"/>
          </a:solidFill>
        </p:spPr>
        <p:txBody>
          <a:bodyPr lIns="91440" anchor="ctr"/>
          <a:lstStyle>
            <a:lvl1pPr marL="0" indent="0">
              <a:lnSpc>
                <a:spcPct val="9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ym typeface="Arial" panose="020B0604020202020204" pitchFamily="34" charset="0"/>
              </a:rPr>
              <a:t>TITLE. 16PT. BOOK. 1 LINE.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56315" y="2378075"/>
            <a:ext cx="2609331" cy="339725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1" name="Content Placeholder 3"/>
          <p:cNvSpPr>
            <a:spLocks noGrp="1"/>
          </p:cNvSpPr>
          <p:nvPr>
            <p:ph sz="quarter" idx="14"/>
          </p:nvPr>
        </p:nvSpPr>
        <p:spPr>
          <a:xfrm>
            <a:off x="3289075" y="2378075"/>
            <a:ext cx="2608805" cy="339725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2" name="Content Placeholder 3"/>
          <p:cNvSpPr>
            <a:spLocks noGrp="1"/>
          </p:cNvSpPr>
          <p:nvPr>
            <p:ph sz="quarter" idx="15"/>
          </p:nvPr>
        </p:nvSpPr>
        <p:spPr>
          <a:xfrm>
            <a:off x="6221309" y="2378075"/>
            <a:ext cx="2608805" cy="339725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 rotWithShape="1">
          <a:blip r:embed="rId2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61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2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3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4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5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6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7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8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9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0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1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2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415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/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09068" y="1377387"/>
            <a:ext cx="1859347" cy="798130"/>
          </a:xfrm>
          <a:solidFill>
            <a:schemeClr val="accent1"/>
          </a:solidFill>
        </p:spPr>
        <p:txBody>
          <a:bodyPr lIns="91440" anchor="ctr"/>
          <a:lstStyle>
            <a:lvl1pPr marL="0" indent="0">
              <a:lnSpc>
                <a:spcPct val="9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ym typeface="Arial" panose="020B0604020202020204" pitchFamily="34" charset="0"/>
              </a:rPr>
              <a:t>TITLE. 16PT. BOOK. 2 LINE.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563183" y="1377387"/>
            <a:ext cx="1859347" cy="798130"/>
          </a:xfrm>
          <a:solidFill>
            <a:schemeClr val="accent1"/>
          </a:solidFill>
        </p:spPr>
        <p:txBody>
          <a:bodyPr lIns="91440" anchor="ctr"/>
          <a:lstStyle>
            <a:lvl1pPr marL="0" indent="0">
              <a:lnSpc>
                <a:spcPct val="9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ym typeface="Arial" panose="020B0604020202020204" pitchFamily="34" charset="0"/>
              </a:rPr>
              <a:t>TITLE. 16PT. BOOK. 2 LINE.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731772" y="1377387"/>
            <a:ext cx="1859347" cy="798130"/>
          </a:xfrm>
          <a:solidFill>
            <a:schemeClr val="accent1"/>
          </a:solidFill>
        </p:spPr>
        <p:txBody>
          <a:bodyPr lIns="91440" anchor="ctr"/>
          <a:lstStyle>
            <a:lvl1pPr marL="0" indent="0">
              <a:lnSpc>
                <a:spcPct val="9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ym typeface="Arial" panose="020B0604020202020204" pitchFamily="34" charset="0"/>
              </a:rPr>
              <a:t>TITLE. 16PT. BOOK. 2 LINE.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887022" y="1377387"/>
            <a:ext cx="1859347" cy="798130"/>
          </a:xfrm>
          <a:solidFill>
            <a:schemeClr val="accent1"/>
          </a:solidFill>
        </p:spPr>
        <p:txBody>
          <a:bodyPr lIns="91440" anchor="ctr"/>
          <a:lstStyle>
            <a:lvl1pPr marL="0" indent="0">
              <a:lnSpc>
                <a:spcPct val="9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ym typeface="Arial" panose="020B0604020202020204" pitchFamily="34" charset="0"/>
              </a:rPr>
              <a:t>TITLE. 16PT. BOOK. 2 LINE.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46" name="Content Placeholder 3"/>
          <p:cNvSpPr>
            <a:spLocks noGrp="1"/>
          </p:cNvSpPr>
          <p:nvPr>
            <p:ph sz="quarter" idx="14"/>
          </p:nvPr>
        </p:nvSpPr>
        <p:spPr>
          <a:xfrm>
            <a:off x="409068" y="2378075"/>
            <a:ext cx="1859347" cy="3397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7" name="Content Placeholder 3"/>
          <p:cNvSpPr>
            <a:spLocks noGrp="1"/>
          </p:cNvSpPr>
          <p:nvPr>
            <p:ph sz="quarter" idx="15"/>
          </p:nvPr>
        </p:nvSpPr>
        <p:spPr>
          <a:xfrm>
            <a:off x="2563183" y="2378075"/>
            <a:ext cx="1859347" cy="3397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8" name="Content Placeholder 3"/>
          <p:cNvSpPr>
            <a:spLocks noGrp="1"/>
          </p:cNvSpPr>
          <p:nvPr>
            <p:ph sz="quarter" idx="16"/>
          </p:nvPr>
        </p:nvSpPr>
        <p:spPr>
          <a:xfrm>
            <a:off x="4731772" y="2378075"/>
            <a:ext cx="1859347" cy="3397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9" name="Content Placeholder 3"/>
          <p:cNvSpPr>
            <a:spLocks noGrp="1"/>
          </p:cNvSpPr>
          <p:nvPr>
            <p:ph sz="quarter" idx="17"/>
          </p:nvPr>
        </p:nvSpPr>
        <p:spPr>
          <a:xfrm>
            <a:off x="6887022" y="2378075"/>
            <a:ext cx="1859347" cy="33972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9" name="Picture 78"/>
          <p:cNvPicPr>
            <a:picLocks noChangeAspect="1"/>
          </p:cNvPicPr>
          <p:nvPr userDrawn="1"/>
        </p:nvPicPr>
        <p:blipFill rotWithShape="1">
          <a:blip r:embed="rId2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80" name="TextBox 79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81" name="Group 80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82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6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7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89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90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91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844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26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Text Placeholder 361"/>
          <p:cNvSpPr>
            <a:spLocks noGrp="1"/>
          </p:cNvSpPr>
          <p:nvPr>
            <p:ph type="body" sz="quarter" idx="10" hasCustomPrompt="1"/>
          </p:nvPr>
        </p:nvSpPr>
        <p:spPr>
          <a:xfrm>
            <a:off x="383025" y="2294226"/>
            <a:ext cx="8377952" cy="1842953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="0" spc="4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QUOTE. 36PT. MEDIUM.</a:t>
            </a:r>
          </a:p>
        </p:txBody>
      </p:sp>
      <p:sp>
        <p:nvSpPr>
          <p:cNvPr id="364" name="Freeform 14"/>
          <p:cNvSpPr>
            <a:spLocks noEditPoints="1"/>
          </p:cNvSpPr>
          <p:nvPr userDrawn="1"/>
        </p:nvSpPr>
        <p:spPr bwMode="auto">
          <a:xfrm>
            <a:off x="747055" y="1490458"/>
            <a:ext cx="528025" cy="408960"/>
          </a:xfrm>
          <a:custGeom>
            <a:avLst/>
            <a:gdLst>
              <a:gd name="T0" fmla="*/ 376 w 972"/>
              <a:gd name="T1" fmla="*/ 0 h 772"/>
              <a:gd name="T2" fmla="*/ 376 w 972"/>
              <a:gd name="T3" fmla="*/ 156 h 772"/>
              <a:gd name="T4" fmla="*/ 234 w 972"/>
              <a:gd name="T5" fmla="*/ 344 h 772"/>
              <a:gd name="T6" fmla="*/ 433 w 972"/>
              <a:gd name="T7" fmla="*/ 555 h 772"/>
              <a:gd name="T8" fmla="*/ 214 w 972"/>
              <a:gd name="T9" fmla="*/ 772 h 772"/>
              <a:gd name="T10" fmla="*/ 0 w 972"/>
              <a:gd name="T11" fmla="*/ 514 h 772"/>
              <a:gd name="T12" fmla="*/ 376 w 972"/>
              <a:gd name="T13" fmla="*/ 0 h 772"/>
              <a:gd name="T14" fmla="*/ 915 w 972"/>
              <a:gd name="T15" fmla="*/ 0 h 772"/>
              <a:gd name="T16" fmla="*/ 915 w 972"/>
              <a:gd name="T17" fmla="*/ 156 h 772"/>
              <a:gd name="T18" fmla="*/ 775 w 972"/>
              <a:gd name="T19" fmla="*/ 344 h 772"/>
              <a:gd name="T20" fmla="*/ 972 w 972"/>
              <a:gd name="T21" fmla="*/ 555 h 772"/>
              <a:gd name="T22" fmla="*/ 754 w 972"/>
              <a:gd name="T23" fmla="*/ 772 h 772"/>
              <a:gd name="T24" fmla="*/ 539 w 972"/>
              <a:gd name="T25" fmla="*/ 514 h 772"/>
              <a:gd name="T26" fmla="*/ 915 w 972"/>
              <a:gd name="T27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72" h="772">
                <a:moveTo>
                  <a:pt x="376" y="0"/>
                </a:moveTo>
                <a:cubicBezTo>
                  <a:pt x="376" y="156"/>
                  <a:pt x="376" y="156"/>
                  <a:pt x="376" y="156"/>
                </a:cubicBezTo>
                <a:cubicBezTo>
                  <a:pt x="304" y="200"/>
                  <a:pt x="256" y="262"/>
                  <a:pt x="234" y="344"/>
                </a:cubicBezTo>
                <a:cubicBezTo>
                  <a:pt x="367" y="344"/>
                  <a:pt x="433" y="414"/>
                  <a:pt x="433" y="555"/>
                </a:cubicBezTo>
                <a:cubicBezTo>
                  <a:pt x="433" y="700"/>
                  <a:pt x="360" y="772"/>
                  <a:pt x="214" y="772"/>
                </a:cubicBezTo>
                <a:cubicBezTo>
                  <a:pt x="71" y="772"/>
                  <a:pt x="0" y="686"/>
                  <a:pt x="0" y="514"/>
                </a:cubicBezTo>
                <a:cubicBezTo>
                  <a:pt x="0" y="247"/>
                  <a:pt x="125" y="75"/>
                  <a:pt x="376" y="0"/>
                </a:cubicBezTo>
                <a:close/>
                <a:moveTo>
                  <a:pt x="915" y="0"/>
                </a:moveTo>
                <a:cubicBezTo>
                  <a:pt x="915" y="156"/>
                  <a:pt x="915" y="156"/>
                  <a:pt x="915" y="156"/>
                </a:cubicBezTo>
                <a:cubicBezTo>
                  <a:pt x="843" y="200"/>
                  <a:pt x="796" y="262"/>
                  <a:pt x="775" y="344"/>
                </a:cubicBezTo>
                <a:cubicBezTo>
                  <a:pt x="906" y="344"/>
                  <a:pt x="972" y="414"/>
                  <a:pt x="972" y="555"/>
                </a:cubicBezTo>
                <a:cubicBezTo>
                  <a:pt x="972" y="700"/>
                  <a:pt x="899" y="772"/>
                  <a:pt x="754" y="772"/>
                </a:cubicBezTo>
                <a:cubicBezTo>
                  <a:pt x="610" y="772"/>
                  <a:pt x="539" y="686"/>
                  <a:pt x="539" y="514"/>
                </a:cubicBezTo>
                <a:cubicBezTo>
                  <a:pt x="539" y="248"/>
                  <a:pt x="664" y="76"/>
                  <a:pt x="915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342900"/>
            <a:endParaRPr lang="en-US" sz="1350">
              <a:solidFill>
                <a:srgbClr val="111111"/>
              </a:solidFill>
            </a:endParaRPr>
          </a:p>
        </p:txBody>
      </p:sp>
      <p:sp>
        <p:nvSpPr>
          <p:cNvPr id="378" name="Freeform 14"/>
          <p:cNvSpPr>
            <a:spLocks noEditPoints="1"/>
          </p:cNvSpPr>
          <p:nvPr userDrawn="1"/>
        </p:nvSpPr>
        <p:spPr bwMode="auto">
          <a:xfrm rot="10800000">
            <a:off x="8039105" y="4569324"/>
            <a:ext cx="528025" cy="408960"/>
          </a:xfrm>
          <a:custGeom>
            <a:avLst/>
            <a:gdLst>
              <a:gd name="T0" fmla="*/ 376 w 972"/>
              <a:gd name="T1" fmla="*/ 0 h 772"/>
              <a:gd name="T2" fmla="*/ 376 w 972"/>
              <a:gd name="T3" fmla="*/ 156 h 772"/>
              <a:gd name="T4" fmla="*/ 234 w 972"/>
              <a:gd name="T5" fmla="*/ 344 h 772"/>
              <a:gd name="T6" fmla="*/ 433 w 972"/>
              <a:gd name="T7" fmla="*/ 555 h 772"/>
              <a:gd name="T8" fmla="*/ 214 w 972"/>
              <a:gd name="T9" fmla="*/ 772 h 772"/>
              <a:gd name="T10" fmla="*/ 0 w 972"/>
              <a:gd name="T11" fmla="*/ 514 h 772"/>
              <a:gd name="T12" fmla="*/ 376 w 972"/>
              <a:gd name="T13" fmla="*/ 0 h 772"/>
              <a:gd name="T14" fmla="*/ 915 w 972"/>
              <a:gd name="T15" fmla="*/ 0 h 772"/>
              <a:gd name="T16" fmla="*/ 915 w 972"/>
              <a:gd name="T17" fmla="*/ 156 h 772"/>
              <a:gd name="T18" fmla="*/ 775 w 972"/>
              <a:gd name="T19" fmla="*/ 344 h 772"/>
              <a:gd name="T20" fmla="*/ 972 w 972"/>
              <a:gd name="T21" fmla="*/ 555 h 772"/>
              <a:gd name="T22" fmla="*/ 754 w 972"/>
              <a:gd name="T23" fmla="*/ 772 h 772"/>
              <a:gd name="T24" fmla="*/ 539 w 972"/>
              <a:gd name="T25" fmla="*/ 514 h 772"/>
              <a:gd name="T26" fmla="*/ 915 w 972"/>
              <a:gd name="T27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72" h="772">
                <a:moveTo>
                  <a:pt x="376" y="0"/>
                </a:moveTo>
                <a:cubicBezTo>
                  <a:pt x="376" y="156"/>
                  <a:pt x="376" y="156"/>
                  <a:pt x="376" y="156"/>
                </a:cubicBezTo>
                <a:cubicBezTo>
                  <a:pt x="304" y="200"/>
                  <a:pt x="256" y="262"/>
                  <a:pt x="234" y="344"/>
                </a:cubicBezTo>
                <a:cubicBezTo>
                  <a:pt x="367" y="344"/>
                  <a:pt x="433" y="414"/>
                  <a:pt x="433" y="555"/>
                </a:cubicBezTo>
                <a:cubicBezTo>
                  <a:pt x="433" y="700"/>
                  <a:pt x="360" y="772"/>
                  <a:pt x="214" y="772"/>
                </a:cubicBezTo>
                <a:cubicBezTo>
                  <a:pt x="71" y="772"/>
                  <a:pt x="0" y="686"/>
                  <a:pt x="0" y="514"/>
                </a:cubicBezTo>
                <a:cubicBezTo>
                  <a:pt x="0" y="247"/>
                  <a:pt x="125" y="75"/>
                  <a:pt x="376" y="0"/>
                </a:cubicBezTo>
                <a:close/>
                <a:moveTo>
                  <a:pt x="915" y="0"/>
                </a:moveTo>
                <a:cubicBezTo>
                  <a:pt x="915" y="156"/>
                  <a:pt x="915" y="156"/>
                  <a:pt x="915" y="156"/>
                </a:cubicBezTo>
                <a:cubicBezTo>
                  <a:pt x="843" y="200"/>
                  <a:pt x="796" y="262"/>
                  <a:pt x="775" y="344"/>
                </a:cubicBezTo>
                <a:cubicBezTo>
                  <a:pt x="906" y="344"/>
                  <a:pt x="972" y="414"/>
                  <a:pt x="972" y="555"/>
                </a:cubicBezTo>
                <a:cubicBezTo>
                  <a:pt x="972" y="700"/>
                  <a:pt x="899" y="772"/>
                  <a:pt x="754" y="772"/>
                </a:cubicBezTo>
                <a:cubicBezTo>
                  <a:pt x="610" y="772"/>
                  <a:pt x="539" y="686"/>
                  <a:pt x="539" y="514"/>
                </a:cubicBezTo>
                <a:cubicBezTo>
                  <a:pt x="539" y="248"/>
                  <a:pt x="664" y="76"/>
                  <a:pt x="915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342900"/>
            <a:endParaRPr lang="en-US" sz="1350">
              <a:solidFill>
                <a:srgbClr val="111111"/>
              </a:solidFill>
            </a:endParaRPr>
          </a:p>
        </p:txBody>
      </p:sp>
      <p:pic>
        <p:nvPicPr>
          <p:cNvPr id="357" name="Picture 356"/>
          <p:cNvPicPr>
            <a:picLocks noChangeAspect="1"/>
          </p:cNvPicPr>
          <p:nvPr userDrawn="1"/>
        </p:nvPicPr>
        <p:blipFill rotWithShape="1">
          <a:blip r:embed="rId2"/>
          <a:srcRect t="48094" r="59308" b="15391"/>
          <a:stretch/>
        </p:blipFill>
        <p:spPr>
          <a:xfrm>
            <a:off x="8466124" y="4317999"/>
            <a:ext cx="677875" cy="2540001"/>
          </a:xfrm>
          <a:prstGeom prst="rect">
            <a:avLst/>
          </a:prstGeom>
        </p:spPr>
      </p:pic>
      <p:sp>
        <p:nvSpPr>
          <p:cNvPr id="21" name="TextBox 20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chemeClr val="tx1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chemeClr val="tx1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  <a:solidFill>
            <a:schemeClr val="bg1"/>
          </a:solidFill>
        </p:grpSpPr>
        <p:sp>
          <p:nvSpPr>
            <p:cNvPr id="23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4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5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6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7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8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9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0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1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2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3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4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073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Custom Layou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Text Placeholder 361"/>
          <p:cNvSpPr>
            <a:spLocks noGrp="1"/>
          </p:cNvSpPr>
          <p:nvPr>
            <p:ph type="body" sz="quarter" idx="10" hasCustomPrompt="1"/>
          </p:nvPr>
        </p:nvSpPr>
        <p:spPr>
          <a:xfrm>
            <a:off x="383025" y="2294226"/>
            <a:ext cx="8377952" cy="1842953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="0" spc="45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QUOTE. 36PT. MEDIUM.</a:t>
            </a:r>
          </a:p>
        </p:txBody>
      </p:sp>
      <p:sp>
        <p:nvSpPr>
          <p:cNvPr id="378" name="Freeform 14"/>
          <p:cNvSpPr>
            <a:spLocks noEditPoints="1"/>
          </p:cNvSpPr>
          <p:nvPr userDrawn="1"/>
        </p:nvSpPr>
        <p:spPr bwMode="auto">
          <a:xfrm>
            <a:off x="747055" y="1490458"/>
            <a:ext cx="528025" cy="408960"/>
          </a:xfrm>
          <a:custGeom>
            <a:avLst/>
            <a:gdLst>
              <a:gd name="T0" fmla="*/ 376 w 972"/>
              <a:gd name="T1" fmla="*/ 0 h 772"/>
              <a:gd name="T2" fmla="*/ 376 w 972"/>
              <a:gd name="T3" fmla="*/ 156 h 772"/>
              <a:gd name="T4" fmla="*/ 234 w 972"/>
              <a:gd name="T5" fmla="*/ 344 h 772"/>
              <a:gd name="T6" fmla="*/ 433 w 972"/>
              <a:gd name="T7" fmla="*/ 555 h 772"/>
              <a:gd name="T8" fmla="*/ 214 w 972"/>
              <a:gd name="T9" fmla="*/ 772 h 772"/>
              <a:gd name="T10" fmla="*/ 0 w 972"/>
              <a:gd name="T11" fmla="*/ 514 h 772"/>
              <a:gd name="T12" fmla="*/ 376 w 972"/>
              <a:gd name="T13" fmla="*/ 0 h 772"/>
              <a:gd name="T14" fmla="*/ 915 w 972"/>
              <a:gd name="T15" fmla="*/ 0 h 772"/>
              <a:gd name="T16" fmla="*/ 915 w 972"/>
              <a:gd name="T17" fmla="*/ 156 h 772"/>
              <a:gd name="T18" fmla="*/ 775 w 972"/>
              <a:gd name="T19" fmla="*/ 344 h 772"/>
              <a:gd name="T20" fmla="*/ 972 w 972"/>
              <a:gd name="T21" fmla="*/ 555 h 772"/>
              <a:gd name="T22" fmla="*/ 754 w 972"/>
              <a:gd name="T23" fmla="*/ 772 h 772"/>
              <a:gd name="T24" fmla="*/ 539 w 972"/>
              <a:gd name="T25" fmla="*/ 514 h 772"/>
              <a:gd name="T26" fmla="*/ 915 w 972"/>
              <a:gd name="T27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72" h="772">
                <a:moveTo>
                  <a:pt x="376" y="0"/>
                </a:moveTo>
                <a:cubicBezTo>
                  <a:pt x="376" y="156"/>
                  <a:pt x="376" y="156"/>
                  <a:pt x="376" y="156"/>
                </a:cubicBezTo>
                <a:cubicBezTo>
                  <a:pt x="304" y="200"/>
                  <a:pt x="256" y="262"/>
                  <a:pt x="234" y="344"/>
                </a:cubicBezTo>
                <a:cubicBezTo>
                  <a:pt x="367" y="344"/>
                  <a:pt x="433" y="414"/>
                  <a:pt x="433" y="555"/>
                </a:cubicBezTo>
                <a:cubicBezTo>
                  <a:pt x="433" y="700"/>
                  <a:pt x="360" y="772"/>
                  <a:pt x="214" y="772"/>
                </a:cubicBezTo>
                <a:cubicBezTo>
                  <a:pt x="71" y="772"/>
                  <a:pt x="0" y="686"/>
                  <a:pt x="0" y="514"/>
                </a:cubicBezTo>
                <a:cubicBezTo>
                  <a:pt x="0" y="247"/>
                  <a:pt x="125" y="75"/>
                  <a:pt x="376" y="0"/>
                </a:cubicBezTo>
                <a:close/>
                <a:moveTo>
                  <a:pt x="915" y="0"/>
                </a:moveTo>
                <a:cubicBezTo>
                  <a:pt x="915" y="156"/>
                  <a:pt x="915" y="156"/>
                  <a:pt x="915" y="156"/>
                </a:cubicBezTo>
                <a:cubicBezTo>
                  <a:pt x="843" y="200"/>
                  <a:pt x="796" y="262"/>
                  <a:pt x="775" y="344"/>
                </a:cubicBezTo>
                <a:cubicBezTo>
                  <a:pt x="906" y="344"/>
                  <a:pt x="972" y="414"/>
                  <a:pt x="972" y="555"/>
                </a:cubicBezTo>
                <a:cubicBezTo>
                  <a:pt x="972" y="700"/>
                  <a:pt x="899" y="772"/>
                  <a:pt x="754" y="772"/>
                </a:cubicBezTo>
                <a:cubicBezTo>
                  <a:pt x="610" y="772"/>
                  <a:pt x="539" y="686"/>
                  <a:pt x="539" y="514"/>
                </a:cubicBezTo>
                <a:cubicBezTo>
                  <a:pt x="539" y="248"/>
                  <a:pt x="664" y="76"/>
                  <a:pt x="915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342900"/>
            <a:endParaRPr lang="en-US" sz="1350">
              <a:solidFill>
                <a:srgbClr val="1AE9EF"/>
              </a:solidFill>
            </a:endParaRPr>
          </a:p>
        </p:txBody>
      </p:sp>
      <p:sp>
        <p:nvSpPr>
          <p:cNvPr id="379" name="Freeform 14"/>
          <p:cNvSpPr>
            <a:spLocks noEditPoints="1"/>
          </p:cNvSpPr>
          <p:nvPr userDrawn="1"/>
        </p:nvSpPr>
        <p:spPr bwMode="auto">
          <a:xfrm rot="10800000">
            <a:off x="8039105" y="4569324"/>
            <a:ext cx="528025" cy="408960"/>
          </a:xfrm>
          <a:custGeom>
            <a:avLst/>
            <a:gdLst>
              <a:gd name="T0" fmla="*/ 376 w 972"/>
              <a:gd name="T1" fmla="*/ 0 h 772"/>
              <a:gd name="T2" fmla="*/ 376 w 972"/>
              <a:gd name="T3" fmla="*/ 156 h 772"/>
              <a:gd name="T4" fmla="*/ 234 w 972"/>
              <a:gd name="T5" fmla="*/ 344 h 772"/>
              <a:gd name="T6" fmla="*/ 433 w 972"/>
              <a:gd name="T7" fmla="*/ 555 h 772"/>
              <a:gd name="T8" fmla="*/ 214 w 972"/>
              <a:gd name="T9" fmla="*/ 772 h 772"/>
              <a:gd name="T10" fmla="*/ 0 w 972"/>
              <a:gd name="T11" fmla="*/ 514 h 772"/>
              <a:gd name="T12" fmla="*/ 376 w 972"/>
              <a:gd name="T13" fmla="*/ 0 h 772"/>
              <a:gd name="T14" fmla="*/ 915 w 972"/>
              <a:gd name="T15" fmla="*/ 0 h 772"/>
              <a:gd name="T16" fmla="*/ 915 w 972"/>
              <a:gd name="T17" fmla="*/ 156 h 772"/>
              <a:gd name="T18" fmla="*/ 775 w 972"/>
              <a:gd name="T19" fmla="*/ 344 h 772"/>
              <a:gd name="T20" fmla="*/ 972 w 972"/>
              <a:gd name="T21" fmla="*/ 555 h 772"/>
              <a:gd name="T22" fmla="*/ 754 w 972"/>
              <a:gd name="T23" fmla="*/ 772 h 772"/>
              <a:gd name="T24" fmla="*/ 539 w 972"/>
              <a:gd name="T25" fmla="*/ 514 h 772"/>
              <a:gd name="T26" fmla="*/ 915 w 972"/>
              <a:gd name="T27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72" h="772">
                <a:moveTo>
                  <a:pt x="376" y="0"/>
                </a:moveTo>
                <a:cubicBezTo>
                  <a:pt x="376" y="156"/>
                  <a:pt x="376" y="156"/>
                  <a:pt x="376" y="156"/>
                </a:cubicBezTo>
                <a:cubicBezTo>
                  <a:pt x="304" y="200"/>
                  <a:pt x="256" y="262"/>
                  <a:pt x="234" y="344"/>
                </a:cubicBezTo>
                <a:cubicBezTo>
                  <a:pt x="367" y="344"/>
                  <a:pt x="433" y="414"/>
                  <a:pt x="433" y="555"/>
                </a:cubicBezTo>
                <a:cubicBezTo>
                  <a:pt x="433" y="700"/>
                  <a:pt x="360" y="772"/>
                  <a:pt x="214" y="772"/>
                </a:cubicBezTo>
                <a:cubicBezTo>
                  <a:pt x="71" y="772"/>
                  <a:pt x="0" y="686"/>
                  <a:pt x="0" y="514"/>
                </a:cubicBezTo>
                <a:cubicBezTo>
                  <a:pt x="0" y="247"/>
                  <a:pt x="125" y="75"/>
                  <a:pt x="376" y="0"/>
                </a:cubicBezTo>
                <a:close/>
                <a:moveTo>
                  <a:pt x="915" y="0"/>
                </a:moveTo>
                <a:cubicBezTo>
                  <a:pt x="915" y="156"/>
                  <a:pt x="915" y="156"/>
                  <a:pt x="915" y="156"/>
                </a:cubicBezTo>
                <a:cubicBezTo>
                  <a:pt x="843" y="200"/>
                  <a:pt x="796" y="262"/>
                  <a:pt x="775" y="344"/>
                </a:cubicBezTo>
                <a:cubicBezTo>
                  <a:pt x="906" y="344"/>
                  <a:pt x="972" y="414"/>
                  <a:pt x="972" y="555"/>
                </a:cubicBezTo>
                <a:cubicBezTo>
                  <a:pt x="972" y="700"/>
                  <a:pt x="899" y="772"/>
                  <a:pt x="754" y="772"/>
                </a:cubicBezTo>
                <a:cubicBezTo>
                  <a:pt x="610" y="772"/>
                  <a:pt x="539" y="686"/>
                  <a:pt x="539" y="514"/>
                </a:cubicBezTo>
                <a:cubicBezTo>
                  <a:pt x="539" y="248"/>
                  <a:pt x="664" y="76"/>
                  <a:pt x="915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342900"/>
            <a:endParaRPr lang="en-US" sz="1350">
              <a:solidFill>
                <a:srgbClr val="1AE9EF"/>
              </a:solidFill>
            </a:endParaRPr>
          </a:p>
        </p:txBody>
      </p:sp>
      <p:pic>
        <p:nvPicPr>
          <p:cNvPr id="357" name="Picture 356"/>
          <p:cNvPicPr>
            <a:picLocks noChangeAspect="1"/>
          </p:cNvPicPr>
          <p:nvPr userDrawn="1"/>
        </p:nvPicPr>
        <p:blipFill rotWithShape="1">
          <a:blip r:embed="rId2"/>
          <a:srcRect t="48094" r="59308" b="15391"/>
          <a:stretch/>
        </p:blipFill>
        <p:spPr>
          <a:xfrm>
            <a:off x="8466124" y="4317999"/>
            <a:ext cx="677875" cy="2540001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chemeClr val="tx1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chemeClr val="tx1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  <a:solidFill>
            <a:schemeClr val="tx1"/>
          </a:solidFill>
        </p:grpSpPr>
        <p:sp>
          <p:nvSpPr>
            <p:cNvPr id="22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3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4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5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6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7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8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9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0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1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2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3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875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9_Custom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Text Placeholder 361"/>
          <p:cNvSpPr>
            <a:spLocks noGrp="1"/>
          </p:cNvSpPr>
          <p:nvPr>
            <p:ph type="body" sz="quarter" idx="10" hasCustomPrompt="1"/>
          </p:nvPr>
        </p:nvSpPr>
        <p:spPr>
          <a:xfrm>
            <a:off x="383025" y="2294226"/>
            <a:ext cx="8377952" cy="1842953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="0" spc="45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QUOTE. 36PT. MEDIUM.</a:t>
            </a:r>
          </a:p>
        </p:txBody>
      </p:sp>
      <p:sp>
        <p:nvSpPr>
          <p:cNvPr id="363" name="Freeform 14"/>
          <p:cNvSpPr>
            <a:spLocks noEditPoints="1"/>
          </p:cNvSpPr>
          <p:nvPr userDrawn="1"/>
        </p:nvSpPr>
        <p:spPr bwMode="auto">
          <a:xfrm>
            <a:off x="747055" y="1490458"/>
            <a:ext cx="528025" cy="408960"/>
          </a:xfrm>
          <a:custGeom>
            <a:avLst/>
            <a:gdLst>
              <a:gd name="T0" fmla="*/ 376 w 972"/>
              <a:gd name="T1" fmla="*/ 0 h 772"/>
              <a:gd name="T2" fmla="*/ 376 w 972"/>
              <a:gd name="T3" fmla="*/ 156 h 772"/>
              <a:gd name="T4" fmla="*/ 234 w 972"/>
              <a:gd name="T5" fmla="*/ 344 h 772"/>
              <a:gd name="T6" fmla="*/ 433 w 972"/>
              <a:gd name="T7" fmla="*/ 555 h 772"/>
              <a:gd name="T8" fmla="*/ 214 w 972"/>
              <a:gd name="T9" fmla="*/ 772 h 772"/>
              <a:gd name="T10" fmla="*/ 0 w 972"/>
              <a:gd name="T11" fmla="*/ 514 h 772"/>
              <a:gd name="T12" fmla="*/ 376 w 972"/>
              <a:gd name="T13" fmla="*/ 0 h 772"/>
              <a:gd name="T14" fmla="*/ 915 w 972"/>
              <a:gd name="T15" fmla="*/ 0 h 772"/>
              <a:gd name="T16" fmla="*/ 915 w 972"/>
              <a:gd name="T17" fmla="*/ 156 h 772"/>
              <a:gd name="T18" fmla="*/ 775 w 972"/>
              <a:gd name="T19" fmla="*/ 344 h 772"/>
              <a:gd name="T20" fmla="*/ 972 w 972"/>
              <a:gd name="T21" fmla="*/ 555 h 772"/>
              <a:gd name="T22" fmla="*/ 754 w 972"/>
              <a:gd name="T23" fmla="*/ 772 h 772"/>
              <a:gd name="T24" fmla="*/ 539 w 972"/>
              <a:gd name="T25" fmla="*/ 514 h 772"/>
              <a:gd name="T26" fmla="*/ 915 w 972"/>
              <a:gd name="T27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72" h="772">
                <a:moveTo>
                  <a:pt x="376" y="0"/>
                </a:moveTo>
                <a:cubicBezTo>
                  <a:pt x="376" y="156"/>
                  <a:pt x="376" y="156"/>
                  <a:pt x="376" y="156"/>
                </a:cubicBezTo>
                <a:cubicBezTo>
                  <a:pt x="304" y="200"/>
                  <a:pt x="256" y="262"/>
                  <a:pt x="234" y="344"/>
                </a:cubicBezTo>
                <a:cubicBezTo>
                  <a:pt x="367" y="344"/>
                  <a:pt x="433" y="414"/>
                  <a:pt x="433" y="555"/>
                </a:cubicBezTo>
                <a:cubicBezTo>
                  <a:pt x="433" y="700"/>
                  <a:pt x="360" y="772"/>
                  <a:pt x="214" y="772"/>
                </a:cubicBezTo>
                <a:cubicBezTo>
                  <a:pt x="71" y="772"/>
                  <a:pt x="0" y="686"/>
                  <a:pt x="0" y="514"/>
                </a:cubicBezTo>
                <a:cubicBezTo>
                  <a:pt x="0" y="247"/>
                  <a:pt x="125" y="75"/>
                  <a:pt x="376" y="0"/>
                </a:cubicBezTo>
                <a:close/>
                <a:moveTo>
                  <a:pt x="915" y="0"/>
                </a:moveTo>
                <a:cubicBezTo>
                  <a:pt x="915" y="156"/>
                  <a:pt x="915" y="156"/>
                  <a:pt x="915" y="156"/>
                </a:cubicBezTo>
                <a:cubicBezTo>
                  <a:pt x="843" y="200"/>
                  <a:pt x="796" y="262"/>
                  <a:pt x="775" y="344"/>
                </a:cubicBezTo>
                <a:cubicBezTo>
                  <a:pt x="906" y="344"/>
                  <a:pt x="972" y="414"/>
                  <a:pt x="972" y="555"/>
                </a:cubicBezTo>
                <a:cubicBezTo>
                  <a:pt x="972" y="700"/>
                  <a:pt x="899" y="772"/>
                  <a:pt x="754" y="772"/>
                </a:cubicBezTo>
                <a:cubicBezTo>
                  <a:pt x="610" y="772"/>
                  <a:pt x="539" y="686"/>
                  <a:pt x="539" y="514"/>
                </a:cubicBezTo>
                <a:cubicBezTo>
                  <a:pt x="539" y="248"/>
                  <a:pt x="664" y="76"/>
                  <a:pt x="915" y="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342900"/>
            <a:endParaRPr lang="en-US" sz="1350">
              <a:solidFill>
                <a:srgbClr val="111111"/>
              </a:solidFill>
            </a:endParaRPr>
          </a:p>
        </p:txBody>
      </p:sp>
      <p:sp>
        <p:nvSpPr>
          <p:cNvPr id="366" name="Freeform 14"/>
          <p:cNvSpPr>
            <a:spLocks noEditPoints="1"/>
          </p:cNvSpPr>
          <p:nvPr userDrawn="1"/>
        </p:nvSpPr>
        <p:spPr bwMode="auto">
          <a:xfrm rot="10800000">
            <a:off x="8039105" y="4569324"/>
            <a:ext cx="528025" cy="408960"/>
          </a:xfrm>
          <a:custGeom>
            <a:avLst/>
            <a:gdLst>
              <a:gd name="T0" fmla="*/ 376 w 972"/>
              <a:gd name="T1" fmla="*/ 0 h 772"/>
              <a:gd name="T2" fmla="*/ 376 w 972"/>
              <a:gd name="T3" fmla="*/ 156 h 772"/>
              <a:gd name="T4" fmla="*/ 234 w 972"/>
              <a:gd name="T5" fmla="*/ 344 h 772"/>
              <a:gd name="T6" fmla="*/ 433 w 972"/>
              <a:gd name="T7" fmla="*/ 555 h 772"/>
              <a:gd name="T8" fmla="*/ 214 w 972"/>
              <a:gd name="T9" fmla="*/ 772 h 772"/>
              <a:gd name="T10" fmla="*/ 0 w 972"/>
              <a:gd name="T11" fmla="*/ 514 h 772"/>
              <a:gd name="T12" fmla="*/ 376 w 972"/>
              <a:gd name="T13" fmla="*/ 0 h 772"/>
              <a:gd name="T14" fmla="*/ 915 w 972"/>
              <a:gd name="T15" fmla="*/ 0 h 772"/>
              <a:gd name="T16" fmla="*/ 915 w 972"/>
              <a:gd name="T17" fmla="*/ 156 h 772"/>
              <a:gd name="T18" fmla="*/ 775 w 972"/>
              <a:gd name="T19" fmla="*/ 344 h 772"/>
              <a:gd name="T20" fmla="*/ 972 w 972"/>
              <a:gd name="T21" fmla="*/ 555 h 772"/>
              <a:gd name="T22" fmla="*/ 754 w 972"/>
              <a:gd name="T23" fmla="*/ 772 h 772"/>
              <a:gd name="T24" fmla="*/ 539 w 972"/>
              <a:gd name="T25" fmla="*/ 514 h 772"/>
              <a:gd name="T26" fmla="*/ 915 w 972"/>
              <a:gd name="T27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72" h="772">
                <a:moveTo>
                  <a:pt x="376" y="0"/>
                </a:moveTo>
                <a:cubicBezTo>
                  <a:pt x="376" y="156"/>
                  <a:pt x="376" y="156"/>
                  <a:pt x="376" y="156"/>
                </a:cubicBezTo>
                <a:cubicBezTo>
                  <a:pt x="304" y="200"/>
                  <a:pt x="256" y="262"/>
                  <a:pt x="234" y="344"/>
                </a:cubicBezTo>
                <a:cubicBezTo>
                  <a:pt x="367" y="344"/>
                  <a:pt x="433" y="414"/>
                  <a:pt x="433" y="555"/>
                </a:cubicBezTo>
                <a:cubicBezTo>
                  <a:pt x="433" y="700"/>
                  <a:pt x="360" y="772"/>
                  <a:pt x="214" y="772"/>
                </a:cubicBezTo>
                <a:cubicBezTo>
                  <a:pt x="71" y="772"/>
                  <a:pt x="0" y="686"/>
                  <a:pt x="0" y="514"/>
                </a:cubicBezTo>
                <a:cubicBezTo>
                  <a:pt x="0" y="247"/>
                  <a:pt x="125" y="75"/>
                  <a:pt x="376" y="0"/>
                </a:cubicBezTo>
                <a:close/>
                <a:moveTo>
                  <a:pt x="915" y="0"/>
                </a:moveTo>
                <a:cubicBezTo>
                  <a:pt x="915" y="156"/>
                  <a:pt x="915" y="156"/>
                  <a:pt x="915" y="156"/>
                </a:cubicBezTo>
                <a:cubicBezTo>
                  <a:pt x="843" y="200"/>
                  <a:pt x="796" y="262"/>
                  <a:pt x="775" y="344"/>
                </a:cubicBezTo>
                <a:cubicBezTo>
                  <a:pt x="906" y="344"/>
                  <a:pt x="972" y="414"/>
                  <a:pt x="972" y="555"/>
                </a:cubicBezTo>
                <a:cubicBezTo>
                  <a:pt x="972" y="700"/>
                  <a:pt x="899" y="772"/>
                  <a:pt x="754" y="772"/>
                </a:cubicBezTo>
                <a:cubicBezTo>
                  <a:pt x="610" y="772"/>
                  <a:pt x="539" y="686"/>
                  <a:pt x="539" y="514"/>
                </a:cubicBezTo>
                <a:cubicBezTo>
                  <a:pt x="539" y="248"/>
                  <a:pt x="664" y="76"/>
                  <a:pt x="915" y="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342900"/>
            <a:endParaRPr lang="en-US" sz="1350">
              <a:solidFill>
                <a:srgbClr val="111111"/>
              </a:solidFill>
            </a:endParaRPr>
          </a:p>
        </p:txBody>
      </p:sp>
      <p:pic>
        <p:nvPicPr>
          <p:cNvPr id="364" name="Picture 363"/>
          <p:cNvPicPr>
            <a:picLocks noChangeAspect="1"/>
          </p:cNvPicPr>
          <p:nvPr userDrawn="1"/>
        </p:nvPicPr>
        <p:blipFill rotWithShape="1">
          <a:blip r:embed="rId2"/>
          <a:srcRect t="48094" r="59308" b="15391"/>
          <a:stretch/>
        </p:blipFill>
        <p:spPr>
          <a:xfrm>
            <a:off x="8466124" y="4317999"/>
            <a:ext cx="677875" cy="2540001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chemeClr val="tx1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chemeClr val="tx1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  <a:solidFill>
            <a:schemeClr val="tx1"/>
          </a:solidFill>
        </p:grpSpPr>
        <p:sp>
          <p:nvSpPr>
            <p:cNvPr id="22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3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4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5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6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7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8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9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0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1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2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3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820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Custom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6382" cy="686117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Ins="617220" rtlCol="0" anchor="ctr"/>
          <a:lstStyle/>
          <a:p>
            <a:pPr algn="ctr" defTabSz="342900"/>
            <a:r>
              <a:rPr lang="en-US" sz="1350" dirty="0">
                <a:solidFill>
                  <a:srgbClr val="C40022"/>
                </a:solidFill>
              </a:rPr>
              <a:t>Image FPO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4444679"/>
            <a:ext cx="4366550" cy="962139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364" name="Text Placeholder 361"/>
          <p:cNvSpPr>
            <a:spLocks noGrp="1"/>
          </p:cNvSpPr>
          <p:nvPr>
            <p:ph type="body" sz="quarter" idx="10" hasCustomPrompt="1"/>
          </p:nvPr>
        </p:nvSpPr>
        <p:spPr>
          <a:xfrm>
            <a:off x="383025" y="4598835"/>
            <a:ext cx="3558155" cy="60896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 spc="45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Freeform 5"/>
          <p:cNvSpPr>
            <a:spLocks/>
          </p:cNvSpPr>
          <p:nvPr userDrawn="1"/>
        </p:nvSpPr>
        <p:spPr bwMode="auto">
          <a:xfrm>
            <a:off x="4097439" y="4745786"/>
            <a:ext cx="148279" cy="359922"/>
          </a:xfrm>
          <a:custGeom>
            <a:avLst/>
            <a:gdLst>
              <a:gd name="T0" fmla="*/ 703 w 728"/>
              <a:gd name="T1" fmla="*/ 619 h 1328"/>
              <a:gd name="T2" fmla="*/ 110 w 728"/>
              <a:gd name="T3" fmla="*/ 25 h 1328"/>
              <a:gd name="T4" fmla="*/ 19 w 728"/>
              <a:gd name="T5" fmla="*/ 25 h 1328"/>
              <a:gd name="T6" fmla="*/ 0 w 728"/>
              <a:gd name="T7" fmla="*/ 70 h 1328"/>
              <a:gd name="T8" fmla="*/ 19 w 728"/>
              <a:gd name="T9" fmla="*/ 116 h 1328"/>
              <a:gd name="T10" fmla="*/ 568 w 728"/>
              <a:gd name="T11" fmla="*/ 664 h 1328"/>
              <a:gd name="T12" fmla="*/ 19 w 728"/>
              <a:gd name="T13" fmla="*/ 1212 h 1328"/>
              <a:gd name="T14" fmla="*/ 0 w 728"/>
              <a:gd name="T15" fmla="*/ 1258 h 1328"/>
              <a:gd name="T16" fmla="*/ 19 w 728"/>
              <a:gd name="T17" fmla="*/ 1303 h 1328"/>
              <a:gd name="T18" fmla="*/ 110 w 728"/>
              <a:gd name="T19" fmla="*/ 1303 h 1328"/>
              <a:gd name="T20" fmla="*/ 703 w 728"/>
              <a:gd name="T21" fmla="*/ 709 h 1328"/>
              <a:gd name="T22" fmla="*/ 703 w 728"/>
              <a:gd name="T23" fmla="*/ 619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8" h="1328">
                <a:moveTo>
                  <a:pt x="703" y="619"/>
                </a:moveTo>
                <a:cubicBezTo>
                  <a:pt x="110" y="25"/>
                  <a:pt x="110" y="25"/>
                  <a:pt x="110" y="25"/>
                </a:cubicBezTo>
                <a:cubicBezTo>
                  <a:pt x="85" y="0"/>
                  <a:pt x="44" y="0"/>
                  <a:pt x="19" y="25"/>
                </a:cubicBezTo>
                <a:cubicBezTo>
                  <a:pt x="6" y="38"/>
                  <a:pt x="0" y="54"/>
                  <a:pt x="0" y="70"/>
                </a:cubicBezTo>
                <a:cubicBezTo>
                  <a:pt x="0" y="87"/>
                  <a:pt x="6" y="103"/>
                  <a:pt x="19" y="116"/>
                </a:cubicBezTo>
                <a:cubicBezTo>
                  <a:pt x="568" y="664"/>
                  <a:pt x="568" y="664"/>
                  <a:pt x="568" y="664"/>
                </a:cubicBezTo>
                <a:cubicBezTo>
                  <a:pt x="19" y="1212"/>
                  <a:pt x="19" y="1212"/>
                  <a:pt x="19" y="1212"/>
                </a:cubicBezTo>
                <a:cubicBezTo>
                  <a:pt x="7" y="1225"/>
                  <a:pt x="0" y="1242"/>
                  <a:pt x="0" y="1258"/>
                </a:cubicBezTo>
                <a:cubicBezTo>
                  <a:pt x="0" y="1274"/>
                  <a:pt x="7" y="1291"/>
                  <a:pt x="19" y="1303"/>
                </a:cubicBezTo>
                <a:cubicBezTo>
                  <a:pt x="44" y="1328"/>
                  <a:pt x="85" y="1328"/>
                  <a:pt x="110" y="1303"/>
                </a:cubicBezTo>
                <a:cubicBezTo>
                  <a:pt x="703" y="709"/>
                  <a:pt x="703" y="709"/>
                  <a:pt x="703" y="709"/>
                </a:cubicBezTo>
                <a:cubicBezTo>
                  <a:pt x="728" y="684"/>
                  <a:pt x="728" y="643"/>
                  <a:pt x="703" y="6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342900"/>
            <a:endParaRPr lang="en-US" sz="1350">
              <a:solidFill>
                <a:srgbClr val="111111"/>
              </a:solidFill>
            </a:endParaRPr>
          </a:p>
        </p:txBody>
      </p:sp>
      <p:sp>
        <p:nvSpPr>
          <p:cNvPr id="361" name="TextBox 360"/>
          <p:cNvSpPr txBox="1"/>
          <p:nvPr userDrawn="1"/>
        </p:nvSpPr>
        <p:spPr>
          <a:xfrm>
            <a:off x="3330560" y="-379493"/>
            <a:ext cx="5858463" cy="207749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spAutoFit/>
          </a:bodyPr>
          <a:lstStyle/>
          <a:p>
            <a:pPr defTabSz="342900">
              <a:spcAft>
                <a:spcPts val="1350"/>
              </a:spcAft>
            </a:pPr>
            <a:r>
              <a:rPr lang="en-US" sz="1350" dirty="0">
                <a:solidFill>
                  <a:srgbClr val="111111"/>
                </a:solidFill>
                <a:cs typeface="Helvetica" panose="020B0604020202020204" pitchFamily="34" charset="0"/>
              </a:rPr>
              <a:t>Image was selected is show placement and can be replaced with another image.</a:t>
            </a:r>
          </a:p>
        </p:txBody>
      </p:sp>
      <p:pic>
        <p:nvPicPr>
          <p:cNvPr id="359" name="Picture 358"/>
          <p:cNvPicPr>
            <a:picLocks noChangeAspect="1"/>
          </p:cNvPicPr>
          <p:nvPr userDrawn="1"/>
        </p:nvPicPr>
        <p:blipFill rotWithShape="1">
          <a:blip r:embed="rId2"/>
          <a:srcRect t="48094" r="59308" b="15391"/>
          <a:stretch/>
        </p:blipFill>
        <p:spPr>
          <a:xfrm>
            <a:off x="8466124" y="4317999"/>
            <a:ext cx="677875" cy="2540001"/>
          </a:xfrm>
          <a:prstGeom prst="rect">
            <a:avLst/>
          </a:prstGeom>
        </p:spPr>
      </p:pic>
      <p:sp>
        <p:nvSpPr>
          <p:cNvPr id="22" name="TextBox 21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chemeClr val="tx1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chemeClr val="tx1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  <a:solidFill>
            <a:schemeClr val="tx1"/>
          </a:solidFill>
        </p:grpSpPr>
        <p:sp>
          <p:nvSpPr>
            <p:cNvPr id="24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5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6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7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8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9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0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1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2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3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4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5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763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Custom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6382" cy="686117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Ins="617220" rtlCol="0" anchor="ctr"/>
          <a:lstStyle/>
          <a:p>
            <a:pPr algn="ctr" defTabSz="342900"/>
            <a:r>
              <a:rPr lang="en-US" sz="1350">
                <a:solidFill>
                  <a:srgbClr val="C40022"/>
                </a:solidFill>
              </a:rPr>
              <a:t>Image FPO</a:t>
            </a:r>
            <a:endParaRPr lang="en-US" sz="1350" dirty="0">
              <a:solidFill>
                <a:srgbClr val="C40022"/>
              </a:solidFill>
            </a:endParaRPr>
          </a:p>
        </p:txBody>
      </p:sp>
      <p:sp>
        <p:nvSpPr>
          <p:cNvPr id="362" name="Rectangle 361"/>
          <p:cNvSpPr/>
          <p:nvPr userDrawn="1"/>
        </p:nvSpPr>
        <p:spPr>
          <a:xfrm>
            <a:off x="0" y="4444679"/>
            <a:ext cx="4366550" cy="962139"/>
          </a:xfrm>
          <a:prstGeom prst="rect">
            <a:avLst/>
          </a:prstGeom>
          <a:solidFill>
            <a:schemeClr val="accent3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363" name="Text Placeholder 361"/>
          <p:cNvSpPr>
            <a:spLocks noGrp="1"/>
          </p:cNvSpPr>
          <p:nvPr>
            <p:ph type="body" sz="quarter" idx="10" hasCustomPrompt="1"/>
          </p:nvPr>
        </p:nvSpPr>
        <p:spPr>
          <a:xfrm>
            <a:off x="383025" y="4598835"/>
            <a:ext cx="3714414" cy="60896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 spc="45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64" name="Freeform 5"/>
          <p:cNvSpPr>
            <a:spLocks/>
          </p:cNvSpPr>
          <p:nvPr userDrawn="1"/>
        </p:nvSpPr>
        <p:spPr bwMode="auto">
          <a:xfrm>
            <a:off x="4097439" y="4745786"/>
            <a:ext cx="148279" cy="359922"/>
          </a:xfrm>
          <a:custGeom>
            <a:avLst/>
            <a:gdLst>
              <a:gd name="T0" fmla="*/ 703 w 728"/>
              <a:gd name="T1" fmla="*/ 619 h 1328"/>
              <a:gd name="T2" fmla="*/ 110 w 728"/>
              <a:gd name="T3" fmla="*/ 25 h 1328"/>
              <a:gd name="T4" fmla="*/ 19 w 728"/>
              <a:gd name="T5" fmla="*/ 25 h 1328"/>
              <a:gd name="T6" fmla="*/ 0 w 728"/>
              <a:gd name="T7" fmla="*/ 70 h 1328"/>
              <a:gd name="T8" fmla="*/ 19 w 728"/>
              <a:gd name="T9" fmla="*/ 116 h 1328"/>
              <a:gd name="T10" fmla="*/ 568 w 728"/>
              <a:gd name="T11" fmla="*/ 664 h 1328"/>
              <a:gd name="T12" fmla="*/ 19 w 728"/>
              <a:gd name="T13" fmla="*/ 1212 h 1328"/>
              <a:gd name="T14" fmla="*/ 0 w 728"/>
              <a:gd name="T15" fmla="*/ 1258 h 1328"/>
              <a:gd name="T16" fmla="*/ 19 w 728"/>
              <a:gd name="T17" fmla="*/ 1303 h 1328"/>
              <a:gd name="T18" fmla="*/ 110 w 728"/>
              <a:gd name="T19" fmla="*/ 1303 h 1328"/>
              <a:gd name="T20" fmla="*/ 703 w 728"/>
              <a:gd name="T21" fmla="*/ 709 h 1328"/>
              <a:gd name="T22" fmla="*/ 703 w 728"/>
              <a:gd name="T23" fmla="*/ 619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8" h="1328">
                <a:moveTo>
                  <a:pt x="703" y="619"/>
                </a:moveTo>
                <a:cubicBezTo>
                  <a:pt x="110" y="25"/>
                  <a:pt x="110" y="25"/>
                  <a:pt x="110" y="25"/>
                </a:cubicBezTo>
                <a:cubicBezTo>
                  <a:pt x="85" y="0"/>
                  <a:pt x="44" y="0"/>
                  <a:pt x="19" y="25"/>
                </a:cubicBezTo>
                <a:cubicBezTo>
                  <a:pt x="6" y="38"/>
                  <a:pt x="0" y="54"/>
                  <a:pt x="0" y="70"/>
                </a:cubicBezTo>
                <a:cubicBezTo>
                  <a:pt x="0" y="87"/>
                  <a:pt x="6" y="103"/>
                  <a:pt x="19" y="116"/>
                </a:cubicBezTo>
                <a:cubicBezTo>
                  <a:pt x="568" y="664"/>
                  <a:pt x="568" y="664"/>
                  <a:pt x="568" y="664"/>
                </a:cubicBezTo>
                <a:cubicBezTo>
                  <a:pt x="19" y="1212"/>
                  <a:pt x="19" y="1212"/>
                  <a:pt x="19" y="1212"/>
                </a:cubicBezTo>
                <a:cubicBezTo>
                  <a:pt x="7" y="1225"/>
                  <a:pt x="0" y="1242"/>
                  <a:pt x="0" y="1258"/>
                </a:cubicBezTo>
                <a:cubicBezTo>
                  <a:pt x="0" y="1274"/>
                  <a:pt x="7" y="1291"/>
                  <a:pt x="19" y="1303"/>
                </a:cubicBezTo>
                <a:cubicBezTo>
                  <a:pt x="44" y="1328"/>
                  <a:pt x="85" y="1328"/>
                  <a:pt x="110" y="1303"/>
                </a:cubicBezTo>
                <a:cubicBezTo>
                  <a:pt x="703" y="709"/>
                  <a:pt x="703" y="709"/>
                  <a:pt x="703" y="709"/>
                </a:cubicBezTo>
                <a:cubicBezTo>
                  <a:pt x="728" y="684"/>
                  <a:pt x="728" y="643"/>
                  <a:pt x="703" y="6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342900"/>
            <a:endParaRPr lang="en-US" sz="1350">
              <a:solidFill>
                <a:srgbClr val="111111"/>
              </a:solidFill>
            </a:endParaRPr>
          </a:p>
        </p:txBody>
      </p:sp>
      <p:sp>
        <p:nvSpPr>
          <p:cNvPr id="361" name="TextBox 360"/>
          <p:cNvSpPr txBox="1"/>
          <p:nvPr userDrawn="1"/>
        </p:nvSpPr>
        <p:spPr>
          <a:xfrm>
            <a:off x="3330560" y="-379493"/>
            <a:ext cx="5858463" cy="207749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spAutoFit/>
          </a:bodyPr>
          <a:lstStyle/>
          <a:p>
            <a:pPr defTabSz="342900">
              <a:spcAft>
                <a:spcPts val="1350"/>
              </a:spcAft>
            </a:pPr>
            <a:r>
              <a:rPr lang="en-US" sz="1350" dirty="0">
                <a:solidFill>
                  <a:srgbClr val="111111"/>
                </a:solidFill>
                <a:cs typeface="Helvetica" panose="020B0604020202020204" pitchFamily="34" charset="0"/>
              </a:rPr>
              <a:t>Image was selected is show placement and can be replaced with another image.</a:t>
            </a:r>
          </a:p>
        </p:txBody>
      </p:sp>
      <p:pic>
        <p:nvPicPr>
          <p:cNvPr id="359" name="Picture 358"/>
          <p:cNvPicPr>
            <a:picLocks noChangeAspect="1"/>
          </p:cNvPicPr>
          <p:nvPr userDrawn="1"/>
        </p:nvPicPr>
        <p:blipFill rotWithShape="1">
          <a:blip r:embed="rId2"/>
          <a:srcRect t="48094" r="59308" b="15391"/>
          <a:stretch/>
        </p:blipFill>
        <p:spPr>
          <a:xfrm>
            <a:off x="8466124" y="4317999"/>
            <a:ext cx="677875" cy="2540001"/>
          </a:xfrm>
          <a:prstGeom prst="rect">
            <a:avLst/>
          </a:prstGeom>
        </p:spPr>
      </p:pic>
      <p:sp>
        <p:nvSpPr>
          <p:cNvPr id="22" name="TextBox 21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chemeClr val="tx1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chemeClr val="tx1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  <a:solidFill>
            <a:schemeClr val="tx1"/>
          </a:solidFill>
        </p:grpSpPr>
        <p:sp>
          <p:nvSpPr>
            <p:cNvPr id="24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5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6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7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8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9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0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1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2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3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4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5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746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_Custom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6382" cy="686117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Ins="617220" rtlCol="0" anchor="ctr"/>
          <a:lstStyle/>
          <a:p>
            <a:pPr algn="ctr" defTabSz="342900"/>
            <a:r>
              <a:rPr lang="en-US" sz="1350">
                <a:solidFill>
                  <a:srgbClr val="C40022"/>
                </a:solidFill>
              </a:rPr>
              <a:t>Image FPO</a:t>
            </a:r>
            <a:endParaRPr lang="en-US" sz="1350" dirty="0">
              <a:solidFill>
                <a:srgbClr val="C40022"/>
              </a:solidFill>
            </a:endParaRPr>
          </a:p>
        </p:txBody>
      </p:sp>
      <p:sp>
        <p:nvSpPr>
          <p:cNvPr id="362" name="Rectangle 361"/>
          <p:cNvSpPr/>
          <p:nvPr userDrawn="1"/>
        </p:nvSpPr>
        <p:spPr>
          <a:xfrm>
            <a:off x="0" y="4444679"/>
            <a:ext cx="4366550" cy="962139"/>
          </a:xfrm>
          <a:prstGeom prst="rect">
            <a:avLst/>
          </a:prstGeom>
          <a:solidFill>
            <a:schemeClr val="accent6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363" name="Text Placeholder 361"/>
          <p:cNvSpPr>
            <a:spLocks noGrp="1"/>
          </p:cNvSpPr>
          <p:nvPr>
            <p:ph type="body" sz="quarter" idx="10" hasCustomPrompt="1"/>
          </p:nvPr>
        </p:nvSpPr>
        <p:spPr>
          <a:xfrm>
            <a:off x="383025" y="4598835"/>
            <a:ext cx="3714414" cy="608965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 spc="45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64" name="Freeform 5"/>
          <p:cNvSpPr>
            <a:spLocks/>
          </p:cNvSpPr>
          <p:nvPr userDrawn="1"/>
        </p:nvSpPr>
        <p:spPr bwMode="auto">
          <a:xfrm>
            <a:off x="4097439" y="4745786"/>
            <a:ext cx="148279" cy="359922"/>
          </a:xfrm>
          <a:custGeom>
            <a:avLst/>
            <a:gdLst>
              <a:gd name="T0" fmla="*/ 703 w 728"/>
              <a:gd name="T1" fmla="*/ 619 h 1328"/>
              <a:gd name="T2" fmla="*/ 110 w 728"/>
              <a:gd name="T3" fmla="*/ 25 h 1328"/>
              <a:gd name="T4" fmla="*/ 19 w 728"/>
              <a:gd name="T5" fmla="*/ 25 h 1328"/>
              <a:gd name="T6" fmla="*/ 0 w 728"/>
              <a:gd name="T7" fmla="*/ 70 h 1328"/>
              <a:gd name="T8" fmla="*/ 19 w 728"/>
              <a:gd name="T9" fmla="*/ 116 h 1328"/>
              <a:gd name="T10" fmla="*/ 568 w 728"/>
              <a:gd name="T11" fmla="*/ 664 h 1328"/>
              <a:gd name="T12" fmla="*/ 19 w 728"/>
              <a:gd name="T13" fmla="*/ 1212 h 1328"/>
              <a:gd name="T14" fmla="*/ 0 w 728"/>
              <a:gd name="T15" fmla="*/ 1258 h 1328"/>
              <a:gd name="T16" fmla="*/ 19 w 728"/>
              <a:gd name="T17" fmla="*/ 1303 h 1328"/>
              <a:gd name="T18" fmla="*/ 110 w 728"/>
              <a:gd name="T19" fmla="*/ 1303 h 1328"/>
              <a:gd name="T20" fmla="*/ 703 w 728"/>
              <a:gd name="T21" fmla="*/ 709 h 1328"/>
              <a:gd name="T22" fmla="*/ 703 w 728"/>
              <a:gd name="T23" fmla="*/ 619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8" h="1328">
                <a:moveTo>
                  <a:pt x="703" y="619"/>
                </a:moveTo>
                <a:cubicBezTo>
                  <a:pt x="110" y="25"/>
                  <a:pt x="110" y="25"/>
                  <a:pt x="110" y="25"/>
                </a:cubicBezTo>
                <a:cubicBezTo>
                  <a:pt x="85" y="0"/>
                  <a:pt x="44" y="0"/>
                  <a:pt x="19" y="25"/>
                </a:cubicBezTo>
                <a:cubicBezTo>
                  <a:pt x="6" y="38"/>
                  <a:pt x="0" y="54"/>
                  <a:pt x="0" y="70"/>
                </a:cubicBezTo>
                <a:cubicBezTo>
                  <a:pt x="0" y="87"/>
                  <a:pt x="6" y="103"/>
                  <a:pt x="19" y="116"/>
                </a:cubicBezTo>
                <a:cubicBezTo>
                  <a:pt x="568" y="664"/>
                  <a:pt x="568" y="664"/>
                  <a:pt x="568" y="664"/>
                </a:cubicBezTo>
                <a:cubicBezTo>
                  <a:pt x="19" y="1212"/>
                  <a:pt x="19" y="1212"/>
                  <a:pt x="19" y="1212"/>
                </a:cubicBezTo>
                <a:cubicBezTo>
                  <a:pt x="7" y="1225"/>
                  <a:pt x="0" y="1242"/>
                  <a:pt x="0" y="1258"/>
                </a:cubicBezTo>
                <a:cubicBezTo>
                  <a:pt x="0" y="1274"/>
                  <a:pt x="7" y="1291"/>
                  <a:pt x="19" y="1303"/>
                </a:cubicBezTo>
                <a:cubicBezTo>
                  <a:pt x="44" y="1328"/>
                  <a:pt x="85" y="1328"/>
                  <a:pt x="110" y="1303"/>
                </a:cubicBezTo>
                <a:cubicBezTo>
                  <a:pt x="703" y="709"/>
                  <a:pt x="703" y="709"/>
                  <a:pt x="703" y="709"/>
                </a:cubicBezTo>
                <a:cubicBezTo>
                  <a:pt x="728" y="684"/>
                  <a:pt x="728" y="643"/>
                  <a:pt x="703" y="6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342900"/>
            <a:endParaRPr lang="en-US" sz="1350">
              <a:solidFill>
                <a:srgbClr val="111111"/>
              </a:solidFill>
            </a:endParaRPr>
          </a:p>
        </p:txBody>
      </p:sp>
      <p:sp>
        <p:nvSpPr>
          <p:cNvPr id="361" name="TextBox 360"/>
          <p:cNvSpPr txBox="1"/>
          <p:nvPr userDrawn="1"/>
        </p:nvSpPr>
        <p:spPr>
          <a:xfrm>
            <a:off x="3330560" y="-379493"/>
            <a:ext cx="5858463" cy="207749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spAutoFit/>
          </a:bodyPr>
          <a:lstStyle/>
          <a:p>
            <a:pPr defTabSz="342900">
              <a:spcAft>
                <a:spcPts val="1350"/>
              </a:spcAft>
            </a:pPr>
            <a:r>
              <a:rPr lang="en-US" sz="1350" dirty="0">
                <a:solidFill>
                  <a:srgbClr val="111111"/>
                </a:solidFill>
                <a:cs typeface="Helvetica" panose="020B0604020202020204" pitchFamily="34" charset="0"/>
              </a:rPr>
              <a:t>Image was selected is show placement and can be replaced with another image.</a:t>
            </a:r>
          </a:p>
        </p:txBody>
      </p:sp>
      <p:pic>
        <p:nvPicPr>
          <p:cNvPr id="359" name="Picture 358"/>
          <p:cNvPicPr>
            <a:picLocks noChangeAspect="1"/>
          </p:cNvPicPr>
          <p:nvPr userDrawn="1"/>
        </p:nvPicPr>
        <p:blipFill rotWithShape="1">
          <a:blip r:embed="rId2"/>
          <a:srcRect t="48094" r="59308" b="15391"/>
          <a:stretch/>
        </p:blipFill>
        <p:spPr>
          <a:xfrm>
            <a:off x="8466124" y="4317999"/>
            <a:ext cx="677875" cy="2540001"/>
          </a:xfrm>
          <a:prstGeom prst="rect">
            <a:avLst/>
          </a:prstGeom>
        </p:spPr>
      </p:pic>
      <p:sp>
        <p:nvSpPr>
          <p:cNvPr id="22" name="TextBox 21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chemeClr val="tx1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chemeClr val="tx1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  <a:solidFill>
            <a:schemeClr val="tx1"/>
          </a:solidFill>
        </p:grpSpPr>
        <p:sp>
          <p:nvSpPr>
            <p:cNvPr id="24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5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6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7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8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9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0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1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2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3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4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5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532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6382" cy="686117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Ins="617220" rtlCol="0" anchor="ctr"/>
          <a:lstStyle/>
          <a:p>
            <a:pPr algn="ctr" defTabSz="342900"/>
            <a:r>
              <a:rPr lang="en-US" sz="1350">
                <a:solidFill>
                  <a:srgbClr val="C40022"/>
                </a:solidFill>
              </a:rPr>
              <a:t>Image FPO</a:t>
            </a:r>
            <a:endParaRPr lang="en-US" sz="1350" dirty="0">
              <a:solidFill>
                <a:srgbClr val="C40022"/>
              </a:solidFill>
            </a:endParaRPr>
          </a:p>
        </p:txBody>
      </p:sp>
      <p:grpSp>
        <p:nvGrpSpPr>
          <p:cNvPr id="197" name="Group 196"/>
          <p:cNvGrpSpPr/>
          <p:nvPr userDrawn="1"/>
        </p:nvGrpSpPr>
        <p:grpSpPr>
          <a:xfrm>
            <a:off x="-9526" y="5486400"/>
            <a:ext cx="9153525" cy="1371600"/>
            <a:chOff x="-4763" y="4571277"/>
            <a:chExt cx="12201526" cy="1846885"/>
          </a:xfrm>
        </p:grpSpPr>
        <p:grpSp>
          <p:nvGrpSpPr>
            <p:cNvPr id="198" name="Group 197"/>
            <p:cNvGrpSpPr/>
            <p:nvPr userDrawn="1"/>
          </p:nvGrpSpPr>
          <p:grpSpPr>
            <a:xfrm>
              <a:off x="-4763" y="4571277"/>
              <a:ext cx="12201526" cy="500063"/>
              <a:chOff x="-4763" y="4571277"/>
              <a:chExt cx="12201526" cy="500063"/>
            </a:xfrm>
          </p:grpSpPr>
          <p:grpSp>
            <p:nvGrpSpPr>
              <p:cNvPr id="200" name="Group 1153"/>
              <p:cNvGrpSpPr>
                <a:grpSpLocks/>
              </p:cNvGrpSpPr>
              <p:nvPr userDrawn="1"/>
            </p:nvGrpSpPr>
            <p:grpSpPr bwMode="auto">
              <a:xfrm>
                <a:off x="-4763" y="4602163"/>
                <a:ext cx="2744788" cy="101600"/>
                <a:chOff x="-3" y="2899"/>
                <a:chExt cx="1729" cy="64"/>
              </a:xfrm>
              <a:solidFill>
                <a:schemeClr val="accent1"/>
              </a:solidFill>
            </p:grpSpPr>
            <p:sp>
              <p:nvSpPr>
                <p:cNvPr id="1138" name="Freeform 953"/>
                <p:cNvSpPr>
                  <a:spLocks/>
                </p:cNvSpPr>
                <p:nvPr userDrawn="1"/>
              </p:nvSpPr>
              <p:spPr bwMode="auto">
                <a:xfrm>
                  <a:off x="419" y="2916"/>
                  <a:ext cx="3" cy="5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1 w 1"/>
                    <a:gd name="T5" fmla="*/ 0 h 2"/>
                    <a:gd name="T6" fmla="*/ 0 w 1"/>
                    <a:gd name="T7" fmla="*/ 0 h 2"/>
                    <a:gd name="T8" fmla="*/ 0 w 1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9" name="Freeform 954"/>
                <p:cNvSpPr>
                  <a:spLocks/>
                </p:cNvSpPr>
                <p:nvPr userDrawn="1"/>
              </p:nvSpPr>
              <p:spPr bwMode="auto">
                <a:xfrm>
                  <a:off x="484" y="2913"/>
                  <a:ext cx="3" cy="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0 h 2"/>
                    <a:gd name="T4" fmla="*/ 0 w 1"/>
                    <a:gd name="T5" fmla="*/ 1 h 2"/>
                    <a:gd name="T6" fmla="*/ 0 w 1"/>
                    <a:gd name="T7" fmla="*/ 1 h 2"/>
                    <a:gd name="T8" fmla="*/ 0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0" name="Freeform 955"/>
                <p:cNvSpPr>
                  <a:spLocks/>
                </p:cNvSpPr>
                <p:nvPr userDrawn="1"/>
              </p:nvSpPr>
              <p:spPr bwMode="auto">
                <a:xfrm>
                  <a:off x="335" y="2916"/>
                  <a:ext cx="6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  <a:gd name="T8" fmla="*/ 1 w 2"/>
                    <a:gd name="T9" fmla="*/ 0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1" name="Freeform 956"/>
                <p:cNvSpPr>
                  <a:spLocks/>
                </p:cNvSpPr>
                <p:nvPr userDrawn="1"/>
              </p:nvSpPr>
              <p:spPr bwMode="auto">
                <a:xfrm>
                  <a:off x="368" y="2918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2" name="Freeform 957"/>
                <p:cNvSpPr>
                  <a:spLocks/>
                </p:cNvSpPr>
                <p:nvPr userDrawn="1"/>
              </p:nvSpPr>
              <p:spPr bwMode="auto">
                <a:xfrm>
                  <a:off x="538" y="2913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1 w 2"/>
                    <a:gd name="T5" fmla="*/ 1 h 1"/>
                    <a:gd name="T6" fmla="*/ 2 w 2"/>
                    <a:gd name="T7" fmla="*/ 1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3" name="Freeform 958"/>
                <p:cNvSpPr>
                  <a:spLocks/>
                </p:cNvSpPr>
                <p:nvPr userDrawn="1"/>
              </p:nvSpPr>
              <p:spPr bwMode="auto">
                <a:xfrm>
                  <a:off x="354" y="2913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4" name="Freeform 959"/>
                <p:cNvSpPr>
                  <a:spLocks/>
                </p:cNvSpPr>
                <p:nvPr userDrawn="1"/>
              </p:nvSpPr>
              <p:spPr bwMode="auto">
                <a:xfrm>
                  <a:off x="306" y="2913"/>
                  <a:ext cx="5" cy="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1 h 2"/>
                    <a:gd name="T4" fmla="*/ 1 w 2"/>
                    <a:gd name="T5" fmla="*/ 1 h 2"/>
                    <a:gd name="T6" fmla="*/ 2 w 2"/>
                    <a:gd name="T7" fmla="*/ 1 h 2"/>
                    <a:gd name="T8" fmla="*/ 1 w 2"/>
                    <a:gd name="T9" fmla="*/ 0 h 2"/>
                    <a:gd name="T10" fmla="*/ 1 w 2"/>
                    <a:gd name="T11" fmla="*/ 0 h 2"/>
                    <a:gd name="T12" fmla="*/ 0 w 2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5" name="Freeform 960"/>
                <p:cNvSpPr>
                  <a:spLocks/>
                </p:cNvSpPr>
                <p:nvPr userDrawn="1"/>
              </p:nvSpPr>
              <p:spPr bwMode="auto">
                <a:xfrm>
                  <a:off x="311" y="2921"/>
                  <a:ext cx="3" cy="6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6" name="Freeform 961"/>
                <p:cNvSpPr>
                  <a:spLocks/>
                </p:cNvSpPr>
                <p:nvPr userDrawn="1"/>
              </p:nvSpPr>
              <p:spPr bwMode="auto">
                <a:xfrm>
                  <a:off x="406" y="2921"/>
                  <a:ext cx="5" cy="6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7" name="Freeform 962"/>
                <p:cNvSpPr>
                  <a:spLocks/>
                </p:cNvSpPr>
                <p:nvPr userDrawn="1"/>
              </p:nvSpPr>
              <p:spPr bwMode="auto">
                <a:xfrm>
                  <a:off x="495" y="2921"/>
                  <a:ext cx="6" cy="6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1 w 2"/>
                    <a:gd name="T5" fmla="*/ 0 h 2"/>
                    <a:gd name="T6" fmla="*/ 1 w 2"/>
                    <a:gd name="T7" fmla="*/ 0 h 2"/>
                    <a:gd name="T8" fmla="*/ 1 w 2"/>
                    <a:gd name="T9" fmla="*/ 1 h 2"/>
                    <a:gd name="T10" fmla="*/ 2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2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8" name="Freeform 963"/>
                <p:cNvSpPr>
                  <a:spLocks/>
                </p:cNvSpPr>
                <p:nvPr userDrawn="1"/>
              </p:nvSpPr>
              <p:spPr bwMode="auto">
                <a:xfrm>
                  <a:off x="390" y="2921"/>
                  <a:ext cx="2" cy="6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1 w 1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9" name="Freeform 964"/>
                <p:cNvSpPr>
                  <a:spLocks/>
                </p:cNvSpPr>
                <p:nvPr userDrawn="1"/>
              </p:nvSpPr>
              <p:spPr bwMode="auto">
                <a:xfrm>
                  <a:off x="252" y="2918"/>
                  <a:ext cx="5" cy="6"/>
                </a:xfrm>
                <a:custGeom>
                  <a:avLst/>
                  <a:gdLst>
                    <a:gd name="T0" fmla="*/ 2 w 5"/>
                    <a:gd name="T1" fmla="*/ 6 h 6"/>
                    <a:gd name="T2" fmla="*/ 5 w 5"/>
                    <a:gd name="T3" fmla="*/ 3 h 6"/>
                    <a:gd name="T4" fmla="*/ 5 w 5"/>
                    <a:gd name="T5" fmla="*/ 3 h 6"/>
                    <a:gd name="T6" fmla="*/ 2 w 5"/>
                    <a:gd name="T7" fmla="*/ 0 h 6"/>
                    <a:gd name="T8" fmla="*/ 0 w 5"/>
                    <a:gd name="T9" fmla="*/ 3 h 6"/>
                    <a:gd name="T10" fmla="*/ 2 w 5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6"/>
                      </a:moveTo>
                      <a:lnTo>
                        <a:pt x="5" y="3"/>
                      </a:lnTo>
                      <a:lnTo>
                        <a:pt x="5" y="3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0" name="Freeform 965"/>
                <p:cNvSpPr>
                  <a:spLocks/>
                </p:cNvSpPr>
                <p:nvPr userDrawn="1"/>
              </p:nvSpPr>
              <p:spPr bwMode="auto">
                <a:xfrm>
                  <a:off x="346" y="2921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1" name="Freeform 966"/>
                <p:cNvSpPr>
                  <a:spLocks/>
                </p:cNvSpPr>
                <p:nvPr userDrawn="1"/>
              </p:nvSpPr>
              <p:spPr bwMode="auto">
                <a:xfrm>
                  <a:off x="354" y="2921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2" name="Freeform 967"/>
                <p:cNvSpPr>
                  <a:spLocks/>
                </p:cNvSpPr>
                <p:nvPr userDrawn="1"/>
              </p:nvSpPr>
              <p:spPr bwMode="auto">
                <a:xfrm>
                  <a:off x="379" y="2921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0 w 2"/>
                    <a:gd name="T9" fmla="*/ 1 h 1"/>
                    <a:gd name="T10" fmla="*/ 1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3" name="Freeform 968"/>
                <p:cNvSpPr>
                  <a:spLocks/>
                </p:cNvSpPr>
                <p:nvPr userDrawn="1"/>
              </p:nvSpPr>
              <p:spPr bwMode="auto">
                <a:xfrm>
                  <a:off x="1174" y="2935"/>
                  <a:ext cx="17" cy="22"/>
                </a:xfrm>
                <a:custGeom>
                  <a:avLst/>
                  <a:gdLst>
                    <a:gd name="T0" fmla="*/ 4 w 6"/>
                    <a:gd name="T1" fmla="*/ 2 h 8"/>
                    <a:gd name="T2" fmla="*/ 2 w 6"/>
                    <a:gd name="T3" fmla="*/ 0 h 8"/>
                    <a:gd name="T4" fmla="*/ 2 w 6"/>
                    <a:gd name="T5" fmla="*/ 0 h 8"/>
                    <a:gd name="T6" fmla="*/ 2 w 6"/>
                    <a:gd name="T7" fmla="*/ 2 h 8"/>
                    <a:gd name="T8" fmla="*/ 3 w 6"/>
                    <a:gd name="T9" fmla="*/ 3 h 8"/>
                    <a:gd name="T10" fmla="*/ 2 w 6"/>
                    <a:gd name="T11" fmla="*/ 5 h 8"/>
                    <a:gd name="T12" fmla="*/ 0 w 6"/>
                    <a:gd name="T13" fmla="*/ 6 h 8"/>
                    <a:gd name="T14" fmla="*/ 0 w 6"/>
                    <a:gd name="T15" fmla="*/ 7 h 8"/>
                    <a:gd name="T16" fmla="*/ 2 w 6"/>
                    <a:gd name="T17" fmla="*/ 7 h 8"/>
                    <a:gd name="T18" fmla="*/ 4 w 6"/>
                    <a:gd name="T19" fmla="*/ 6 h 8"/>
                    <a:gd name="T20" fmla="*/ 6 w 6"/>
                    <a:gd name="T21" fmla="*/ 4 h 8"/>
                    <a:gd name="T22" fmla="*/ 4 w 6"/>
                    <a:gd name="T23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2" y="4"/>
                        <a:pt x="2" y="5"/>
                      </a:cubicBezTo>
                      <a:cubicBezTo>
                        <a:pt x="1" y="5"/>
                        <a:pt x="0" y="5"/>
                        <a:pt x="0" y="6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8"/>
                        <a:pt x="1" y="8"/>
                        <a:pt x="2" y="7"/>
                      </a:cubicBezTo>
                      <a:cubicBezTo>
                        <a:pt x="3" y="7"/>
                        <a:pt x="3" y="6"/>
                        <a:pt x="4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3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4" name="Freeform 969"/>
                <p:cNvSpPr>
                  <a:spLocks/>
                </p:cNvSpPr>
                <p:nvPr userDrawn="1"/>
              </p:nvSpPr>
              <p:spPr bwMode="auto">
                <a:xfrm>
                  <a:off x="1429" y="29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5" name="Freeform 970"/>
                <p:cNvSpPr>
                  <a:spLocks/>
                </p:cNvSpPr>
                <p:nvPr userDrawn="1"/>
              </p:nvSpPr>
              <p:spPr bwMode="auto">
                <a:xfrm>
                  <a:off x="1256" y="2932"/>
                  <a:ext cx="18" cy="20"/>
                </a:xfrm>
                <a:custGeom>
                  <a:avLst/>
                  <a:gdLst>
                    <a:gd name="T0" fmla="*/ 3 w 7"/>
                    <a:gd name="T1" fmla="*/ 7 h 7"/>
                    <a:gd name="T2" fmla="*/ 5 w 7"/>
                    <a:gd name="T3" fmla="*/ 7 h 7"/>
                    <a:gd name="T4" fmla="*/ 6 w 7"/>
                    <a:gd name="T5" fmla="*/ 6 h 7"/>
                    <a:gd name="T6" fmla="*/ 7 w 7"/>
                    <a:gd name="T7" fmla="*/ 4 h 7"/>
                    <a:gd name="T8" fmla="*/ 6 w 7"/>
                    <a:gd name="T9" fmla="*/ 2 h 7"/>
                    <a:gd name="T10" fmla="*/ 7 w 7"/>
                    <a:gd name="T11" fmla="*/ 1 h 7"/>
                    <a:gd name="T12" fmla="*/ 7 w 7"/>
                    <a:gd name="T13" fmla="*/ 0 h 7"/>
                    <a:gd name="T14" fmla="*/ 6 w 7"/>
                    <a:gd name="T15" fmla="*/ 0 h 7"/>
                    <a:gd name="T16" fmla="*/ 5 w 7"/>
                    <a:gd name="T17" fmla="*/ 2 h 7"/>
                    <a:gd name="T18" fmla="*/ 3 w 7"/>
                    <a:gd name="T19" fmla="*/ 3 h 7"/>
                    <a:gd name="T20" fmla="*/ 1 w 7"/>
                    <a:gd name="T21" fmla="*/ 3 h 7"/>
                    <a:gd name="T22" fmla="*/ 0 w 7"/>
                    <a:gd name="T23" fmla="*/ 4 h 7"/>
                    <a:gd name="T24" fmla="*/ 0 w 7"/>
                    <a:gd name="T25" fmla="*/ 5 h 7"/>
                    <a:gd name="T26" fmla="*/ 0 w 7"/>
                    <a:gd name="T27" fmla="*/ 5 h 7"/>
                    <a:gd name="T28" fmla="*/ 2 w 7"/>
                    <a:gd name="T29" fmla="*/ 5 h 7"/>
                    <a:gd name="T30" fmla="*/ 3 w 7"/>
                    <a:gd name="T31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" h="7">
                      <a:moveTo>
                        <a:pt x="3" y="7"/>
                      </a:moveTo>
                      <a:cubicBezTo>
                        <a:pt x="4" y="7"/>
                        <a:pt x="5" y="7"/>
                        <a:pt x="5" y="7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6"/>
                        <a:pt x="7" y="5"/>
                        <a:pt x="7" y="4"/>
                      </a:cubicBezTo>
                      <a:cubicBezTo>
                        <a:pt x="7" y="4"/>
                        <a:pt x="6" y="3"/>
                        <a:pt x="6" y="2"/>
                      </a:cubicBezTo>
                      <a:cubicBezTo>
                        <a:pt x="7" y="2"/>
                        <a:pt x="7" y="2"/>
                        <a:pt x="7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1"/>
                        <a:pt x="5" y="2"/>
                      </a:cubicBezTo>
                      <a:cubicBezTo>
                        <a:pt x="5" y="2"/>
                        <a:pt x="4" y="3"/>
                        <a:pt x="3" y="3"/>
                      </a:cubicBezTo>
                      <a:cubicBezTo>
                        <a:pt x="2" y="4"/>
                        <a:pt x="2" y="3"/>
                        <a:pt x="1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1" y="5"/>
                        <a:pt x="2" y="5"/>
                      </a:cubicBezTo>
                      <a:cubicBezTo>
                        <a:pt x="3" y="6"/>
                        <a:pt x="3" y="6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6" name="Freeform 971"/>
                <p:cNvSpPr>
                  <a:spLocks/>
                </p:cNvSpPr>
                <p:nvPr userDrawn="1"/>
              </p:nvSpPr>
              <p:spPr bwMode="auto">
                <a:xfrm>
                  <a:off x="1315" y="2938"/>
                  <a:ext cx="19" cy="11"/>
                </a:xfrm>
                <a:custGeom>
                  <a:avLst/>
                  <a:gdLst>
                    <a:gd name="T0" fmla="*/ 6 w 7"/>
                    <a:gd name="T1" fmla="*/ 2 h 4"/>
                    <a:gd name="T2" fmla="*/ 7 w 7"/>
                    <a:gd name="T3" fmla="*/ 2 h 4"/>
                    <a:gd name="T4" fmla="*/ 6 w 7"/>
                    <a:gd name="T5" fmla="*/ 0 h 4"/>
                    <a:gd name="T6" fmla="*/ 4 w 7"/>
                    <a:gd name="T7" fmla="*/ 0 h 4"/>
                    <a:gd name="T8" fmla="*/ 2 w 7"/>
                    <a:gd name="T9" fmla="*/ 1 h 4"/>
                    <a:gd name="T10" fmla="*/ 1 w 7"/>
                    <a:gd name="T11" fmla="*/ 2 h 4"/>
                    <a:gd name="T12" fmla="*/ 1 w 7"/>
                    <a:gd name="T13" fmla="*/ 4 h 4"/>
                    <a:gd name="T14" fmla="*/ 2 w 7"/>
                    <a:gd name="T15" fmla="*/ 4 h 4"/>
                    <a:gd name="T16" fmla="*/ 5 w 7"/>
                    <a:gd name="T17" fmla="*/ 2 h 4"/>
                    <a:gd name="T18" fmla="*/ 6 w 7"/>
                    <a:gd name="T1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4">
                      <a:moveTo>
                        <a:pt x="6" y="2"/>
                      </a:move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7" y="1"/>
                        <a:pt x="6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1" y="4"/>
                        <a:pt x="2" y="4"/>
                        <a:pt x="2" y="4"/>
                      </a:cubicBezTo>
                      <a:cubicBezTo>
                        <a:pt x="3" y="4"/>
                        <a:pt x="4" y="3"/>
                        <a:pt x="5" y="2"/>
                      </a:cubicBezTo>
                      <a:cubicBezTo>
                        <a:pt x="5" y="2"/>
                        <a:pt x="6" y="3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7" name="Freeform 972"/>
                <p:cNvSpPr>
                  <a:spLocks/>
                </p:cNvSpPr>
                <p:nvPr userDrawn="1"/>
              </p:nvSpPr>
              <p:spPr bwMode="auto">
                <a:xfrm>
                  <a:off x="1201" y="2943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1 w 2"/>
                    <a:gd name="T9" fmla="*/ 1 h 2"/>
                    <a:gd name="T10" fmla="*/ 1 w 2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2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8" name="Freeform 973"/>
                <p:cNvSpPr>
                  <a:spLocks/>
                </p:cNvSpPr>
                <p:nvPr userDrawn="1"/>
              </p:nvSpPr>
              <p:spPr bwMode="auto">
                <a:xfrm>
                  <a:off x="1196" y="2930"/>
                  <a:ext cx="16" cy="13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2 h 5"/>
                    <a:gd name="T4" fmla="*/ 6 w 6"/>
                    <a:gd name="T5" fmla="*/ 1 h 5"/>
                    <a:gd name="T6" fmla="*/ 3 w 6"/>
                    <a:gd name="T7" fmla="*/ 0 h 5"/>
                    <a:gd name="T8" fmla="*/ 1 w 6"/>
                    <a:gd name="T9" fmla="*/ 2 h 5"/>
                    <a:gd name="T10" fmla="*/ 0 w 6"/>
                    <a:gd name="T11" fmla="*/ 2 h 5"/>
                    <a:gd name="T12" fmla="*/ 0 w 6"/>
                    <a:gd name="T13" fmla="*/ 4 h 5"/>
                    <a:gd name="T14" fmla="*/ 2 w 6"/>
                    <a:gd name="T15" fmla="*/ 4 h 5"/>
                    <a:gd name="T16" fmla="*/ 4 w 6"/>
                    <a:gd name="T17" fmla="*/ 3 h 5"/>
                    <a:gd name="T18" fmla="*/ 6 w 6"/>
                    <a:gd name="T1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1" y="5"/>
                        <a:pt x="1" y="4"/>
                        <a:pt x="2" y="4"/>
                      </a:cubicBezTo>
                      <a:cubicBezTo>
                        <a:pt x="3" y="4"/>
                        <a:pt x="3" y="3"/>
                        <a:pt x="4" y="3"/>
                      </a:cubicBezTo>
                      <a:cubicBezTo>
                        <a:pt x="5" y="2"/>
                        <a:pt x="5" y="3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9" name="Freeform 974"/>
                <p:cNvSpPr>
                  <a:spLocks/>
                </p:cNvSpPr>
                <p:nvPr userDrawn="1"/>
              </p:nvSpPr>
              <p:spPr bwMode="auto">
                <a:xfrm>
                  <a:off x="1212" y="2943"/>
                  <a:ext cx="11" cy="9"/>
                </a:xfrm>
                <a:custGeom>
                  <a:avLst/>
                  <a:gdLst>
                    <a:gd name="T0" fmla="*/ 1 w 4"/>
                    <a:gd name="T1" fmla="*/ 2 h 3"/>
                    <a:gd name="T2" fmla="*/ 2 w 4"/>
                    <a:gd name="T3" fmla="*/ 3 h 3"/>
                    <a:gd name="T4" fmla="*/ 3 w 4"/>
                    <a:gd name="T5" fmla="*/ 2 h 3"/>
                    <a:gd name="T6" fmla="*/ 4 w 4"/>
                    <a:gd name="T7" fmla="*/ 1 h 3"/>
                    <a:gd name="T8" fmla="*/ 3 w 4"/>
                    <a:gd name="T9" fmla="*/ 0 h 3"/>
                    <a:gd name="T10" fmla="*/ 2 w 4"/>
                    <a:gd name="T11" fmla="*/ 0 h 3"/>
                    <a:gd name="T12" fmla="*/ 1 w 4"/>
                    <a:gd name="T13" fmla="*/ 1 h 3"/>
                    <a:gd name="T14" fmla="*/ 1 w 4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1" y="2"/>
                      </a:move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1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0" name="Freeform 975"/>
                <p:cNvSpPr>
                  <a:spLocks/>
                </p:cNvSpPr>
                <p:nvPr userDrawn="1"/>
              </p:nvSpPr>
              <p:spPr bwMode="auto">
                <a:xfrm>
                  <a:off x="1410" y="2930"/>
                  <a:ext cx="13" cy="13"/>
                </a:xfrm>
                <a:custGeom>
                  <a:avLst/>
                  <a:gdLst>
                    <a:gd name="T0" fmla="*/ 4 w 5"/>
                    <a:gd name="T1" fmla="*/ 3 h 5"/>
                    <a:gd name="T2" fmla="*/ 3 w 5"/>
                    <a:gd name="T3" fmla="*/ 2 h 5"/>
                    <a:gd name="T4" fmla="*/ 1 w 5"/>
                    <a:gd name="T5" fmla="*/ 0 h 5"/>
                    <a:gd name="T6" fmla="*/ 1 w 5"/>
                    <a:gd name="T7" fmla="*/ 0 h 5"/>
                    <a:gd name="T8" fmla="*/ 0 w 5"/>
                    <a:gd name="T9" fmla="*/ 2 h 5"/>
                    <a:gd name="T10" fmla="*/ 1 w 5"/>
                    <a:gd name="T11" fmla="*/ 2 h 5"/>
                    <a:gd name="T12" fmla="*/ 2 w 5"/>
                    <a:gd name="T13" fmla="*/ 3 h 5"/>
                    <a:gd name="T14" fmla="*/ 4 w 5"/>
                    <a:gd name="T15" fmla="*/ 5 h 5"/>
                    <a:gd name="T16" fmla="*/ 5 w 5"/>
                    <a:gd name="T17" fmla="*/ 4 h 5"/>
                    <a:gd name="T18" fmla="*/ 5 w 5"/>
                    <a:gd name="T19" fmla="*/ 4 h 5"/>
                    <a:gd name="T20" fmla="*/ 4 w 5"/>
                    <a:gd name="T21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4" y="3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3" y="5"/>
                        <a:pt x="4" y="5"/>
                      </a:cubicBez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1" name="Freeform 976"/>
                <p:cNvSpPr>
                  <a:spLocks/>
                </p:cNvSpPr>
                <p:nvPr userDrawn="1"/>
              </p:nvSpPr>
              <p:spPr bwMode="auto">
                <a:xfrm>
                  <a:off x="452" y="2907"/>
                  <a:ext cx="5" cy="6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1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2" name="Freeform 977"/>
                <p:cNvSpPr>
                  <a:spLocks/>
                </p:cNvSpPr>
                <p:nvPr userDrawn="1"/>
              </p:nvSpPr>
              <p:spPr bwMode="auto">
                <a:xfrm>
                  <a:off x="563" y="2910"/>
                  <a:ext cx="8" cy="11"/>
                </a:xfrm>
                <a:custGeom>
                  <a:avLst/>
                  <a:gdLst>
                    <a:gd name="T0" fmla="*/ 0 w 3"/>
                    <a:gd name="T1" fmla="*/ 1 h 4"/>
                    <a:gd name="T2" fmla="*/ 0 w 3"/>
                    <a:gd name="T3" fmla="*/ 2 h 4"/>
                    <a:gd name="T4" fmla="*/ 1 w 3"/>
                    <a:gd name="T5" fmla="*/ 3 h 4"/>
                    <a:gd name="T6" fmla="*/ 2 w 3"/>
                    <a:gd name="T7" fmla="*/ 4 h 4"/>
                    <a:gd name="T8" fmla="*/ 3 w 3"/>
                    <a:gd name="T9" fmla="*/ 3 h 4"/>
                    <a:gd name="T10" fmla="*/ 3 w 3"/>
                    <a:gd name="T11" fmla="*/ 2 h 4"/>
                    <a:gd name="T12" fmla="*/ 1 w 3"/>
                    <a:gd name="T13" fmla="*/ 1 h 4"/>
                    <a:gd name="T14" fmla="*/ 0 w 3"/>
                    <a:gd name="T1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0" y="1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3"/>
                        <a:pt x="1" y="4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2" y="1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3" name="Freeform 978"/>
                <p:cNvSpPr>
                  <a:spLocks/>
                </p:cNvSpPr>
                <p:nvPr userDrawn="1"/>
              </p:nvSpPr>
              <p:spPr bwMode="auto">
                <a:xfrm>
                  <a:off x="530" y="2916"/>
                  <a:ext cx="6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1 h 2"/>
                    <a:gd name="T10" fmla="*/ 1 w 2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4" name="Freeform 979"/>
                <p:cNvSpPr>
                  <a:spLocks/>
                </p:cNvSpPr>
                <p:nvPr userDrawn="1"/>
              </p:nvSpPr>
              <p:spPr bwMode="auto">
                <a:xfrm>
                  <a:off x="1513" y="2905"/>
                  <a:ext cx="5" cy="2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5" name="Freeform 980"/>
                <p:cNvSpPr>
                  <a:spLocks/>
                </p:cNvSpPr>
                <p:nvPr userDrawn="1"/>
              </p:nvSpPr>
              <p:spPr bwMode="auto">
                <a:xfrm>
                  <a:off x="1494" y="2916"/>
                  <a:ext cx="16" cy="19"/>
                </a:xfrm>
                <a:custGeom>
                  <a:avLst/>
                  <a:gdLst>
                    <a:gd name="T0" fmla="*/ 2 w 6"/>
                    <a:gd name="T1" fmla="*/ 6 h 7"/>
                    <a:gd name="T2" fmla="*/ 3 w 6"/>
                    <a:gd name="T3" fmla="*/ 4 h 7"/>
                    <a:gd name="T4" fmla="*/ 5 w 6"/>
                    <a:gd name="T5" fmla="*/ 3 h 7"/>
                    <a:gd name="T6" fmla="*/ 6 w 6"/>
                    <a:gd name="T7" fmla="*/ 1 h 7"/>
                    <a:gd name="T8" fmla="*/ 6 w 6"/>
                    <a:gd name="T9" fmla="*/ 1 h 7"/>
                    <a:gd name="T10" fmla="*/ 5 w 6"/>
                    <a:gd name="T11" fmla="*/ 0 h 7"/>
                    <a:gd name="T12" fmla="*/ 3 w 6"/>
                    <a:gd name="T13" fmla="*/ 2 h 7"/>
                    <a:gd name="T14" fmla="*/ 2 w 6"/>
                    <a:gd name="T15" fmla="*/ 3 h 7"/>
                    <a:gd name="T16" fmla="*/ 0 w 6"/>
                    <a:gd name="T17" fmla="*/ 3 h 7"/>
                    <a:gd name="T18" fmla="*/ 0 w 6"/>
                    <a:gd name="T19" fmla="*/ 4 h 7"/>
                    <a:gd name="T20" fmla="*/ 0 w 6"/>
                    <a:gd name="T21" fmla="*/ 6 h 7"/>
                    <a:gd name="T22" fmla="*/ 1 w 6"/>
                    <a:gd name="T23" fmla="*/ 6 h 7"/>
                    <a:gd name="T24" fmla="*/ 2 w 6"/>
                    <a:gd name="T25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7">
                      <a:moveTo>
                        <a:pt x="2" y="6"/>
                      </a:moveTo>
                      <a:cubicBezTo>
                        <a:pt x="3" y="6"/>
                        <a:pt x="2" y="5"/>
                        <a:pt x="3" y="4"/>
                      </a:cubicBezTo>
                      <a:cubicBezTo>
                        <a:pt x="3" y="3"/>
                        <a:pt x="4" y="3"/>
                        <a:pt x="5" y="3"/>
                      </a:cubicBezTo>
                      <a:cubicBezTo>
                        <a:pt x="5" y="2"/>
                        <a:pt x="6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3" y="2"/>
                        <a:pt x="3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4"/>
                        <a:pt x="1" y="3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2" y="7"/>
                        <a:pt x="2" y="7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6" name="Freeform 981"/>
                <p:cNvSpPr>
                  <a:spLocks/>
                </p:cNvSpPr>
                <p:nvPr userDrawn="1"/>
              </p:nvSpPr>
              <p:spPr bwMode="auto">
                <a:xfrm>
                  <a:off x="1461" y="2927"/>
                  <a:ext cx="14" cy="11"/>
                </a:xfrm>
                <a:custGeom>
                  <a:avLst/>
                  <a:gdLst>
                    <a:gd name="T0" fmla="*/ 4 w 5"/>
                    <a:gd name="T1" fmla="*/ 2 h 4"/>
                    <a:gd name="T2" fmla="*/ 5 w 5"/>
                    <a:gd name="T3" fmla="*/ 2 h 4"/>
                    <a:gd name="T4" fmla="*/ 4 w 5"/>
                    <a:gd name="T5" fmla="*/ 1 h 4"/>
                    <a:gd name="T6" fmla="*/ 3 w 5"/>
                    <a:gd name="T7" fmla="*/ 0 h 4"/>
                    <a:gd name="T8" fmla="*/ 2 w 5"/>
                    <a:gd name="T9" fmla="*/ 0 h 4"/>
                    <a:gd name="T10" fmla="*/ 1 w 5"/>
                    <a:gd name="T11" fmla="*/ 1 h 4"/>
                    <a:gd name="T12" fmla="*/ 0 w 5"/>
                    <a:gd name="T13" fmla="*/ 2 h 4"/>
                    <a:gd name="T14" fmla="*/ 0 w 5"/>
                    <a:gd name="T15" fmla="*/ 3 h 4"/>
                    <a:gd name="T16" fmla="*/ 1 w 5"/>
                    <a:gd name="T17" fmla="*/ 4 h 4"/>
                    <a:gd name="T18" fmla="*/ 4 w 5"/>
                    <a:gd name="T1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4">
                      <a:moveTo>
                        <a:pt x="4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1"/>
                        <a:pt x="1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4"/>
                        <a:pt x="3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7" name="Freeform 982"/>
                <p:cNvSpPr>
                  <a:spLocks/>
                </p:cNvSpPr>
                <p:nvPr userDrawn="1"/>
              </p:nvSpPr>
              <p:spPr bwMode="auto">
                <a:xfrm>
                  <a:off x="1599" y="2905"/>
                  <a:ext cx="6" cy="2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2 w 2"/>
                    <a:gd name="T7" fmla="*/ 0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8" name="Freeform 983"/>
                <p:cNvSpPr>
                  <a:spLocks/>
                </p:cNvSpPr>
                <p:nvPr userDrawn="1"/>
              </p:nvSpPr>
              <p:spPr bwMode="auto">
                <a:xfrm>
                  <a:off x="977" y="2921"/>
                  <a:ext cx="13" cy="14"/>
                </a:xfrm>
                <a:custGeom>
                  <a:avLst/>
                  <a:gdLst>
                    <a:gd name="T0" fmla="*/ 1 w 5"/>
                    <a:gd name="T1" fmla="*/ 5 h 5"/>
                    <a:gd name="T2" fmla="*/ 2 w 5"/>
                    <a:gd name="T3" fmla="*/ 4 h 5"/>
                    <a:gd name="T4" fmla="*/ 3 w 5"/>
                    <a:gd name="T5" fmla="*/ 2 h 5"/>
                    <a:gd name="T6" fmla="*/ 5 w 5"/>
                    <a:gd name="T7" fmla="*/ 1 h 5"/>
                    <a:gd name="T8" fmla="*/ 5 w 5"/>
                    <a:gd name="T9" fmla="*/ 0 h 5"/>
                    <a:gd name="T10" fmla="*/ 4 w 5"/>
                    <a:gd name="T11" fmla="*/ 0 h 5"/>
                    <a:gd name="T12" fmla="*/ 3 w 5"/>
                    <a:gd name="T13" fmla="*/ 0 h 5"/>
                    <a:gd name="T14" fmla="*/ 3 w 5"/>
                    <a:gd name="T15" fmla="*/ 1 h 5"/>
                    <a:gd name="T16" fmla="*/ 1 w 5"/>
                    <a:gd name="T17" fmla="*/ 1 h 5"/>
                    <a:gd name="T18" fmla="*/ 0 w 5"/>
                    <a:gd name="T19" fmla="*/ 2 h 5"/>
                    <a:gd name="T20" fmla="*/ 1 w 5"/>
                    <a:gd name="T2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1" y="5"/>
                      </a:moveTo>
                      <a:cubicBezTo>
                        <a:pt x="1" y="5"/>
                        <a:pt x="2" y="4"/>
                        <a:pt x="2" y="4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4" y="2"/>
                        <a:pt x="5" y="2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2"/>
                        <a:pt x="2" y="1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9" name="Freeform 984"/>
                <p:cNvSpPr>
                  <a:spLocks/>
                </p:cNvSpPr>
                <p:nvPr userDrawn="1"/>
              </p:nvSpPr>
              <p:spPr bwMode="auto">
                <a:xfrm>
                  <a:off x="1280" y="2932"/>
                  <a:ext cx="19" cy="11"/>
                </a:xfrm>
                <a:custGeom>
                  <a:avLst/>
                  <a:gdLst>
                    <a:gd name="T0" fmla="*/ 6 w 7"/>
                    <a:gd name="T1" fmla="*/ 0 h 4"/>
                    <a:gd name="T2" fmla="*/ 5 w 7"/>
                    <a:gd name="T3" fmla="*/ 1 h 4"/>
                    <a:gd name="T4" fmla="*/ 3 w 7"/>
                    <a:gd name="T5" fmla="*/ 1 h 4"/>
                    <a:gd name="T6" fmla="*/ 2 w 7"/>
                    <a:gd name="T7" fmla="*/ 0 h 4"/>
                    <a:gd name="T8" fmla="*/ 1 w 7"/>
                    <a:gd name="T9" fmla="*/ 1 h 4"/>
                    <a:gd name="T10" fmla="*/ 2 w 7"/>
                    <a:gd name="T11" fmla="*/ 2 h 4"/>
                    <a:gd name="T12" fmla="*/ 3 w 7"/>
                    <a:gd name="T13" fmla="*/ 3 h 4"/>
                    <a:gd name="T14" fmla="*/ 5 w 7"/>
                    <a:gd name="T15" fmla="*/ 3 h 4"/>
                    <a:gd name="T16" fmla="*/ 6 w 7"/>
                    <a:gd name="T17" fmla="*/ 2 h 4"/>
                    <a:gd name="T18" fmla="*/ 7 w 7"/>
                    <a:gd name="T19" fmla="*/ 1 h 4"/>
                    <a:gd name="T20" fmla="*/ 6 w 7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4">
                      <a:moveTo>
                        <a:pt x="6" y="0"/>
                      </a:moveTo>
                      <a:cubicBezTo>
                        <a:pt x="5" y="0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4" y="3"/>
                        <a:pt x="4" y="4"/>
                        <a:pt x="5" y="3"/>
                      </a:cubicBezTo>
                      <a:cubicBezTo>
                        <a:pt x="5" y="3"/>
                        <a:pt x="5" y="2"/>
                        <a:pt x="6" y="2"/>
                      </a:cubicBezTo>
                      <a:cubicBezTo>
                        <a:pt x="6" y="2"/>
                        <a:pt x="7" y="2"/>
                        <a:pt x="7" y="1"/>
                      </a:cubicBezTo>
                      <a:cubicBezTo>
                        <a:pt x="7" y="0"/>
                        <a:pt x="6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0" name="Freeform 985"/>
                <p:cNvSpPr>
                  <a:spLocks/>
                </p:cNvSpPr>
                <p:nvPr userDrawn="1"/>
              </p:nvSpPr>
              <p:spPr bwMode="auto">
                <a:xfrm>
                  <a:off x="1356" y="2932"/>
                  <a:ext cx="8" cy="11"/>
                </a:xfrm>
                <a:custGeom>
                  <a:avLst/>
                  <a:gdLst>
                    <a:gd name="T0" fmla="*/ 1 w 3"/>
                    <a:gd name="T1" fmla="*/ 2 h 4"/>
                    <a:gd name="T2" fmla="*/ 1 w 3"/>
                    <a:gd name="T3" fmla="*/ 3 h 4"/>
                    <a:gd name="T4" fmla="*/ 2 w 3"/>
                    <a:gd name="T5" fmla="*/ 3 h 4"/>
                    <a:gd name="T6" fmla="*/ 3 w 3"/>
                    <a:gd name="T7" fmla="*/ 1 h 4"/>
                    <a:gd name="T8" fmla="*/ 2 w 3"/>
                    <a:gd name="T9" fmla="*/ 0 h 4"/>
                    <a:gd name="T10" fmla="*/ 1 w 3"/>
                    <a:gd name="T11" fmla="*/ 1 h 4"/>
                    <a:gd name="T12" fmla="*/ 1 w 3"/>
                    <a:gd name="T1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4">
                      <a:moveTo>
                        <a:pt x="1" y="2"/>
                      </a:moveTo>
                      <a:cubicBezTo>
                        <a:pt x="1" y="2"/>
                        <a:pt x="0" y="3"/>
                        <a:pt x="1" y="3"/>
                      </a:cubicBez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1" name="Freeform 986"/>
                <p:cNvSpPr>
                  <a:spLocks/>
                </p:cNvSpPr>
                <p:nvPr userDrawn="1"/>
              </p:nvSpPr>
              <p:spPr bwMode="auto">
                <a:xfrm>
                  <a:off x="1337" y="2935"/>
                  <a:ext cx="2" cy="3"/>
                </a:xfrm>
                <a:custGeom>
                  <a:avLst/>
                  <a:gdLst>
                    <a:gd name="T0" fmla="*/ 2 w 2"/>
                    <a:gd name="T1" fmla="*/ 0 h 3"/>
                    <a:gd name="T2" fmla="*/ 0 w 2"/>
                    <a:gd name="T3" fmla="*/ 0 h 3"/>
                    <a:gd name="T4" fmla="*/ 0 w 2"/>
                    <a:gd name="T5" fmla="*/ 0 h 3"/>
                    <a:gd name="T6" fmla="*/ 0 w 2"/>
                    <a:gd name="T7" fmla="*/ 3 h 3"/>
                    <a:gd name="T8" fmla="*/ 2 w 2"/>
                    <a:gd name="T9" fmla="*/ 3 h 3"/>
                    <a:gd name="T10" fmla="*/ 2 w 2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" y="3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2" name="Freeform 987"/>
                <p:cNvSpPr>
                  <a:spLocks/>
                </p:cNvSpPr>
                <p:nvPr userDrawn="1"/>
              </p:nvSpPr>
              <p:spPr bwMode="auto">
                <a:xfrm>
                  <a:off x="1388" y="2935"/>
                  <a:ext cx="22" cy="14"/>
                </a:xfrm>
                <a:custGeom>
                  <a:avLst/>
                  <a:gdLst>
                    <a:gd name="T0" fmla="*/ 3 w 8"/>
                    <a:gd name="T1" fmla="*/ 3 h 5"/>
                    <a:gd name="T2" fmla="*/ 4 w 8"/>
                    <a:gd name="T3" fmla="*/ 4 h 5"/>
                    <a:gd name="T4" fmla="*/ 5 w 8"/>
                    <a:gd name="T5" fmla="*/ 5 h 5"/>
                    <a:gd name="T6" fmla="*/ 7 w 8"/>
                    <a:gd name="T7" fmla="*/ 4 h 5"/>
                    <a:gd name="T8" fmla="*/ 8 w 8"/>
                    <a:gd name="T9" fmla="*/ 3 h 5"/>
                    <a:gd name="T10" fmla="*/ 7 w 8"/>
                    <a:gd name="T11" fmla="*/ 1 h 5"/>
                    <a:gd name="T12" fmla="*/ 4 w 8"/>
                    <a:gd name="T13" fmla="*/ 3 h 5"/>
                    <a:gd name="T14" fmla="*/ 4 w 8"/>
                    <a:gd name="T15" fmla="*/ 3 h 5"/>
                    <a:gd name="T16" fmla="*/ 2 w 8"/>
                    <a:gd name="T17" fmla="*/ 1 h 5"/>
                    <a:gd name="T18" fmla="*/ 1 w 8"/>
                    <a:gd name="T19" fmla="*/ 0 h 5"/>
                    <a:gd name="T20" fmla="*/ 1 w 8"/>
                    <a:gd name="T21" fmla="*/ 0 h 5"/>
                    <a:gd name="T22" fmla="*/ 0 w 8"/>
                    <a:gd name="T23" fmla="*/ 0 h 5"/>
                    <a:gd name="T24" fmla="*/ 0 w 8"/>
                    <a:gd name="T25" fmla="*/ 0 h 5"/>
                    <a:gd name="T26" fmla="*/ 1 w 8"/>
                    <a:gd name="T27" fmla="*/ 2 h 5"/>
                    <a:gd name="T28" fmla="*/ 3 w 8"/>
                    <a:gd name="T2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" h="5">
                      <a:moveTo>
                        <a:pt x="3" y="3"/>
                      </a:moveTo>
                      <a:cubicBezTo>
                        <a:pt x="3" y="4"/>
                        <a:pt x="4" y="4"/>
                        <a:pt x="4" y="4"/>
                      </a:cubicBezTo>
                      <a:cubicBezTo>
                        <a:pt x="4" y="5"/>
                        <a:pt x="5" y="5"/>
                        <a:pt x="5" y="5"/>
                      </a:cubicBezTo>
                      <a:cubicBezTo>
                        <a:pt x="6" y="4"/>
                        <a:pt x="6" y="4"/>
                        <a:pt x="7" y="4"/>
                      </a:cubicBezTo>
                      <a:cubicBezTo>
                        <a:pt x="7" y="3"/>
                        <a:pt x="8" y="3"/>
                        <a:pt x="8" y="3"/>
                      </a:cubicBezTo>
                      <a:cubicBezTo>
                        <a:pt x="8" y="2"/>
                        <a:pt x="8" y="2"/>
                        <a:pt x="7" y="1"/>
                      </a:cubicBezTo>
                      <a:cubicBezTo>
                        <a:pt x="6" y="0"/>
                        <a:pt x="5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2"/>
                        <a:pt x="3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2" y="3"/>
                        <a:pt x="2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3" name="Freeform 988"/>
                <p:cNvSpPr>
                  <a:spLocks/>
                </p:cNvSpPr>
                <p:nvPr userDrawn="1"/>
              </p:nvSpPr>
              <p:spPr bwMode="auto">
                <a:xfrm>
                  <a:off x="1126" y="2927"/>
                  <a:ext cx="13" cy="19"/>
                </a:xfrm>
                <a:custGeom>
                  <a:avLst/>
                  <a:gdLst>
                    <a:gd name="T0" fmla="*/ 4 w 5"/>
                    <a:gd name="T1" fmla="*/ 5 h 7"/>
                    <a:gd name="T2" fmla="*/ 5 w 5"/>
                    <a:gd name="T3" fmla="*/ 4 h 7"/>
                    <a:gd name="T4" fmla="*/ 4 w 5"/>
                    <a:gd name="T5" fmla="*/ 2 h 7"/>
                    <a:gd name="T6" fmla="*/ 3 w 5"/>
                    <a:gd name="T7" fmla="*/ 1 h 7"/>
                    <a:gd name="T8" fmla="*/ 3 w 5"/>
                    <a:gd name="T9" fmla="*/ 0 h 7"/>
                    <a:gd name="T10" fmla="*/ 2 w 5"/>
                    <a:gd name="T11" fmla="*/ 1 h 7"/>
                    <a:gd name="T12" fmla="*/ 2 w 5"/>
                    <a:gd name="T13" fmla="*/ 4 h 7"/>
                    <a:gd name="T14" fmla="*/ 0 w 5"/>
                    <a:gd name="T15" fmla="*/ 5 h 7"/>
                    <a:gd name="T16" fmla="*/ 1 w 5"/>
                    <a:gd name="T17" fmla="*/ 6 h 7"/>
                    <a:gd name="T18" fmla="*/ 2 w 5"/>
                    <a:gd name="T19" fmla="*/ 7 h 7"/>
                    <a:gd name="T20" fmla="*/ 4 w 5"/>
                    <a:gd name="T21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7">
                      <a:moveTo>
                        <a:pt x="4" y="5"/>
                      </a:move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3" y="2"/>
                        <a:pt x="4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1" y="2"/>
                        <a:pt x="2" y="3"/>
                        <a:pt x="2" y="4"/>
                      </a:cubicBezTo>
                      <a:cubicBezTo>
                        <a:pt x="2" y="4"/>
                        <a:pt x="0" y="4"/>
                        <a:pt x="0" y="5"/>
                      </a:cubicBezTo>
                      <a:cubicBezTo>
                        <a:pt x="0" y="6"/>
                        <a:pt x="0" y="6"/>
                        <a:pt x="1" y="6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3" y="6"/>
                        <a:pt x="3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4" name="Freeform 989"/>
                <p:cNvSpPr>
                  <a:spLocks/>
                </p:cNvSpPr>
                <p:nvPr userDrawn="1"/>
              </p:nvSpPr>
              <p:spPr bwMode="auto">
                <a:xfrm>
                  <a:off x="584" y="2918"/>
                  <a:ext cx="11" cy="9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3 w 4"/>
                    <a:gd name="T5" fmla="*/ 0 h 3"/>
                    <a:gd name="T6" fmla="*/ 2 w 4"/>
                    <a:gd name="T7" fmla="*/ 0 h 3"/>
                    <a:gd name="T8" fmla="*/ 1 w 4"/>
                    <a:gd name="T9" fmla="*/ 1 h 3"/>
                    <a:gd name="T10" fmla="*/ 0 w 4"/>
                    <a:gd name="T11" fmla="*/ 2 h 3"/>
                    <a:gd name="T12" fmla="*/ 1 w 4"/>
                    <a:gd name="T13" fmla="*/ 2 h 3"/>
                    <a:gd name="T14" fmla="*/ 3 w 4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4" y="1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5" name="Freeform 990"/>
                <p:cNvSpPr>
                  <a:spLocks/>
                </p:cNvSpPr>
                <p:nvPr userDrawn="1"/>
              </p:nvSpPr>
              <p:spPr bwMode="auto">
                <a:xfrm>
                  <a:off x="1299" y="2935"/>
                  <a:ext cx="13" cy="8"/>
                </a:xfrm>
                <a:custGeom>
                  <a:avLst/>
                  <a:gdLst>
                    <a:gd name="T0" fmla="*/ 4 w 5"/>
                    <a:gd name="T1" fmla="*/ 1 h 3"/>
                    <a:gd name="T2" fmla="*/ 1 w 5"/>
                    <a:gd name="T3" fmla="*/ 1 h 3"/>
                    <a:gd name="T4" fmla="*/ 1 w 5"/>
                    <a:gd name="T5" fmla="*/ 2 h 3"/>
                    <a:gd name="T6" fmla="*/ 4 w 5"/>
                    <a:gd name="T7" fmla="*/ 3 h 3"/>
                    <a:gd name="T8" fmla="*/ 4 w 5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2"/>
                        <a:pt x="1" y="2"/>
                      </a:cubicBezTo>
                      <a:cubicBezTo>
                        <a:pt x="1" y="3"/>
                        <a:pt x="4" y="3"/>
                        <a:pt x="4" y="3"/>
                      </a:cubicBezTo>
                      <a:cubicBezTo>
                        <a:pt x="5" y="2"/>
                        <a:pt x="4" y="1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6" name="Freeform 991"/>
                <p:cNvSpPr>
                  <a:spLocks/>
                </p:cNvSpPr>
                <p:nvPr userDrawn="1"/>
              </p:nvSpPr>
              <p:spPr bwMode="auto">
                <a:xfrm>
                  <a:off x="1166" y="2927"/>
                  <a:ext cx="8" cy="8"/>
                </a:xfrm>
                <a:custGeom>
                  <a:avLst/>
                  <a:gdLst>
                    <a:gd name="T0" fmla="*/ 2 w 3"/>
                    <a:gd name="T1" fmla="*/ 2 h 3"/>
                    <a:gd name="T2" fmla="*/ 2 w 3"/>
                    <a:gd name="T3" fmla="*/ 1 h 3"/>
                    <a:gd name="T4" fmla="*/ 2 w 3"/>
                    <a:gd name="T5" fmla="*/ 0 h 3"/>
                    <a:gd name="T6" fmla="*/ 1 w 3"/>
                    <a:gd name="T7" fmla="*/ 0 h 3"/>
                    <a:gd name="T8" fmla="*/ 0 w 3"/>
                    <a:gd name="T9" fmla="*/ 1 h 3"/>
                    <a:gd name="T10" fmla="*/ 1 w 3"/>
                    <a:gd name="T11" fmla="*/ 3 h 3"/>
                    <a:gd name="T12" fmla="*/ 2 w 3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2" y="1"/>
                        <a:pt x="3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7" name="Freeform 992"/>
                <p:cNvSpPr>
                  <a:spLocks/>
                </p:cNvSpPr>
                <p:nvPr userDrawn="1"/>
              </p:nvSpPr>
              <p:spPr bwMode="auto">
                <a:xfrm>
                  <a:off x="1158" y="2927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1 w 2"/>
                    <a:gd name="T5" fmla="*/ 1 h 1"/>
                    <a:gd name="T6" fmla="*/ 2 w 2"/>
                    <a:gd name="T7" fmla="*/ 1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8" name="Freeform 993"/>
                <p:cNvSpPr>
                  <a:spLocks/>
                </p:cNvSpPr>
                <p:nvPr userDrawn="1"/>
              </p:nvSpPr>
              <p:spPr bwMode="auto">
                <a:xfrm>
                  <a:off x="1721" y="2927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1 h 2"/>
                    <a:gd name="T4" fmla="*/ 2 w 2"/>
                    <a:gd name="T5" fmla="*/ 2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9" name="Freeform 994"/>
                <p:cNvSpPr>
                  <a:spLocks/>
                </p:cNvSpPr>
                <p:nvPr userDrawn="1"/>
              </p:nvSpPr>
              <p:spPr bwMode="auto">
                <a:xfrm>
                  <a:off x="262" y="2930"/>
                  <a:ext cx="11" cy="24"/>
                </a:xfrm>
                <a:custGeom>
                  <a:avLst/>
                  <a:gdLst>
                    <a:gd name="T0" fmla="*/ 3 w 4"/>
                    <a:gd name="T1" fmla="*/ 0 h 9"/>
                    <a:gd name="T2" fmla="*/ 2 w 4"/>
                    <a:gd name="T3" fmla="*/ 0 h 9"/>
                    <a:gd name="T4" fmla="*/ 0 w 4"/>
                    <a:gd name="T5" fmla="*/ 2 h 9"/>
                    <a:gd name="T6" fmla="*/ 0 w 4"/>
                    <a:gd name="T7" fmla="*/ 2 h 9"/>
                    <a:gd name="T8" fmla="*/ 1 w 4"/>
                    <a:gd name="T9" fmla="*/ 4 h 9"/>
                    <a:gd name="T10" fmla="*/ 2 w 4"/>
                    <a:gd name="T11" fmla="*/ 7 h 9"/>
                    <a:gd name="T12" fmla="*/ 2 w 4"/>
                    <a:gd name="T13" fmla="*/ 8 h 9"/>
                    <a:gd name="T14" fmla="*/ 4 w 4"/>
                    <a:gd name="T15" fmla="*/ 4 h 9"/>
                    <a:gd name="T16" fmla="*/ 2 w 4"/>
                    <a:gd name="T17" fmla="*/ 3 h 9"/>
                    <a:gd name="T18" fmla="*/ 3 w 4"/>
                    <a:gd name="T19" fmla="*/ 1 h 9"/>
                    <a:gd name="T20" fmla="*/ 3 w 4"/>
                    <a:gd name="T21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9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ubicBezTo>
                        <a:pt x="2" y="5"/>
                        <a:pt x="1" y="6"/>
                        <a:pt x="2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3" y="9"/>
                        <a:pt x="4" y="6"/>
                        <a:pt x="4" y="4"/>
                      </a:cubicBezTo>
                      <a:cubicBezTo>
                        <a:pt x="3" y="4"/>
                        <a:pt x="2" y="4"/>
                        <a:pt x="2" y="3"/>
                      </a:cubicBezTo>
                      <a:cubicBezTo>
                        <a:pt x="2" y="2"/>
                        <a:pt x="3" y="2"/>
                        <a:pt x="3" y="1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0" name="Freeform 995"/>
                <p:cNvSpPr>
                  <a:spLocks/>
                </p:cNvSpPr>
                <p:nvPr userDrawn="1"/>
              </p:nvSpPr>
              <p:spPr bwMode="auto">
                <a:xfrm>
                  <a:off x="1697" y="2930"/>
                  <a:ext cx="5" cy="5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1" name="Freeform 996"/>
                <p:cNvSpPr>
                  <a:spLocks/>
                </p:cNvSpPr>
                <p:nvPr userDrawn="1"/>
              </p:nvSpPr>
              <p:spPr bwMode="auto">
                <a:xfrm>
                  <a:off x="1532" y="2924"/>
                  <a:ext cx="10" cy="11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0 h 4"/>
                    <a:gd name="T4" fmla="*/ 0 w 4"/>
                    <a:gd name="T5" fmla="*/ 1 h 4"/>
                    <a:gd name="T6" fmla="*/ 1 w 4"/>
                    <a:gd name="T7" fmla="*/ 3 h 4"/>
                    <a:gd name="T8" fmla="*/ 2 w 4"/>
                    <a:gd name="T9" fmla="*/ 3 h 4"/>
                    <a:gd name="T10" fmla="*/ 3 w 4"/>
                    <a:gd name="T11" fmla="*/ 3 h 4"/>
                    <a:gd name="T12" fmla="*/ 2 w 4"/>
                    <a:gd name="T1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4"/>
                        <a:pt x="3" y="3"/>
                        <a:pt x="3" y="3"/>
                      </a:cubicBezTo>
                      <a:cubicBezTo>
                        <a:pt x="4" y="2"/>
                        <a:pt x="3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2" name="Freeform 997"/>
                <p:cNvSpPr>
                  <a:spLocks/>
                </p:cNvSpPr>
                <p:nvPr userDrawn="1"/>
              </p:nvSpPr>
              <p:spPr bwMode="auto">
                <a:xfrm>
                  <a:off x="1545" y="2930"/>
                  <a:ext cx="3" cy="5"/>
                </a:xfrm>
                <a:custGeom>
                  <a:avLst/>
                  <a:gdLst>
                    <a:gd name="T0" fmla="*/ 3 w 3"/>
                    <a:gd name="T1" fmla="*/ 2 h 5"/>
                    <a:gd name="T2" fmla="*/ 3 w 3"/>
                    <a:gd name="T3" fmla="*/ 2 h 5"/>
                    <a:gd name="T4" fmla="*/ 0 w 3"/>
                    <a:gd name="T5" fmla="*/ 0 h 5"/>
                    <a:gd name="T6" fmla="*/ 0 w 3"/>
                    <a:gd name="T7" fmla="*/ 2 h 5"/>
                    <a:gd name="T8" fmla="*/ 0 w 3"/>
                    <a:gd name="T9" fmla="*/ 5 h 5"/>
                    <a:gd name="T10" fmla="*/ 3 w 3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5">
                      <a:moveTo>
                        <a:pt x="3" y="2"/>
                      </a:moveTo>
                      <a:lnTo>
                        <a:pt x="3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5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3" name="Freeform 998"/>
                <p:cNvSpPr>
                  <a:spLocks/>
                </p:cNvSpPr>
                <p:nvPr userDrawn="1"/>
              </p:nvSpPr>
              <p:spPr bwMode="auto">
                <a:xfrm>
                  <a:off x="1699" y="2921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4" name="Freeform 999"/>
                <p:cNvSpPr>
                  <a:spLocks/>
                </p:cNvSpPr>
                <p:nvPr userDrawn="1"/>
              </p:nvSpPr>
              <p:spPr bwMode="auto">
                <a:xfrm>
                  <a:off x="1583" y="2924"/>
                  <a:ext cx="8" cy="6"/>
                </a:xfrm>
                <a:custGeom>
                  <a:avLst/>
                  <a:gdLst>
                    <a:gd name="T0" fmla="*/ 3 w 3"/>
                    <a:gd name="T1" fmla="*/ 1 h 2"/>
                    <a:gd name="T2" fmla="*/ 1 w 3"/>
                    <a:gd name="T3" fmla="*/ 0 h 2"/>
                    <a:gd name="T4" fmla="*/ 0 w 3"/>
                    <a:gd name="T5" fmla="*/ 1 h 2"/>
                    <a:gd name="T6" fmla="*/ 1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5" name="Freeform 1000"/>
                <p:cNvSpPr>
                  <a:spLocks/>
                </p:cNvSpPr>
                <p:nvPr userDrawn="1"/>
              </p:nvSpPr>
              <p:spPr bwMode="auto">
                <a:xfrm>
                  <a:off x="1423" y="2916"/>
                  <a:ext cx="8" cy="19"/>
                </a:xfrm>
                <a:custGeom>
                  <a:avLst/>
                  <a:gdLst>
                    <a:gd name="T0" fmla="*/ 3 w 3"/>
                    <a:gd name="T1" fmla="*/ 6 h 7"/>
                    <a:gd name="T2" fmla="*/ 3 w 3"/>
                    <a:gd name="T3" fmla="*/ 4 h 7"/>
                    <a:gd name="T4" fmla="*/ 3 w 3"/>
                    <a:gd name="T5" fmla="*/ 2 h 7"/>
                    <a:gd name="T6" fmla="*/ 2 w 3"/>
                    <a:gd name="T7" fmla="*/ 1 h 7"/>
                    <a:gd name="T8" fmla="*/ 1 w 3"/>
                    <a:gd name="T9" fmla="*/ 0 h 7"/>
                    <a:gd name="T10" fmla="*/ 0 w 3"/>
                    <a:gd name="T11" fmla="*/ 0 h 7"/>
                    <a:gd name="T12" fmla="*/ 0 w 3"/>
                    <a:gd name="T13" fmla="*/ 0 h 7"/>
                    <a:gd name="T14" fmla="*/ 0 w 3"/>
                    <a:gd name="T15" fmla="*/ 1 h 7"/>
                    <a:gd name="T16" fmla="*/ 1 w 3"/>
                    <a:gd name="T17" fmla="*/ 2 h 7"/>
                    <a:gd name="T18" fmla="*/ 1 w 3"/>
                    <a:gd name="T19" fmla="*/ 4 h 7"/>
                    <a:gd name="T20" fmla="*/ 0 w 3"/>
                    <a:gd name="T21" fmla="*/ 5 h 7"/>
                    <a:gd name="T22" fmla="*/ 1 w 3"/>
                    <a:gd name="T23" fmla="*/ 6 h 7"/>
                    <a:gd name="T24" fmla="*/ 2 w 3"/>
                    <a:gd name="T25" fmla="*/ 6 h 7"/>
                    <a:gd name="T26" fmla="*/ 3 w 3"/>
                    <a:gd name="T27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" h="7">
                      <a:moveTo>
                        <a:pt x="3" y="6"/>
                      </a:moveTo>
                      <a:cubicBezTo>
                        <a:pt x="3" y="5"/>
                        <a:pt x="3" y="5"/>
                        <a:pt x="3" y="4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3" y="2"/>
                        <a:pt x="2" y="2"/>
                        <a:pt x="2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4"/>
                      </a:cubicBezTo>
                      <a:cubicBezTo>
                        <a:pt x="1" y="4"/>
                        <a:pt x="0" y="4"/>
                        <a:pt x="0" y="5"/>
                      </a:cubicBezTo>
                      <a:cubicBezTo>
                        <a:pt x="0" y="6"/>
                        <a:pt x="0" y="6"/>
                        <a:pt x="1" y="6"/>
                      </a:cubicBezTo>
                      <a:cubicBezTo>
                        <a:pt x="1" y="7"/>
                        <a:pt x="2" y="7"/>
                        <a:pt x="2" y="6"/>
                      </a:cubicBezTo>
                      <a:lnTo>
                        <a:pt x="3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6" name="Freeform 1001"/>
                <p:cNvSpPr>
                  <a:spLocks/>
                </p:cNvSpPr>
                <p:nvPr userDrawn="1"/>
              </p:nvSpPr>
              <p:spPr bwMode="auto">
                <a:xfrm>
                  <a:off x="758" y="2938"/>
                  <a:ext cx="10" cy="14"/>
                </a:xfrm>
                <a:custGeom>
                  <a:avLst/>
                  <a:gdLst>
                    <a:gd name="T0" fmla="*/ 1 w 4"/>
                    <a:gd name="T1" fmla="*/ 4 h 5"/>
                    <a:gd name="T2" fmla="*/ 2 w 4"/>
                    <a:gd name="T3" fmla="*/ 4 h 5"/>
                    <a:gd name="T4" fmla="*/ 4 w 4"/>
                    <a:gd name="T5" fmla="*/ 4 h 5"/>
                    <a:gd name="T6" fmla="*/ 3 w 4"/>
                    <a:gd name="T7" fmla="*/ 2 h 5"/>
                    <a:gd name="T8" fmla="*/ 4 w 4"/>
                    <a:gd name="T9" fmla="*/ 1 h 5"/>
                    <a:gd name="T10" fmla="*/ 4 w 4"/>
                    <a:gd name="T11" fmla="*/ 0 h 5"/>
                    <a:gd name="T12" fmla="*/ 3 w 4"/>
                    <a:gd name="T13" fmla="*/ 0 h 5"/>
                    <a:gd name="T14" fmla="*/ 2 w 4"/>
                    <a:gd name="T15" fmla="*/ 1 h 5"/>
                    <a:gd name="T16" fmla="*/ 1 w 4"/>
                    <a:gd name="T17" fmla="*/ 2 h 5"/>
                    <a:gd name="T18" fmla="*/ 1 w 4"/>
                    <a:gd name="T1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5">
                      <a:moveTo>
                        <a:pt x="1" y="4"/>
                      </a:moveTo>
                      <a:cubicBezTo>
                        <a:pt x="1" y="5"/>
                        <a:pt x="2" y="5"/>
                        <a:pt x="2" y="4"/>
                      </a:cubicBezTo>
                      <a:cubicBezTo>
                        <a:pt x="3" y="4"/>
                        <a:pt x="3" y="4"/>
                        <a:pt x="4" y="4"/>
                      </a:cubicBezTo>
                      <a:cubicBezTo>
                        <a:pt x="4" y="3"/>
                        <a:pt x="3" y="3"/>
                        <a:pt x="3" y="2"/>
                      </a:cubicBezTo>
                      <a:cubicBezTo>
                        <a:pt x="3" y="1"/>
                        <a:pt x="4" y="1"/>
                        <a:pt x="4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7" name="Freeform 1002"/>
                <p:cNvSpPr>
                  <a:spLocks/>
                </p:cNvSpPr>
                <p:nvPr userDrawn="1"/>
              </p:nvSpPr>
              <p:spPr bwMode="auto">
                <a:xfrm>
                  <a:off x="731" y="2927"/>
                  <a:ext cx="8" cy="8"/>
                </a:xfrm>
                <a:custGeom>
                  <a:avLst/>
                  <a:gdLst>
                    <a:gd name="T0" fmla="*/ 0 w 3"/>
                    <a:gd name="T1" fmla="*/ 2 h 3"/>
                    <a:gd name="T2" fmla="*/ 1 w 3"/>
                    <a:gd name="T3" fmla="*/ 2 h 3"/>
                    <a:gd name="T4" fmla="*/ 3 w 3"/>
                    <a:gd name="T5" fmla="*/ 1 h 3"/>
                    <a:gd name="T6" fmla="*/ 3 w 3"/>
                    <a:gd name="T7" fmla="*/ 0 h 3"/>
                    <a:gd name="T8" fmla="*/ 2 w 3"/>
                    <a:gd name="T9" fmla="*/ 0 h 3"/>
                    <a:gd name="T10" fmla="*/ 0 w 3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0" y="2"/>
                      </a:moveTo>
                      <a:cubicBezTo>
                        <a:pt x="0" y="3"/>
                        <a:pt x="1" y="3"/>
                        <a:pt x="1" y="2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8" name="Freeform 1003"/>
                <p:cNvSpPr>
                  <a:spLocks/>
                </p:cNvSpPr>
                <p:nvPr userDrawn="1"/>
              </p:nvSpPr>
              <p:spPr bwMode="auto">
                <a:xfrm>
                  <a:off x="1109" y="2932"/>
                  <a:ext cx="14" cy="11"/>
                </a:xfrm>
                <a:custGeom>
                  <a:avLst/>
                  <a:gdLst>
                    <a:gd name="T0" fmla="*/ 0 w 5"/>
                    <a:gd name="T1" fmla="*/ 3 h 4"/>
                    <a:gd name="T2" fmla="*/ 1 w 5"/>
                    <a:gd name="T3" fmla="*/ 3 h 4"/>
                    <a:gd name="T4" fmla="*/ 1 w 5"/>
                    <a:gd name="T5" fmla="*/ 4 h 4"/>
                    <a:gd name="T6" fmla="*/ 3 w 5"/>
                    <a:gd name="T7" fmla="*/ 3 h 4"/>
                    <a:gd name="T8" fmla="*/ 5 w 5"/>
                    <a:gd name="T9" fmla="*/ 2 h 4"/>
                    <a:gd name="T10" fmla="*/ 4 w 5"/>
                    <a:gd name="T11" fmla="*/ 1 h 4"/>
                    <a:gd name="T12" fmla="*/ 3 w 5"/>
                    <a:gd name="T13" fmla="*/ 1 h 4"/>
                    <a:gd name="T14" fmla="*/ 2 w 5"/>
                    <a:gd name="T15" fmla="*/ 1 h 4"/>
                    <a:gd name="T16" fmla="*/ 0 w 5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4">
                      <a:moveTo>
                        <a:pt x="0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3"/>
                      </a:cubicBezTo>
                      <a:cubicBezTo>
                        <a:pt x="4" y="3"/>
                        <a:pt x="5" y="3"/>
                        <a:pt x="5" y="2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9" name="Freeform 1004"/>
                <p:cNvSpPr>
                  <a:spLocks/>
                </p:cNvSpPr>
                <p:nvPr userDrawn="1"/>
              </p:nvSpPr>
              <p:spPr bwMode="auto">
                <a:xfrm>
                  <a:off x="782" y="2935"/>
                  <a:ext cx="11" cy="19"/>
                </a:xfrm>
                <a:custGeom>
                  <a:avLst/>
                  <a:gdLst>
                    <a:gd name="T0" fmla="*/ 2 w 4"/>
                    <a:gd name="T1" fmla="*/ 7 h 7"/>
                    <a:gd name="T2" fmla="*/ 3 w 4"/>
                    <a:gd name="T3" fmla="*/ 7 h 7"/>
                    <a:gd name="T4" fmla="*/ 3 w 4"/>
                    <a:gd name="T5" fmla="*/ 7 h 7"/>
                    <a:gd name="T6" fmla="*/ 4 w 4"/>
                    <a:gd name="T7" fmla="*/ 4 h 7"/>
                    <a:gd name="T8" fmla="*/ 3 w 4"/>
                    <a:gd name="T9" fmla="*/ 2 h 7"/>
                    <a:gd name="T10" fmla="*/ 2 w 4"/>
                    <a:gd name="T11" fmla="*/ 1 h 7"/>
                    <a:gd name="T12" fmla="*/ 1 w 4"/>
                    <a:gd name="T13" fmla="*/ 0 h 7"/>
                    <a:gd name="T14" fmla="*/ 1 w 4"/>
                    <a:gd name="T15" fmla="*/ 0 h 7"/>
                    <a:gd name="T16" fmla="*/ 0 w 4"/>
                    <a:gd name="T17" fmla="*/ 0 h 7"/>
                    <a:gd name="T18" fmla="*/ 0 w 4"/>
                    <a:gd name="T19" fmla="*/ 0 h 7"/>
                    <a:gd name="T20" fmla="*/ 2 w 4"/>
                    <a:gd name="T21" fmla="*/ 3 h 7"/>
                    <a:gd name="T22" fmla="*/ 2 w 4"/>
                    <a:gd name="T23" fmla="*/ 4 h 7"/>
                    <a:gd name="T24" fmla="*/ 2 w 4"/>
                    <a:gd name="T2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" h="7">
                      <a:moveTo>
                        <a:pt x="2" y="7"/>
                      </a:move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4" y="3"/>
                        <a:pt x="4" y="3"/>
                        <a:pt x="3" y="2"/>
                      </a:cubicBezTo>
                      <a:cubicBezTo>
                        <a:pt x="3" y="2"/>
                        <a:pt x="3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2" y="4"/>
                      </a:cubicBezTo>
                      <a:cubicBezTo>
                        <a:pt x="2" y="5"/>
                        <a:pt x="1" y="6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0" name="Freeform 1005"/>
                <p:cNvSpPr>
                  <a:spLocks/>
                </p:cNvSpPr>
                <p:nvPr userDrawn="1"/>
              </p:nvSpPr>
              <p:spPr bwMode="auto">
                <a:xfrm>
                  <a:off x="482" y="2924"/>
                  <a:ext cx="10" cy="11"/>
                </a:xfrm>
                <a:custGeom>
                  <a:avLst/>
                  <a:gdLst>
                    <a:gd name="T0" fmla="*/ 4 w 4"/>
                    <a:gd name="T1" fmla="*/ 3 h 4"/>
                    <a:gd name="T2" fmla="*/ 3 w 4"/>
                    <a:gd name="T3" fmla="*/ 1 h 4"/>
                    <a:gd name="T4" fmla="*/ 1 w 4"/>
                    <a:gd name="T5" fmla="*/ 1 h 4"/>
                    <a:gd name="T6" fmla="*/ 1 w 4"/>
                    <a:gd name="T7" fmla="*/ 1 h 4"/>
                    <a:gd name="T8" fmla="*/ 1 w 4"/>
                    <a:gd name="T9" fmla="*/ 1 h 4"/>
                    <a:gd name="T10" fmla="*/ 2 w 4"/>
                    <a:gd name="T11" fmla="*/ 3 h 4"/>
                    <a:gd name="T12" fmla="*/ 3 w 4"/>
                    <a:gd name="T13" fmla="*/ 4 h 4"/>
                    <a:gd name="T14" fmla="*/ 4 w 4"/>
                    <a:gd name="T15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2"/>
                        <a:pt x="3" y="2"/>
                        <a:pt x="3" y="1"/>
                      </a:cubicBezTo>
                      <a:cubicBezTo>
                        <a:pt x="2" y="1"/>
                        <a:pt x="2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1" y="2"/>
                        <a:pt x="2" y="3"/>
                      </a:cubicBezTo>
                      <a:cubicBezTo>
                        <a:pt x="2" y="3"/>
                        <a:pt x="2" y="4"/>
                        <a:pt x="3" y="4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1" name="Freeform 1006"/>
                <p:cNvSpPr>
                  <a:spLocks/>
                </p:cNvSpPr>
                <p:nvPr userDrawn="1"/>
              </p:nvSpPr>
              <p:spPr bwMode="auto">
                <a:xfrm>
                  <a:off x="506" y="2927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2" name="Freeform 1007"/>
                <p:cNvSpPr>
                  <a:spLocks/>
                </p:cNvSpPr>
                <p:nvPr userDrawn="1"/>
              </p:nvSpPr>
              <p:spPr bwMode="auto">
                <a:xfrm>
                  <a:off x="530" y="2927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3" name="Freeform 1008"/>
                <p:cNvSpPr>
                  <a:spLocks/>
                </p:cNvSpPr>
                <p:nvPr userDrawn="1"/>
              </p:nvSpPr>
              <p:spPr bwMode="auto">
                <a:xfrm>
                  <a:off x="801" y="2930"/>
                  <a:ext cx="16" cy="22"/>
                </a:xfrm>
                <a:custGeom>
                  <a:avLst/>
                  <a:gdLst>
                    <a:gd name="T0" fmla="*/ 2 w 6"/>
                    <a:gd name="T1" fmla="*/ 8 h 8"/>
                    <a:gd name="T2" fmla="*/ 4 w 6"/>
                    <a:gd name="T3" fmla="*/ 8 h 8"/>
                    <a:gd name="T4" fmla="*/ 4 w 6"/>
                    <a:gd name="T5" fmla="*/ 6 h 8"/>
                    <a:gd name="T6" fmla="*/ 4 w 6"/>
                    <a:gd name="T7" fmla="*/ 5 h 8"/>
                    <a:gd name="T8" fmla="*/ 3 w 6"/>
                    <a:gd name="T9" fmla="*/ 5 h 8"/>
                    <a:gd name="T10" fmla="*/ 1 w 6"/>
                    <a:gd name="T11" fmla="*/ 5 h 8"/>
                    <a:gd name="T12" fmla="*/ 4 w 6"/>
                    <a:gd name="T13" fmla="*/ 3 h 8"/>
                    <a:gd name="T14" fmla="*/ 4 w 6"/>
                    <a:gd name="T15" fmla="*/ 2 h 8"/>
                    <a:gd name="T16" fmla="*/ 6 w 6"/>
                    <a:gd name="T17" fmla="*/ 1 h 8"/>
                    <a:gd name="T18" fmla="*/ 5 w 6"/>
                    <a:gd name="T19" fmla="*/ 0 h 8"/>
                    <a:gd name="T20" fmla="*/ 5 w 6"/>
                    <a:gd name="T21" fmla="*/ 0 h 8"/>
                    <a:gd name="T22" fmla="*/ 3 w 6"/>
                    <a:gd name="T23" fmla="*/ 2 h 8"/>
                    <a:gd name="T24" fmla="*/ 2 w 6"/>
                    <a:gd name="T25" fmla="*/ 2 h 8"/>
                    <a:gd name="T26" fmla="*/ 1 w 6"/>
                    <a:gd name="T27" fmla="*/ 3 h 8"/>
                    <a:gd name="T28" fmla="*/ 0 w 6"/>
                    <a:gd name="T29" fmla="*/ 4 h 8"/>
                    <a:gd name="T30" fmla="*/ 0 w 6"/>
                    <a:gd name="T31" fmla="*/ 5 h 8"/>
                    <a:gd name="T32" fmla="*/ 1 w 6"/>
                    <a:gd name="T33" fmla="*/ 5 h 8"/>
                    <a:gd name="T34" fmla="*/ 2 w 6"/>
                    <a:gd name="T3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" h="8">
                      <a:moveTo>
                        <a:pt x="2" y="8"/>
                      </a:moveTo>
                      <a:cubicBezTo>
                        <a:pt x="3" y="8"/>
                        <a:pt x="4" y="8"/>
                        <a:pt x="4" y="8"/>
                      </a:cubicBezTo>
                      <a:cubicBezTo>
                        <a:pt x="4" y="7"/>
                        <a:pt x="5" y="6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1" y="5"/>
                        <a:pt x="1" y="5"/>
                      </a:cubicBezTo>
                      <a:cubicBezTo>
                        <a:pt x="1" y="3"/>
                        <a:pt x="3" y="4"/>
                        <a:pt x="4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2"/>
                        <a:pt x="6" y="2"/>
                        <a:pt x="6" y="1"/>
                      </a:cubicBezTo>
                      <a:cubicBezTo>
                        <a:pt x="6" y="1"/>
                        <a:pt x="6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1"/>
                        <a:pt x="4" y="2"/>
                        <a:pt x="3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2"/>
                        <a:pt x="1" y="3"/>
                        <a:pt x="1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5"/>
                        <a:pt x="1" y="5"/>
                      </a:cubicBezTo>
                      <a:cubicBezTo>
                        <a:pt x="1" y="6"/>
                        <a:pt x="1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4" name="Rectangle 1009"/>
                <p:cNvSpPr>
                  <a:spLocks noChangeArrowheads="1"/>
                </p:cNvSpPr>
                <p:nvPr userDrawn="1"/>
              </p:nvSpPr>
              <p:spPr bwMode="auto">
                <a:xfrm>
                  <a:off x="1004" y="2930"/>
                  <a:ext cx="3" cy="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5" name="Freeform 1010"/>
                <p:cNvSpPr>
                  <a:spLocks/>
                </p:cNvSpPr>
                <p:nvPr userDrawn="1"/>
              </p:nvSpPr>
              <p:spPr bwMode="auto">
                <a:xfrm>
                  <a:off x="817" y="2941"/>
                  <a:ext cx="3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6" name="Freeform 1011"/>
                <p:cNvSpPr>
                  <a:spLocks/>
                </p:cNvSpPr>
                <p:nvPr userDrawn="1"/>
              </p:nvSpPr>
              <p:spPr bwMode="auto">
                <a:xfrm>
                  <a:off x="993" y="2930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2 h 2"/>
                    <a:gd name="T4" fmla="*/ 2 w 2"/>
                    <a:gd name="T5" fmla="*/ 1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7" name="Freeform 1012"/>
                <p:cNvSpPr>
                  <a:spLocks/>
                </p:cNvSpPr>
                <p:nvPr userDrawn="1"/>
              </p:nvSpPr>
              <p:spPr bwMode="auto">
                <a:xfrm>
                  <a:off x="1012" y="2930"/>
                  <a:ext cx="3" cy="5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  <a:gd name="T8" fmla="*/ 1 w 1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8" name="Freeform 1013"/>
                <p:cNvSpPr>
                  <a:spLocks/>
                </p:cNvSpPr>
                <p:nvPr userDrawn="1"/>
              </p:nvSpPr>
              <p:spPr bwMode="auto">
                <a:xfrm>
                  <a:off x="1020" y="2927"/>
                  <a:ext cx="6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  <a:gd name="T10" fmla="*/ 1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9" name="Freeform 1014"/>
                <p:cNvSpPr>
                  <a:spLocks/>
                </p:cNvSpPr>
                <p:nvPr userDrawn="1"/>
              </p:nvSpPr>
              <p:spPr bwMode="auto">
                <a:xfrm>
                  <a:off x="909" y="2930"/>
                  <a:ext cx="8" cy="5"/>
                </a:xfrm>
                <a:custGeom>
                  <a:avLst/>
                  <a:gdLst>
                    <a:gd name="T0" fmla="*/ 2 w 3"/>
                    <a:gd name="T1" fmla="*/ 1 h 2"/>
                    <a:gd name="T2" fmla="*/ 2 w 3"/>
                    <a:gd name="T3" fmla="*/ 1 h 2"/>
                    <a:gd name="T4" fmla="*/ 2 w 3"/>
                    <a:gd name="T5" fmla="*/ 0 h 2"/>
                    <a:gd name="T6" fmla="*/ 0 w 3"/>
                    <a:gd name="T7" fmla="*/ 0 h 2"/>
                    <a:gd name="T8" fmla="*/ 0 w 3"/>
                    <a:gd name="T9" fmla="*/ 0 h 2"/>
                    <a:gd name="T10" fmla="*/ 0 w 3"/>
                    <a:gd name="T11" fmla="*/ 1 h 2"/>
                    <a:gd name="T12" fmla="*/ 0 w 3"/>
                    <a:gd name="T13" fmla="*/ 2 h 2"/>
                    <a:gd name="T14" fmla="*/ 2 w 3"/>
                    <a:gd name="T15" fmla="*/ 2 h 2"/>
                    <a:gd name="T16" fmla="*/ 2 w 3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0" name="Freeform 1015"/>
                <p:cNvSpPr>
                  <a:spLocks noEditPoints="1"/>
                </p:cNvSpPr>
                <p:nvPr userDrawn="1"/>
              </p:nvSpPr>
              <p:spPr bwMode="auto">
                <a:xfrm>
                  <a:off x="1063" y="2924"/>
                  <a:ext cx="46" cy="39"/>
                </a:xfrm>
                <a:custGeom>
                  <a:avLst/>
                  <a:gdLst>
                    <a:gd name="T0" fmla="*/ 12 w 17"/>
                    <a:gd name="T1" fmla="*/ 11 h 14"/>
                    <a:gd name="T2" fmla="*/ 12 w 17"/>
                    <a:gd name="T3" fmla="*/ 12 h 14"/>
                    <a:gd name="T4" fmla="*/ 15 w 17"/>
                    <a:gd name="T5" fmla="*/ 12 h 14"/>
                    <a:gd name="T6" fmla="*/ 16 w 17"/>
                    <a:gd name="T7" fmla="*/ 8 h 14"/>
                    <a:gd name="T8" fmla="*/ 15 w 17"/>
                    <a:gd name="T9" fmla="*/ 7 h 14"/>
                    <a:gd name="T10" fmla="*/ 14 w 17"/>
                    <a:gd name="T11" fmla="*/ 6 h 14"/>
                    <a:gd name="T12" fmla="*/ 13 w 17"/>
                    <a:gd name="T13" fmla="*/ 7 h 14"/>
                    <a:gd name="T14" fmla="*/ 11 w 17"/>
                    <a:gd name="T15" fmla="*/ 7 h 14"/>
                    <a:gd name="T16" fmla="*/ 11 w 17"/>
                    <a:gd name="T17" fmla="*/ 5 h 14"/>
                    <a:gd name="T18" fmla="*/ 8 w 17"/>
                    <a:gd name="T19" fmla="*/ 3 h 14"/>
                    <a:gd name="T20" fmla="*/ 8 w 17"/>
                    <a:gd name="T21" fmla="*/ 1 h 14"/>
                    <a:gd name="T22" fmla="*/ 8 w 17"/>
                    <a:gd name="T23" fmla="*/ 1 h 14"/>
                    <a:gd name="T24" fmla="*/ 6 w 17"/>
                    <a:gd name="T25" fmla="*/ 1 h 14"/>
                    <a:gd name="T26" fmla="*/ 6 w 17"/>
                    <a:gd name="T27" fmla="*/ 3 h 14"/>
                    <a:gd name="T28" fmla="*/ 6 w 17"/>
                    <a:gd name="T29" fmla="*/ 4 h 14"/>
                    <a:gd name="T30" fmla="*/ 5 w 17"/>
                    <a:gd name="T31" fmla="*/ 3 h 14"/>
                    <a:gd name="T32" fmla="*/ 5 w 17"/>
                    <a:gd name="T33" fmla="*/ 3 h 14"/>
                    <a:gd name="T34" fmla="*/ 4 w 17"/>
                    <a:gd name="T35" fmla="*/ 2 h 14"/>
                    <a:gd name="T36" fmla="*/ 1 w 17"/>
                    <a:gd name="T37" fmla="*/ 0 h 14"/>
                    <a:gd name="T38" fmla="*/ 0 w 17"/>
                    <a:gd name="T39" fmla="*/ 1 h 14"/>
                    <a:gd name="T40" fmla="*/ 3 w 17"/>
                    <a:gd name="T41" fmla="*/ 2 h 14"/>
                    <a:gd name="T42" fmla="*/ 4 w 17"/>
                    <a:gd name="T43" fmla="*/ 4 h 14"/>
                    <a:gd name="T44" fmla="*/ 5 w 17"/>
                    <a:gd name="T45" fmla="*/ 4 h 14"/>
                    <a:gd name="T46" fmla="*/ 5 w 17"/>
                    <a:gd name="T47" fmla="*/ 5 h 14"/>
                    <a:gd name="T48" fmla="*/ 4 w 17"/>
                    <a:gd name="T49" fmla="*/ 7 h 14"/>
                    <a:gd name="T50" fmla="*/ 4 w 17"/>
                    <a:gd name="T51" fmla="*/ 8 h 14"/>
                    <a:gd name="T52" fmla="*/ 6 w 17"/>
                    <a:gd name="T53" fmla="*/ 8 h 14"/>
                    <a:gd name="T54" fmla="*/ 7 w 17"/>
                    <a:gd name="T55" fmla="*/ 7 h 14"/>
                    <a:gd name="T56" fmla="*/ 11 w 17"/>
                    <a:gd name="T57" fmla="*/ 7 h 14"/>
                    <a:gd name="T58" fmla="*/ 12 w 17"/>
                    <a:gd name="T59" fmla="*/ 11 h 14"/>
                    <a:gd name="T60" fmla="*/ 13 w 17"/>
                    <a:gd name="T61" fmla="*/ 8 h 14"/>
                    <a:gd name="T62" fmla="*/ 14 w 17"/>
                    <a:gd name="T63" fmla="*/ 8 h 14"/>
                    <a:gd name="T64" fmla="*/ 15 w 17"/>
                    <a:gd name="T65" fmla="*/ 8 h 14"/>
                    <a:gd name="T66" fmla="*/ 14 w 17"/>
                    <a:gd name="T67" fmla="*/ 10 h 14"/>
                    <a:gd name="T68" fmla="*/ 13 w 17"/>
                    <a:gd name="T69" fmla="*/ 10 h 14"/>
                    <a:gd name="T70" fmla="*/ 13 w 17"/>
                    <a:gd name="T71" fmla="*/ 8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7" h="14">
                      <a:moveTo>
                        <a:pt x="12" y="11"/>
                      </a:moveTo>
                      <a:cubicBezTo>
                        <a:pt x="12" y="11"/>
                        <a:pt x="11" y="12"/>
                        <a:pt x="12" y="12"/>
                      </a:cubicBezTo>
                      <a:cubicBezTo>
                        <a:pt x="12" y="14"/>
                        <a:pt x="14" y="12"/>
                        <a:pt x="15" y="12"/>
                      </a:cubicBezTo>
                      <a:cubicBezTo>
                        <a:pt x="17" y="12"/>
                        <a:pt x="17" y="9"/>
                        <a:pt x="16" y="8"/>
                      </a:cubicBezTo>
                      <a:cubicBezTo>
                        <a:pt x="16" y="7"/>
                        <a:pt x="16" y="7"/>
                        <a:pt x="15" y="7"/>
                      </a:cubicBezTo>
                      <a:cubicBezTo>
                        <a:pt x="15" y="7"/>
                        <a:pt x="15" y="6"/>
                        <a:pt x="14" y="6"/>
                      </a:cubicBezTo>
                      <a:cubicBezTo>
                        <a:pt x="13" y="6"/>
                        <a:pt x="13" y="7"/>
                        <a:pt x="13" y="7"/>
                      </a:cubicBezTo>
                      <a:cubicBezTo>
                        <a:pt x="12" y="7"/>
                        <a:pt x="12" y="7"/>
                        <a:pt x="11" y="7"/>
                      </a:cubicBezTo>
                      <a:cubicBezTo>
                        <a:pt x="11" y="7"/>
                        <a:pt x="11" y="6"/>
                        <a:pt x="11" y="5"/>
                      </a:cubicBezTo>
                      <a:cubicBezTo>
                        <a:pt x="10" y="5"/>
                        <a:pt x="9" y="4"/>
                        <a:pt x="8" y="3"/>
                      </a:cubicBezTo>
                      <a:cubicBezTo>
                        <a:pt x="8" y="2"/>
                        <a:pt x="9" y="2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6" y="2"/>
                        <a:pt x="7" y="2"/>
                        <a:pt x="6" y="3"/>
                      </a:cubicBezTo>
                      <a:cubicBezTo>
                        <a:pt x="6" y="3"/>
                        <a:pt x="6" y="3"/>
                        <a:pt x="6" y="4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2" y="2"/>
                        <a:pt x="3" y="2"/>
                      </a:cubicBezTo>
                      <a:cubicBezTo>
                        <a:pt x="3" y="3"/>
                        <a:pt x="3" y="3"/>
                        <a:pt x="4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6"/>
                        <a:pt x="4" y="6"/>
                        <a:pt x="4" y="7"/>
                      </a:cubicBezTo>
                      <a:cubicBezTo>
                        <a:pt x="4" y="7"/>
                        <a:pt x="4" y="8"/>
                        <a:pt x="4" y="8"/>
                      </a:cubicBezTo>
                      <a:cubicBezTo>
                        <a:pt x="5" y="9"/>
                        <a:pt x="6" y="9"/>
                        <a:pt x="6" y="8"/>
                      </a:cubicBezTo>
                      <a:cubicBezTo>
                        <a:pt x="7" y="8"/>
                        <a:pt x="7" y="7"/>
                        <a:pt x="7" y="7"/>
                      </a:cubicBezTo>
                      <a:cubicBezTo>
                        <a:pt x="8" y="7"/>
                        <a:pt x="10" y="6"/>
                        <a:pt x="11" y="7"/>
                      </a:cubicBezTo>
                      <a:cubicBezTo>
                        <a:pt x="12" y="8"/>
                        <a:pt x="11" y="9"/>
                        <a:pt x="12" y="11"/>
                      </a:cubicBezTo>
                      <a:close/>
                      <a:moveTo>
                        <a:pt x="13" y="8"/>
                      </a:move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4" y="8"/>
                        <a:pt x="15" y="8"/>
                      </a:cubicBezTo>
                      <a:cubicBezTo>
                        <a:pt x="15" y="9"/>
                        <a:pt x="15" y="10"/>
                        <a:pt x="14" y="10"/>
                      </a:cubicBezTo>
                      <a:cubicBezTo>
                        <a:pt x="14" y="10"/>
                        <a:pt x="13" y="10"/>
                        <a:pt x="13" y="10"/>
                      </a:cubicBezTo>
                      <a:cubicBezTo>
                        <a:pt x="12" y="10"/>
                        <a:pt x="13" y="9"/>
                        <a:pt x="1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1" name="Freeform 1016"/>
                <p:cNvSpPr>
                  <a:spLocks/>
                </p:cNvSpPr>
                <p:nvPr userDrawn="1"/>
              </p:nvSpPr>
              <p:spPr bwMode="auto">
                <a:xfrm>
                  <a:off x="595" y="2927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2 w 2"/>
                    <a:gd name="T5" fmla="*/ 1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2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2" name="Freeform 1017"/>
                <p:cNvSpPr>
                  <a:spLocks/>
                </p:cNvSpPr>
                <p:nvPr userDrawn="1"/>
              </p:nvSpPr>
              <p:spPr bwMode="auto">
                <a:xfrm>
                  <a:off x="1394" y="2913"/>
                  <a:ext cx="2" cy="3"/>
                </a:xfrm>
                <a:custGeom>
                  <a:avLst/>
                  <a:gdLst>
                    <a:gd name="T0" fmla="*/ 2 w 2"/>
                    <a:gd name="T1" fmla="*/ 0 h 3"/>
                    <a:gd name="T2" fmla="*/ 0 w 2"/>
                    <a:gd name="T3" fmla="*/ 0 h 3"/>
                    <a:gd name="T4" fmla="*/ 0 w 2"/>
                    <a:gd name="T5" fmla="*/ 0 h 3"/>
                    <a:gd name="T6" fmla="*/ 0 w 2"/>
                    <a:gd name="T7" fmla="*/ 3 h 3"/>
                    <a:gd name="T8" fmla="*/ 0 w 2"/>
                    <a:gd name="T9" fmla="*/ 3 h 3"/>
                    <a:gd name="T10" fmla="*/ 2 w 2"/>
                    <a:gd name="T11" fmla="*/ 3 h 3"/>
                    <a:gd name="T12" fmla="*/ 2 w 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2" y="3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3" name="Freeform 1018"/>
                <p:cNvSpPr>
                  <a:spLocks/>
                </p:cNvSpPr>
                <p:nvPr userDrawn="1"/>
              </p:nvSpPr>
              <p:spPr bwMode="auto">
                <a:xfrm>
                  <a:off x="1228" y="292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3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3 w 3"/>
                    <a:gd name="T9" fmla="*/ 3 h 3"/>
                    <a:gd name="T10" fmla="*/ 3 w 3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4" name="Freeform 1019"/>
                <p:cNvSpPr>
                  <a:spLocks/>
                </p:cNvSpPr>
                <p:nvPr userDrawn="1"/>
              </p:nvSpPr>
              <p:spPr bwMode="auto">
                <a:xfrm>
                  <a:off x="1245" y="2924"/>
                  <a:ext cx="8" cy="11"/>
                </a:xfrm>
                <a:custGeom>
                  <a:avLst/>
                  <a:gdLst>
                    <a:gd name="T0" fmla="*/ 1 w 3"/>
                    <a:gd name="T1" fmla="*/ 3 h 4"/>
                    <a:gd name="T2" fmla="*/ 2 w 3"/>
                    <a:gd name="T3" fmla="*/ 4 h 4"/>
                    <a:gd name="T4" fmla="*/ 3 w 3"/>
                    <a:gd name="T5" fmla="*/ 3 h 4"/>
                    <a:gd name="T6" fmla="*/ 3 w 3"/>
                    <a:gd name="T7" fmla="*/ 3 h 4"/>
                    <a:gd name="T8" fmla="*/ 2 w 3"/>
                    <a:gd name="T9" fmla="*/ 2 h 4"/>
                    <a:gd name="T10" fmla="*/ 1 w 3"/>
                    <a:gd name="T11" fmla="*/ 1 h 4"/>
                    <a:gd name="T12" fmla="*/ 0 w 3"/>
                    <a:gd name="T13" fmla="*/ 1 h 4"/>
                    <a:gd name="T14" fmla="*/ 0 w 3"/>
                    <a:gd name="T15" fmla="*/ 2 h 4"/>
                    <a:gd name="T16" fmla="*/ 1 w 3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1" y="3"/>
                      </a:moveTo>
                      <a:cubicBezTo>
                        <a:pt x="2" y="3"/>
                        <a:pt x="2" y="4"/>
                        <a:pt x="2" y="4"/>
                      </a:cubicBezTo>
                      <a:cubicBezTo>
                        <a:pt x="3" y="4"/>
                        <a:pt x="3" y="4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2" y="1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5" name="Freeform 1020"/>
                <p:cNvSpPr>
                  <a:spLocks/>
                </p:cNvSpPr>
                <p:nvPr userDrawn="1"/>
              </p:nvSpPr>
              <p:spPr bwMode="auto">
                <a:xfrm>
                  <a:off x="1142" y="2918"/>
                  <a:ext cx="8" cy="9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3 w 3"/>
                    <a:gd name="T5" fmla="*/ 1 h 3"/>
                    <a:gd name="T6" fmla="*/ 1 w 3"/>
                    <a:gd name="T7" fmla="*/ 1 h 3"/>
                    <a:gd name="T8" fmla="*/ 0 w 3"/>
                    <a:gd name="T9" fmla="*/ 2 h 3"/>
                    <a:gd name="T10" fmla="*/ 0 w 3"/>
                    <a:gd name="T11" fmla="*/ 3 h 3"/>
                    <a:gd name="T12" fmla="*/ 2 w 3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6" name="Freeform 1021"/>
                <p:cNvSpPr>
                  <a:spLocks/>
                </p:cNvSpPr>
                <p:nvPr userDrawn="1"/>
              </p:nvSpPr>
              <p:spPr bwMode="auto">
                <a:xfrm>
                  <a:off x="1123" y="2916"/>
                  <a:ext cx="5" cy="5"/>
                </a:xfrm>
                <a:custGeom>
                  <a:avLst/>
                  <a:gdLst>
                    <a:gd name="T0" fmla="*/ 0 w 5"/>
                    <a:gd name="T1" fmla="*/ 2 h 5"/>
                    <a:gd name="T2" fmla="*/ 3 w 5"/>
                    <a:gd name="T3" fmla="*/ 5 h 5"/>
                    <a:gd name="T4" fmla="*/ 5 w 5"/>
                    <a:gd name="T5" fmla="*/ 5 h 5"/>
                    <a:gd name="T6" fmla="*/ 5 w 5"/>
                    <a:gd name="T7" fmla="*/ 0 h 5"/>
                    <a:gd name="T8" fmla="*/ 3 w 5"/>
                    <a:gd name="T9" fmla="*/ 0 h 5"/>
                    <a:gd name="T10" fmla="*/ 0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0" y="2"/>
                      </a:moveTo>
                      <a:lnTo>
                        <a:pt x="3" y="5"/>
                      </a:lnTo>
                      <a:lnTo>
                        <a:pt x="5" y="5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7" name="Freeform 1022"/>
                <p:cNvSpPr>
                  <a:spLocks/>
                </p:cNvSpPr>
                <p:nvPr userDrawn="1"/>
              </p:nvSpPr>
              <p:spPr bwMode="auto">
                <a:xfrm>
                  <a:off x="1253" y="2918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  <a:gd name="T10" fmla="*/ 1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8" name="Freeform 1023"/>
                <p:cNvSpPr>
                  <a:spLocks/>
                </p:cNvSpPr>
                <p:nvPr userDrawn="1"/>
              </p:nvSpPr>
              <p:spPr bwMode="auto">
                <a:xfrm>
                  <a:off x="1280" y="2927"/>
                  <a:ext cx="5" cy="3"/>
                </a:xfrm>
                <a:custGeom>
                  <a:avLst/>
                  <a:gdLst>
                    <a:gd name="T0" fmla="*/ 0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  <a:gd name="T10" fmla="*/ 0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9" name="Freeform 1024"/>
                <p:cNvSpPr>
                  <a:spLocks/>
                </p:cNvSpPr>
                <p:nvPr userDrawn="1"/>
              </p:nvSpPr>
              <p:spPr bwMode="auto">
                <a:xfrm>
                  <a:off x="1028" y="2921"/>
                  <a:ext cx="6" cy="6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1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0" name="Freeform 1025"/>
                <p:cNvSpPr>
                  <a:spLocks/>
                </p:cNvSpPr>
                <p:nvPr userDrawn="1"/>
              </p:nvSpPr>
              <p:spPr bwMode="auto">
                <a:xfrm>
                  <a:off x="1302" y="2918"/>
                  <a:ext cx="8" cy="12"/>
                </a:xfrm>
                <a:custGeom>
                  <a:avLst/>
                  <a:gdLst>
                    <a:gd name="T0" fmla="*/ 2 w 3"/>
                    <a:gd name="T1" fmla="*/ 0 h 4"/>
                    <a:gd name="T2" fmla="*/ 1 w 3"/>
                    <a:gd name="T3" fmla="*/ 0 h 4"/>
                    <a:gd name="T4" fmla="*/ 1 w 3"/>
                    <a:gd name="T5" fmla="*/ 0 h 4"/>
                    <a:gd name="T6" fmla="*/ 0 w 3"/>
                    <a:gd name="T7" fmla="*/ 1 h 4"/>
                    <a:gd name="T8" fmla="*/ 1 w 3"/>
                    <a:gd name="T9" fmla="*/ 3 h 4"/>
                    <a:gd name="T10" fmla="*/ 1 w 3"/>
                    <a:gd name="T11" fmla="*/ 3 h 4"/>
                    <a:gd name="T12" fmla="*/ 3 w 3"/>
                    <a:gd name="T13" fmla="*/ 3 h 4"/>
                    <a:gd name="T14" fmla="*/ 2 w 3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4"/>
                        <a:pt x="2" y="3"/>
                        <a:pt x="3" y="3"/>
                      </a:cubicBezTo>
                      <a:cubicBezTo>
                        <a:pt x="3" y="2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1" name="Freeform 1026"/>
                <p:cNvSpPr>
                  <a:spLocks/>
                </p:cNvSpPr>
                <p:nvPr userDrawn="1"/>
              </p:nvSpPr>
              <p:spPr bwMode="auto">
                <a:xfrm>
                  <a:off x="1220" y="2916"/>
                  <a:ext cx="3" cy="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1 h 2"/>
                    <a:gd name="T10" fmla="*/ 1 w 1"/>
                    <a:gd name="T11" fmla="*/ 0 h 2"/>
                    <a:gd name="T12" fmla="*/ 0 w 1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2" name="Freeform 1027"/>
                <p:cNvSpPr>
                  <a:spLocks/>
                </p:cNvSpPr>
                <p:nvPr userDrawn="1"/>
              </p:nvSpPr>
              <p:spPr bwMode="auto">
                <a:xfrm>
                  <a:off x="1366" y="2930"/>
                  <a:ext cx="6" cy="5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3" name="Freeform 1028"/>
                <p:cNvSpPr>
                  <a:spLocks/>
                </p:cNvSpPr>
                <p:nvPr userDrawn="1"/>
              </p:nvSpPr>
              <p:spPr bwMode="auto">
                <a:xfrm>
                  <a:off x="1380" y="2921"/>
                  <a:ext cx="5" cy="3"/>
                </a:xfrm>
                <a:custGeom>
                  <a:avLst/>
                  <a:gdLst>
                    <a:gd name="T0" fmla="*/ 0 w 2"/>
                    <a:gd name="T1" fmla="*/ 1 h 1"/>
                    <a:gd name="T2" fmla="*/ 1 w 2"/>
                    <a:gd name="T3" fmla="*/ 1 h 1"/>
                    <a:gd name="T4" fmla="*/ 1 w 2"/>
                    <a:gd name="T5" fmla="*/ 1 h 1"/>
                    <a:gd name="T6" fmla="*/ 1 w 2"/>
                    <a:gd name="T7" fmla="*/ 0 h 1"/>
                    <a:gd name="T8" fmla="*/ 0 w 2"/>
                    <a:gd name="T9" fmla="*/ 0 h 1"/>
                    <a:gd name="T10" fmla="*/ 0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4" name="Freeform 1029"/>
                <p:cNvSpPr>
                  <a:spLocks/>
                </p:cNvSpPr>
                <p:nvPr userDrawn="1"/>
              </p:nvSpPr>
              <p:spPr bwMode="auto">
                <a:xfrm>
                  <a:off x="1345" y="2913"/>
                  <a:ext cx="11" cy="8"/>
                </a:xfrm>
                <a:custGeom>
                  <a:avLst/>
                  <a:gdLst>
                    <a:gd name="T0" fmla="*/ 3 w 4"/>
                    <a:gd name="T1" fmla="*/ 2 h 3"/>
                    <a:gd name="T2" fmla="*/ 3 w 4"/>
                    <a:gd name="T3" fmla="*/ 0 h 3"/>
                    <a:gd name="T4" fmla="*/ 2 w 4"/>
                    <a:gd name="T5" fmla="*/ 0 h 3"/>
                    <a:gd name="T6" fmla="*/ 1 w 4"/>
                    <a:gd name="T7" fmla="*/ 0 h 3"/>
                    <a:gd name="T8" fmla="*/ 1 w 4"/>
                    <a:gd name="T9" fmla="*/ 1 h 3"/>
                    <a:gd name="T10" fmla="*/ 1 w 4"/>
                    <a:gd name="T11" fmla="*/ 2 h 3"/>
                    <a:gd name="T12" fmla="*/ 3 w 4"/>
                    <a:gd name="T13" fmla="*/ 2 h 3"/>
                    <a:gd name="T14" fmla="*/ 3 w 4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5" name="Freeform 1030"/>
                <p:cNvSpPr>
                  <a:spLocks/>
                </p:cNvSpPr>
                <p:nvPr userDrawn="1"/>
              </p:nvSpPr>
              <p:spPr bwMode="auto">
                <a:xfrm>
                  <a:off x="1331" y="2921"/>
                  <a:ext cx="6" cy="6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0 w 2"/>
                    <a:gd name="T9" fmla="*/ 1 h 2"/>
                    <a:gd name="T10" fmla="*/ 1 w 2"/>
                    <a:gd name="T11" fmla="*/ 2 h 2"/>
                    <a:gd name="T12" fmla="*/ 2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6" name="Freeform 1031"/>
                <p:cNvSpPr>
                  <a:spLocks/>
                </p:cNvSpPr>
                <p:nvPr userDrawn="1"/>
              </p:nvSpPr>
              <p:spPr bwMode="auto">
                <a:xfrm>
                  <a:off x="1364" y="2921"/>
                  <a:ext cx="2" cy="6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1 h 2"/>
                    <a:gd name="T4" fmla="*/ 0 w 1"/>
                    <a:gd name="T5" fmla="*/ 1 h 2"/>
                    <a:gd name="T6" fmla="*/ 1 w 1"/>
                    <a:gd name="T7" fmla="*/ 1 h 2"/>
                    <a:gd name="T8" fmla="*/ 1 w 1"/>
                    <a:gd name="T9" fmla="*/ 0 h 2"/>
                    <a:gd name="T10" fmla="*/ 0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7" name="Freeform 1032"/>
                <p:cNvSpPr>
                  <a:spLocks/>
                </p:cNvSpPr>
                <p:nvPr userDrawn="1"/>
              </p:nvSpPr>
              <p:spPr bwMode="auto">
                <a:xfrm>
                  <a:off x="1315" y="2921"/>
                  <a:ext cx="3" cy="6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1 w 1"/>
                    <a:gd name="T5" fmla="*/ 2 h 2"/>
                    <a:gd name="T6" fmla="*/ 1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2"/>
                      </a:cubicBezTo>
                      <a:cubicBezTo>
                        <a:pt x="1" y="2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8" name="Freeform 1033"/>
                <p:cNvSpPr>
                  <a:spLocks/>
                </p:cNvSpPr>
                <p:nvPr userDrawn="1"/>
              </p:nvSpPr>
              <p:spPr bwMode="auto">
                <a:xfrm>
                  <a:off x="1177" y="2921"/>
                  <a:ext cx="8" cy="9"/>
                </a:xfrm>
                <a:custGeom>
                  <a:avLst/>
                  <a:gdLst>
                    <a:gd name="T0" fmla="*/ 1 w 3"/>
                    <a:gd name="T1" fmla="*/ 3 h 3"/>
                    <a:gd name="T2" fmla="*/ 2 w 3"/>
                    <a:gd name="T3" fmla="*/ 2 h 3"/>
                    <a:gd name="T4" fmla="*/ 3 w 3"/>
                    <a:gd name="T5" fmla="*/ 1 h 3"/>
                    <a:gd name="T6" fmla="*/ 3 w 3"/>
                    <a:gd name="T7" fmla="*/ 0 h 3"/>
                    <a:gd name="T8" fmla="*/ 3 w 3"/>
                    <a:gd name="T9" fmla="*/ 0 h 3"/>
                    <a:gd name="T10" fmla="*/ 2 w 3"/>
                    <a:gd name="T11" fmla="*/ 0 h 3"/>
                    <a:gd name="T12" fmla="*/ 1 w 3"/>
                    <a:gd name="T13" fmla="*/ 1 h 3"/>
                    <a:gd name="T14" fmla="*/ 0 w 3"/>
                    <a:gd name="T15" fmla="*/ 2 h 3"/>
                    <a:gd name="T16" fmla="*/ 1 w 3"/>
                    <a:gd name="T1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9" name="Freeform 1034"/>
                <p:cNvSpPr>
                  <a:spLocks/>
                </p:cNvSpPr>
                <p:nvPr userDrawn="1"/>
              </p:nvSpPr>
              <p:spPr bwMode="auto">
                <a:xfrm>
                  <a:off x="703" y="2913"/>
                  <a:ext cx="6" cy="3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1 h 1"/>
                    <a:gd name="T10" fmla="*/ 2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0" name="Freeform 1035"/>
                <p:cNvSpPr>
                  <a:spLocks/>
                </p:cNvSpPr>
                <p:nvPr userDrawn="1"/>
              </p:nvSpPr>
              <p:spPr bwMode="auto">
                <a:xfrm>
                  <a:off x="747" y="2916"/>
                  <a:ext cx="5" cy="2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1" name="Freeform 1036"/>
                <p:cNvSpPr>
                  <a:spLocks/>
                </p:cNvSpPr>
                <p:nvPr userDrawn="1"/>
              </p:nvSpPr>
              <p:spPr bwMode="auto">
                <a:xfrm>
                  <a:off x="630" y="2913"/>
                  <a:ext cx="6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0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2" name="Freeform 1037"/>
                <p:cNvSpPr>
                  <a:spLocks/>
                </p:cNvSpPr>
                <p:nvPr userDrawn="1"/>
              </p:nvSpPr>
              <p:spPr bwMode="auto">
                <a:xfrm>
                  <a:off x="795" y="2907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3" name="Freeform 1038"/>
                <p:cNvSpPr>
                  <a:spLocks/>
                </p:cNvSpPr>
                <p:nvPr userDrawn="1"/>
              </p:nvSpPr>
              <p:spPr bwMode="auto">
                <a:xfrm>
                  <a:off x="639" y="2916"/>
                  <a:ext cx="5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2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4" name="Freeform 1039"/>
                <p:cNvSpPr>
                  <a:spLocks/>
                </p:cNvSpPr>
                <p:nvPr userDrawn="1"/>
              </p:nvSpPr>
              <p:spPr bwMode="auto">
                <a:xfrm>
                  <a:off x="601" y="2910"/>
                  <a:ext cx="5" cy="3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5" name="Freeform 1040"/>
                <p:cNvSpPr>
                  <a:spLocks/>
                </p:cNvSpPr>
                <p:nvPr userDrawn="1"/>
              </p:nvSpPr>
              <p:spPr bwMode="auto">
                <a:xfrm>
                  <a:off x="725" y="2907"/>
                  <a:ext cx="6" cy="6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2 h 2"/>
                    <a:gd name="T6" fmla="*/ 2 w 2"/>
                    <a:gd name="T7" fmla="*/ 0 h 2"/>
                    <a:gd name="T8" fmla="*/ 1 w 2"/>
                    <a:gd name="T9" fmla="*/ 0 h 2"/>
                    <a:gd name="T10" fmla="*/ 0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6" name="Freeform 1041"/>
                <p:cNvSpPr>
                  <a:spLocks/>
                </p:cNvSpPr>
                <p:nvPr userDrawn="1"/>
              </p:nvSpPr>
              <p:spPr bwMode="auto">
                <a:xfrm>
                  <a:off x="674" y="2921"/>
                  <a:ext cx="2" cy="6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7" name="Freeform 1042"/>
                <p:cNvSpPr>
                  <a:spLocks/>
                </p:cNvSpPr>
                <p:nvPr userDrawn="1"/>
              </p:nvSpPr>
              <p:spPr bwMode="auto">
                <a:xfrm>
                  <a:off x="825" y="2927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1 w 2"/>
                    <a:gd name="T5" fmla="*/ 1 h 1"/>
                    <a:gd name="T6" fmla="*/ 1 w 2"/>
                    <a:gd name="T7" fmla="*/ 1 h 1"/>
                    <a:gd name="T8" fmla="*/ 1 w 2"/>
                    <a:gd name="T9" fmla="*/ 1 h 1"/>
                    <a:gd name="T10" fmla="*/ 1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8" name="Freeform 1043"/>
                <p:cNvSpPr>
                  <a:spLocks/>
                </p:cNvSpPr>
                <p:nvPr userDrawn="1"/>
              </p:nvSpPr>
              <p:spPr bwMode="auto">
                <a:xfrm>
                  <a:off x="801" y="2924"/>
                  <a:ext cx="5" cy="6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0 w 2"/>
                    <a:gd name="T9" fmla="*/ 1 h 2"/>
                    <a:gd name="T10" fmla="*/ 0 w 2"/>
                    <a:gd name="T11" fmla="*/ 2 h 2"/>
                    <a:gd name="T12" fmla="*/ 1 w 2"/>
                    <a:gd name="T13" fmla="*/ 2 h 2"/>
                    <a:gd name="T14" fmla="*/ 1 w 2"/>
                    <a:gd name="T15" fmla="*/ 2 h 2"/>
                    <a:gd name="T16" fmla="*/ 2 w 2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9" name="Freeform 1044"/>
                <p:cNvSpPr>
                  <a:spLocks/>
                </p:cNvSpPr>
                <p:nvPr userDrawn="1"/>
              </p:nvSpPr>
              <p:spPr bwMode="auto">
                <a:xfrm>
                  <a:off x="1069" y="2949"/>
                  <a:ext cx="5" cy="3"/>
                </a:xfrm>
                <a:custGeom>
                  <a:avLst/>
                  <a:gdLst>
                    <a:gd name="T0" fmla="*/ 0 w 2"/>
                    <a:gd name="T1" fmla="*/ 1 h 1"/>
                    <a:gd name="T2" fmla="*/ 0 w 2"/>
                    <a:gd name="T3" fmla="*/ 1 h 1"/>
                    <a:gd name="T4" fmla="*/ 1 w 2"/>
                    <a:gd name="T5" fmla="*/ 1 h 1"/>
                    <a:gd name="T6" fmla="*/ 1 w 2"/>
                    <a:gd name="T7" fmla="*/ 1 h 1"/>
                    <a:gd name="T8" fmla="*/ 1 w 2"/>
                    <a:gd name="T9" fmla="*/ 0 h 1"/>
                    <a:gd name="T10" fmla="*/ 0 w 2"/>
                    <a:gd name="T11" fmla="*/ 0 h 1"/>
                    <a:gd name="T12" fmla="*/ 0 w 2"/>
                    <a:gd name="T13" fmla="*/ 0 h 1"/>
                    <a:gd name="T14" fmla="*/ 0 w 2"/>
                    <a:gd name="T1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0" name="Freeform 1045"/>
                <p:cNvSpPr>
                  <a:spLocks/>
                </p:cNvSpPr>
                <p:nvPr userDrawn="1"/>
              </p:nvSpPr>
              <p:spPr bwMode="auto">
                <a:xfrm>
                  <a:off x="782" y="2916"/>
                  <a:ext cx="5" cy="5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1" name="Freeform 1046"/>
                <p:cNvSpPr>
                  <a:spLocks/>
                </p:cNvSpPr>
                <p:nvPr userDrawn="1"/>
              </p:nvSpPr>
              <p:spPr bwMode="auto">
                <a:xfrm>
                  <a:off x="1063" y="2916"/>
                  <a:ext cx="9" cy="5"/>
                </a:xfrm>
                <a:custGeom>
                  <a:avLst/>
                  <a:gdLst>
                    <a:gd name="T0" fmla="*/ 3 w 3"/>
                    <a:gd name="T1" fmla="*/ 2 h 2"/>
                    <a:gd name="T2" fmla="*/ 3 w 3"/>
                    <a:gd name="T3" fmla="*/ 1 h 2"/>
                    <a:gd name="T4" fmla="*/ 1 w 3"/>
                    <a:gd name="T5" fmla="*/ 0 h 2"/>
                    <a:gd name="T6" fmla="*/ 0 w 3"/>
                    <a:gd name="T7" fmla="*/ 1 h 2"/>
                    <a:gd name="T8" fmla="*/ 1 w 3"/>
                    <a:gd name="T9" fmla="*/ 2 h 2"/>
                    <a:gd name="T10" fmla="*/ 2 w 3"/>
                    <a:gd name="T11" fmla="*/ 2 h 2"/>
                    <a:gd name="T12" fmla="*/ 3 w 3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2" name="Freeform 1047"/>
                <p:cNvSpPr>
                  <a:spLocks/>
                </p:cNvSpPr>
                <p:nvPr userDrawn="1"/>
              </p:nvSpPr>
              <p:spPr bwMode="auto">
                <a:xfrm>
                  <a:off x="817" y="2916"/>
                  <a:ext cx="8" cy="11"/>
                </a:xfrm>
                <a:custGeom>
                  <a:avLst/>
                  <a:gdLst>
                    <a:gd name="T0" fmla="*/ 0 w 3"/>
                    <a:gd name="T1" fmla="*/ 2 h 4"/>
                    <a:gd name="T2" fmla="*/ 0 w 3"/>
                    <a:gd name="T3" fmla="*/ 3 h 4"/>
                    <a:gd name="T4" fmla="*/ 2 w 3"/>
                    <a:gd name="T5" fmla="*/ 3 h 4"/>
                    <a:gd name="T6" fmla="*/ 3 w 3"/>
                    <a:gd name="T7" fmla="*/ 1 h 4"/>
                    <a:gd name="T8" fmla="*/ 3 w 3"/>
                    <a:gd name="T9" fmla="*/ 1 h 4"/>
                    <a:gd name="T10" fmla="*/ 2 w 3"/>
                    <a:gd name="T11" fmla="*/ 0 h 4"/>
                    <a:gd name="T12" fmla="*/ 1 w 3"/>
                    <a:gd name="T13" fmla="*/ 2 h 4"/>
                    <a:gd name="T14" fmla="*/ 0 w 3"/>
                    <a:gd name="T15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0" y="2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4"/>
                        <a:pt x="1" y="3"/>
                        <a:pt x="2" y="3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3" name="Freeform 1048"/>
                <p:cNvSpPr>
                  <a:spLocks/>
                </p:cNvSpPr>
                <p:nvPr userDrawn="1"/>
              </p:nvSpPr>
              <p:spPr bwMode="auto">
                <a:xfrm>
                  <a:off x="709" y="2921"/>
                  <a:ext cx="5" cy="6"/>
                </a:xfrm>
                <a:custGeom>
                  <a:avLst/>
                  <a:gdLst>
                    <a:gd name="T0" fmla="*/ 1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4" name="Freeform 1049"/>
                <p:cNvSpPr>
                  <a:spLocks/>
                </p:cNvSpPr>
                <p:nvPr userDrawn="1"/>
              </p:nvSpPr>
              <p:spPr bwMode="auto">
                <a:xfrm>
                  <a:off x="852" y="2927"/>
                  <a:ext cx="8" cy="8"/>
                </a:xfrm>
                <a:custGeom>
                  <a:avLst/>
                  <a:gdLst>
                    <a:gd name="T0" fmla="*/ 0 w 3"/>
                    <a:gd name="T1" fmla="*/ 3 h 3"/>
                    <a:gd name="T2" fmla="*/ 2 w 3"/>
                    <a:gd name="T3" fmla="*/ 2 h 3"/>
                    <a:gd name="T4" fmla="*/ 3 w 3"/>
                    <a:gd name="T5" fmla="*/ 1 h 3"/>
                    <a:gd name="T6" fmla="*/ 3 w 3"/>
                    <a:gd name="T7" fmla="*/ 0 h 3"/>
                    <a:gd name="T8" fmla="*/ 2 w 3"/>
                    <a:gd name="T9" fmla="*/ 0 h 3"/>
                    <a:gd name="T10" fmla="*/ 1 w 3"/>
                    <a:gd name="T11" fmla="*/ 1 h 3"/>
                    <a:gd name="T12" fmla="*/ 0 w 3"/>
                    <a:gd name="T13" fmla="*/ 1 h 3"/>
                    <a:gd name="T14" fmla="*/ 0 w 3"/>
                    <a:gd name="T1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5" name="Freeform 1050"/>
                <p:cNvSpPr>
                  <a:spLocks/>
                </p:cNvSpPr>
                <p:nvPr userDrawn="1"/>
              </p:nvSpPr>
              <p:spPr bwMode="auto">
                <a:xfrm>
                  <a:off x="547" y="2927"/>
                  <a:ext cx="21" cy="16"/>
                </a:xfrm>
                <a:custGeom>
                  <a:avLst/>
                  <a:gdLst>
                    <a:gd name="T0" fmla="*/ 8 w 8"/>
                    <a:gd name="T1" fmla="*/ 4 h 6"/>
                    <a:gd name="T2" fmla="*/ 7 w 8"/>
                    <a:gd name="T3" fmla="*/ 3 h 6"/>
                    <a:gd name="T4" fmla="*/ 6 w 8"/>
                    <a:gd name="T5" fmla="*/ 3 h 6"/>
                    <a:gd name="T6" fmla="*/ 4 w 8"/>
                    <a:gd name="T7" fmla="*/ 3 h 6"/>
                    <a:gd name="T8" fmla="*/ 3 w 8"/>
                    <a:gd name="T9" fmla="*/ 2 h 6"/>
                    <a:gd name="T10" fmla="*/ 1 w 8"/>
                    <a:gd name="T11" fmla="*/ 0 h 6"/>
                    <a:gd name="T12" fmla="*/ 1 w 8"/>
                    <a:gd name="T13" fmla="*/ 0 h 6"/>
                    <a:gd name="T14" fmla="*/ 0 w 8"/>
                    <a:gd name="T15" fmla="*/ 1 h 6"/>
                    <a:gd name="T16" fmla="*/ 1 w 8"/>
                    <a:gd name="T17" fmla="*/ 1 h 6"/>
                    <a:gd name="T18" fmla="*/ 2 w 8"/>
                    <a:gd name="T19" fmla="*/ 3 h 6"/>
                    <a:gd name="T20" fmla="*/ 3 w 8"/>
                    <a:gd name="T21" fmla="*/ 4 h 6"/>
                    <a:gd name="T22" fmla="*/ 4 w 8"/>
                    <a:gd name="T23" fmla="*/ 6 h 6"/>
                    <a:gd name="T24" fmla="*/ 6 w 8"/>
                    <a:gd name="T25" fmla="*/ 6 h 6"/>
                    <a:gd name="T26" fmla="*/ 8 w 8"/>
                    <a:gd name="T27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" h="6">
                      <a:moveTo>
                        <a:pt x="8" y="4"/>
                      </a:moveTo>
                      <a:cubicBezTo>
                        <a:pt x="8" y="4"/>
                        <a:pt x="8" y="3"/>
                        <a:pt x="7" y="3"/>
                      </a:cubicBezTo>
                      <a:cubicBezTo>
                        <a:pt x="7" y="3"/>
                        <a:pt x="6" y="3"/>
                        <a:pt x="6" y="3"/>
                      </a:cubicBezTo>
                      <a:cubicBezTo>
                        <a:pt x="5" y="3"/>
                        <a:pt x="4" y="3"/>
                        <a:pt x="4" y="3"/>
                      </a:cubicBezTo>
                      <a:cubicBezTo>
                        <a:pt x="3" y="3"/>
                        <a:pt x="4" y="2"/>
                        <a:pt x="3" y="2"/>
                      </a:cubicBezTo>
                      <a:cubicBezTo>
                        <a:pt x="3" y="2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4"/>
                      </a:cubicBezTo>
                      <a:cubicBezTo>
                        <a:pt x="4" y="4"/>
                        <a:pt x="3" y="6"/>
                        <a:pt x="4" y="6"/>
                      </a:cubicBezTo>
                      <a:cubicBezTo>
                        <a:pt x="5" y="6"/>
                        <a:pt x="5" y="6"/>
                        <a:pt x="6" y="6"/>
                      </a:cubicBezTo>
                      <a:cubicBezTo>
                        <a:pt x="7" y="6"/>
                        <a:pt x="8" y="5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6" name="Freeform 1051"/>
                <p:cNvSpPr>
                  <a:spLocks/>
                </p:cNvSpPr>
                <p:nvPr userDrawn="1"/>
              </p:nvSpPr>
              <p:spPr bwMode="auto">
                <a:xfrm>
                  <a:off x="536" y="2932"/>
                  <a:ext cx="11" cy="9"/>
                </a:xfrm>
                <a:custGeom>
                  <a:avLst/>
                  <a:gdLst>
                    <a:gd name="T0" fmla="*/ 3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0 w 4"/>
                    <a:gd name="T7" fmla="*/ 1 h 3"/>
                    <a:gd name="T8" fmla="*/ 1 w 4"/>
                    <a:gd name="T9" fmla="*/ 3 h 3"/>
                    <a:gd name="T10" fmla="*/ 2 w 4"/>
                    <a:gd name="T11" fmla="*/ 3 h 3"/>
                    <a:gd name="T12" fmla="*/ 3 w 4"/>
                    <a:gd name="T13" fmla="*/ 3 h 3"/>
                    <a:gd name="T14" fmla="*/ 3 w 4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3" y="1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4" y="3"/>
                        <a:pt x="4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7" name="Freeform 1052"/>
                <p:cNvSpPr>
                  <a:spLocks/>
                </p:cNvSpPr>
                <p:nvPr userDrawn="1"/>
              </p:nvSpPr>
              <p:spPr bwMode="auto">
                <a:xfrm>
                  <a:off x="427" y="2935"/>
                  <a:ext cx="22" cy="17"/>
                </a:xfrm>
                <a:custGeom>
                  <a:avLst/>
                  <a:gdLst>
                    <a:gd name="T0" fmla="*/ 1 w 8"/>
                    <a:gd name="T1" fmla="*/ 3 h 6"/>
                    <a:gd name="T2" fmla="*/ 1 w 8"/>
                    <a:gd name="T3" fmla="*/ 3 h 6"/>
                    <a:gd name="T4" fmla="*/ 2 w 8"/>
                    <a:gd name="T5" fmla="*/ 4 h 6"/>
                    <a:gd name="T6" fmla="*/ 2 w 8"/>
                    <a:gd name="T7" fmla="*/ 6 h 6"/>
                    <a:gd name="T8" fmla="*/ 3 w 8"/>
                    <a:gd name="T9" fmla="*/ 5 h 6"/>
                    <a:gd name="T10" fmla="*/ 4 w 8"/>
                    <a:gd name="T11" fmla="*/ 4 h 6"/>
                    <a:gd name="T12" fmla="*/ 7 w 8"/>
                    <a:gd name="T13" fmla="*/ 2 h 6"/>
                    <a:gd name="T14" fmla="*/ 8 w 8"/>
                    <a:gd name="T15" fmla="*/ 1 h 6"/>
                    <a:gd name="T16" fmla="*/ 8 w 8"/>
                    <a:gd name="T17" fmla="*/ 0 h 6"/>
                    <a:gd name="T18" fmla="*/ 7 w 8"/>
                    <a:gd name="T19" fmla="*/ 0 h 6"/>
                    <a:gd name="T20" fmla="*/ 5 w 8"/>
                    <a:gd name="T21" fmla="*/ 1 h 6"/>
                    <a:gd name="T22" fmla="*/ 4 w 8"/>
                    <a:gd name="T23" fmla="*/ 3 h 6"/>
                    <a:gd name="T24" fmla="*/ 3 w 8"/>
                    <a:gd name="T25" fmla="*/ 4 h 6"/>
                    <a:gd name="T26" fmla="*/ 1 w 8"/>
                    <a:gd name="T2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" h="6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2" y="5"/>
                        <a:pt x="2" y="6"/>
                        <a:pt x="2" y="6"/>
                      </a:cubicBezTo>
                      <a:cubicBezTo>
                        <a:pt x="3" y="6"/>
                        <a:pt x="3" y="6"/>
                        <a:pt x="3" y="5"/>
                      </a:cubicBezTo>
                      <a:cubicBezTo>
                        <a:pt x="4" y="5"/>
                        <a:pt x="4" y="5"/>
                        <a:pt x="4" y="4"/>
                      </a:cubicBezTo>
                      <a:cubicBezTo>
                        <a:pt x="5" y="3"/>
                        <a:pt x="6" y="3"/>
                        <a:pt x="7" y="2"/>
                      </a:cubicBezTo>
                      <a:cubicBezTo>
                        <a:pt x="7" y="1"/>
                        <a:pt x="8" y="1"/>
                        <a:pt x="8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1"/>
                      </a:cubicBezTo>
                      <a:cubicBezTo>
                        <a:pt x="5" y="2"/>
                        <a:pt x="4" y="3"/>
                        <a:pt x="4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2" y="4"/>
                        <a:pt x="2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8" name="Freeform 1053"/>
                <p:cNvSpPr>
                  <a:spLocks/>
                </p:cNvSpPr>
                <p:nvPr userDrawn="1"/>
              </p:nvSpPr>
              <p:spPr bwMode="auto">
                <a:xfrm>
                  <a:off x="547" y="2938"/>
                  <a:ext cx="5" cy="8"/>
                </a:xfrm>
                <a:custGeom>
                  <a:avLst/>
                  <a:gdLst>
                    <a:gd name="T0" fmla="*/ 0 w 2"/>
                    <a:gd name="T1" fmla="*/ 3 h 3"/>
                    <a:gd name="T2" fmla="*/ 1 w 2"/>
                    <a:gd name="T3" fmla="*/ 3 h 3"/>
                    <a:gd name="T4" fmla="*/ 2 w 2"/>
                    <a:gd name="T5" fmla="*/ 2 h 3"/>
                    <a:gd name="T6" fmla="*/ 2 w 2"/>
                    <a:gd name="T7" fmla="*/ 1 h 3"/>
                    <a:gd name="T8" fmla="*/ 2 w 2"/>
                    <a:gd name="T9" fmla="*/ 1 h 3"/>
                    <a:gd name="T10" fmla="*/ 1 w 2"/>
                    <a:gd name="T11" fmla="*/ 1 h 3"/>
                    <a:gd name="T12" fmla="*/ 0 w 2"/>
                    <a:gd name="T13" fmla="*/ 1 h 3"/>
                    <a:gd name="T14" fmla="*/ 0 w 2"/>
                    <a:gd name="T1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9" name="Freeform 1054"/>
                <p:cNvSpPr>
                  <a:spLocks/>
                </p:cNvSpPr>
                <p:nvPr userDrawn="1"/>
              </p:nvSpPr>
              <p:spPr bwMode="auto">
                <a:xfrm>
                  <a:off x="606" y="2938"/>
                  <a:ext cx="8" cy="5"/>
                </a:xfrm>
                <a:custGeom>
                  <a:avLst/>
                  <a:gdLst>
                    <a:gd name="T0" fmla="*/ 0 w 3"/>
                    <a:gd name="T1" fmla="*/ 1 h 2"/>
                    <a:gd name="T2" fmla="*/ 0 w 3"/>
                    <a:gd name="T3" fmla="*/ 2 h 2"/>
                    <a:gd name="T4" fmla="*/ 1 w 3"/>
                    <a:gd name="T5" fmla="*/ 2 h 2"/>
                    <a:gd name="T6" fmla="*/ 3 w 3"/>
                    <a:gd name="T7" fmla="*/ 2 h 2"/>
                    <a:gd name="T8" fmla="*/ 2 w 3"/>
                    <a:gd name="T9" fmla="*/ 0 h 2"/>
                    <a:gd name="T10" fmla="*/ 1 w 3"/>
                    <a:gd name="T11" fmla="*/ 0 h 2"/>
                    <a:gd name="T12" fmla="*/ 0 w 3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0" name="Freeform 1055"/>
                <p:cNvSpPr>
                  <a:spLocks/>
                </p:cNvSpPr>
                <p:nvPr userDrawn="1"/>
              </p:nvSpPr>
              <p:spPr bwMode="auto">
                <a:xfrm>
                  <a:off x="427" y="2935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1 w 2"/>
                    <a:gd name="T5" fmla="*/ 1 h 1"/>
                    <a:gd name="T6" fmla="*/ 2 w 2"/>
                    <a:gd name="T7" fmla="*/ 0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1" name="Freeform 1056"/>
                <p:cNvSpPr>
                  <a:spLocks/>
                </p:cNvSpPr>
                <p:nvPr userDrawn="1"/>
              </p:nvSpPr>
              <p:spPr bwMode="auto">
                <a:xfrm>
                  <a:off x="319" y="2935"/>
                  <a:ext cx="14" cy="14"/>
                </a:xfrm>
                <a:custGeom>
                  <a:avLst/>
                  <a:gdLst>
                    <a:gd name="T0" fmla="*/ 4 w 5"/>
                    <a:gd name="T1" fmla="*/ 4 h 5"/>
                    <a:gd name="T2" fmla="*/ 2 w 5"/>
                    <a:gd name="T3" fmla="*/ 3 h 5"/>
                    <a:gd name="T4" fmla="*/ 2 w 5"/>
                    <a:gd name="T5" fmla="*/ 1 h 5"/>
                    <a:gd name="T6" fmla="*/ 1 w 5"/>
                    <a:gd name="T7" fmla="*/ 0 h 5"/>
                    <a:gd name="T8" fmla="*/ 0 w 5"/>
                    <a:gd name="T9" fmla="*/ 0 h 5"/>
                    <a:gd name="T10" fmla="*/ 0 w 5"/>
                    <a:gd name="T11" fmla="*/ 1 h 5"/>
                    <a:gd name="T12" fmla="*/ 0 w 5"/>
                    <a:gd name="T13" fmla="*/ 2 h 5"/>
                    <a:gd name="T14" fmla="*/ 0 w 5"/>
                    <a:gd name="T15" fmla="*/ 3 h 5"/>
                    <a:gd name="T16" fmla="*/ 1 w 5"/>
                    <a:gd name="T17" fmla="*/ 3 h 5"/>
                    <a:gd name="T18" fmla="*/ 1 w 5"/>
                    <a:gd name="T19" fmla="*/ 4 h 5"/>
                    <a:gd name="T20" fmla="*/ 2 w 5"/>
                    <a:gd name="T21" fmla="*/ 5 h 5"/>
                    <a:gd name="T22" fmla="*/ 4 w 5"/>
                    <a:gd name="T23" fmla="*/ 5 h 5"/>
                    <a:gd name="T24" fmla="*/ 4 w 5"/>
                    <a:gd name="T25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" h="5">
                      <a:moveTo>
                        <a:pt x="4" y="4"/>
                      </a:moveTo>
                      <a:cubicBezTo>
                        <a:pt x="5" y="3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3" y="5"/>
                        <a:pt x="4" y="5"/>
                      </a:cubicBez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2" name="Freeform 1057"/>
                <p:cNvSpPr>
                  <a:spLocks/>
                </p:cNvSpPr>
                <p:nvPr userDrawn="1"/>
              </p:nvSpPr>
              <p:spPr bwMode="auto">
                <a:xfrm>
                  <a:off x="300" y="2935"/>
                  <a:ext cx="22" cy="17"/>
                </a:xfrm>
                <a:custGeom>
                  <a:avLst/>
                  <a:gdLst>
                    <a:gd name="T0" fmla="*/ 5 w 8"/>
                    <a:gd name="T1" fmla="*/ 3 h 6"/>
                    <a:gd name="T2" fmla="*/ 3 w 8"/>
                    <a:gd name="T3" fmla="*/ 0 h 6"/>
                    <a:gd name="T4" fmla="*/ 2 w 8"/>
                    <a:gd name="T5" fmla="*/ 1 h 6"/>
                    <a:gd name="T6" fmla="*/ 4 w 8"/>
                    <a:gd name="T7" fmla="*/ 4 h 6"/>
                    <a:gd name="T8" fmla="*/ 5 w 8"/>
                    <a:gd name="T9" fmla="*/ 5 h 6"/>
                    <a:gd name="T10" fmla="*/ 7 w 8"/>
                    <a:gd name="T11" fmla="*/ 5 h 6"/>
                    <a:gd name="T12" fmla="*/ 7 w 8"/>
                    <a:gd name="T13" fmla="*/ 4 h 6"/>
                    <a:gd name="T14" fmla="*/ 5 w 8"/>
                    <a:gd name="T15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3"/>
                      </a:moveTo>
                      <a:cubicBezTo>
                        <a:pt x="4" y="3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4" y="3"/>
                        <a:pt x="4" y="4"/>
                      </a:cubicBezTo>
                      <a:cubicBezTo>
                        <a:pt x="4" y="5"/>
                        <a:pt x="4" y="5"/>
                        <a:pt x="5" y="5"/>
                      </a:cubicBezTo>
                      <a:cubicBezTo>
                        <a:pt x="6" y="6"/>
                        <a:pt x="7" y="6"/>
                        <a:pt x="7" y="5"/>
                      </a:cubicBezTo>
                      <a:cubicBezTo>
                        <a:pt x="8" y="5"/>
                        <a:pt x="8" y="4"/>
                        <a:pt x="7" y="4"/>
                      </a:cubicBezTo>
                      <a:cubicBezTo>
                        <a:pt x="7" y="3"/>
                        <a:pt x="6" y="4"/>
                        <a:pt x="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3" name="Freeform 1058"/>
                <p:cNvSpPr>
                  <a:spLocks/>
                </p:cNvSpPr>
                <p:nvPr userDrawn="1"/>
              </p:nvSpPr>
              <p:spPr bwMode="auto">
                <a:xfrm>
                  <a:off x="457" y="2927"/>
                  <a:ext cx="16" cy="14"/>
                </a:xfrm>
                <a:custGeom>
                  <a:avLst/>
                  <a:gdLst>
                    <a:gd name="T0" fmla="*/ 3 w 6"/>
                    <a:gd name="T1" fmla="*/ 5 h 5"/>
                    <a:gd name="T2" fmla="*/ 5 w 6"/>
                    <a:gd name="T3" fmla="*/ 4 h 5"/>
                    <a:gd name="T4" fmla="*/ 6 w 6"/>
                    <a:gd name="T5" fmla="*/ 3 h 5"/>
                    <a:gd name="T6" fmla="*/ 6 w 6"/>
                    <a:gd name="T7" fmla="*/ 3 h 5"/>
                    <a:gd name="T8" fmla="*/ 5 w 6"/>
                    <a:gd name="T9" fmla="*/ 2 h 5"/>
                    <a:gd name="T10" fmla="*/ 3 w 6"/>
                    <a:gd name="T11" fmla="*/ 1 h 5"/>
                    <a:gd name="T12" fmla="*/ 1 w 6"/>
                    <a:gd name="T13" fmla="*/ 0 h 5"/>
                    <a:gd name="T14" fmla="*/ 0 w 6"/>
                    <a:gd name="T15" fmla="*/ 0 h 5"/>
                    <a:gd name="T16" fmla="*/ 0 w 6"/>
                    <a:gd name="T17" fmla="*/ 0 h 5"/>
                    <a:gd name="T18" fmla="*/ 1 w 6"/>
                    <a:gd name="T19" fmla="*/ 2 h 5"/>
                    <a:gd name="T20" fmla="*/ 1 w 6"/>
                    <a:gd name="T21" fmla="*/ 3 h 5"/>
                    <a:gd name="T22" fmla="*/ 3 w 6"/>
                    <a:gd name="T2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5">
                      <a:moveTo>
                        <a:pt x="3" y="5"/>
                      </a:moveTo>
                      <a:cubicBezTo>
                        <a:pt x="4" y="5"/>
                        <a:pt x="4" y="4"/>
                        <a:pt x="5" y="4"/>
                      </a:cubicBezTo>
                      <a:cubicBezTo>
                        <a:pt x="5" y="4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1"/>
                        <a:pt x="4" y="2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4"/>
                        <a:pt x="2" y="4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4" name="Freeform 1059"/>
                <p:cNvSpPr>
                  <a:spLocks/>
                </p:cNvSpPr>
                <p:nvPr userDrawn="1"/>
              </p:nvSpPr>
              <p:spPr bwMode="auto">
                <a:xfrm>
                  <a:off x="904" y="2938"/>
                  <a:ext cx="5" cy="8"/>
                </a:xfrm>
                <a:custGeom>
                  <a:avLst/>
                  <a:gdLst>
                    <a:gd name="T0" fmla="*/ 0 w 2"/>
                    <a:gd name="T1" fmla="*/ 1 h 3"/>
                    <a:gd name="T2" fmla="*/ 0 w 2"/>
                    <a:gd name="T3" fmla="*/ 2 h 3"/>
                    <a:gd name="T4" fmla="*/ 1 w 2"/>
                    <a:gd name="T5" fmla="*/ 3 h 3"/>
                    <a:gd name="T6" fmla="*/ 1 w 2"/>
                    <a:gd name="T7" fmla="*/ 3 h 3"/>
                    <a:gd name="T8" fmla="*/ 2 w 2"/>
                    <a:gd name="T9" fmla="*/ 2 h 3"/>
                    <a:gd name="T10" fmla="*/ 2 w 2"/>
                    <a:gd name="T11" fmla="*/ 1 h 3"/>
                    <a:gd name="T12" fmla="*/ 1 w 2"/>
                    <a:gd name="T13" fmla="*/ 0 h 3"/>
                    <a:gd name="T14" fmla="*/ 0 w 2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5" name="Freeform 1060"/>
                <p:cNvSpPr>
                  <a:spLocks/>
                </p:cNvSpPr>
                <p:nvPr userDrawn="1"/>
              </p:nvSpPr>
              <p:spPr bwMode="auto">
                <a:xfrm>
                  <a:off x="866" y="2932"/>
                  <a:ext cx="24" cy="14"/>
                </a:xfrm>
                <a:custGeom>
                  <a:avLst/>
                  <a:gdLst>
                    <a:gd name="T0" fmla="*/ 8 w 9"/>
                    <a:gd name="T1" fmla="*/ 2 h 5"/>
                    <a:gd name="T2" fmla="*/ 9 w 9"/>
                    <a:gd name="T3" fmla="*/ 1 h 5"/>
                    <a:gd name="T4" fmla="*/ 8 w 9"/>
                    <a:gd name="T5" fmla="*/ 0 h 5"/>
                    <a:gd name="T6" fmla="*/ 7 w 9"/>
                    <a:gd name="T7" fmla="*/ 0 h 5"/>
                    <a:gd name="T8" fmla="*/ 7 w 9"/>
                    <a:gd name="T9" fmla="*/ 0 h 5"/>
                    <a:gd name="T10" fmla="*/ 6 w 9"/>
                    <a:gd name="T11" fmla="*/ 2 h 5"/>
                    <a:gd name="T12" fmla="*/ 4 w 9"/>
                    <a:gd name="T13" fmla="*/ 2 h 5"/>
                    <a:gd name="T14" fmla="*/ 2 w 9"/>
                    <a:gd name="T15" fmla="*/ 0 h 5"/>
                    <a:gd name="T16" fmla="*/ 1 w 9"/>
                    <a:gd name="T17" fmla="*/ 1 h 5"/>
                    <a:gd name="T18" fmla="*/ 2 w 9"/>
                    <a:gd name="T19" fmla="*/ 3 h 5"/>
                    <a:gd name="T20" fmla="*/ 3 w 9"/>
                    <a:gd name="T21" fmla="*/ 5 h 5"/>
                    <a:gd name="T22" fmla="*/ 5 w 9"/>
                    <a:gd name="T23" fmla="*/ 4 h 5"/>
                    <a:gd name="T24" fmla="*/ 6 w 9"/>
                    <a:gd name="T25" fmla="*/ 4 h 5"/>
                    <a:gd name="T26" fmla="*/ 6 w 9"/>
                    <a:gd name="T27" fmla="*/ 2 h 5"/>
                    <a:gd name="T28" fmla="*/ 8 w 9"/>
                    <a:gd name="T2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" h="5">
                      <a:moveTo>
                        <a:pt x="8" y="2"/>
                      </a:moveTo>
                      <a:cubicBezTo>
                        <a:pt x="8" y="2"/>
                        <a:pt x="9" y="2"/>
                        <a:pt x="9" y="1"/>
                      </a:cubicBezTo>
                      <a:cubicBezTo>
                        <a:pt x="9" y="1"/>
                        <a:pt x="9" y="1"/>
                        <a:pt x="8" y="0"/>
                      </a:cubicBezTo>
                      <a:cubicBezTo>
                        <a:pt x="8" y="0"/>
                        <a:pt x="8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1"/>
                        <a:pt x="6" y="1"/>
                        <a:pt x="6" y="2"/>
                      </a:cubicBezTo>
                      <a:cubicBezTo>
                        <a:pt x="5" y="2"/>
                        <a:pt x="4" y="2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4"/>
                        <a:pt x="2" y="5"/>
                        <a:pt x="3" y="5"/>
                      </a:cubicBezTo>
                      <a:cubicBezTo>
                        <a:pt x="4" y="5"/>
                        <a:pt x="4" y="4"/>
                        <a:pt x="5" y="4"/>
                      </a:cubicBezTo>
                      <a:cubicBezTo>
                        <a:pt x="5" y="4"/>
                        <a:pt x="6" y="4"/>
                        <a:pt x="6" y="4"/>
                      </a:cubicBezTo>
                      <a:cubicBezTo>
                        <a:pt x="6" y="3"/>
                        <a:pt x="6" y="3"/>
                        <a:pt x="6" y="2"/>
                      </a:cubicBezTo>
                      <a:cubicBezTo>
                        <a:pt x="7" y="2"/>
                        <a:pt x="7" y="2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6" name="Freeform 1061"/>
                <p:cNvSpPr>
                  <a:spLocks/>
                </p:cNvSpPr>
                <p:nvPr userDrawn="1"/>
              </p:nvSpPr>
              <p:spPr bwMode="auto">
                <a:xfrm>
                  <a:off x="1053" y="2930"/>
                  <a:ext cx="8" cy="13"/>
                </a:xfrm>
                <a:custGeom>
                  <a:avLst/>
                  <a:gdLst>
                    <a:gd name="T0" fmla="*/ 3 w 3"/>
                    <a:gd name="T1" fmla="*/ 1 h 5"/>
                    <a:gd name="T2" fmla="*/ 2 w 3"/>
                    <a:gd name="T3" fmla="*/ 0 h 5"/>
                    <a:gd name="T4" fmla="*/ 1 w 3"/>
                    <a:gd name="T5" fmla="*/ 0 h 5"/>
                    <a:gd name="T6" fmla="*/ 1 w 3"/>
                    <a:gd name="T7" fmla="*/ 1 h 5"/>
                    <a:gd name="T8" fmla="*/ 1 w 3"/>
                    <a:gd name="T9" fmla="*/ 4 h 5"/>
                    <a:gd name="T10" fmla="*/ 1 w 3"/>
                    <a:gd name="T11" fmla="*/ 5 h 5"/>
                    <a:gd name="T12" fmla="*/ 3 w 3"/>
                    <a:gd name="T13" fmla="*/ 4 h 5"/>
                    <a:gd name="T14" fmla="*/ 3 w 3"/>
                    <a:gd name="T15" fmla="*/ 3 h 5"/>
                    <a:gd name="T16" fmla="*/ 3 w 3"/>
                    <a:gd name="T17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5">
                      <a:moveTo>
                        <a:pt x="3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3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7" name="Freeform 1062"/>
                <p:cNvSpPr>
                  <a:spLocks/>
                </p:cNvSpPr>
                <p:nvPr userDrawn="1"/>
              </p:nvSpPr>
              <p:spPr bwMode="auto">
                <a:xfrm>
                  <a:off x="823" y="2930"/>
                  <a:ext cx="16" cy="16"/>
                </a:xfrm>
                <a:custGeom>
                  <a:avLst/>
                  <a:gdLst>
                    <a:gd name="T0" fmla="*/ 3 w 6"/>
                    <a:gd name="T1" fmla="*/ 3 h 6"/>
                    <a:gd name="T2" fmla="*/ 5 w 6"/>
                    <a:gd name="T3" fmla="*/ 1 h 6"/>
                    <a:gd name="T4" fmla="*/ 4 w 6"/>
                    <a:gd name="T5" fmla="*/ 0 h 6"/>
                    <a:gd name="T6" fmla="*/ 4 w 6"/>
                    <a:gd name="T7" fmla="*/ 0 h 6"/>
                    <a:gd name="T8" fmla="*/ 3 w 6"/>
                    <a:gd name="T9" fmla="*/ 1 h 6"/>
                    <a:gd name="T10" fmla="*/ 2 w 6"/>
                    <a:gd name="T11" fmla="*/ 2 h 6"/>
                    <a:gd name="T12" fmla="*/ 1 w 6"/>
                    <a:gd name="T13" fmla="*/ 3 h 6"/>
                    <a:gd name="T14" fmla="*/ 1 w 6"/>
                    <a:gd name="T15" fmla="*/ 5 h 6"/>
                    <a:gd name="T16" fmla="*/ 3 w 6"/>
                    <a:gd name="T17" fmla="*/ 5 h 6"/>
                    <a:gd name="T18" fmla="*/ 4 w 6"/>
                    <a:gd name="T19" fmla="*/ 6 h 6"/>
                    <a:gd name="T20" fmla="*/ 5 w 6"/>
                    <a:gd name="T21" fmla="*/ 5 h 6"/>
                    <a:gd name="T22" fmla="*/ 6 w 6"/>
                    <a:gd name="T23" fmla="*/ 5 h 6"/>
                    <a:gd name="T24" fmla="*/ 6 w 6"/>
                    <a:gd name="T25" fmla="*/ 4 h 6"/>
                    <a:gd name="T26" fmla="*/ 5 w 6"/>
                    <a:gd name="T27" fmla="*/ 5 h 6"/>
                    <a:gd name="T28" fmla="*/ 3 w 6"/>
                    <a:gd name="T29" fmla="*/ 5 h 6"/>
                    <a:gd name="T30" fmla="*/ 3 w 6"/>
                    <a:gd name="T3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" h="6">
                      <a:moveTo>
                        <a:pt x="3" y="3"/>
                      </a:moveTo>
                      <a:cubicBezTo>
                        <a:pt x="4" y="2"/>
                        <a:pt x="5" y="2"/>
                        <a:pt x="5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2" y="2"/>
                        <a:pt x="1" y="2"/>
                        <a:pt x="1" y="3"/>
                      </a:cubicBezTo>
                      <a:cubicBezTo>
                        <a:pt x="1" y="3"/>
                        <a:pt x="0" y="4"/>
                        <a:pt x="1" y="5"/>
                      </a:cubicBezTo>
                      <a:cubicBezTo>
                        <a:pt x="2" y="5"/>
                        <a:pt x="2" y="5"/>
                        <a:pt x="3" y="5"/>
                      </a:cubicBezTo>
                      <a:cubicBezTo>
                        <a:pt x="3" y="5"/>
                        <a:pt x="3" y="6"/>
                        <a:pt x="4" y="6"/>
                      </a:cubicBezTo>
                      <a:cubicBezTo>
                        <a:pt x="5" y="6"/>
                        <a:pt x="5" y="6"/>
                        <a:pt x="5" y="5"/>
                      </a:cubicBezTo>
                      <a:cubicBezTo>
                        <a:pt x="5" y="5"/>
                        <a:pt x="6" y="5"/>
                        <a:pt x="6" y="5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3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3" y="5"/>
                      </a:cubicBezTo>
                      <a:cubicBezTo>
                        <a:pt x="3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8" name="Freeform 1063"/>
                <p:cNvSpPr>
                  <a:spLocks/>
                </p:cNvSpPr>
                <p:nvPr userDrawn="1"/>
              </p:nvSpPr>
              <p:spPr bwMode="auto">
                <a:xfrm>
                  <a:off x="1705" y="2927"/>
                  <a:ext cx="16" cy="11"/>
                </a:xfrm>
                <a:custGeom>
                  <a:avLst/>
                  <a:gdLst>
                    <a:gd name="T0" fmla="*/ 2 w 6"/>
                    <a:gd name="T1" fmla="*/ 4 h 4"/>
                    <a:gd name="T2" fmla="*/ 3 w 6"/>
                    <a:gd name="T3" fmla="*/ 4 h 4"/>
                    <a:gd name="T4" fmla="*/ 4 w 6"/>
                    <a:gd name="T5" fmla="*/ 2 h 4"/>
                    <a:gd name="T6" fmla="*/ 4 w 6"/>
                    <a:gd name="T7" fmla="*/ 2 h 4"/>
                    <a:gd name="T8" fmla="*/ 5 w 6"/>
                    <a:gd name="T9" fmla="*/ 2 h 4"/>
                    <a:gd name="T10" fmla="*/ 6 w 6"/>
                    <a:gd name="T11" fmla="*/ 1 h 4"/>
                    <a:gd name="T12" fmla="*/ 6 w 6"/>
                    <a:gd name="T13" fmla="*/ 0 h 4"/>
                    <a:gd name="T14" fmla="*/ 5 w 6"/>
                    <a:gd name="T15" fmla="*/ 0 h 4"/>
                    <a:gd name="T16" fmla="*/ 3 w 6"/>
                    <a:gd name="T17" fmla="*/ 1 h 4"/>
                    <a:gd name="T18" fmla="*/ 3 w 6"/>
                    <a:gd name="T19" fmla="*/ 1 h 4"/>
                    <a:gd name="T20" fmla="*/ 2 w 6"/>
                    <a:gd name="T21" fmla="*/ 1 h 4"/>
                    <a:gd name="T22" fmla="*/ 0 w 6"/>
                    <a:gd name="T23" fmla="*/ 1 h 4"/>
                    <a:gd name="T24" fmla="*/ 0 w 6"/>
                    <a:gd name="T25" fmla="*/ 3 h 4"/>
                    <a:gd name="T26" fmla="*/ 1 w 6"/>
                    <a:gd name="T27" fmla="*/ 3 h 4"/>
                    <a:gd name="T28" fmla="*/ 1 w 6"/>
                    <a:gd name="T29" fmla="*/ 3 h 4"/>
                    <a:gd name="T30" fmla="*/ 2 w 6"/>
                    <a:gd name="T3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" h="4">
                      <a:moveTo>
                        <a:pt x="2" y="4"/>
                      </a:move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3"/>
                        <a:pt x="4" y="3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5" y="2"/>
                      </a:cubicBezTo>
                      <a:cubicBezTo>
                        <a:pt x="5" y="2"/>
                        <a:pt x="6" y="2"/>
                        <a:pt x="6" y="1"/>
                      </a:cubicBezTo>
                      <a:cubicBezTo>
                        <a:pt x="6" y="1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2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9" name="Freeform 1064"/>
                <p:cNvSpPr>
                  <a:spLocks/>
                </p:cNvSpPr>
                <p:nvPr userDrawn="1"/>
              </p:nvSpPr>
              <p:spPr bwMode="auto">
                <a:xfrm>
                  <a:off x="574" y="2927"/>
                  <a:ext cx="29" cy="14"/>
                </a:xfrm>
                <a:custGeom>
                  <a:avLst/>
                  <a:gdLst>
                    <a:gd name="T0" fmla="*/ 3 w 11"/>
                    <a:gd name="T1" fmla="*/ 0 h 5"/>
                    <a:gd name="T2" fmla="*/ 2 w 11"/>
                    <a:gd name="T3" fmla="*/ 1 h 5"/>
                    <a:gd name="T4" fmla="*/ 1 w 11"/>
                    <a:gd name="T5" fmla="*/ 4 h 5"/>
                    <a:gd name="T6" fmla="*/ 1 w 11"/>
                    <a:gd name="T7" fmla="*/ 5 h 5"/>
                    <a:gd name="T8" fmla="*/ 2 w 11"/>
                    <a:gd name="T9" fmla="*/ 5 h 5"/>
                    <a:gd name="T10" fmla="*/ 3 w 11"/>
                    <a:gd name="T11" fmla="*/ 3 h 5"/>
                    <a:gd name="T12" fmla="*/ 4 w 11"/>
                    <a:gd name="T13" fmla="*/ 3 h 5"/>
                    <a:gd name="T14" fmla="*/ 6 w 11"/>
                    <a:gd name="T15" fmla="*/ 4 h 5"/>
                    <a:gd name="T16" fmla="*/ 8 w 11"/>
                    <a:gd name="T17" fmla="*/ 4 h 5"/>
                    <a:gd name="T18" fmla="*/ 9 w 11"/>
                    <a:gd name="T19" fmla="*/ 5 h 5"/>
                    <a:gd name="T20" fmla="*/ 11 w 11"/>
                    <a:gd name="T21" fmla="*/ 4 h 5"/>
                    <a:gd name="T22" fmla="*/ 9 w 11"/>
                    <a:gd name="T23" fmla="*/ 2 h 5"/>
                    <a:gd name="T24" fmla="*/ 7 w 11"/>
                    <a:gd name="T25" fmla="*/ 2 h 5"/>
                    <a:gd name="T26" fmla="*/ 5 w 11"/>
                    <a:gd name="T27" fmla="*/ 2 h 5"/>
                    <a:gd name="T28" fmla="*/ 3 w 11"/>
                    <a:gd name="T2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" h="5">
                      <a:moveTo>
                        <a:pt x="3" y="0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2" y="4"/>
                        <a:pt x="3" y="3"/>
                      </a:cubicBez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5" y="3"/>
                        <a:pt x="5" y="4"/>
                        <a:pt x="6" y="4"/>
                      </a:cubicBezTo>
                      <a:cubicBezTo>
                        <a:pt x="6" y="4"/>
                        <a:pt x="7" y="3"/>
                        <a:pt x="8" y="4"/>
                      </a:cubicBezTo>
                      <a:cubicBezTo>
                        <a:pt x="8" y="4"/>
                        <a:pt x="9" y="5"/>
                        <a:pt x="9" y="5"/>
                      </a:cubicBezTo>
                      <a:cubicBezTo>
                        <a:pt x="10" y="5"/>
                        <a:pt x="11" y="5"/>
                        <a:pt x="11" y="4"/>
                      </a:cubicBezTo>
                      <a:cubicBezTo>
                        <a:pt x="11" y="3"/>
                        <a:pt x="10" y="2"/>
                        <a:pt x="9" y="2"/>
                      </a:cubicBezTo>
                      <a:cubicBezTo>
                        <a:pt x="9" y="2"/>
                        <a:pt x="8" y="2"/>
                        <a:pt x="7" y="2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0" name="Freeform 1065"/>
                <p:cNvSpPr>
                  <a:spLocks/>
                </p:cNvSpPr>
                <p:nvPr userDrawn="1"/>
              </p:nvSpPr>
              <p:spPr bwMode="auto">
                <a:xfrm>
                  <a:off x="695" y="2932"/>
                  <a:ext cx="17" cy="11"/>
                </a:xfrm>
                <a:custGeom>
                  <a:avLst/>
                  <a:gdLst>
                    <a:gd name="T0" fmla="*/ 1 w 6"/>
                    <a:gd name="T1" fmla="*/ 1 h 4"/>
                    <a:gd name="T2" fmla="*/ 0 w 6"/>
                    <a:gd name="T3" fmla="*/ 1 h 4"/>
                    <a:gd name="T4" fmla="*/ 0 w 6"/>
                    <a:gd name="T5" fmla="*/ 1 h 4"/>
                    <a:gd name="T6" fmla="*/ 2 w 6"/>
                    <a:gd name="T7" fmla="*/ 4 h 4"/>
                    <a:gd name="T8" fmla="*/ 4 w 6"/>
                    <a:gd name="T9" fmla="*/ 3 h 4"/>
                    <a:gd name="T10" fmla="*/ 5 w 6"/>
                    <a:gd name="T11" fmla="*/ 3 h 4"/>
                    <a:gd name="T12" fmla="*/ 6 w 6"/>
                    <a:gd name="T13" fmla="*/ 2 h 4"/>
                    <a:gd name="T14" fmla="*/ 6 w 6"/>
                    <a:gd name="T15" fmla="*/ 1 h 4"/>
                    <a:gd name="T16" fmla="*/ 5 w 6"/>
                    <a:gd name="T17" fmla="*/ 1 h 4"/>
                    <a:gd name="T18" fmla="*/ 4 w 6"/>
                    <a:gd name="T19" fmla="*/ 1 h 4"/>
                    <a:gd name="T20" fmla="*/ 2 w 6"/>
                    <a:gd name="T21" fmla="*/ 2 h 4"/>
                    <a:gd name="T22" fmla="*/ 1 w 6"/>
                    <a:gd name="T2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4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4"/>
                        <a:pt x="2" y="4"/>
                      </a:cubicBezTo>
                      <a:cubicBezTo>
                        <a:pt x="3" y="4"/>
                        <a:pt x="3" y="3"/>
                        <a:pt x="4" y="3"/>
                      </a:cubicBezTo>
                      <a:cubicBezTo>
                        <a:pt x="4" y="3"/>
                        <a:pt x="5" y="3"/>
                        <a:pt x="5" y="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3" y="2"/>
                        <a:pt x="2" y="2"/>
                      </a:cubicBezTo>
                      <a:cubicBezTo>
                        <a:pt x="2" y="2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1" name="Freeform 1066"/>
                <p:cNvSpPr>
                  <a:spLocks/>
                </p:cNvSpPr>
                <p:nvPr userDrawn="1"/>
              </p:nvSpPr>
              <p:spPr bwMode="auto">
                <a:xfrm>
                  <a:off x="276" y="2935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0 w 2"/>
                    <a:gd name="T5" fmla="*/ 1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2" name="Freeform 1067"/>
                <p:cNvSpPr>
                  <a:spLocks/>
                </p:cNvSpPr>
                <p:nvPr userDrawn="1"/>
              </p:nvSpPr>
              <p:spPr bwMode="auto">
                <a:xfrm>
                  <a:off x="1448" y="2907"/>
                  <a:ext cx="5" cy="6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1 w 2"/>
                    <a:gd name="T5" fmla="*/ 0 h 2"/>
                    <a:gd name="T6" fmla="*/ 1 w 2"/>
                    <a:gd name="T7" fmla="*/ 1 h 2"/>
                    <a:gd name="T8" fmla="*/ 1 w 2"/>
                    <a:gd name="T9" fmla="*/ 2 h 2"/>
                    <a:gd name="T10" fmla="*/ 2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3" name="Freeform 1068"/>
                <p:cNvSpPr>
                  <a:spLocks/>
                </p:cNvSpPr>
                <p:nvPr userDrawn="1"/>
              </p:nvSpPr>
              <p:spPr bwMode="auto">
                <a:xfrm>
                  <a:off x="1423" y="2907"/>
                  <a:ext cx="3" cy="6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2 h 2"/>
                    <a:gd name="T4" fmla="*/ 1 w 1"/>
                    <a:gd name="T5" fmla="*/ 1 h 2"/>
                    <a:gd name="T6" fmla="*/ 1 w 1"/>
                    <a:gd name="T7" fmla="*/ 0 h 2"/>
                    <a:gd name="T8" fmla="*/ 0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4" name="Freeform 1069"/>
                <p:cNvSpPr>
                  <a:spLocks/>
                </p:cNvSpPr>
                <p:nvPr userDrawn="1"/>
              </p:nvSpPr>
              <p:spPr bwMode="auto">
                <a:xfrm>
                  <a:off x="1047" y="2913"/>
                  <a:ext cx="8" cy="8"/>
                </a:xfrm>
                <a:custGeom>
                  <a:avLst/>
                  <a:gdLst>
                    <a:gd name="T0" fmla="*/ 3 w 3"/>
                    <a:gd name="T1" fmla="*/ 1 h 3"/>
                    <a:gd name="T2" fmla="*/ 3 w 3"/>
                    <a:gd name="T3" fmla="*/ 0 h 3"/>
                    <a:gd name="T4" fmla="*/ 2 w 3"/>
                    <a:gd name="T5" fmla="*/ 0 h 3"/>
                    <a:gd name="T6" fmla="*/ 0 w 3"/>
                    <a:gd name="T7" fmla="*/ 1 h 3"/>
                    <a:gd name="T8" fmla="*/ 0 w 3"/>
                    <a:gd name="T9" fmla="*/ 2 h 3"/>
                    <a:gd name="T10" fmla="*/ 0 w 3"/>
                    <a:gd name="T11" fmla="*/ 3 h 3"/>
                    <a:gd name="T12" fmla="*/ 2 w 3"/>
                    <a:gd name="T13" fmla="*/ 2 h 3"/>
                    <a:gd name="T14" fmla="*/ 3 w 3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5" name="Freeform 1070"/>
                <p:cNvSpPr>
                  <a:spLocks/>
                </p:cNvSpPr>
                <p:nvPr userDrawn="1"/>
              </p:nvSpPr>
              <p:spPr bwMode="auto">
                <a:xfrm>
                  <a:off x="855" y="2913"/>
                  <a:ext cx="5" cy="5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0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2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6" name="Freeform 1071"/>
                <p:cNvSpPr>
                  <a:spLocks/>
                </p:cNvSpPr>
                <p:nvPr userDrawn="1"/>
              </p:nvSpPr>
              <p:spPr bwMode="auto">
                <a:xfrm>
                  <a:off x="1007" y="2913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1 w 2"/>
                    <a:gd name="T3" fmla="*/ 0 h 1"/>
                    <a:gd name="T4" fmla="*/ 1 w 2"/>
                    <a:gd name="T5" fmla="*/ 0 h 1"/>
                    <a:gd name="T6" fmla="*/ 0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7" name="Freeform 1072"/>
                <p:cNvSpPr>
                  <a:spLocks/>
                </p:cNvSpPr>
                <p:nvPr userDrawn="1"/>
              </p:nvSpPr>
              <p:spPr bwMode="auto">
                <a:xfrm>
                  <a:off x="969" y="2916"/>
                  <a:ext cx="5" cy="5"/>
                </a:xfrm>
                <a:custGeom>
                  <a:avLst/>
                  <a:gdLst>
                    <a:gd name="T0" fmla="*/ 0 w 2"/>
                    <a:gd name="T1" fmla="*/ 2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0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1" y="2"/>
                        <a:pt x="2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8" name="Freeform 1073"/>
                <p:cNvSpPr>
                  <a:spLocks/>
                </p:cNvSpPr>
                <p:nvPr userDrawn="1"/>
              </p:nvSpPr>
              <p:spPr bwMode="auto">
                <a:xfrm>
                  <a:off x="279" y="2935"/>
                  <a:ext cx="19" cy="19"/>
                </a:xfrm>
                <a:custGeom>
                  <a:avLst/>
                  <a:gdLst>
                    <a:gd name="T0" fmla="*/ 5 w 7"/>
                    <a:gd name="T1" fmla="*/ 0 h 7"/>
                    <a:gd name="T2" fmla="*/ 4 w 7"/>
                    <a:gd name="T3" fmla="*/ 0 h 7"/>
                    <a:gd name="T4" fmla="*/ 4 w 7"/>
                    <a:gd name="T5" fmla="*/ 4 h 7"/>
                    <a:gd name="T6" fmla="*/ 4 w 7"/>
                    <a:gd name="T7" fmla="*/ 4 h 7"/>
                    <a:gd name="T8" fmla="*/ 2 w 7"/>
                    <a:gd name="T9" fmla="*/ 3 h 7"/>
                    <a:gd name="T10" fmla="*/ 0 w 7"/>
                    <a:gd name="T11" fmla="*/ 4 h 7"/>
                    <a:gd name="T12" fmla="*/ 0 w 7"/>
                    <a:gd name="T13" fmla="*/ 5 h 7"/>
                    <a:gd name="T14" fmla="*/ 0 w 7"/>
                    <a:gd name="T15" fmla="*/ 6 h 7"/>
                    <a:gd name="T16" fmla="*/ 3 w 7"/>
                    <a:gd name="T17" fmla="*/ 6 h 7"/>
                    <a:gd name="T18" fmla="*/ 4 w 7"/>
                    <a:gd name="T19" fmla="*/ 5 h 7"/>
                    <a:gd name="T20" fmla="*/ 4 w 7"/>
                    <a:gd name="T21" fmla="*/ 5 h 7"/>
                    <a:gd name="T22" fmla="*/ 5 w 7"/>
                    <a:gd name="T23" fmla="*/ 4 h 7"/>
                    <a:gd name="T24" fmla="*/ 6 w 7"/>
                    <a:gd name="T25" fmla="*/ 3 h 7"/>
                    <a:gd name="T26" fmla="*/ 6 w 7"/>
                    <a:gd name="T27" fmla="*/ 1 h 7"/>
                    <a:gd name="T28" fmla="*/ 5 w 7"/>
                    <a:gd name="T29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" h="7">
                      <a:moveTo>
                        <a:pt x="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1"/>
                        <a:pt x="5" y="3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4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1" y="7"/>
                        <a:pt x="2" y="7"/>
                        <a:pt x="3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6" y="4"/>
                        <a:pt x="6" y="4"/>
                        <a:pt x="6" y="3"/>
                      </a:cubicBezTo>
                      <a:cubicBezTo>
                        <a:pt x="7" y="2"/>
                        <a:pt x="6" y="2"/>
                        <a:pt x="6" y="1"/>
                      </a:cubicBezTo>
                      <a:cubicBezTo>
                        <a:pt x="6" y="0"/>
                        <a:pt x="6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9" name="Freeform 1074"/>
                <p:cNvSpPr>
                  <a:spLocks/>
                </p:cNvSpPr>
                <p:nvPr userDrawn="1"/>
              </p:nvSpPr>
              <p:spPr bwMode="auto">
                <a:xfrm>
                  <a:off x="1380" y="2907"/>
                  <a:ext cx="5" cy="6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0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0" name="Freeform 1075"/>
                <p:cNvSpPr>
                  <a:spLocks/>
                </p:cNvSpPr>
                <p:nvPr userDrawn="1"/>
              </p:nvSpPr>
              <p:spPr bwMode="auto">
                <a:xfrm>
                  <a:off x="1661" y="2907"/>
                  <a:ext cx="9" cy="6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1" name="Freeform 1076"/>
                <p:cNvSpPr>
                  <a:spLocks/>
                </p:cNvSpPr>
                <p:nvPr userDrawn="1"/>
              </p:nvSpPr>
              <p:spPr bwMode="auto">
                <a:xfrm>
                  <a:off x="1613" y="2913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2" name="Freeform 1077"/>
                <p:cNvSpPr>
                  <a:spLocks/>
                </p:cNvSpPr>
                <p:nvPr userDrawn="1"/>
              </p:nvSpPr>
              <p:spPr bwMode="auto">
                <a:xfrm>
                  <a:off x="1090" y="2913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  <a:gd name="T10" fmla="*/ 0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3" name="Freeform 1078"/>
                <p:cNvSpPr>
                  <a:spLocks/>
                </p:cNvSpPr>
                <p:nvPr userDrawn="1"/>
              </p:nvSpPr>
              <p:spPr bwMode="auto">
                <a:xfrm>
                  <a:off x="955" y="2916"/>
                  <a:ext cx="6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1 w 2"/>
                    <a:gd name="T7" fmla="*/ 2 h 2"/>
                    <a:gd name="T8" fmla="*/ 2 w 2"/>
                    <a:gd name="T9" fmla="*/ 1 h 2"/>
                    <a:gd name="T10" fmla="*/ 1 w 2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4" name="Freeform 1079"/>
                <p:cNvSpPr>
                  <a:spLocks/>
                </p:cNvSpPr>
                <p:nvPr userDrawn="1"/>
              </p:nvSpPr>
              <p:spPr bwMode="auto">
                <a:xfrm>
                  <a:off x="1293" y="2913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5" name="Freeform 1080"/>
                <p:cNvSpPr>
                  <a:spLocks/>
                </p:cNvSpPr>
                <p:nvPr userDrawn="1"/>
              </p:nvSpPr>
              <p:spPr bwMode="auto">
                <a:xfrm>
                  <a:off x="874" y="2924"/>
                  <a:ext cx="8" cy="8"/>
                </a:xfrm>
                <a:custGeom>
                  <a:avLst/>
                  <a:gdLst>
                    <a:gd name="T0" fmla="*/ 2 w 3"/>
                    <a:gd name="T1" fmla="*/ 2 h 3"/>
                    <a:gd name="T2" fmla="*/ 2 w 3"/>
                    <a:gd name="T3" fmla="*/ 0 h 3"/>
                    <a:gd name="T4" fmla="*/ 1 w 3"/>
                    <a:gd name="T5" fmla="*/ 0 h 3"/>
                    <a:gd name="T6" fmla="*/ 0 w 3"/>
                    <a:gd name="T7" fmla="*/ 0 h 3"/>
                    <a:gd name="T8" fmla="*/ 2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3" y="2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3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6" name="Freeform 1081"/>
                <p:cNvSpPr>
                  <a:spLocks/>
                </p:cNvSpPr>
                <p:nvPr userDrawn="1"/>
              </p:nvSpPr>
              <p:spPr bwMode="auto">
                <a:xfrm>
                  <a:off x="841" y="2921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1 w 2"/>
                    <a:gd name="T5" fmla="*/ 1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2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7" name="Freeform 1082"/>
                <p:cNvSpPr>
                  <a:spLocks/>
                </p:cNvSpPr>
                <p:nvPr userDrawn="1"/>
              </p:nvSpPr>
              <p:spPr bwMode="auto">
                <a:xfrm>
                  <a:off x="714" y="2930"/>
                  <a:ext cx="11" cy="16"/>
                </a:xfrm>
                <a:custGeom>
                  <a:avLst/>
                  <a:gdLst>
                    <a:gd name="T0" fmla="*/ 2 w 4"/>
                    <a:gd name="T1" fmla="*/ 6 h 6"/>
                    <a:gd name="T2" fmla="*/ 3 w 4"/>
                    <a:gd name="T3" fmla="*/ 5 h 6"/>
                    <a:gd name="T4" fmla="*/ 4 w 4"/>
                    <a:gd name="T5" fmla="*/ 4 h 6"/>
                    <a:gd name="T6" fmla="*/ 4 w 4"/>
                    <a:gd name="T7" fmla="*/ 2 h 6"/>
                    <a:gd name="T8" fmla="*/ 4 w 4"/>
                    <a:gd name="T9" fmla="*/ 1 h 6"/>
                    <a:gd name="T10" fmla="*/ 3 w 4"/>
                    <a:gd name="T11" fmla="*/ 0 h 6"/>
                    <a:gd name="T12" fmla="*/ 3 w 4"/>
                    <a:gd name="T13" fmla="*/ 0 h 6"/>
                    <a:gd name="T14" fmla="*/ 1 w 4"/>
                    <a:gd name="T15" fmla="*/ 2 h 6"/>
                    <a:gd name="T16" fmla="*/ 1 w 4"/>
                    <a:gd name="T17" fmla="*/ 5 h 6"/>
                    <a:gd name="T18" fmla="*/ 2 w 4"/>
                    <a:gd name="T1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6">
                      <a:moveTo>
                        <a:pt x="2" y="6"/>
                      </a:moveTo>
                      <a:cubicBezTo>
                        <a:pt x="2" y="6"/>
                        <a:pt x="2" y="5"/>
                        <a:pt x="3" y="5"/>
                      </a:cubicBezTo>
                      <a:cubicBezTo>
                        <a:pt x="3" y="5"/>
                        <a:pt x="4" y="5"/>
                        <a:pt x="4" y="4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1" y="5"/>
                        <a:pt x="1" y="6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8" name="Freeform 1083"/>
                <p:cNvSpPr>
                  <a:spLocks/>
                </p:cNvSpPr>
                <p:nvPr userDrawn="1"/>
              </p:nvSpPr>
              <p:spPr bwMode="auto">
                <a:xfrm>
                  <a:off x="103" y="2916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9" name="Freeform 1084"/>
                <p:cNvSpPr>
                  <a:spLocks/>
                </p:cNvSpPr>
                <p:nvPr userDrawn="1"/>
              </p:nvSpPr>
              <p:spPr bwMode="auto">
                <a:xfrm>
                  <a:off x="224" y="2916"/>
                  <a:ext cx="3" cy="5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1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0" name="Freeform 1085"/>
                <p:cNvSpPr>
                  <a:spLocks/>
                </p:cNvSpPr>
                <p:nvPr userDrawn="1"/>
              </p:nvSpPr>
              <p:spPr bwMode="auto">
                <a:xfrm>
                  <a:off x="32" y="2921"/>
                  <a:ext cx="6" cy="3"/>
                </a:xfrm>
                <a:custGeom>
                  <a:avLst/>
                  <a:gdLst>
                    <a:gd name="T0" fmla="*/ 2 w 2"/>
                    <a:gd name="T1" fmla="*/ 1 h 1"/>
                    <a:gd name="T2" fmla="*/ 1 w 2"/>
                    <a:gd name="T3" fmla="*/ 0 h 1"/>
                    <a:gd name="T4" fmla="*/ 1 w 2"/>
                    <a:gd name="T5" fmla="*/ 0 h 1"/>
                    <a:gd name="T6" fmla="*/ 0 w 2"/>
                    <a:gd name="T7" fmla="*/ 1 h 1"/>
                    <a:gd name="T8" fmla="*/ 1 w 2"/>
                    <a:gd name="T9" fmla="*/ 1 h 1"/>
                    <a:gd name="T10" fmla="*/ 2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1" name="Freeform 1086"/>
                <p:cNvSpPr>
                  <a:spLocks/>
                </p:cNvSpPr>
                <p:nvPr userDrawn="1"/>
              </p:nvSpPr>
              <p:spPr bwMode="auto">
                <a:xfrm>
                  <a:off x="-3" y="2921"/>
                  <a:ext cx="6" cy="6"/>
                </a:xfrm>
                <a:custGeom>
                  <a:avLst/>
                  <a:gdLst>
                    <a:gd name="T0" fmla="*/ 2 w 2"/>
                    <a:gd name="T1" fmla="*/ 0 h 2"/>
                    <a:gd name="T2" fmla="*/ 1 w 2"/>
                    <a:gd name="T3" fmla="*/ 0 h 2"/>
                    <a:gd name="T4" fmla="*/ 1 w 2"/>
                    <a:gd name="T5" fmla="*/ 1 h 2"/>
                    <a:gd name="T6" fmla="*/ 2 w 2"/>
                    <a:gd name="T7" fmla="*/ 2 h 2"/>
                    <a:gd name="T8" fmla="*/ 2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2" name="Freeform 1087"/>
                <p:cNvSpPr>
                  <a:spLocks/>
                </p:cNvSpPr>
                <p:nvPr userDrawn="1"/>
              </p:nvSpPr>
              <p:spPr bwMode="auto">
                <a:xfrm>
                  <a:off x="68" y="2913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1 w 2"/>
                    <a:gd name="T5" fmla="*/ 1 h 1"/>
                    <a:gd name="T6" fmla="*/ 2 w 2"/>
                    <a:gd name="T7" fmla="*/ 1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3" name="Freeform 1088"/>
                <p:cNvSpPr>
                  <a:spLocks/>
                </p:cNvSpPr>
                <p:nvPr userDrawn="1"/>
              </p:nvSpPr>
              <p:spPr bwMode="auto">
                <a:xfrm>
                  <a:off x="65" y="2927"/>
                  <a:ext cx="16" cy="8"/>
                </a:xfrm>
                <a:custGeom>
                  <a:avLst/>
                  <a:gdLst>
                    <a:gd name="T0" fmla="*/ 3 w 6"/>
                    <a:gd name="T1" fmla="*/ 1 h 3"/>
                    <a:gd name="T2" fmla="*/ 0 w 6"/>
                    <a:gd name="T3" fmla="*/ 1 h 3"/>
                    <a:gd name="T4" fmla="*/ 0 w 6"/>
                    <a:gd name="T5" fmla="*/ 3 h 3"/>
                    <a:gd name="T6" fmla="*/ 2 w 6"/>
                    <a:gd name="T7" fmla="*/ 3 h 3"/>
                    <a:gd name="T8" fmla="*/ 3 w 6"/>
                    <a:gd name="T9" fmla="*/ 3 h 3"/>
                    <a:gd name="T10" fmla="*/ 5 w 6"/>
                    <a:gd name="T11" fmla="*/ 2 h 3"/>
                    <a:gd name="T12" fmla="*/ 6 w 6"/>
                    <a:gd name="T13" fmla="*/ 1 h 3"/>
                    <a:gd name="T14" fmla="*/ 6 w 6"/>
                    <a:gd name="T15" fmla="*/ 0 h 3"/>
                    <a:gd name="T16" fmla="*/ 5 w 6"/>
                    <a:gd name="T17" fmla="*/ 0 h 3"/>
                    <a:gd name="T18" fmla="*/ 3 w 6"/>
                    <a:gd name="T1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3">
                      <a:moveTo>
                        <a:pt x="3" y="1"/>
                      </a:moveTo>
                      <a:cubicBezTo>
                        <a:pt x="2" y="1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4" y="3"/>
                        <a:pt x="4" y="2"/>
                        <a:pt x="5" y="2"/>
                      </a:cubicBezTo>
                      <a:cubicBezTo>
                        <a:pt x="5" y="2"/>
                        <a:pt x="6" y="2"/>
                        <a:pt x="6" y="1"/>
                      </a:cubicBezTo>
                      <a:cubicBezTo>
                        <a:pt x="6" y="1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4" name="Freeform 1089"/>
                <p:cNvSpPr>
                  <a:spLocks/>
                </p:cNvSpPr>
                <p:nvPr userDrawn="1"/>
              </p:nvSpPr>
              <p:spPr bwMode="auto">
                <a:xfrm>
                  <a:off x="86" y="2913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5" name="Freeform 1090"/>
                <p:cNvSpPr>
                  <a:spLocks/>
                </p:cNvSpPr>
                <p:nvPr userDrawn="1"/>
              </p:nvSpPr>
              <p:spPr bwMode="auto">
                <a:xfrm>
                  <a:off x="154" y="2913"/>
                  <a:ext cx="3" cy="5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1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6" name="Freeform 1091"/>
                <p:cNvSpPr>
                  <a:spLocks/>
                </p:cNvSpPr>
                <p:nvPr userDrawn="1"/>
              </p:nvSpPr>
              <p:spPr bwMode="auto">
                <a:xfrm>
                  <a:off x="40" y="2927"/>
                  <a:ext cx="19" cy="25"/>
                </a:xfrm>
                <a:custGeom>
                  <a:avLst/>
                  <a:gdLst>
                    <a:gd name="T0" fmla="*/ 0 w 7"/>
                    <a:gd name="T1" fmla="*/ 2 h 9"/>
                    <a:gd name="T2" fmla="*/ 1 w 7"/>
                    <a:gd name="T3" fmla="*/ 3 h 9"/>
                    <a:gd name="T4" fmla="*/ 1 w 7"/>
                    <a:gd name="T5" fmla="*/ 4 h 9"/>
                    <a:gd name="T6" fmla="*/ 4 w 7"/>
                    <a:gd name="T7" fmla="*/ 6 h 9"/>
                    <a:gd name="T8" fmla="*/ 5 w 7"/>
                    <a:gd name="T9" fmla="*/ 7 h 9"/>
                    <a:gd name="T10" fmla="*/ 6 w 7"/>
                    <a:gd name="T11" fmla="*/ 8 h 9"/>
                    <a:gd name="T12" fmla="*/ 6 w 7"/>
                    <a:gd name="T13" fmla="*/ 9 h 9"/>
                    <a:gd name="T14" fmla="*/ 7 w 7"/>
                    <a:gd name="T15" fmla="*/ 8 h 9"/>
                    <a:gd name="T16" fmla="*/ 7 w 7"/>
                    <a:gd name="T17" fmla="*/ 8 h 9"/>
                    <a:gd name="T18" fmla="*/ 6 w 7"/>
                    <a:gd name="T19" fmla="*/ 7 h 9"/>
                    <a:gd name="T20" fmla="*/ 6 w 7"/>
                    <a:gd name="T21" fmla="*/ 5 h 9"/>
                    <a:gd name="T22" fmla="*/ 5 w 7"/>
                    <a:gd name="T23" fmla="*/ 4 h 9"/>
                    <a:gd name="T24" fmla="*/ 3 w 7"/>
                    <a:gd name="T25" fmla="*/ 2 h 9"/>
                    <a:gd name="T26" fmla="*/ 1 w 7"/>
                    <a:gd name="T27" fmla="*/ 1 h 9"/>
                    <a:gd name="T28" fmla="*/ 0 w 7"/>
                    <a:gd name="T2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" h="9">
                      <a:moveTo>
                        <a:pt x="0" y="2"/>
                      </a:move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2" y="5"/>
                        <a:pt x="3" y="5"/>
                        <a:pt x="4" y="6"/>
                      </a:cubicBezTo>
                      <a:cubicBezTo>
                        <a:pt x="4" y="6"/>
                        <a:pt x="4" y="7"/>
                        <a:pt x="5" y="7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9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7"/>
                        <a:pt x="6" y="7"/>
                        <a:pt x="6" y="7"/>
                      </a:cubicBezTo>
                      <a:cubicBezTo>
                        <a:pt x="6" y="6"/>
                        <a:pt x="6" y="6"/>
                        <a:pt x="6" y="5"/>
                      </a:cubicBezTo>
                      <a:cubicBezTo>
                        <a:pt x="6" y="5"/>
                        <a:pt x="5" y="4"/>
                        <a:pt x="5" y="4"/>
                      </a:cubicBezTo>
                      <a:cubicBezTo>
                        <a:pt x="4" y="3"/>
                        <a:pt x="4" y="2"/>
                        <a:pt x="3" y="2"/>
                      </a:cubicBezTo>
                      <a:cubicBezTo>
                        <a:pt x="2" y="1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7" name="Freeform 1092"/>
                <p:cNvSpPr>
                  <a:spLocks/>
                </p:cNvSpPr>
                <p:nvPr userDrawn="1"/>
              </p:nvSpPr>
              <p:spPr bwMode="auto">
                <a:xfrm>
                  <a:off x="208" y="2941"/>
                  <a:ext cx="3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0 h 2"/>
                    <a:gd name="T4" fmla="*/ 3 w 3"/>
                    <a:gd name="T5" fmla="*/ 0 h 2"/>
                    <a:gd name="T6" fmla="*/ 0 w 3"/>
                    <a:gd name="T7" fmla="*/ 0 h 2"/>
                    <a:gd name="T8" fmla="*/ 0 w 3"/>
                    <a:gd name="T9" fmla="*/ 2 h 2"/>
                    <a:gd name="T10" fmla="*/ 0 w 3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8" name="Freeform 1093"/>
                <p:cNvSpPr>
                  <a:spLocks/>
                </p:cNvSpPr>
                <p:nvPr userDrawn="1"/>
              </p:nvSpPr>
              <p:spPr bwMode="auto">
                <a:xfrm>
                  <a:off x="319" y="2927"/>
                  <a:ext cx="3" cy="3"/>
                </a:xfrm>
                <a:custGeom>
                  <a:avLst/>
                  <a:gdLst>
                    <a:gd name="T0" fmla="*/ 3 w 3"/>
                    <a:gd name="T1" fmla="*/ 0 h 3"/>
                    <a:gd name="T2" fmla="*/ 3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3 w 3"/>
                    <a:gd name="T9" fmla="*/ 3 h 3"/>
                    <a:gd name="T10" fmla="*/ 3 w 3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9" name="Freeform 1094"/>
                <p:cNvSpPr>
                  <a:spLocks/>
                </p:cNvSpPr>
                <p:nvPr userDrawn="1"/>
              </p:nvSpPr>
              <p:spPr bwMode="auto">
                <a:xfrm>
                  <a:off x="298" y="2927"/>
                  <a:ext cx="8" cy="8"/>
                </a:xfrm>
                <a:custGeom>
                  <a:avLst/>
                  <a:gdLst>
                    <a:gd name="T0" fmla="*/ 3 w 3"/>
                    <a:gd name="T1" fmla="*/ 1 h 3"/>
                    <a:gd name="T2" fmla="*/ 3 w 3"/>
                    <a:gd name="T3" fmla="*/ 0 h 3"/>
                    <a:gd name="T4" fmla="*/ 2 w 3"/>
                    <a:gd name="T5" fmla="*/ 0 h 3"/>
                    <a:gd name="T6" fmla="*/ 1 w 3"/>
                    <a:gd name="T7" fmla="*/ 1 h 3"/>
                    <a:gd name="T8" fmla="*/ 0 w 3"/>
                    <a:gd name="T9" fmla="*/ 1 h 3"/>
                    <a:gd name="T10" fmla="*/ 0 w 3"/>
                    <a:gd name="T11" fmla="*/ 3 h 3"/>
                    <a:gd name="T12" fmla="*/ 2 w 3"/>
                    <a:gd name="T13" fmla="*/ 2 h 3"/>
                    <a:gd name="T14" fmla="*/ 3 w 3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" name="Freeform 1095"/>
                <p:cNvSpPr>
                  <a:spLocks/>
                </p:cNvSpPr>
                <p:nvPr userDrawn="1"/>
              </p:nvSpPr>
              <p:spPr bwMode="auto">
                <a:xfrm>
                  <a:off x="441" y="2927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1" name="Freeform 1096"/>
                <p:cNvSpPr>
                  <a:spLocks/>
                </p:cNvSpPr>
                <p:nvPr userDrawn="1"/>
              </p:nvSpPr>
              <p:spPr bwMode="auto">
                <a:xfrm>
                  <a:off x="224" y="2930"/>
                  <a:ext cx="25" cy="11"/>
                </a:xfrm>
                <a:custGeom>
                  <a:avLst/>
                  <a:gdLst>
                    <a:gd name="T0" fmla="*/ 3 w 9"/>
                    <a:gd name="T1" fmla="*/ 3 h 4"/>
                    <a:gd name="T2" fmla="*/ 7 w 9"/>
                    <a:gd name="T3" fmla="*/ 4 h 4"/>
                    <a:gd name="T4" fmla="*/ 8 w 9"/>
                    <a:gd name="T5" fmla="*/ 2 h 4"/>
                    <a:gd name="T6" fmla="*/ 9 w 9"/>
                    <a:gd name="T7" fmla="*/ 2 h 4"/>
                    <a:gd name="T8" fmla="*/ 9 w 9"/>
                    <a:gd name="T9" fmla="*/ 1 h 4"/>
                    <a:gd name="T10" fmla="*/ 9 w 9"/>
                    <a:gd name="T11" fmla="*/ 0 h 4"/>
                    <a:gd name="T12" fmla="*/ 8 w 9"/>
                    <a:gd name="T13" fmla="*/ 0 h 4"/>
                    <a:gd name="T14" fmla="*/ 6 w 9"/>
                    <a:gd name="T15" fmla="*/ 2 h 4"/>
                    <a:gd name="T16" fmla="*/ 1 w 9"/>
                    <a:gd name="T17" fmla="*/ 2 h 4"/>
                    <a:gd name="T18" fmla="*/ 0 w 9"/>
                    <a:gd name="T19" fmla="*/ 2 h 4"/>
                    <a:gd name="T20" fmla="*/ 0 w 9"/>
                    <a:gd name="T21" fmla="*/ 3 h 4"/>
                    <a:gd name="T22" fmla="*/ 3 w 9"/>
                    <a:gd name="T23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4">
                      <a:moveTo>
                        <a:pt x="3" y="3"/>
                      </a:moveTo>
                      <a:cubicBezTo>
                        <a:pt x="4" y="3"/>
                        <a:pt x="5" y="4"/>
                        <a:pt x="7" y="4"/>
                      </a:cubicBezTo>
                      <a:cubicBezTo>
                        <a:pt x="7" y="3"/>
                        <a:pt x="7" y="3"/>
                        <a:pt x="8" y="2"/>
                      </a:cubicBezTo>
                      <a:cubicBezTo>
                        <a:pt x="8" y="2"/>
                        <a:pt x="9" y="2"/>
                        <a:pt x="9" y="2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7" y="1"/>
                        <a:pt x="6" y="2"/>
                      </a:cubicBezTo>
                      <a:cubicBezTo>
                        <a:pt x="5" y="3"/>
                        <a:pt x="3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4"/>
                        <a:pt x="2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2" name="Freeform 1097"/>
                <p:cNvSpPr>
                  <a:spLocks/>
                </p:cNvSpPr>
                <p:nvPr userDrawn="1"/>
              </p:nvSpPr>
              <p:spPr bwMode="auto">
                <a:xfrm>
                  <a:off x="8" y="2930"/>
                  <a:ext cx="8" cy="8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1 h 3"/>
                    <a:gd name="T4" fmla="*/ 2 w 3"/>
                    <a:gd name="T5" fmla="*/ 0 h 3"/>
                    <a:gd name="T6" fmla="*/ 1 w 3"/>
                    <a:gd name="T7" fmla="*/ 1 h 3"/>
                    <a:gd name="T8" fmla="*/ 0 w 3"/>
                    <a:gd name="T9" fmla="*/ 2 h 3"/>
                    <a:gd name="T10" fmla="*/ 0 w 3"/>
                    <a:gd name="T11" fmla="*/ 3 h 3"/>
                    <a:gd name="T12" fmla="*/ 2 w 3"/>
                    <a:gd name="T13" fmla="*/ 2 h 3"/>
                    <a:gd name="T14" fmla="*/ 3 w 3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3" name="Freeform 1098"/>
                <p:cNvSpPr>
                  <a:spLocks/>
                </p:cNvSpPr>
                <p:nvPr userDrawn="1"/>
              </p:nvSpPr>
              <p:spPr bwMode="auto">
                <a:xfrm>
                  <a:off x="362" y="2907"/>
                  <a:ext cx="6" cy="6"/>
                </a:xfrm>
                <a:custGeom>
                  <a:avLst/>
                  <a:gdLst>
                    <a:gd name="T0" fmla="*/ 1 w 2"/>
                    <a:gd name="T1" fmla="*/ 1 h 2"/>
                    <a:gd name="T2" fmla="*/ 1 w 2"/>
                    <a:gd name="T3" fmla="*/ 0 h 2"/>
                    <a:gd name="T4" fmla="*/ 1 w 2"/>
                    <a:gd name="T5" fmla="*/ 0 h 2"/>
                    <a:gd name="T6" fmla="*/ 0 w 2"/>
                    <a:gd name="T7" fmla="*/ 2 h 2"/>
                    <a:gd name="T8" fmla="*/ 1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4" name="Freeform 1099"/>
                <p:cNvSpPr>
                  <a:spLocks/>
                </p:cNvSpPr>
                <p:nvPr userDrawn="1"/>
              </p:nvSpPr>
              <p:spPr bwMode="auto">
                <a:xfrm>
                  <a:off x="0" y="2938"/>
                  <a:ext cx="22" cy="19"/>
                </a:xfrm>
                <a:custGeom>
                  <a:avLst/>
                  <a:gdLst>
                    <a:gd name="T0" fmla="*/ 7 w 8"/>
                    <a:gd name="T1" fmla="*/ 4 h 7"/>
                    <a:gd name="T2" fmla="*/ 8 w 8"/>
                    <a:gd name="T3" fmla="*/ 3 h 7"/>
                    <a:gd name="T4" fmla="*/ 8 w 8"/>
                    <a:gd name="T5" fmla="*/ 3 h 7"/>
                    <a:gd name="T6" fmla="*/ 8 w 8"/>
                    <a:gd name="T7" fmla="*/ 2 h 7"/>
                    <a:gd name="T8" fmla="*/ 6 w 8"/>
                    <a:gd name="T9" fmla="*/ 3 h 7"/>
                    <a:gd name="T10" fmla="*/ 4 w 8"/>
                    <a:gd name="T11" fmla="*/ 2 h 7"/>
                    <a:gd name="T12" fmla="*/ 2 w 8"/>
                    <a:gd name="T13" fmla="*/ 2 h 7"/>
                    <a:gd name="T14" fmla="*/ 1 w 8"/>
                    <a:gd name="T15" fmla="*/ 1 h 7"/>
                    <a:gd name="T16" fmla="*/ 0 w 8"/>
                    <a:gd name="T17" fmla="*/ 0 h 7"/>
                    <a:gd name="T18" fmla="*/ 0 w 8"/>
                    <a:gd name="T19" fmla="*/ 2 h 7"/>
                    <a:gd name="T20" fmla="*/ 1 w 8"/>
                    <a:gd name="T21" fmla="*/ 2 h 7"/>
                    <a:gd name="T22" fmla="*/ 3 w 8"/>
                    <a:gd name="T23" fmla="*/ 4 h 7"/>
                    <a:gd name="T24" fmla="*/ 3 w 8"/>
                    <a:gd name="T25" fmla="*/ 5 h 7"/>
                    <a:gd name="T26" fmla="*/ 4 w 8"/>
                    <a:gd name="T27" fmla="*/ 6 h 7"/>
                    <a:gd name="T28" fmla="*/ 6 w 8"/>
                    <a:gd name="T29" fmla="*/ 6 h 7"/>
                    <a:gd name="T30" fmla="*/ 7 w 8"/>
                    <a:gd name="T31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" h="7">
                      <a:moveTo>
                        <a:pt x="7" y="4"/>
                      </a:move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7" y="3"/>
                        <a:pt x="6" y="3"/>
                      </a:cubicBezTo>
                      <a:cubicBezTo>
                        <a:pt x="5" y="3"/>
                        <a:pt x="5" y="2"/>
                        <a:pt x="4" y="2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2" y="3"/>
                        <a:pt x="3" y="4"/>
                      </a:cubicBezTo>
                      <a:cubicBezTo>
                        <a:pt x="3" y="4"/>
                        <a:pt x="3" y="4"/>
                        <a:pt x="3" y="5"/>
                      </a:cubicBezTo>
                      <a:cubicBezTo>
                        <a:pt x="4" y="5"/>
                        <a:pt x="3" y="6"/>
                        <a:pt x="4" y="6"/>
                      </a:cubicBezTo>
                      <a:cubicBezTo>
                        <a:pt x="5" y="7"/>
                        <a:pt x="5" y="6"/>
                        <a:pt x="6" y="6"/>
                      </a:cubicBezTo>
                      <a:cubicBezTo>
                        <a:pt x="6" y="5"/>
                        <a:pt x="6" y="4"/>
                        <a:pt x="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5" name="Freeform 1100"/>
                <p:cNvSpPr>
                  <a:spLocks/>
                </p:cNvSpPr>
                <p:nvPr userDrawn="1"/>
              </p:nvSpPr>
              <p:spPr bwMode="auto">
                <a:xfrm>
                  <a:off x="51" y="2918"/>
                  <a:ext cx="6" cy="6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6" name="Freeform 1101"/>
                <p:cNvSpPr>
                  <a:spLocks/>
                </p:cNvSpPr>
                <p:nvPr userDrawn="1"/>
              </p:nvSpPr>
              <p:spPr bwMode="auto">
                <a:xfrm>
                  <a:off x="214" y="2930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1 w 2"/>
                    <a:gd name="T7" fmla="*/ 1 h 2"/>
                    <a:gd name="T8" fmla="*/ 1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7" name="Freeform 1102"/>
                <p:cNvSpPr>
                  <a:spLocks/>
                </p:cNvSpPr>
                <p:nvPr userDrawn="1"/>
              </p:nvSpPr>
              <p:spPr bwMode="auto">
                <a:xfrm>
                  <a:off x="195" y="2927"/>
                  <a:ext cx="8" cy="8"/>
                </a:xfrm>
                <a:custGeom>
                  <a:avLst/>
                  <a:gdLst>
                    <a:gd name="T0" fmla="*/ 2 w 3"/>
                    <a:gd name="T1" fmla="*/ 0 h 3"/>
                    <a:gd name="T2" fmla="*/ 2 w 3"/>
                    <a:gd name="T3" fmla="*/ 0 h 3"/>
                    <a:gd name="T4" fmla="*/ 2 w 3"/>
                    <a:gd name="T5" fmla="*/ 3 h 3"/>
                    <a:gd name="T6" fmla="*/ 2 w 3"/>
                    <a:gd name="T7" fmla="*/ 3 h 3"/>
                    <a:gd name="T8" fmla="*/ 3 w 3"/>
                    <a:gd name="T9" fmla="*/ 2 h 3"/>
                    <a:gd name="T10" fmla="*/ 2 w 3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8" name="Freeform 1103"/>
                <p:cNvSpPr>
                  <a:spLocks/>
                </p:cNvSpPr>
                <p:nvPr userDrawn="1"/>
              </p:nvSpPr>
              <p:spPr bwMode="auto">
                <a:xfrm>
                  <a:off x="108" y="2927"/>
                  <a:ext cx="3" cy="3"/>
                </a:xfrm>
                <a:custGeom>
                  <a:avLst/>
                  <a:gdLst>
                    <a:gd name="T0" fmla="*/ 0 w 3"/>
                    <a:gd name="T1" fmla="*/ 0 h 3"/>
                    <a:gd name="T2" fmla="*/ 0 w 3"/>
                    <a:gd name="T3" fmla="*/ 3 h 3"/>
                    <a:gd name="T4" fmla="*/ 3 w 3"/>
                    <a:gd name="T5" fmla="*/ 3 h 3"/>
                    <a:gd name="T6" fmla="*/ 3 w 3"/>
                    <a:gd name="T7" fmla="*/ 0 h 3"/>
                    <a:gd name="T8" fmla="*/ 0 w 3"/>
                    <a:gd name="T9" fmla="*/ 0 h 3"/>
                    <a:gd name="T10" fmla="*/ 0 w 3"/>
                    <a:gd name="T11" fmla="*/ 0 h 3"/>
                    <a:gd name="T12" fmla="*/ 0 w 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9" name="Freeform 1104"/>
                <p:cNvSpPr>
                  <a:spLocks/>
                </p:cNvSpPr>
                <p:nvPr userDrawn="1"/>
              </p:nvSpPr>
              <p:spPr bwMode="auto">
                <a:xfrm>
                  <a:off x="154" y="2927"/>
                  <a:ext cx="6" cy="3"/>
                </a:xfrm>
                <a:custGeom>
                  <a:avLst/>
                  <a:gdLst>
                    <a:gd name="T0" fmla="*/ 3 w 6"/>
                    <a:gd name="T1" fmla="*/ 3 h 3"/>
                    <a:gd name="T2" fmla="*/ 6 w 6"/>
                    <a:gd name="T3" fmla="*/ 3 h 3"/>
                    <a:gd name="T4" fmla="*/ 3 w 6"/>
                    <a:gd name="T5" fmla="*/ 0 h 3"/>
                    <a:gd name="T6" fmla="*/ 3 w 6"/>
                    <a:gd name="T7" fmla="*/ 0 h 3"/>
                    <a:gd name="T8" fmla="*/ 0 w 6"/>
                    <a:gd name="T9" fmla="*/ 0 h 3"/>
                    <a:gd name="T10" fmla="*/ 3 w 6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">
                      <a:moveTo>
                        <a:pt x="3" y="3"/>
                      </a:moveTo>
                      <a:lnTo>
                        <a:pt x="6" y="3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0" name="Freeform 1105"/>
                <p:cNvSpPr>
                  <a:spLocks/>
                </p:cNvSpPr>
                <p:nvPr userDrawn="1"/>
              </p:nvSpPr>
              <p:spPr bwMode="auto">
                <a:xfrm>
                  <a:off x="132" y="2930"/>
                  <a:ext cx="6" cy="5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1" name="Freeform 1106"/>
                <p:cNvSpPr>
                  <a:spLocks/>
                </p:cNvSpPr>
                <p:nvPr userDrawn="1"/>
              </p:nvSpPr>
              <p:spPr bwMode="auto">
                <a:xfrm>
                  <a:off x="70" y="2938"/>
                  <a:ext cx="16" cy="14"/>
                </a:xfrm>
                <a:custGeom>
                  <a:avLst/>
                  <a:gdLst>
                    <a:gd name="T0" fmla="*/ 0 w 6"/>
                    <a:gd name="T1" fmla="*/ 1 h 5"/>
                    <a:gd name="T2" fmla="*/ 0 w 6"/>
                    <a:gd name="T3" fmla="*/ 2 h 5"/>
                    <a:gd name="T4" fmla="*/ 2 w 6"/>
                    <a:gd name="T5" fmla="*/ 3 h 5"/>
                    <a:gd name="T6" fmla="*/ 3 w 6"/>
                    <a:gd name="T7" fmla="*/ 4 h 5"/>
                    <a:gd name="T8" fmla="*/ 3 w 6"/>
                    <a:gd name="T9" fmla="*/ 5 h 5"/>
                    <a:gd name="T10" fmla="*/ 5 w 6"/>
                    <a:gd name="T11" fmla="*/ 3 h 5"/>
                    <a:gd name="T12" fmla="*/ 5 w 6"/>
                    <a:gd name="T13" fmla="*/ 2 h 5"/>
                    <a:gd name="T14" fmla="*/ 5 w 6"/>
                    <a:gd name="T15" fmla="*/ 1 h 5"/>
                    <a:gd name="T16" fmla="*/ 4 w 6"/>
                    <a:gd name="T17" fmla="*/ 1 h 5"/>
                    <a:gd name="T18" fmla="*/ 2 w 6"/>
                    <a:gd name="T19" fmla="*/ 1 h 5"/>
                    <a:gd name="T20" fmla="*/ 1 w 6"/>
                    <a:gd name="T21" fmla="*/ 1 h 5"/>
                    <a:gd name="T22" fmla="*/ 0 w 6"/>
                    <a:gd name="T2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5">
                      <a:moveTo>
                        <a:pt x="0" y="1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3" y="4"/>
                      </a:cubicBezTo>
                      <a:cubicBezTo>
                        <a:pt x="3" y="4"/>
                        <a:pt x="3" y="4"/>
                        <a:pt x="3" y="5"/>
                      </a:cubicBezTo>
                      <a:cubicBezTo>
                        <a:pt x="4" y="5"/>
                        <a:pt x="4" y="4"/>
                        <a:pt x="5" y="3"/>
                      </a:cubicBezTo>
                      <a:cubicBezTo>
                        <a:pt x="5" y="3"/>
                        <a:pt x="6" y="2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0"/>
                        <a:pt x="3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2" name="Freeform 1107"/>
                <p:cNvSpPr>
                  <a:spLocks/>
                </p:cNvSpPr>
                <p:nvPr userDrawn="1"/>
              </p:nvSpPr>
              <p:spPr bwMode="auto">
                <a:xfrm>
                  <a:off x="100" y="2927"/>
                  <a:ext cx="3" cy="3"/>
                </a:xfrm>
                <a:custGeom>
                  <a:avLst/>
                  <a:gdLst>
                    <a:gd name="T0" fmla="*/ 0 w 3"/>
                    <a:gd name="T1" fmla="*/ 3 h 3"/>
                    <a:gd name="T2" fmla="*/ 0 w 3"/>
                    <a:gd name="T3" fmla="*/ 3 h 3"/>
                    <a:gd name="T4" fmla="*/ 3 w 3"/>
                    <a:gd name="T5" fmla="*/ 3 h 3"/>
                    <a:gd name="T6" fmla="*/ 0 w 3"/>
                    <a:gd name="T7" fmla="*/ 0 h 3"/>
                    <a:gd name="T8" fmla="*/ 0 w 3"/>
                    <a:gd name="T9" fmla="*/ 0 h 3"/>
                    <a:gd name="T10" fmla="*/ 0 w 3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3" name="Freeform 1108"/>
                <p:cNvSpPr>
                  <a:spLocks/>
                </p:cNvSpPr>
                <p:nvPr userDrawn="1"/>
              </p:nvSpPr>
              <p:spPr bwMode="auto">
                <a:xfrm>
                  <a:off x="89" y="2930"/>
                  <a:ext cx="6" cy="5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4" name="Freeform 1109"/>
                <p:cNvSpPr>
                  <a:spLocks/>
                </p:cNvSpPr>
                <p:nvPr userDrawn="1"/>
              </p:nvSpPr>
              <p:spPr bwMode="auto">
                <a:xfrm>
                  <a:off x="246" y="2905"/>
                  <a:ext cx="3" cy="2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  <a:gd name="T10" fmla="*/ 1 w 1"/>
                    <a:gd name="T11" fmla="*/ 1 h 1"/>
                    <a:gd name="T12" fmla="*/ 1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5" name="Freeform 1110"/>
                <p:cNvSpPr>
                  <a:spLocks/>
                </p:cNvSpPr>
                <p:nvPr userDrawn="1"/>
              </p:nvSpPr>
              <p:spPr bwMode="auto">
                <a:xfrm>
                  <a:off x="76" y="2907"/>
                  <a:ext cx="5" cy="6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1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6" name="Freeform 1111"/>
                <p:cNvSpPr>
                  <a:spLocks/>
                </p:cNvSpPr>
                <p:nvPr userDrawn="1"/>
              </p:nvSpPr>
              <p:spPr bwMode="auto">
                <a:xfrm>
                  <a:off x="333" y="2907"/>
                  <a:ext cx="2" cy="6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1 h 2"/>
                    <a:gd name="T6" fmla="*/ 0 w 1"/>
                    <a:gd name="T7" fmla="*/ 2 h 2"/>
                    <a:gd name="T8" fmla="*/ 1 w 1"/>
                    <a:gd name="T9" fmla="*/ 1 h 2"/>
                    <a:gd name="T10" fmla="*/ 1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7" name="Freeform 1112"/>
                <p:cNvSpPr>
                  <a:spLocks/>
                </p:cNvSpPr>
                <p:nvPr userDrawn="1"/>
              </p:nvSpPr>
              <p:spPr bwMode="auto">
                <a:xfrm>
                  <a:off x="97" y="2905"/>
                  <a:ext cx="6" cy="2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0 w 2"/>
                    <a:gd name="T5" fmla="*/ 0 h 1"/>
                    <a:gd name="T6" fmla="*/ 1 w 2"/>
                    <a:gd name="T7" fmla="*/ 1 h 1"/>
                    <a:gd name="T8" fmla="*/ 2 w 2"/>
                    <a:gd name="T9" fmla="*/ 1 h 1"/>
                    <a:gd name="T10" fmla="*/ 1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8" name="Freeform 1113"/>
                <p:cNvSpPr>
                  <a:spLocks/>
                </p:cNvSpPr>
                <p:nvPr userDrawn="1"/>
              </p:nvSpPr>
              <p:spPr bwMode="auto">
                <a:xfrm>
                  <a:off x="214" y="2907"/>
                  <a:ext cx="5" cy="6"/>
                </a:xfrm>
                <a:custGeom>
                  <a:avLst/>
                  <a:gdLst>
                    <a:gd name="T0" fmla="*/ 2 w 2"/>
                    <a:gd name="T1" fmla="*/ 0 h 2"/>
                    <a:gd name="T2" fmla="*/ 1 w 2"/>
                    <a:gd name="T3" fmla="*/ 0 h 2"/>
                    <a:gd name="T4" fmla="*/ 1 w 2"/>
                    <a:gd name="T5" fmla="*/ 1 h 2"/>
                    <a:gd name="T6" fmla="*/ 2 w 2"/>
                    <a:gd name="T7" fmla="*/ 2 h 2"/>
                    <a:gd name="T8" fmla="*/ 2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9" name="Freeform 1114"/>
                <p:cNvSpPr>
                  <a:spLocks/>
                </p:cNvSpPr>
                <p:nvPr userDrawn="1"/>
              </p:nvSpPr>
              <p:spPr bwMode="auto">
                <a:xfrm>
                  <a:off x="176" y="2927"/>
                  <a:ext cx="5" cy="8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0 h 3"/>
                    <a:gd name="T4" fmla="*/ 1 w 2"/>
                    <a:gd name="T5" fmla="*/ 0 h 3"/>
                    <a:gd name="T6" fmla="*/ 0 w 2"/>
                    <a:gd name="T7" fmla="*/ 0 h 3"/>
                    <a:gd name="T8" fmla="*/ 0 w 2"/>
                    <a:gd name="T9" fmla="*/ 2 h 3"/>
                    <a:gd name="T10" fmla="*/ 1 w 2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2" y="3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0" name="Freeform 1115"/>
                <p:cNvSpPr>
                  <a:spLocks/>
                </p:cNvSpPr>
                <p:nvPr userDrawn="1"/>
              </p:nvSpPr>
              <p:spPr bwMode="auto">
                <a:xfrm>
                  <a:off x="154" y="2932"/>
                  <a:ext cx="8" cy="9"/>
                </a:xfrm>
                <a:custGeom>
                  <a:avLst/>
                  <a:gdLst>
                    <a:gd name="T0" fmla="*/ 0 w 3"/>
                    <a:gd name="T1" fmla="*/ 1 h 3"/>
                    <a:gd name="T2" fmla="*/ 2 w 3"/>
                    <a:gd name="T3" fmla="*/ 3 h 3"/>
                    <a:gd name="T4" fmla="*/ 3 w 3"/>
                    <a:gd name="T5" fmla="*/ 1 h 3"/>
                    <a:gd name="T6" fmla="*/ 1 w 3"/>
                    <a:gd name="T7" fmla="*/ 1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2" y="3"/>
                        <a:pt x="2" y="3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1" y="1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1" name="Freeform 1116"/>
                <p:cNvSpPr>
                  <a:spLocks/>
                </p:cNvSpPr>
                <p:nvPr userDrawn="1"/>
              </p:nvSpPr>
              <p:spPr bwMode="auto">
                <a:xfrm>
                  <a:off x="32" y="2905"/>
                  <a:ext cx="6" cy="2"/>
                </a:xfrm>
                <a:custGeom>
                  <a:avLst/>
                  <a:gdLst>
                    <a:gd name="T0" fmla="*/ 2 w 2"/>
                    <a:gd name="T1" fmla="*/ 0 h 1"/>
                    <a:gd name="T2" fmla="*/ 1 w 2"/>
                    <a:gd name="T3" fmla="*/ 0 h 1"/>
                    <a:gd name="T4" fmla="*/ 0 w 2"/>
                    <a:gd name="T5" fmla="*/ 0 h 1"/>
                    <a:gd name="T6" fmla="*/ 1 w 2"/>
                    <a:gd name="T7" fmla="*/ 1 h 1"/>
                    <a:gd name="T8" fmla="*/ 2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2" name="Freeform 1117"/>
                <p:cNvSpPr>
                  <a:spLocks/>
                </p:cNvSpPr>
                <p:nvPr userDrawn="1"/>
              </p:nvSpPr>
              <p:spPr bwMode="auto">
                <a:xfrm>
                  <a:off x="184" y="2930"/>
                  <a:ext cx="8" cy="8"/>
                </a:xfrm>
                <a:custGeom>
                  <a:avLst/>
                  <a:gdLst>
                    <a:gd name="T0" fmla="*/ 2 w 3"/>
                    <a:gd name="T1" fmla="*/ 1 h 3"/>
                    <a:gd name="T2" fmla="*/ 1 w 3"/>
                    <a:gd name="T3" fmla="*/ 0 h 3"/>
                    <a:gd name="T4" fmla="*/ 1 w 3"/>
                    <a:gd name="T5" fmla="*/ 1 h 3"/>
                    <a:gd name="T6" fmla="*/ 0 w 3"/>
                    <a:gd name="T7" fmla="*/ 2 h 3"/>
                    <a:gd name="T8" fmla="*/ 1 w 3"/>
                    <a:gd name="T9" fmla="*/ 3 h 3"/>
                    <a:gd name="T10" fmla="*/ 2 w 3"/>
                    <a:gd name="T11" fmla="*/ 3 h 3"/>
                    <a:gd name="T12" fmla="*/ 2 w 3"/>
                    <a:gd name="T13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3" name="Freeform 1118"/>
                <p:cNvSpPr>
                  <a:spLocks/>
                </p:cNvSpPr>
                <p:nvPr userDrawn="1"/>
              </p:nvSpPr>
              <p:spPr bwMode="auto">
                <a:xfrm>
                  <a:off x="111" y="2927"/>
                  <a:ext cx="19" cy="14"/>
                </a:xfrm>
                <a:custGeom>
                  <a:avLst/>
                  <a:gdLst>
                    <a:gd name="T0" fmla="*/ 4 w 7"/>
                    <a:gd name="T1" fmla="*/ 3 h 5"/>
                    <a:gd name="T2" fmla="*/ 5 w 7"/>
                    <a:gd name="T3" fmla="*/ 3 h 5"/>
                    <a:gd name="T4" fmla="*/ 6 w 7"/>
                    <a:gd name="T5" fmla="*/ 1 h 5"/>
                    <a:gd name="T6" fmla="*/ 6 w 7"/>
                    <a:gd name="T7" fmla="*/ 0 h 5"/>
                    <a:gd name="T8" fmla="*/ 6 w 7"/>
                    <a:gd name="T9" fmla="*/ 0 h 5"/>
                    <a:gd name="T10" fmla="*/ 4 w 7"/>
                    <a:gd name="T11" fmla="*/ 1 h 5"/>
                    <a:gd name="T12" fmla="*/ 3 w 7"/>
                    <a:gd name="T13" fmla="*/ 2 h 5"/>
                    <a:gd name="T14" fmla="*/ 2 w 7"/>
                    <a:gd name="T15" fmla="*/ 3 h 5"/>
                    <a:gd name="T16" fmla="*/ 0 w 7"/>
                    <a:gd name="T17" fmla="*/ 4 h 5"/>
                    <a:gd name="T18" fmla="*/ 1 w 7"/>
                    <a:gd name="T19" fmla="*/ 5 h 5"/>
                    <a:gd name="T20" fmla="*/ 4 w 7"/>
                    <a:gd name="T21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5">
                      <a:moveTo>
                        <a:pt x="4" y="3"/>
                      </a:move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7" y="1"/>
                        <a:pt x="6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4" y="1"/>
                        <a:pt x="4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3"/>
                        <a:pt x="2" y="3"/>
                      </a:cubicBezTo>
                      <a:cubicBezTo>
                        <a:pt x="1" y="3"/>
                        <a:pt x="0" y="3"/>
                        <a:pt x="0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3" y="5"/>
                        <a:pt x="3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4" name="Freeform 1119"/>
                <p:cNvSpPr>
                  <a:spLocks/>
                </p:cNvSpPr>
                <p:nvPr userDrawn="1"/>
              </p:nvSpPr>
              <p:spPr bwMode="auto">
                <a:xfrm>
                  <a:off x="1526" y="2935"/>
                  <a:ext cx="6" cy="3"/>
                </a:xfrm>
                <a:custGeom>
                  <a:avLst/>
                  <a:gdLst>
                    <a:gd name="T0" fmla="*/ 2 w 2"/>
                    <a:gd name="T1" fmla="*/ 1 h 1"/>
                    <a:gd name="T2" fmla="*/ 1 w 2"/>
                    <a:gd name="T3" fmla="*/ 0 h 1"/>
                    <a:gd name="T4" fmla="*/ 1 w 2"/>
                    <a:gd name="T5" fmla="*/ 0 h 1"/>
                    <a:gd name="T6" fmla="*/ 0 w 2"/>
                    <a:gd name="T7" fmla="*/ 1 h 1"/>
                    <a:gd name="T8" fmla="*/ 2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5" name="Freeform 1120"/>
                <p:cNvSpPr>
                  <a:spLocks/>
                </p:cNvSpPr>
                <p:nvPr userDrawn="1"/>
              </p:nvSpPr>
              <p:spPr bwMode="auto">
                <a:xfrm>
                  <a:off x="1453" y="2943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0 h 1"/>
                    <a:gd name="T10" fmla="*/ 1 w 1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6" name="Freeform 1121"/>
                <p:cNvSpPr>
                  <a:spLocks/>
                </p:cNvSpPr>
                <p:nvPr userDrawn="1"/>
              </p:nvSpPr>
              <p:spPr bwMode="auto">
                <a:xfrm>
                  <a:off x="1488" y="2941"/>
                  <a:ext cx="16" cy="11"/>
                </a:xfrm>
                <a:custGeom>
                  <a:avLst/>
                  <a:gdLst>
                    <a:gd name="T0" fmla="*/ 5 w 6"/>
                    <a:gd name="T1" fmla="*/ 3 h 4"/>
                    <a:gd name="T2" fmla="*/ 6 w 6"/>
                    <a:gd name="T3" fmla="*/ 2 h 4"/>
                    <a:gd name="T4" fmla="*/ 5 w 6"/>
                    <a:gd name="T5" fmla="*/ 1 h 4"/>
                    <a:gd name="T6" fmla="*/ 3 w 6"/>
                    <a:gd name="T7" fmla="*/ 1 h 4"/>
                    <a:gd name="T8" fmla="*/ 2 w 6"/>
                    <a:gd name="T9" fmla="*/ 1 h 4"/>
                    <a:gd name="T10" fmla="*/ 1 w 6"/>
                    <a:gd name="T11" fmla="*/ 2 h 4"/>
                    <a:gd name="T12" fmla="*/ 0 w 6"/>
                    <a:gd name="T13" fmla="*/ 3 h 4"/>
                    <a:gd name="T14" fmla="*/ 0 w 6"/>
                    <a:gd name="T15" fmla="*/ 4 h 4"/>
                    <a:gd name="T16" fmla="*/ 1 w 6"/>
                    <a:gd name="T17" fmla="*/ 4 h 4"/>
                    <a:gd name="T18" fmla="*/ 2 w 6"/>
                    <a:gd name="T19" fmla="*/ 3 h 4"/>
                    <a:gd name="T20" fmla="*/ 5 w 6"/>
                    <a:gd name="T2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4">
                      <a:moveTo>
                        <a:pt x="5" y="3"/>
                      </a:moveTo>
                      <a:cubicBezTo>
                        <a:pt x="5" y="3"/>
                        <a:pt x="6" y="3"/>
                        <a:pt x="6" y="2"/>
                      </a:cubicBezTo>
                      <a:cubicBezTo>
                        <a:pt x="6" y="2"/>
                        <a:pt x="6" y="1"/>
                        <a:pt x="5" y="1"/>
                      </a:cubicBez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2"/>
                        <a:pt x="1" y="2"/>
                      </a:cubicBezTo>
                      <a:cubicBezTo>
                        <a:pt x="1" y="2"/>
                        <a:pt x="0" y="2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3" y="2"/>
                        <a:pt x="4" y="3"/>
                        <a:pt x="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7" name="Freeform 1122"/>
                <p:cNvSpPr>
                  <a:spLocks/>
                </p:cNvSpPr>
                <p:nvPr userDrawn="1"/>
              </p:nvSpPr>
              <p:spPr bwMode="auto">
                <a:xfrm>
                  <a:off x="1361" y="2902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  <a:gd name="T8" fmla="*/ 1 w 2"/>
                    <a:gd name="T9" fmla="*/ 0 h 2"/>
                    <a:gd name="T10" fmla="*/ 0 w 2"/>
                    <a:gd name="T11" fmla="*/ 1 h 2"/>
                    <a:gd name="T12" fmla="*/ 1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8" name="Freeform 1123"/>
                <p:cNvSpPr>
                  <a:spLocks/>
                </p:cNvSpPr>
                <p:nvPr userDrawn="1"/>
              </p:nvSpPr>
              <p:spPr bwMode="auto">
                <a:xfrm>
                  <a:off x="1648" y="2930"/>
                  <a:ext cx="8" cy="8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3 h 3"/>
                    <a:gd name="T4" fmla="*/ 3 w 3"/>
                    <a:gd name="T5" fmla="*/ 2 h 3"/>
                    <a:gd name="T6" fmla="*/ 3 w 3"/>
                    <a:gd name="T7" fmla="*/ 2 h 3"/>
                    <a:gd name="T8" fmla="*/ 3 w 3"/>
                    <a:gd name="T9" fmla="*/ 1 h 3"/>
                    <a:gd name="T10" fmla="*/ 2 w 3"/>
                    <a:gd name="T11" fmla="*/ 1 h 3"/>
                    <a:gd name="T12" fmla="*/ 2 w 3"/>
                    <a:gd name="T13" fmla="*/ 0 h 3"/>
                    <a:gd name="T14" fmla="*/ 1 w 3"/>
                    <a:gd name="T15" fmla="*/ 1 h 3"/>
                    <a:gd name="T16" fmla="*/ 0 w 3"/>
                    <a:gd name="T17" fmla="*/ 2 h 3"/>
                    <a:gd name="T18" fmla="*/ 0 w 3"/>
                    <a:gd name="T19" fmla="*/ 3 h 3"/>
                    <a:gd name="T20" fmla="*/ 2 w 3"/>
                    <a:gd name="T21" fmla="*/ 2 h 3"/>
                    <a:gd name="T22" fmla="*/ 2 w 3"/>
                    <a:gd name="T23" fmla="*/ 2 h 3"/>
                    <a:gd name="T24" fmla="*/ 2 w 3"/>
                    <a:gd name="T2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9" name="Freeform 1124"/>
                <p:cNvSpPr>
                  <a:spLocks/>
                </p:cNvSpPr>
                <p:nvPr userDrawn="1"/>
              </p:nvSpPr>
              <p:spPr bwMode="auto">
                <a:xfrm>
                  <a:off x="939" y="2932"/>
                  <a:ext cx="13" cy="17"/>
                </a:xfrm>
                <a:custGeom>
                  <a:avLst/>
                  <a:gdLst>
                    <a:gd name="T0" fmla="*/ 2 w 5"/>
                    <a:gd name="T1" fmla="*/ 3 h 6"/>
                    <a:gd name="T2" fmla="*/ 0 w 5"/>
                    <a:gd name="T3" fmla="*/ 4 h 6"/>
                    <a:gd name="T4" fmla="*/ 0 w 5"/>
                    <a:gd name="T5" fmla="*/ 5 h 6"/>
                    <a:gd name="T6" fmla="*/ 1 w 5"/>
                    <a:gd name="T7" fmla="*/ 6 h 6"/>
                    <a:gd name="T8" fmla="*/ 4 w 5"/>
                    <a:gd name="T9" fmla="*/ 5 h 6"/>
                    <a:gd name="T10" fmla="*/ 4 w 5"/>
                    <a:gd name="T11" fmla="*/ 5 h 6"/>
                    <a:gd name="T12" fmla="*/ 5 w 5"/>
                    <a:gd name="T13" fmla="*/ 3 h 6"/>
                    <a:gd name="T14" fmla="*/ 2 w 5"/>
                    <a:gd name="T15" fmla="*/ 1 h 6"/>
                    <a:gd name="T16" fmla="*/ 2 w 5"/>
                    <a:gd name="T1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6">
                      <a:moveTo>
                        <a:pt x="2" y="3"/>
                      </a:moveTo>
                      <a:cubicBezTo>
                        <a:pt x="2" y="4"/>
                        <a:pt x="0" y="3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2" y="6"/>
                        <a:pt x="3" y="6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4"/>
                        <a:pt x="5" y="4"/>
                        <a:pt x="5" y="3"/>
                      </a:cubicBezTo>
                      <a:cubicBezTo>
                        <a:pt x="4" y="2"/>
                        <a:pt x="3" y="0"/>
                        <a:pt x="2" y="1"/>
                      </a:cubicBezTo>
                      <a:cubicBezTo>
                        <a:pt x="2" y="2"/>
                        <a:pt x="3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0" name="Freeform 1125"/>
                <p:cNvSpPr>
                  <a:spLocks/>
                </p:cNvSpPr>
                <p:nvPr userDrawn="1"/>
              </p:nvSpPr>
              <p:spPr bwMode="auto">
                <a:xfrm>
                  <a:off x="1578" y="2943"/>
                  <a:ext cx="10" cy="9"/>
                </a:xfrm>
                <a:custGeom>
                  <a:avLst/>
                  <a:gdLst>
                    <a:gd name="T0" fmla="*/ 4 w 4"/>
                    <a:gd name="T1" fmla="*/ 2 h 3"/>
                    <a:gd name="T2" fmla="*/ 3 w 4"/>
                    <a:gd name="T3" fmla="*/ 0 h 3"/>
                    <a:gd name="T4" fmla="*/ 2 w 4"/>
                    <a:gd name="T5" fmla="*/ 0 h 3"/>
                    <a:gd name="T6" fmla="*/ 1 w 4"/>
                    <a:gd name="T7" fmla="*/ 0 h 3"/>
                    <a:gd name="T8" fmla="*/ 1 w 4"/>
                    <a:gd name="T9" fmla="*/ 0 h 3"/>
                    <a:gd name="T10" fmla="*/ 0 w 4"/>
                    <a:gd name="T11" fmla="*/ 1 h 3"/>
                    <a:gd name="T12" fmla="*/ 0 w 4"/>
                    <a:gd name="T13" fmla="*/ 2 h 3"/>
                    <a:gd name="T14" fmla="*/ 2 w 4"/>
                    <a:gd name="T15" fmla="*/ 1 h 3"/>
                    <a:gd name="T16" fmla="*/ 3 w 4"/>
                    <a:gd name="T17" fmla="*/ 2 h 3"/>
                    <a:gd name="T18" fmla="*/ 4 w 4"/>
                    <a:gd name="T1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1"/>
                        <a:pt x="2" y="1"/>
                      </a:cubicBezTo>
                      <a:cubicBezTo>
                        <a:pt x="2" y="1"/>
                        <a:pt x="3" y="2"/>
                        <a:pt x="3" y="2"/>
                      </a:cubicBezTo>
                      <a:lnTo>
                        <a:pt x="4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1" name="Freeform 1126"/>
                <p:cNvSpPr>
                  <a:spLocks/>
                </p:cNvSpPr>
                <p:nvPr userDrawn="1"/>
              </p:nvSpPr>
              <p:spPr bwMode="auto">
                <a:xfrm>
                  <a:off x="1610" y="2930"/>
                  <a:ext cx="16" cy="19"/>
                </a:xfrm>
                <a:custGeom>
                  <a:avLst/>
                  <a:gdLst>
                    <a:gd name="T0" fmla="*/ 4 w 6"/>
                    <a:gd name="T1" fmla="*/ 2 h 7"/>
                    <a:gd name="T2" fmla="*/ 3 w 6"/>
                    <a:gd name="T3" fmla="*/ 3 h 7"/>
                    <a:gd name="T4" fmla="*/ 1 w 6"/>
                    <a:gd name="T5" fmla="*/ 4 h 7"/>
                    <a:gd name="T6" fmla="*/ 0 w 6"/>
                    <a:gd name="T7" fmla="*/ 5 h 7"/>
                    <a:gd name="T8" fmla="*/ 0 w 6"/>
                    <a:gd name="T9" fmla="*/ 6 h 7"/>
                    <a:gd name="T10" fmla="*/ 0 w 6"/>
                    <a:gd name="T11" fmla="*/ 6 h 7"/>
                    <a:gd name="T12" fmla="*/ 3 w 6"/>
                    <a:gd name="T13" fmla="*/ 6 h 7"/>
                    <a:gd name="T14" fmla="*/ 4 w 6"/>
                    <a:gd name="T15" fmla="*/ 4 h 7"/>
                    <a:gd name="T16" fmla="*/ 5 w 6"/>
                    <a:gd name="T17" fmla="*/ 3 h 7"/>
                    <a:gd name="T18" fmla="*/ 6 w 6"/>
                    <a:gd name="T19" fmla="*/ 1 h 7"/>
                    <a:gd name="T20" fmla="*/ 6 w 6"/>
                    <a:gd name="T21" fmla="*/ 0 h 7"/>
                    <a:gd name="T22" fmla="*/ 5 w 6"/>
                    <a:gd name="T23" fmla="*/ 0 h 7"/>
                    <a:gd name="T24" fmla="*/ 4 w 6"/>
                    <a:gd name="T25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7">
                      <a:moveTo>
                        <a:pt x="4" y="2"/>
                      </a:moveTo>
                      <a:cubicBezTo>
                        <a:pt x="3" y="2"/>
                        <a:pt x="3" y="3"/>
                        <a:pt x="3" y="3"/>
                      </a:cubicBezTo>
                      <a:cubicBezTo>
                        <a:pt x="2" y="4"/>
                        <a:pt x="1" y="4"/>
                        <a:pt x="1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7"/>
                        <a:pt x="2" y="7"/>
                        <a:pt x="3" y="6"/>
                      </a:cubicBezTo>
                      <a:cubicBezTo>
                        <a:pt x="4" y="5"/>
                        <a:pt x="3" y="4"/>
                        <a:pt x="4" y="4"/>
                      </a:cubicBezTo>
                      <a:cubicBezTo>
                        <a:pt x="4" y="3"/>
                        <a:pt x="5" y="3"/>
                        <a:pt x="5" y="3"/>
                      </a:cubicBezTo>
                      <a:cubicBezTo>
                        <a:pt x="6" y="2"/>
                        <a:pt x="6" y="2"/>
                        <a:pt x="6" y="1"/>
                      </a:cubicBezTo>
                      <a:cubicBezTo>
                        <a:pt x="6" y="1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2" name="Freeform 1127"/>
                <p:cNvSpPr>
                  <a:spLocks/>
                </p:cNvSpPr>
                <p:nvPr userDrawn="1"/>
              </p:nvSpPr>
              <p:spPr bwMode="auto">
                <a:xfrm>
                  <a:off x="1299" y="2952"/>
                  <a:ext cx="3" cy="5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1 h 2"/>
                    <a:gd name="T4" fmla="*/ 1 w 1"/>
                    <a:gd name="T5" fmla="*/ 0 h 2"/>
                    <a:gd name="T6" fmla="*/ 0 w 1"/>
                    <a:gd name="T7" fmla="*/ 0 h 2"/>
                    <a:gd name="T8" fmla="*/ 0 w 1"/>
                    <a:gd name="T9" fmla="*/ 1 h 2"/>
                    <a:gd name="T10" fmla="*/ 0 w 1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3" name="Freeform 1128"/>
                <p:cNvSpPr>
                  <a:spLocks/>
                </p:cNvSpPr>
                <p:nvPr userDrawn="1"/>
              </p:nvSpPr>
              <p:spPr bwMode="auto">
                <a:xfrm>
                  <a:off x="116" y="2954"/>
                  <a:ext cx="3" cy="3"/>
                </a:xfrm>
                <a:custGeom>
                  <a:avLst/>
                  <a:gdLst>
                    <a:gd name="T0" fmla="*/ 0 w 3"/>
                    <a:gd name="T1" fmla="*/ 3 h 3"/>
                    <a:gd name="T2" fmla="*/ 3 w 3"/>
                    <a:gd name="T3" fmla="*/ 3 h 3"/>
                    <a:gd name="T4" fmla="*/ 3 w 3"/>
                    <a:gd name="T5" fmla="*/ 0 h 3"/>
                    <a:gd name="T6" fmla="*/ 0 w 3"/>
                    <a:gd name="T7" fmla="*/ 0 h 3"/>
                    <a:gd name="T8" fmla="*/ 0 w 3"/>
                    <a:gd name="T9" fmla="*/ 3 h 3"/>
                    <a:gd name="T10" fmla="*/ 0 w 3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4" name="Freeform 1129"/>
                <p:cNvSpPr>
                  <a:spLocks/>
                </p:cNvSpPr>
                <p:nvPr userDrawn="1"/>
              </p:nvSpPr>
              <p:spPr bwMode="auto">
                <a:xfrm>
                  <a:off x="398" y="2899"/>
                  <a:ext cx="2" cy="6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1 w 1"/>
                    <a:gd name="T5" fmla="*/ 2 h 2"/>
                    <a:gd name="T6" fmla="*/ 1 w 1"/>
                    <a:gd name="T7" fmla="*/ 1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5" name="Freeform 1130"/>
                <p:cNvSpPr>
                  <a:spLocks/>
                </p:cNvSpPr>
                <p:nvPr userDrawn="1"/>
              </p:nvSpPr>
              <p:spPr bwMode="auto">
                <a:xfrm>
                  <a:off x="1258" y="2907"/>
                  <a:ext cx="6" cy="6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6" name="Freeform 1131"/>
                <p:cNvSpPr>
                  <a:spLocks/>
                </p:cNvSpPr>
                <p:nvPr userDrawn="1"/>
              </p:nvSpPr>
              <p:spPr bwMode="auto">
                <a:xfrm>
                  <a:off x="809" y="2957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7" name="Freeform 1132"/>
                <p:cNvSpPr>
                  <a:spLocks/>
                </p:cNvSpPr>
                <p:nvPr userDrawn="1"/>
              </p:nvSpPr>
              <p:spPr bwMode="auto">
                <a:xfrm>
                  <a:off x="165" y="2943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8" name="Freeform 1133"/>
                <p:cNvSpPr>
                  <a:spLocks/>
                </p:cNvSpPr>
                <p:nvPr userDrawn="1"/>
              </p:nvSpPr>
              <p:spPr bwMode="auto">
                <a:xfrm>
                  <a:off x="346" y="2935"/>
                  <a:ext cx="19" cy="11"/>
                </a:xfrm>
                <a:custGeom>
                  <a:avLst/>
                  <a:gdLst>
                    <a:gd name="T0" fmla="*/ 7 w 7"/>
                    <a:gd name="T1" fmla="*/ 2 h 4"/>
                    <a:gd name="T2" fmla="*/ 7 w 7"/>
                    <a:gd name="T3" fmla="*/ 2 h 4"/>
                    <a:gd name="T4" fmla="*/ 6 w 7"/>
                    <a:gd name="T5" fmla="*/ 0 h 4"/>
                    <a:gd name="T6" fmla="*/ 5 w 7"/>
                    <a:gd name="T7" fmla="*/ 0 h 4"/>
                    <a:gd name="T8" fmla="*/ 4 w 7"/>
                    <a:gd name="T9" fmla="*/ 0 h 4"/>
                    <a:gd name="T10" fmla="*/ 4 w 7"/>
                    <a:gd name="T11" fmla="*/ 2 h 4"/>
                    <a:gd name="T12" fmla="*/ 3 w 7"/>
                    <a:gd name="T13" fmla="*/ 2 h 4"/>
                    <a:gd name="T14" fmla="*/ 2 w 7"/>
                    <a:gd name="T15" fmla="*/ 1 h 4"/>
                    <a:gd name="T16" fmla="*/ 2 w 7"/>
                    <a:gd name="T17" fmla="*/ 0 h 4"/>
                    <a:gd name="T18" fmla="*/ 1 w 7"/>
                    <a:gd name="T19" fmla="*/ 0 h 4"/>
                    <a:gd name="T20" fmla="*/ 1 w 7"/>
                    <a:gd name="T21" fmla="*/ 2 h 4"/>
                    <a:gd name="T22" fmla="*/ 1 w 7"/>
                    <a:gd name="T23" fmla="*/ 3 h 4"/>
                    <a:gd name="T24" fmla="*/ 2 w 7"/>
                    <a:gd name="T25" fmla="*/ 3 h 4"/>
                    <a:gd name="T26" fmla="*/ 3 w 7"/>
                    <a:gd name="T27" fmla="*/ 4 h 4"/>
                    <a:gd name="T28" fmla="*/ 4 w 7"/>
                    <a:gd name="T29" fmla="*/ 4 h 4"/>
                    <a:gd name="T30" fmla="*/ 5 w 7"/>
                    <a:gd name="T31" fmla="*/ 3 h 4"/>
                    <a:gd name="T32" fmla="*/ 7 w 7"/>
                    <a:gd name="T3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" h="4">
                      <a:moveTo>
                        <a:pt x="7" y="2"/>
                      </a:move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7" y="1"/>
                        <a:pt x="6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4" y="1"/>
                        <a:pt x="5" y="2"/>
                        <a:pt x="4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3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6" y="3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9" name="Freeform 1134"/>
                <p:cNvSpPr>
                  <a:spLocks/>
                </p:cNvSpPr>
                <p:nvPr userDrawn="1"/>
              </p:nvSpPr>
              <p:spPr bwMode="auto">
                <a:xfrm>
                  <a:off x="666" y="2935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0" name="Freeform 1135"/>
                <p:cNvSpPr>
                  <a:spLocks/>
                </p:cNvSpPr>
                <p:nvPr userDrawn="1"/>
              </p:nvSpPr>
              <p:spPr bwMode="auto">
                <a:xfrm>
                  <a:off x="630" y="2938"/>
                  <a:ext cx="9" cy="5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  <a:gd name="T10" fmla="*/ 1 w 3"/>
                    <a:gd name="T11" fmla="*/ 0 h 2"/>
                    <a:gd name="T12" fmla="*/ 0 w 3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1" name="Freeform 1136"/>
                <p:cNvSpPr>
                  <a:spLocks/>
                </p:cNvSpPr>
                <p:nvPr userDrawn="1"/>
              </p:nvSpPr>
              <p:spPr bwMode="auto">
                <a:xfrm>
                  <a:off x="1415" y="2921"/>
                  <a:ext cx="3" cy="3"/>
                </a:xfrm>
                <a:custGeom>
                  <a:avLst/>
                  <a:gdLst>
                    <a:gd name="T0" fmla="*/ 0 w 3"/>
                    <a:gd name="T1" fmla="*/ 3 h 3"/>
                    <a:gd name="T2" fmla="*/ 3 w 3"/>
                    <a:gd name="T3" fmla="*/ 3 h 3"/>
                    <a:gd name="T4" fmla="*/ 3 w 3"/>
                    <a:gd name="T5" fmla="*/ 0 h 3"/>
                    <a:gd name="T6" fmla="*/ 0 w 3"/>
                    <a:gd name="T7" fmla="*/ 0 h 3"/>
                    <a:gd name="T8" fmla="*/ 0 w 3"/>
                    <a:gd name="T9" fmla="*/ 0 h 3"/>
                    <a:gd name="T10" fmla="*/ 0 w 3"/>
                    <a:gd name="T11" fmla="*/ 3 h 3"/>
                    <a:gd name="T12" fmla="*/ 0 w 3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2" name="Freeform 1137"/>
                <p:cNvSpPr>
                  <a:spLocks/>
                </p:cNvSpPr>
                <p:nvPr userDrawn="1"/>
              </p:nvSpPr>
              <p:spPr bwMode="auto">
                <a:xfrm>
                  <a:off x="963" y="2927"/>
                  <a:ext cx="6" cy="3"/>
                </a:xfrm>
                <a:custGeom>
                  <a:avLst/>
                  <a:gdLst>
                    <a:gd name="T0" fmla="*/ 2 w 2"/>
                    <a:gd name="T1" fmla="*/ 1 h 1"/>
                    <a:gd name="T2" fmla="*/ 1 w 2"/>
                    <a:gd name="T3" fmla="*/ 0 h 1"/>
                    <a:gd name="T4" fmla="*/ 1 w 2"/>
                    <a:gd name="T5" fmla="*/ 0 h 1"/>
                    <a:gd name="T6" fmla="*/ 0 w 2"/>
                    <a:gd name="T7" fmla="*/ 0 h 1"/>
                    <a:gd name="T8" fmla="*/ 2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3" name="Freeform 1138"/>
                <p:cNvSpPr>
                  <a:spLocks/>
                </p:cNvSpPr>
                <p:nvPr userDrawn="1"/>
              </p:nvSpPr>
              <p:spPr bwMode="auto">
                <a:xfrm>
                  <a:off x="1193" y="2905"/>
                  <a:ext cx="3" cy="5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0 h 2"/>
                    <a:gd name="T4" fmla="*/ 1 w 1"/>
                    <a:gd name="T5" fmla="*/ 0 h 2"/>
                    <a:gd name="T6" fmla="*/ 0 w 1"/>
                    <a:gd name="T7" fmla="*/ 0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4" name="Freeform 1139"/>
                <p:cNvSpPr>
                  <a:spLocks/>
                </p:cNvSpPr>
                <p:nvPr userDrawn="1"/>
              </p:nvSpPr>
              <p:spPr bwMode="auto">
                <a:xfrm>
                  <a:off x="1047" y="2905"/>
                  <a:ext cx="3" cy="2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5" name="Freeform 1140"/>
                <p:cNvSpPr>
                  <a:spLocks/>
                </p:cNvSpPr>
                <p:nvPr userDrawn="1"/>
              </p:nvSpPr>
              <p:spPr bwMode="auto">
                <a:xfrm>
                  <a:off x="766" y="2921"/>
                  <a:ext cx="11" cy="14"/>
                </a:xfrm>
                <a:custGeom>
                  <a:avLst/>
                  <a:gdLst>
                    <a:gd name="T0" fmla="*/ 4 w 4"/>
                    <a:gd name="T1" fmla="*/ 4 h 5"/>
                    <a:gd name="T2" fmla="*/ 4 w 4"/>
                    <a:gd name="T3" fmla="*/ 4 h 5"/>
                    <a:gd name="T4" fmla="*/ 4 w 4"/>
                    <a:gd name="T5" fmla="*/ 3 h 5"/>
                    <a:gd name="T6" fmla="*/ 2 w 4"/>
                    <a:gd name="T7" fmla="*/ 3 h 5"/>
                    <a:gd name="T8" fmla="*/ 2 w 4"/>
                    <a:gd name="T9" fmla="*/ 2 h 5"/>
                    <a:gd name="T10" fmla="*/ 3 w 4"/>
                    <a:gd name="T11" fmla="*/ 1 h 5"/>
                    <a:gd name="T12" fmla="*/ 2 w 4"/>
                    <a:gd name="T13" fmla="*/ 0 h 5"/>
                    <a:gd name="T14" fmla="*/ 2 w 4"/>
                    <a:gd name="T15" fmla="*/ 0 h 5"/>
                    <a:gd name="T16" fmla="*/ 1 w 4"/>
                    <a:gd name="T17" fmla="*/ 1 h 5"/>
                    <a:gd name="T18" fmla="*/ 0 w 4"/>
                    <a:gd name="T19" fmla="*/ 2 h 5"/>
                    <a:gd name="T20" fmla="*/ 1 w 4"/>
                    <a:gd name="T21" fmla="*/ 4 h 5"/>
                    <a:gd name="T22" fmla="*/ 2 w 4"/>
                    <a:gd name="T23" fmla="*/ 5 h 5"/>
                    <a:gd name="T24" fmla="*/ 4 w 4"/>
                    <a:gd name="T25" fmla="*/ 5 h 5"/>
                    <a:gd name="T26" fmla="*/ 4 w 4"/>
                    <a:gd name="T27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" h="5">
                      <a:moveTo>
                        <a:pt x="4" y="4"/>
                      </a:move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ubicBezTo>
                        <a:pt x="2" y="4"/>
                        <a:pt x="2" y="4"/>
                        <a:pt x="2" y="5"/>
                      </a:cubicBezTo>
                      <a:cubicBezTo>
                        <a:pt x="3" y="5"/>
                        <a:pt x="3" y="5"/>
                        <a:pt x="4" y="5"/>
                      </a:cubicBezTo>
                      <a:cubicBezTo>
                        <a:pt x="4" y="5"/>
                        <a:pt x="4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6" name="Freeform 1141"/>
                <p:cNvSpPr>
                  <a:spLocks/>
                </p:cNvSpPr>
                <p:nvPr userDrawn="1"/>
              </p:nvSpPr>
              <p:spPr bwMode="auto">
                <a:xfrm>
                  <a:off x="744" y="2930"/>
                  <a:ext cx="8" cy="13"/>
                </a:xfrm>
                <a:custGeom>
                  <a:avLst/>
                  <a:gdLst>
                    <a:gd name="T0" fmla="*/ 2 w 3"/>
                    <a:gd name="T1" fmla="*/ 0 h 5"/>
                    <a:gd name="T2" fmla="*/ 1 w 3"/>
                    <a:gd name="T3" fmla="*/ 1 h 5"/>
                    <a:gd name="T4" fmla="*/ 1 w 3"/>
                    <a:gd name="T5" fmla="*/ 4 h 5"/>
                    <a:gd name="T6" fmla="*/ 2 w 3"/>
                    <a:gd name="T7" fmla="*/ 5 h 5"/>
                    <a:gd name="T8" fmla="*/ 3 w 3"/>
                    <a:gd name="T9" fmla="*/ 5 h 5"/>
                    <a:gd name="T10" fmla="*/ 3 w 3"/>
                    <a:gd name="T11" fmla="*/ 2 h 5"/>
                    <a:gd name="T12" fmla="*/ 2 w 3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5">
                      <a:moveTo>
                        <a:pt x="2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0" y="3"/>
                        <a:pt x="1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4"/>
                        <a:pt x="3" y="3"/>
                        <a:pt x="3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7" name="Rectangle 1142"/>
                <p:cNvSpPr>
                  <a:spLocks noChangeArrowheads="1"/>
                </p:cNvSpPr>
                <p:nvPr userDrawn="1"/>
              </p:nvSpPr>
              <p:spPr bwMode="auto">
                <a:xfrm>
                  <a:off x="70" y="2921"/>
                  <a:ext cx="1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8" name="Freeform 1143"/>
                <p:cNvSpPr>
                  <a:spLocks/>
                </p:cNvSpPr>
                <p:nvPr userDrawn="1"/>
              </p:nvSpPr>
              <p:spPr bwMode="auto">
                <a:xfrm>
                  <a:off x="138" y="2921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9" name="Freeform 1144"/>
                <p:cNvSpPr>
                  <a:spLocks/>
                </p:cNvSpPr>
                <p:nvPr userDrawn="1"/>
              </p:nvSpPr>
              <p:spPr bwMode="auto">
                <a:xfrm>
                  <a:off x="682" y="2905"/>
                  <a:ext cx="5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0" name="Freeform 1145"/>
                <p:cNvSpPr>
                  <a:spLocks/>
                </p:cNvSpPr>
                <p:nvPr userDrawn="1"/>
              </p:nvSpPr>
              <p:spPr bwMode="auto">
                <a:xfrm>
                  <a:off x="1716" y="2916"/>
                  <a:ext cx="2" cy="2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  <a:gd name="T10" fmla="*/ 1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1" name="Freeform 1146"/>
                <p:cNvSpPr>
                  <a:spLocks/>
                </p:cNvSpPr>
                <p:nvPr userDrawn="1"/>
              </p:nvSpPr>
              <p:spPr bwMode="auto">
                <a:xfrm>
                  <a:off x="887" y="2921"/>
                  <a:ext cx="11" cy="11"/>
                </a:xfrm>
                <a:custGeom>
                  <a:avLst/>
                  <a:gdLst>
                    <a:gd name="T0" fmla="*/ 1 w 4"/>
                    <a:gd name="T1" fmla="*/ 0 h 4"/>
                    <a:gd name="T2" fmla="*/ 0 w 4"/>
                    <a:gd name="T3" fmla="*/ 0 h 4"/>
                    <a:gd name="T4" fmla="*/ 0 w 4"/>
                    <a:gd name="T5" fmla="*/ 0 h 4"/>
                    <a:gd name="T6" fmla="*/ 0 w 4"/>
                    <a:gd name="T7" fmla="*/ 1 h 4"/>
                    <a:gd name="T8" fmla="*/ 1 w 4"/>
                    <a:gd name="T9" fmla="*/ 2 h 4"/>
                    <a:gd name="T10" fmla="*/ 2 w 4"/>
                    <a:gd name="T11" fmla="*/ 3 h 4"/>
                    <a:gd name="T12" fmla="*/ 3 w 4"/>
                    <a:gd name="T13" fmla="*/ 3 h 4"/>
                    <a:gd name="T14" fmla="*/ 4 w 4"/>
                    <a:gd name="T15" fmla="*/ 2 h 4"/>
                    <a:gd name="T16" fmla="*/ 2 w 4"/>
                    <a:gd name="T17" fmla="*/ 1 h 4"/>
                    <a:gd name="T18" fmla="*/ 1 w 4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4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3" y="4"/>
                        <a:pt x="3" y="4"/>
                        <a:pt x="3" y="3"/>
                      </a:cubicBezTo>
                      <a:cubicBezTo>
                        <a:pt x="4" y="3"/>
                        <a:pt x="4" y="2"/>
                        <a:pt x="4" y="2"/>
                      </a:cubicBezTo>
                      <a:cubicBezTo>
                        <a:pt x="3" y="1"/>
                        <a:pt x="2" y="2"/>
                        <a:pt x="2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2" name="Freeform 1147"/>
                <p:cNvSpPr>
                  <a:spLocks/>
                </p:cNvSpPr>
                <p:nvPr userDrawn="1"/>
              </p:nvSpPr>
              <p:spPr bwMode="auto">
                <a:xfrm>
                  <a:off x="1632" y="2916"/>
                  <a:ext cx="8" cy="11"/>
                </a:xfrm>
                <a:custGeom>
                  <a:avLst/>
                  <a:gdLst>
                    <a:gd name="T0" fmla="*/ 0 w 3"/>
                    <a:gd name="T1" fmla="*/ 3 h 4"/>
                    <a:gd name="T2" fmla="*/ 2 w 3"/>
                    <a:gd name="T3" fmla="*/ 3 h 4"/>
                    <a:gd name="T4" fmla="*/ 3 w 3"/>
                    <a:gd name="T5" fmla="*/ 1 h 4"/>
                    <a:gd name="T6" fmla="*/ 3 w 3"/>
                    <a:gd name="T7" fmla="*/ 1 h 4"/>
                    <a:gd name="T8" fmla="*/ 2 w 3"/>
                    <a:gd name="T9" fmla="*/ 0 h 4"/>
                    <a:gd name="T10" fmla="*/ 1 w 3"/>
                    <a:gd name="T11" fmla="*/ 1 h 4"/>
                    <a:gd name="T12" fmla="*/ 0 w 3"/>
                    <a:gd name="T13" fmla="*/ 2 h 4"/>
                    <a:gd name="T14" fmla="*/ 0 w 3"/>
                    <a:gd name="T15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0" y="3"/>
                      </a:moveTo>
                      <a:cubicBezTo>
                        <a:pt x="1" y="4"/>
                        <a:pt x="1" y="3"/>
                        <a:pt x="2" y="3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3" name="Freeform 1148"/>
                <p:cNvSpPr>
                  <a:spLocks/>
                </p:cNvSpPr>
                <p:nvPr userDrawn="1"/>
              </p:nvSpPr>
              <p:spPr bwMode="auto">
                <a:xfrm>
                  <a:off x="1445" y="2918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  <a:gd name="T10" fmla="*/ 1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4" name="Freeform 1149"/>
                <p:cNvSpPr>
                  <a:spLocks/>
                </p:cNvSpPr>
                <p:nvPr userDrawn="1"/>
              </p:nvSpPr>
              <p:spPr bwMode="auto">
                <a:xfrm>
                  <a:off x="1540" y="2916"/>
                  <a:ext cx="8" cy="8"/>
                </a:xfrm>
                <a:custGeom>
                  <a:avLst/>
                  <a:gdLst>
                    <a:gd name="T0" fmla="*/ 0 w 3"/>
                    <a:gd name="T1" fmla="*/ 2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3 h 3"/>
                    <a:gd name="T8" fmla="*/ 3 w 3"/>
                    <a:gd name="T9" fmla="*/ 2 h 3"/>
                    <a:gd name="T10" fmla="*/ 2 w 3"/>
                    <a:gd name="T11" fmla="*/ 1 h 3"/>
                    <a:gd name="T12" fmla="*/ 1 w 3"/>
                    <a:gd name="T13" fmla="*/ 0 h 3"/>
                    <a:gd name="T14" fmla="*/ 0 w 3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5" name="Freeform 1150"/>
                <p:cNvSpPr>
                  <a:spLocks/>
                </p:cNvSpPr>
                <p:nvPr userDrawn="1"/>
              </p:nvSpPr>
              <p:spPr bwMode="auto">
                <a:xfrm>
                  <a:off x="11" y="2921"/>
                  <a:ext cx="5" cy="6"/>
                </a:xfrm>
                <a:custGeom>
                  <a:avLst/>
                  <a:gdLst>
                    <a:gd name="T0" fmla="*/ 2 w 2"/>
                    <a:gd name="T1" fmla="*/ 0 h 2"/>
                    <a:gd name="T2" fmla="*/ 1 w 2"/>
                    <a:gd name="T3" fmla="*/ 0 h 2"/>
                    <a:gd name="T4" fmla="*/ 1 w 2"/>
                    <a:gd name="T5" fmla="*/ 1 h 2"/>
                    <a:gd name="T6" fmla="*/ 2 w 2"/>
                    <a:gd name="T7" fmla="*/ 1 h 2"/>
                    <a:gd name="T8" fmla="*/ 2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6" name="Freeform 1151"/>
                <p:cNvSpPr>
                  <a:spLocks/>
                </p:cNvSpPr>
                <p:nvPr userDrawn="1"/>
              </p:nvSpPr>
              <p:spPr bwMode="auto">
                <a:xfrm>
                  <a:off x="1396" y="2921"/>
                  <a:ext cx="14" cy="14"/>
                </a:xfrm>
                <a:custGeom>
                  <a:avLst/>
                  <a:gdLst>
                    <a:gd name="T0" fmla="*/ 3 w 5"/>
                    <a:gd name="T1" fmla="*/ 0 h 5"/>
                    <a:gd name="T2" fmla="*/ 2 w 5"/>
                    <a:gd name="T3" fmla="*/ 0 h 5"/>
                    <a:gd name="T4" fmla="*/ 2 w 5"/>
                    <a:gd name="T5" fmla="*/ 2 h 5"/>
                    <a:gd name="T6" fmla="*/ 0 w 5"/>
                    <a:gd name="T7" fmla="*/ 3 h 5"/>
                    <a:gd name="T8" fmla="*/ 1 w 5"/>
                    <a:gd name="T9" fmla="*/ 5 h 5"/>
                    <a:gd name="T10" fmla="*/ 2 w 5"/>
                    <a:gd name="T11" fmla="*/ 5 h 5"/>
                    <a:gd name="T12" fmla="*/ 3 w 5"/>
                    <a:gd name="T13" fmla="*/ 4 h 5"/>
                    <a:gd name="T14" fmla="*/ 4 w 5"/>
                    <a:gd name="T15" fmla="*/ 3 h 5"/>
                    <a:gd name="T16" fmla="*/ 5 w 5"/>
                    <a:gd name="T17" fmla="*/ 1 h 5"/>
                    <a:gd name="T18" fmla="*/ 5 w 5"/>
                    <a:gd name="T19" fmla="*/ 0 h 5"/>
                    <a:gd name="T20" fmla="*/ 3 w 5"/>
                    <a:gd name="T2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1" y="3"/>
                        <a:pt x="1" y="3"/>
                        <a:pt x="0" y="3"/>
                      </a:cubicBezTo>
                      <a:cubicBezTo>
                        <a:pt x="0" y="4"/>
                        <a:pt x="1" y="4"/>
                        <a:pt x="1" y="5"/>
                      </a:cubicBez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3" y="5"/>
                        <a:pt x="3" y="4"/>
                        <a:pt x="3" y="4"/>
                      </a:cubicBezTo>
                      <a:cubicBezTo>
                        <a:pt x="4" y="4"/>
                        <a:pt x="3" y="3"/>
                        <a:pt x="4" y="3"/>
                      </a:cubicBezTo>
                      <a:cubicBezTo>
                        <a:pt x="4" y="2"/>
                        <a:pt x="5" y="2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7" name="Freeform 1152"/>
                <p:cNvSpPr>
                  <a:spLocks/>
                </p:cNvSpPr>
                <p:nvPr userDrawn="1"/>
              </p:nvSpPr>
              <p:spPr bwMode="auto">
                <a:xfrm>
                  <a:off x="1488" y="2916"/>
                  <a:ext cx="3" cy="5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1" name="Group 1354"/>
              <p:cNvGrpSpPr>
                <a:grpSpLocks/>
              </p:cNvGrpSpPr>
              <p:nvPr userDrawn="1"/>
            </p:nvGrpSpPr>
            <p:grpSpPr bwMode="auto">
              <a:xfrm>
                <a:off x="1722438" y="4602163"/>
                <a:ext cx="3651250" cy="101600"/>
                <a:chOff x="1085" y="2899"/>
                <a:chExt cx="2300" cy="64"/>
              </a:xfrm>
              <a:solidFill>
                <a:schemeClr val="accent1"/>
              </a:solidFill>
            </p:grpSpPr>
            <p:sp>
              <p:nvSpPr>
                <p:cNvPr id="938" name="Freeform 1154"/>
                <p:cNvSpPr>
                  <a:spLocks/>
                </p:cNvSpPr>
                <p:nvPr userDrawn="1"/>
              </p:nvSpPr>
              <p:spPr bwMode="auto">
                <a:xfrm>
                  <a:off x="1085" y="2899"/>
                  <a:ext cx="5" cy="6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1 w 2"/>
                    <a:gd name="T9" fmla="*/ 2 h 2"/>
                    <a:gd name="T10" fmla="*/ 2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9" name="Freeform 1155"/>
                <p:cNvSpPr>
                  <a:spLocks/>
                </p:cNvSpPr>
                <p:nvPr userDrawn="1"/>
              </p:nvSpPr>
              <p:spPr bwMode="auto">
                <a:xfrm>
                  <a:off x="2384" y="2930"/>
                  <a:ext cx="8" cy="13"/>
                </a:xfrm>
                <a:custGeom>
                  <a:avLst/>
                  <a:gdLst>
                    <a:gd name="T0" fmla="*/ 2 w 3"/>
                    <a:gd name="T1" fmla="*/ 0 h 5"/>
                    <a:gd name="T2" fmla="*/ 1 w 3"/>
                    <a:gd name="T3" fmla="*/ 1 h 5"/>
                    <a:gd name="T4" fmla="*/ 1 w 3"/>
                    <a:gd name="T5" fmla="*/ 4 h 5"/>
                    <a:gd name="T6" fmla="*/ 2 w 3"/>
                    <a:gd name="T7" fmla="*/ 5 h 5"/>
                    <a:gd name="T8" fmla="*/ 3 w 3"/>
                    <a:gd name="T9" fmla="*/ 5 h 5"/>
                    <a:gd name="T10" fmla="*/ 3 w 3"/>
                    <a:gd name="T11" fmla="*/ 2 h 5"/>
                    <a:gd name="T12" fmla="*/ 2 w 3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5">
                      <a:moveTo>
                        <a:pt x="2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0" y="3"/>
                        <a:pt x="1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4"/>
                        <a:pt x="3" y="3"/>
                        <a:pt x="3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0" name="Freeform 1156"/>
                <p:cNvSpPr>
                  <a:spLocks/>
                </p:cNvSpPr>
                <p:nvPr userDrawn="1"/>
              </p:nvSpPr>
              <p:spPr bwMode="auto">
                <a:xfrm>
                  <a:off x="1986" y="2921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1" name="Freeform 1157"/>
                <p:cNvSpPr>
                  <a:spLocks/>
                </p:cNvSpPr>
                <p:nvPr userDrawn="1"/>
              </p:nvSpPr>
              <p:spPr bwMode="auto">
                <a:xfrm>
                  <a:off x="1994" y="2921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2" name="Freeform 1158"/>
                <p:cNvSpPr>
                  <a:spLocks/>
                </p:cNvSpPr>
                <p:nvPr userDrawn="1"/>
              </p:nvSpPr>
              <p:spPr bwMode="auto">
                <a:xfrm>
                  <a:off x="2019" y="2921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0 w 2"/>
                    <a:gd name="T9" fmla="*/ 1 h 1"/>
                    <a:gd name="T10" fmla="*/ 1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3" name="Freeform 1159"/>
                <p:cNvSpPr>
                  <a:spLocks/>
                </p:cNvSpPr>
                <p:nvPr userDrawn="1"/>
              </p:nvSpPr>
              <p:spPr bwMode="auto">
                <a:xfrm>
                  <a:off x="2406" y="2921"/>
                  <a:ext cx="10" cy="14"/>
                </a:xfrm>
                <a:custGeom>
                  <a:avLst/>
                  <a:gdLst>
                    <a:gd name="T0" fmla="*/ 4 w 4"/>
                    <a:gd name="T1" fmla="*/ 4 h 5"/>
                    <a:gd name="T2" fmla="*/ 4 w 4"/>
                    <a:gd name="T3" fmla="*/ 4 h 5"/>
                    <a:gd name="T4" fmla="*/ 3 w 4"/>
                    <a:gd name="T5" fmla="*/ 3 h 5"/>
                    <a:gd name="T6" fmla="*/ 2 w 4"/>
                    <a:gd name="T7" fmla="*/ 3 h 5"/>
                    <a:gd name="T8" fmla="*/ 2 w 4"/>
                    <a:gd name="T9" fmla="*/ 2 h 5"/>
                    <a:gd name="T10" fmla="*/ 3 w 4"/>
                    <a:gd name="T11" fmla="*/ 1 h 5"/>
                    <a:gd name="T12" fmla="*/ 2 w 4"/>
                    <a:gd name="T13" fmla="*/ 0 h 5"/>
                    <a:gd name="T14" fmla="*/ 2 w 4"/>
                    <a:gd name="T15" fmla="*/ 0 h 5"/>
                    <a:gd name="T16" fmla="*/ 1 w 4"/>
                    <a:gd name="T17" fmla="*/ 1 h 5"/>
                    <a:gd name="T18" fmla="*/ 0 w 4"/>
                    <a:gd name="T19" fmla="*/ 2 h 5"/>
                    <a:gd name="T20" fmla="*/ 1 w 4"/>
                    <a:gd name="T21" fmla="*/ 4 h 5"/>
                    <a:gd name="T22" fmla="*/ 2 w 4"/>
                    <a:gd name="T23" fmla="*/ 5 h 5"/>
                    <a:gd name="T24" fmla="*/ 3 w 4"/>
                    <a:gd name="T25" fmla="*/ 5 h 5"/>
                    <a:gd name="T26" fmla="*/ 4 w 4"/>
                    <a:gd name="T27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" h="5">
                      <a:moveTo>
                        <a:pt x="4" y="4"/>
                      </a:move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ubicBezTo>
                        <a:pt x="2" y="4"/>
                        <a:pt x="2" y="4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5"/>
                        <a:pt x="4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4" name="Freeform 1160"/>
                <p:cNvSpPr>
                  <a:spLocks/>
                </p:cNvSpPr>
                <p:nvPr userDrawn="1"/>
              </p:nvSpPr>
              <p:spPr bwMode="auto">
                <a:xfrm>
                  <a:off x="2527" y="2921"/>
                  <a:ext cx="11" cy="11"/>
                </a:xfrm>
                <a:custGeom>
                  <a:avLst/>
                  <a:gdLst>
                    <a:gd name="T0" fmla="*/ 1 w 4"/>
                    <a:gd name="T1" fmla="*/ 0 h 4"/>
                    <a:gd name="T2" fmla="*/ 0 w 4"/>
                    <a:gd name="T3" fmla="*/ 0 h 4"/>
                    <a:gd name="T4" fmla="*/ 0 w 4"/>
                    <a:gd name="T5" fmla="*/ 0 h 4"/>
                    <a:gd name="T6" fmla="*/ 0 w 4"/>
                    <a:gd name="T7" fmla="*/ 1 h 4"/>
                    <a:gd name="T8" fmla="*/ 1 w 4"/>
                    <a:gd name="T9" fmla="*/ 2 h 4"/>
                    <a:gd name="T10" fmla="*/ 2 w 4"/>
                    <a:gd name="T11" fmla="*/ 3 h 4"/>
                    <a:gd name="T12" fmla="*/ 3 w 4"/>
                    <a:gd name="T13" fmla="*/ 3 h 4"/>
                    <a:gd name="T14" fmla="*/ 4 w 4"/>
                    <a:gd name="T15" fmla="*/ 2 h 4"/>
                    <a:gd name="T16" fmla="*/ 2 w 4"/>
                    <a:gd name="T17" fmla="*/ 1 h 4"/>
                    <a:gd name="T18" fmla="*/ 1 w 4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4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3" y="4"/>
                        <a:pt x="3" y="4"/>
                        <a:pt x="3" y="3"/>
                      </a:cubicBezTo>
                      <a:cubicBezTo>
                        <a:pt x="4" y="3"/>
                        <a:pt x="4" y="2"/>
                        <a:pt x="4" y="2"/>
                      </a:cubicBezTo>
                      <a:cubicBezTo>
                        <a:pt x="3" y="1"/>
                        <a:pt x="2" y="2"/>
                        <a:pt x="2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5" name="Freeform 1161"/>
                <p:cNvSpPr>
                  <a:spLocks/>
                </p:cNvSpPr>
                <p:nvPr userDrawn="1"/>
              </p:nvSpPr>
              <p:spPr bwMode="auto">
                <a:xfrm>
                  <a:off x="2603" y="2927"/>
                  <a:ext cx="6" cy="3"/>
                </a:xfrm>
                <a:custGeom>
                  <a:avLst/>
                  <a:gdLst>
                    <a:gd name="T0" fmla="*/ 2 w 2"/>
                    <a:gd name="T1" fmla="*/ 1 h 1"/>
                    <a:gd name="T2" fmla="*/ 1 w 2"/>
                    <a:gd name="T3" fmla="*/ 0 h 1"/>
                    <a:gd name="T4" fmla="*/ 1 w 2"/>
                    <a:gd name="T5" fmla="*/ 0 h 1"/>
                    <a:gd name="T6" fmla="*/ 0 w 2"/>
                    <a:gd name="T7" fmla="*/ 0 h 1"/>
                    <a:gd name="T8" fmla="*/ 2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6" name="Freeform 1162"/>
                <p:cNvSpPr>
                  <a:spLocks/>
                </p:cNvSpPr>
                <p:nvPr userDrawn="1"/>
              </p:nvSpPr>
              <p:spPr bwMode="auto">
                <a:xfrm>
                  <a:off x="2506" y="2932"/>
                  <a:ext cx="24" cy="14"/>
                </a:xfrm>
                <a:custGeom>
                  <a:avLst/>
                  <a:gdLst>
                    <a:gd name="T0" fmla="*/ 8 w 9"/>
                    <a:gd name="T1" fmla="*/ 2 h 5"/>
                    <a:gd name="T2" fmla="*/ 9 w 9"/>
                    <a:gd name="T3" fmla="*/ 1 h 5"/>
                    <a:gd name="T4" fmla="*/ 8 w 9"/>
                    <a:gd name="T5" fmla="*/ 0 h 5"/>
                    <a:gd name="T6" fmla="*/ 7 w 9"/>
                    <a:gd name="T7" fmla="*/ 0 h 5"/>
                    <a:gd name="T8" fmla="*/ 7 w 9"/>
                    <a:gd name="T9" fmla="*/ 0 h 5"/>
                    <a:gd name="T10" fmla="*/ 6 w 9"/>
                    <a:gd name="T11" fmla="*/ 2 h 5"/>
                    <a:gd name="T12" fmla="*/ 4 w 9"/>
                    <a:gd name="T13" fmla="*/ 2 h 5"/>
                    <a:gd name="T14" fmla="*/ 2 w 9"/>
                    <a:gd name="T15" fmla="*/ 0 h 5"/>
                    <a:gd name="T16" fmla="*/ 1 w 9"/>
                    <a:gd name="T17" fmla="*/ 1 h 5"/>
                    <a:gd name="T18" fmla="*/ 2 w 9"/>
                    <a:gd name="T19" fmla="*/ 3 h 5"/>
                    <a:gd name="T20" fmla="*/ 3 w 9"/>
                    <a:gd name="T21" fmla="*/ 5 h 5"/>
                    <a:gd name="T22" fmla="*/ 5 w 9"/>
                    <a:gd name="T23" fmla="*/ 4 h 5"/>
                    <a:gd name="T24" fmla="*/ 6 w 9"/>
                    <a:gd name="T25" fmla="*/ 4 h 5"/>
                    <a:gd name="T26" fmla="*/ 6 w 9"/>
                    <a:gd name="T27" fmla="*/ 2 h 5"/>
                    <a:gd name="T28" fmla="*/ 8 w 9"/>
                    <a:gd name="T2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" h="5">
                      <a:moveTo>
                        <a:pt x="8" y="2"/>
                      </a:moveTo>
                      <a:cubicBezTo>
                        <a:pt x="8" y="2"/>
                        <a:pt x="9" y="2"/>
                        <a:pt x="9" y="1"/>
                      </a:cubicBezTo>
                      <a:cubicBezTo>
                        <a:pt x="9" y="1"/>
                        <a:pt x="9" y="1"/>
                        <a:pt x="8" y="0"/>
                      </a:cubicBezTo>
                      <a:cubicBezTo>
                        <a:pt x="8" y="0"/>
                        <a:pt x="8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1"/>
                        <a:pt x="6" y="1"/>
                        <a:pt x="6" y="2"/>
                      </a:cubicBezTo>
                      <a:cubicBezTo>
                        <a:pt x="5" y="2"/>
                        <a:pt x="4" y="2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4"/>
                        <a:pt x="2" y="5"/>
                        <a:pt x="3" y="5"/>
                      </a:cubicBezTo>
                      <a:cubicBezTo>
                        <a:pt x="4" y="5"/>
                        <a:pt x="4" y="4"/>
                        <a:pt x="5" y="4"/>
                      </a:cubicBezTo>
                      <a:cubicBezTo>
                        <a:pt x="5" y="4"/>
                        <a:pt x="6" y="4"/>
                        <a:pt x="6" y="4"/>
                      </a:cubicBezTo>
                      <a:cubicBezTo>
                        <a:pt x="6" y="3"/>
                        <a:pt x="6" y="3"/>
                        <a:pt x="6" y="2"/>
                      </a:cubicBezTo>
                      <a:cubicBezTo>
                        <a:pt x="7" y="2"/>
                        <a:pt x="7" y="2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7" name="Freeform 1163"/>
                <p:cNvSpPr>
                  <a:spLocks/>
                </p:cNvSpPr>
                <p:nvPr userDrawn="1"/>
              </p:nvSpPr>
              <p:spPr bwMode="auto">
                <a:xfrm>
                  <a:off x="2029" y="2921"/>
                  <a:ext cx="3" cy="6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1 w 1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8" name="Freeform 1164"/>
                <p:cNvSpPr>
                  <a:spLocks/>
                </p:cNvSpPr>
                <p:nvPr userDrawn="1"/>
              </p:nvSpPr>
              <p:spPr bwMode="auto">
                <a:xfrm>
                  <a:off x="3055" y="2921"/>
                  <a:ext cx="3" cy="3"/>
                </a:xfrm>
                <a:custGeom>
                  <a:avLst/>
                  <a:gdLst>
                    <a:gd name="T0" fmla="*/ 0 w 3"/>
                    <a:gd name="T1" fmla="*/ 3 h 3"/>
                    <a:gd name="T2" fmla="*/ 3 w 3"/>
                    <a:gd name="T3" fmla="*/ 3 h 3"/>
                    <a:gd name="T4" fmla="*/ 3 w 3"/>
                    <a:gd name="T5" fmla="*/ 0 h 3"/>
                    <a:gd name="T6" fmla="*/ 0 w 3"/>
                    <a:gd name="T7" fmla="*/ 0 h 3"/>
                    <a:gd name="T8" fmla="*/ 0 w 3"/>
                    <a:gd name="T9" fmla="*/ 0 h 3"/>
                    <a:gd name="T10" fmla="*/ 0 w 3"/>
                    <a:gd name="T11" fmla="*/ 3 h 3"/>
                    <a:gd name="T12" fmla="*/ 0 w 3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9" name="Freeform 1165"/>
                <p:cNvSpPr>
                  <a:spLocks/>
                </p:cNvSpPr>
                <p:nvPr userDrawn="1"/>
              </p:nvSpPr>
              <p:spPr bwMode="auto">
                <a:xfrm>
                  <a:off x="2544" y="2938"/>
                  <a:ext cx="5" cy="8"/>
                </a:xfrm>
                <a:custGeom>
                  <a:avLst/>
                  <a:gdLst>
                    <a:gd name="T0" fmla="*/ 0 w 2"/>
                    <a:gd name="T1" fmla="*/ 1 h 3"/>
                    <a:gd name="T2" fmla="*/ 0 w 2"/>
                    <a:gd name="T3" fmla="*/ 2 h 3"/>
                    <a:gd name="T4" fmla="*/ 1 w 2"/>
                    <a:gd name="T5" fmla="*/ 3 h 3"/>
                    <a:gd name="T6" fmla="*/ 1 w 2"/>
                    <a:gd name="T7" fmla="*/ 3 h 3"/>
                    <a:gd name="T8" fmla="*/ 2 w 2"/>
                    <a:gd name="T9" fmla="*/ 2 h 3"/>
                    <a:gd name="T10" fmla="*/ 2 w 2"/>
                    <a:gd name="T11" fmla="*/ 1 h 3"/>
                    <a:gd name="T12" fmla="*/ 1 w 2"/>
                    <a:gd name="T13" fmla="*/ 0 h 3"/>
                    <a:gd name="T14" fmla="*/ 0 w 2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0" name="Freeform 1166"/>
                <p:cNvSpPr>
                  <a:spLocks/>
                </p:cNvSpPr>
                <p:nvPr userDrawn="1"/>
              </p:nvSpPr>
              <p:spPr bwMode="auto">
                <a:xfrm>
                  <a:off x="2693" y="2930"/>
                  <a:ext cx="8" cy="13"/>
                </a:xfrm>
                <a:custGeom>
                  <a:avLst/>
                  <a:gdLst>
                    <a:gd name="T0" fmla="*/ 3 w 3"/>
                    <a:gd name="T1" fmla="*/ 1 h 5"/>
                    <a:gd name="T2" fmla="*/ 2 w 3"/>
                    <a:gd name="T3" fmla="*/ 0 h 5"/>
                    <a:gd name="T4" fmla="*/ 1 w 3"/>
                    <a:gd name="T5" fmla="*/ 0 h 5"/>
                    <a:gd name="T6" fmla="*/ 1 w 3"/>
                    <a:gd name="T7" fmla="*/ 1 h 5"/>
                    <a:gd name="T8" fmla="*/ 1 w 3"/>
                    <a:gd name="T9" fmla="*/ 4 h 5"/>
                    <a:gd name="T10" fmla="*/ 1 w 3"/>
                    <a:gd name="T11" fmla="*/ 5 h 5"/>
                    <a:gd name="T12" fmla="*/ 3 w 3"/>
                    <a:gd name="T13" fmla="*/ 4 h 5"/>
                    <a:gd name="T14" fmla="*/ 3 w 3"/>
                    <a:gd name="T15" fmla="*/ 3 h 5"/>
                    <a:gd name="T16" fmla="*/ 3 w 3"/>
                    <a:gd name="T17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5">
                      <a:moveTo>
                        <a:pt x="3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3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1" name="Freeform 1167"/>
                <p:cNvSpPr>
                  <a:spLocks/>
                </p:cNvSpPr>
                <p:nvPr userDrawn="1"/>
              </p:nvSpPr>
              <p:spPr bwMode="auto">
                <a:xfrm>
                  <a:off x="2046" y="2921"/>
                  <a:ext cx="5" cy="6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2" name="Freeform 1168"/>
                <p:cNvSpPr>
                  <a:spLocks/>
                </p:cNvSpPr>
                <p:nvPr userDrawn="1"/>
              </p:nvSpPr>
              <p:spPr bwMode="auto">
                <a:xfrm>
                  <a:off x="2462" y="2930"/>
                  <a:ext cx="17" cy="16"/>
                </a:xfrm>
                <a:custGeom>
                  <a:avLst/>
                  <a:gdLst>
                    <a:gd name="T0" fmla="*/ 3 w 6"/>
                    <a:gd name="T1" fmla="*/ 3 h 6"/>
                    <a:gd name="T2" fmla="*/ 5 w 6"/>
                    <a:gd name="T3" fmla="*/ 1 h 6"/>
                    <a:gd name="T4" fmla="*/ 4 w 6"/>
                    <a:gd name="T5" fmla="*/ 0 h 6"/>
                    <a:gd name="T6" fmla="*/ 4 w 6"/>
                    <a:gd name="T7" fmla="*/ 0 h 6"/>
                    <a:gd name="T8" fmla="*/ 3 w 6"/>
                    <a:gd name="T9" fmla="*/ 1 h 6"/>
                    <a:gd name="T10" fmla="*/ 2 w 6"/>
                    <a:gd name="T11" fmla="*/ 2 h 6"/>
                    <a:gd name="T12" fmla="*/ 1 w 6"/>
                    <a:gd name="T13" fmla="*/ 3 h 6"/>
                    <a:gd name="T14" fmla="*/ 1 w 6"/>
                    <a:gd name="T15" fmla="*/ 5 h 6"/>
                    <a:gd name="T16" fmla="*/ 3 w 6"/>
                    <a:gd name="T17" fmla="*/ 5 h 6"/>
                    <a:gd name="T18" fmla="*/ 4 w 6"/>
                    <a:gd name="T19" fmla="*/ 6 h 6"/>
                    <a:gd name="T20" fmla="*/ 5 w 6"/>
                    <a:gd name="T21" fmla="*/ 5 h 6"/>
                    <a:gd name="T22" fmla="*/ 6 w 6"/>
                    <a:gd name="T23" fmla="*/ 5 h 6"/>
                    <a:gd name="T24" fmla="*/ 6 w 6"/>
                    <a:gd name="T25" fmla="*/ 4 h 6"/>
                    <a:gd name="T26" fmla="*/ 5 w 6"/>
                    <a:gd name="T27" fmla="*/ 5 h 6"/>
                    <a:gd name="T28" fmla="*/ 3 w 6"/>
                    <a:gd name="T29" fmla="*/ 5 h 6"/>
                    <a:gd name="T30" fmla="*/ 3 w 6"/>
                    <a:gd name="T3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" h="6">
                      <a:moveTo>
                        <a:pt x="3" y="3"/>
                      </a:moveTo>
                      <a:cubicBezTo>
                        <a:pt x="4" y="2"/>
                        <a:pt x="5" y="2"/>
                        <a:pt x="5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1" y="2"/>
                        <a:pt x="1" y="2"/>
                        <a:pt x="1" y="3"/>
                      </a:cubicBezTo>
                      <a:cubicBezTo>
                        <a:pt x="1" y="3"/>
                        <a:pt x="0" y="4"/>
                        <a:pt x="1" y="5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5"/>
                        <a:pt x="3" y="6"/>
                        <a:pt x="4" y="6"/>
                      </a:cubicBezTo>
                      <a:cubicBezTo>
                        <a:pt x="5" y="6"/>
                        <a:pt x="5" y="6"/>
                        <a:pt x="5" y="5"/>
                      </a:cubicBezTo>
                      <a:cubicBezTo>
                        <a:pt x="5" y="5"/>
                        <a:pt x="6" y="5"/>
                        <a:pt x="6" y="5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3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3" y="5"/>
                      </a:cubicBezTo>
                      <a:cubicBezTo>
                        <a:pt x="3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3" name="Freeform 1169"/>
                <p:cNvSpPr>
                  <a:spLocks/>
                </p:cNvSpPr>
                <p:nvPr userDrawn="1"/>
              </p:nvSpPr>
              <p:spPr bwMode="auto">
                <a:xfrm>
                  <a:off x="2035" y="2899"/>
                  <a:ext cx="5" cy="6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4" name="Freeform 1170"/>
                <p:cNvSpPr>
                  <a:spLocks/>
                </p:cNvSpPr>
                <p:nvPr userDrawn="1"/>
              </p:nvSpPr>
              <p:spPr bwMode="auto">
                <a:xfrm>
                  <a:off x="2709" y="2949"/>
                  <a:ext cx="2" cy="3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  <a:gd name="T10" fmla="*/ 0 w 1"/>
                    <a:gd name="T11" fmla="*/ 0 h 1"/>
                    <a:gd name="T12" fmla="*/ 0 w 1"/>
                    <a:gd name="T13" fmla="*/ 0 h 1"/>
                    <a:gd name="T14" fmla="*/ 0 w 1"/>
                    <a:gd name="T1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" name="Freeform 1171"/>
                <p:cNvSpPr>
                  <a:spLocks/>
                </p:cNvSpPr>
                <p:nvPr userDrawn="1"/>
              </p:nvSpPr>
              <p:spPr bwMode="auto">
                <a:xfrm>
                  <a:off x="1946" y="2913"/>
                  <a:ext cx="5" cy="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1 h 2"/>
                    <a:gd name="T4" fmla="*/ 1 w 2"/>
                    <a:gd name="T5" fmla="*/ 1 h 2"/>
                    <a:gd name="T6" fmla="*/ 2 w 2"/>
                    <a:gd name="T7" fmla="*/ 1 h 2"/>
                    <a:gd name="T8" fmla="*/ 1 w 2"/>
                    <a:gd name="T9" fmla="*/ 0 h 2"/>
                    <a:gd name="T10" fmla="*/ 1 w 2"/>
                    <a:gd name="T11" fmla="*/ 0 h 2"/>
                    <a:gd name="T12" fmla="*/ 0 w 2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6" name="Freeform 1172"/>
                <p:cNvSpPr>
                  <a:spLocks/>
                </p:cNvSpPr>
                <p:nvPr userDrawn="1"/>
              </p:nvSpPr>
              <p:spPr bwMode="auto">
                <a:xfrm>
                  <a:off x="1994" y="2913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7" name="Freeform 1173"/>
                <p:cNvSpPr>
                  <a:spLocks/>
                </p:cNvSpPr>
                <p:nvPr userDrawn="1"/>
              </p:nvSpPr>
              <p:spPr bwMode="auto">
                <a:xfrm>
                  <a:off x="1794" y="2913"/>
                  <a:ext cx="3" cy="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1 h 2"/>
                    <a:gd name="T4" fmla="*/ 1 w 1"/>
                    <a:gd name="T5" fmla="*/ 1 h 2"/>
                    <a:gd name="T6" fmla="*/ 1 w 1"/>
                    <a:gd name="T7" fmla="*/ 0 h 2"/>
                    <a:gd name="T8" fmla="*/ 0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8" name="Freeform 1174"/>
                <p:cNvSpPr>
                  <a:spLocks/>
                </p:cNvSpPr>
                <p:nvPr userDrawn="1"/>
              </p:nvSpPr>
              <p:spPr bwMode="auto">
                <a:xfrm>
                  <a:off x="2178" y="2913"/>
                  <a:ext cx="6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9" name="Freeform 1175"/>
                <p:cNvSpPr>
                  <a:spLocks/>
                </p:cNvSpPr>
                <p:nvPr userDrawn="1"/>
              </p:nvSpPr>
              <p:spPr bwMode="auto">
                <a:xfrm>
                  <a:off x="3036" y="2921"/>
                  <a:ext cx="14" cy="14"/>
                </a:xfrm>
                <a:custGeom>
                  <a:avLst/>
                  <a:gdLst>
                    <a:gd name="T0" fmla="*/ 3 w 5"/>
                    <a:gd name="T1" fmla="*/ 0 h 5"/>
                    <a:gd name="T2" fmla="*/ 2 w 5"/>
                    <a:gd name="T3" fmla="*/ 0 h 5"/>
                    <a:gd name="T4" fmla="*/ 2 w 5"/>
                    <a:gd name="T5" fmla="*/ 2 h 5"/>
                    <a:gd name="T6" fmla="*/ 0 w 5"/>
                    <a:gd name="T7" fmla="*/ 3 h 5"/>
                    <a:gd name="T8" fmla="*/ 1 w 5"/>
                    <a:gd name="T9" fmla="*/ 5 h 5"/>
                    <a:gd name="T10" fmla="*/ 2 w 5"/>
                    <a:gd name="T11" fmla="*/ 5 h 5"/>
                    <a:gd name="T12" fmla="*/ 3 w 5"/>
                    <a:gd name="T13" fmla="*/ 4 h 5"/>
                    <a:gd name="T14" fmla="*/ 4 w 5"/>
                    <a:gd name="T15" fmla="*/ 3 h 5"/>
                    <a:gd name="T16" fmla="*/ 5 w 5"/>
                    <a:gd name="T17" fmla="*/ 1 h 5"/>
                    <a:gd name="T18" fmla="*/ 5 w 5"/>
                    <a:gd name="T19" fmla="*/ 0 h 5"/>
                    <a:gd name="T20" fmla="*/ 3 w 5"/>
                    <a:gd name="T2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1" y="5"/>
                      </a:cubicBez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3" y="5"/>
                        <a:pt x="3" y="4"/>
                        <a:pt x="3" y="4"/>
                      </a:cubicBezTo>
                      <a:cubicBezTo>
                        <a:pt x="4" y="4"/>
                        <a:pt x="3" y="3"/>
                        <a:pt x="4" y="3"/>
                      </a:cubicBezTo>
                      <a:cubicBezTo>
                        <a:pt x="4" y="2"/>
                        <a:pt x="5" y="2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0" name="Freeform 1176"/>
                <p:cNvSpPr>
                  <a:spLocks/>
                </p:cNvSpPr>
                <p:nvPr userDrawn="1"/>
              </p:nvSpPr>
              <p:spPr bwMode="auto">
                <a:xfrm>
                  <a:off x="3001" y="2902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  <a:gd name="T8" fmla="*/ 1 w 2"/>
                    <a:gd name="T9" fmla="*/ 0 h 2"/>
                    <a:gd name="T10" fmla="*/ 0 w 2"/>
                    <a:gd name="T11" fmla="*/ 1 h 2"/>
                    <a:gd name="T12" fmla="*/ 1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1" name="Freeform 1177"/>
                <p:cNvSpPr>
                  <a:spLocks/>
                </p:cNvSpPr>
                <p:nvPr userDrawn="1"/>
              </p:nvSpPr>
              <p:spPr bwMode="auto">
                <a:xfrm>
                  <a:off x="1707" y="2913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2" name="Freeform 1178"/>
                <p:cNvSpPr>
                  <a:spLocks/>
                </p:cNvSpPr>
                <p:nvPr userDrawn="1"/>
              </p:nvSpPr>
              <p:spPr bwMode="auto">
                <a:xfrm>
                  <a:off x="1724" y="2913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0 h 1"/>
                    <a:gd name="T4" fmla="*/ 2 w 2"/>
                    <a:gd name="T5" fmla="*/ 0 h 1"/>
                    <a:gd name="T6" fmla="*/ 1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3" name="Freeform 1179"/>
                <p:cNvSpPr>
                  <a:spLocks/>
                </p:cNvSpPr>
                <p:nvPr userDrawn="1"/>
              </p:nvSpPr>
              <p:spPr bwMode="auto">
                <a:xfrm>
                  <a:off x="3128" y="2916"/>
                  <a:ext cx="3" cy="5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4" name="Freeform 1180"/>
                <p:cNvSpPr>
                  <a:spLocks/>
                </p:cNvSpPr>
                <p:nvPr userDrawn="1"/>
              </p:nvSpPr>
              <p:spPr bwMode="auto">
                <a:xfrm>
                  <a:off x="2002" y="2907"/>
                  <a:ext cx="6" cy="6"/>
                </a:xfrm>
                <a:custGeom>
                  <a:avLst/>
                  <a:gdLst>
                    <a:gd name="T0" fmla="*/ 0 w 2"/>
                    <a:gd name="T1" fmla="*/ 2 h 2"/>
                    <a:gd name="T2" fmla="*/ 1 w 2"/>
                    <a:gd name="T3" fmla="*/ 1 h 2"/>
                    <a:gd name="T4" fmla="*/ 1 w 2"/>
                    <a:gd name="T5" fmla="*/ 0 h 2"/>
                    <a:gd name="T6" fmla="*/ 1 w 2"/>
                    <a:gd name="T7" fmla="*/ 0 h 2"/>
                    <a:gd name="T8" fmla="*/ 0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5" name="Freeform 1181"/>
                <p:cNvSpPr>
                  <a:spLocks/>
                </p:cNvSpPr>
                <p:nvPr userDrawn="1"/>
              </p:nvSpPr>
              <p:spPr bwMode="auto">
                <a:xfrm>
                  <a:off x="2124" y="2913"/>
                  <a:ext cx="3" cy="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1 h 2"/>
                    <a:gd name="T4" fmla="*/ 0 w 1"/>
                    <a:gd name="T5" fmla="*/ 1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6" name="Freeform 1182"/>
                <p:cNvSpPr>
                  <a:spLocks/>
                </p:cNvSpPr>
                <p:nvPr userDrawn="1"/>
              </p:nvSpPr>
              <p:spPr bwMode="auto">
                <a:xfrm>
                  <a:off x="3085" y="2918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  <a:gd name="T10" fmla="*/ 1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7" name="Freeform 1183"/>
                <p:cNvSpPr>
                  <a:spLocks/>
                </p:cNvSpPr>
                <p:nvPr userDrawn="1"/>
              </p:nvSpPr>
              <p:spPr bwMode="auto">
                <a:xfrm>
                  <a:off x="1716" y="2907"/>
                  <a:ext cx="5" cy="6"/>
                </a:xfrm>
                <a:custGeom>
                  <a:avLst/>
                  <a:gdLst>
                    <a:gd name="T0" fmla="*/ 2 w 2"/>
                    <a:gd name="T1" fmla="*/ 0 h 2"/>
                    <a:gd name="T2" fmla="*/ 1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8" name="Freeform 1184"/>
                <p:cNvSpPr>
                  <a:spLocks/>
                </p:cNvSpPr>
                <p:nvPr userDrawn="1"/>
              </p:nvSpPr>
              <p:spPr bwMode="auto">
                <a:xfrm>
                  <a:off x="1854" y="2907"/>
                  <a:ext cx="5" cy="6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2 h 2"/>
                    <a:gd name="T4" fmla="*/ 2 w 2"/>
                    <a:gd name="T5" fmla="*/ 0 h 2"/>
                    <a:gd name="T6" fmla="*/ 1 w 2"/>
                    <a:gd name="T7" fmla="*/ 0 h 2"/>
                    <a:gd name="T8" fmla="*/ 1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9" name="Freeform 1185"/>
                <p:cNvSpPr>
                  <a:spLocks/>
                </p:cNvSpPr>
                <p:nvPr userDrawn="1"/>
              </p:nvSpPr>
              <p:spPr bwMode="auto">
                <a:xfrm>
                  <a:off x="1973" y="2907"/>
                  <a:ext cx="2" cy="6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1 h 2"/>
                    <a:gd name="T6" fmla="*/ 0 w 1"/>
                    <a:gd name="T7" fmla="*/ 2 h 2"/>
                    <a:gd name="T8" fmla="*/ 1 w 1"/>
                    <a:gd name="T9" fmla="*/ 1 h 2"/>
                    <a:gd name="T10" fmla="*/ 1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0" name="Freeform 1186"/>
                <p:cNvSpPr>
                  <a:spLocks noEditPoints="1"/>
                </p:cNvSpPr>
                <p:nvPr userDrawn="1"/>
              </p:nvSpPr>
              <p:spPr bwMode="auto">
                <a:xfrm>
                  <a:off x="2703" y="2924"/>
                  <a:ext cx="46" cy="39"/>
                </a:xfrm>
                <a:custGeom>
                  <a:avLst/>
                  <a:gdLst>
                    <a:gd name="T0" fmla="*/ 12 w 17"/>
                    <a:gd name="T1" fmla="*/ 11 h 14"/>
                    <a:gd name="T2" fmla="*/ 12 w 17"/>
                    <a:gd name="T3" fmla="*/ 12 h 14"/>
                    <a:gd name="T4" fmla="*/ 15 w 17"/>
                    <a:gd name="T5" fmla="*/ 12 h 14"/>
                    <a:gd name="T6" fmla="*/ 16 w 17"/>
                    <a:gd name="T7" fmla="*/ 8 h 14"/>
                    <a:gd name="T8" fmla="*/ 15 w 17"/>
                    <a:gd name="T9" fmla="*/ 7 h 14"/>
                    <a:gd name="T10" fmla="*/ 14 w 17"/>
                    <a:gd name="T11" fmla="*/ 6 h 14"/>
                    <a:gd name="T12" fmla="*/ 13 w 17"/>
                    <a:gd name="T13" fmla="*/ 7 h 14"/>
                    <a:gd name="T14" fmla="*/ 11 w 17"/>
                    <a:gd name="T15" fmla="*/ 7 h 14"/>
                    <a:gd name="T16" fmla="*/ 11 w 17"/>
                    <a:gd name="T17" fmla="*/ 5 h 14"/>
                    <a:gd name="T18" fmla="*/ 8 w 17"/>
                    <a:gd name="T19" fmla="*/ 3 h 14"/>
                    <a:gd name="T20" fmla="*/ 8 w 17"/>
                    <a:gd name="T21" fmla="*/ 1 h 14"/>
                    <a:gd name="T22" fmla="*/ 8 w 17"/>
                    <a:gd name="T23" fmla="*/ 1 h 14"/>
                    <a:gd name="T24" fmla="*/ 6 w 17"/>
                    <a:gd name="T25" fmla="*/ 1 h 14"/>
                    <a:gd name="T26" fmla="*/ 6 w 17"/>
                    <a:gd name="T27" fmla="*/ 3 h 14"/>
                    <a:gd name="T28" fmla="*/ 6 w 17"/>
                    <a:gd name="T29" fmla="*/ 4 h 14"/>
                    <a:gd name="T30" fmla="*/ 5 w 17"/>
                    <a:gd name="T31" fmla="*/ 3 h 14"/>
                    <a:gd name="T32" fmla="*/ 5 w 17"/>
                    <a:gd name="T33" fmla="*/ 3 h 14"/>
                    <a:gd name="T34" fmla="*/ 4 w 17"/>
                    <a:gd name="T35" fmla="*/ 2 h 14"/>
                    <a:gd name="T36" fmla="*/ 1 w 17"/>
                    <a:gd name="T37" fmla="*/ 0 h 14"/>
                    <a:gd name="T38" fmla="*/ 0 w 17"/>
                    <a:gd name="T39" fmla="*/ 1 h 14"/>
                    <a:gd name="T40" fmla="*/ 3 w 17"/>
                    <a:gd name="T41" fmla="*/ 2 h 14"/>
                    <a:gd name="T42" fmla="*/ 4 w 17"/>
                    <a:gd name="T43" fmla="*/ 4 h 14"/>
                    <a:gd name="T44" fmla="*/ 5 w 17"/>
                    <a:gd name="T45" fmla="*/ 4 h 14"/>
                    <a:gd name="T46" fmla="*/ 5 w 17"/>
                    <a:gd name="T47" fmla="*/ 5 h 14"/>
                    <a:gd name="T48" fmla="*/ 4 w 17"/>
                    <a:gd name="T49" fmla="*/ 7 h 14"/>
                    <a:gd name="T50" fmla="*/ 4 w 17"/>
                    <a:gd name="T51" fmla="*/ 8 h 14"/>
                    <a:gd name="T52" fmla="*/ 6 w 17"/>
                    <a:gd name="T53" fmla="*/ 8 h 14"/>
                    <a:gd name="T54" fmla="*/ 7 w 17"/>
                    <a:gd name="T55" fmla="*/ 7 h 14"/>
                    <a:gd name="T56" fmla="*/ 11 w 17"/>
                    <a:gd name="T57" fmla="*/ 7 h 14"/>
                    <a:gd name="T58" fmla="*/ 12 w 17"/>
                    <a:gd name="T59" fmla="*/ 11 h 14"/>
                    <a:gd name="T60" fmla="*/ 13 w 17"/>
                    <a:gd name="T61" fmla="*/ 8 h 14"/>
                    <a:gd name="T62" fmla="*/ 14 w 17"/>
                    <a:gd name="T63" fmla="*/ 8 h 14"/>
                    <a:gd name="T64" fmla="*/ 15 w 17"/>
                    <a:gd name="T65" fmla="*/ 8 h 14"/>
                    <a:gd name="T66" fmla="*/ 14 w 17"/>
                    <a:gd name="T67" fmla="*/ 10 h 14"/>
                    <a:gd name="T68" fmla="*/ 13 w 17"/>
                    <a:gd name="T69" fmla="*/ 10 h 14"/>
                    <a:gd name="T70" fmla="*/ 13 w 17"/>
                    <a:gd name="T71" fmla="*/ 8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7" h="14">
                      <a:moveTo>
                        <a:pt x="12" y="11"/>
                      </a:moveTo>
                      <a:cubicBezTo>
                        <a:pt x="12" y="11"/>
                        <a:pt x="11" y="12"/>
                        <a:pt x="12" y="12"/>
                      </a:cubicBezTo>
                      <a:cubicBezTo>
                        <a:pt x="12" y="14"/>
                        <a:pt x="14" y="12"/>
                        <a:pt x="15" y="12"/>
                      </a:cubicBezTo>
                      <a:cubicBezTo>
                        <a:pt x="17" y="12"/>
                        <a:pt x="17" y="9"/>
                        <a:pt x="16" y="8"/>
                      </a:cubicBezTo>
                      <a:cubicBezTo>
                        <a:pt x="16" y="7"/>
                        <a:pt x="15" y="7"/>
                        <a:pt x="15" y="7"/>
                      </a:cubicBezTo>
                      <a:cubicBezTo>
                        <a:pt x="15" y="7"/>
                        <a:pt x="15" y="6"/>
                        <a:pt x="14" y="6"/>
                      </a:cubicBezTo>
                      <a:cubicBezTo>
                        <a:pt x="13" y="6"/>
                        <a:pt x="13" y="7"/>
                        <a:pt x="13" y="7"/>
                      </a:cubicBezTo>
                      <a:cubicBezTo>
                        <a:pt x="12" y="7"/>
                        <a:pt x="12" y="7"/>
                        <a:pt x="11" y="7"/>
                      </a:cubicBezTo>
                      <a:cubicBezTo>
                        <a:pt x="11" y="7"/>
                        <a:pt x="11" y="6"/>
                        <a:pt x="11" y="5"/>
                      </a:cubicBezTo>
                      <a:cubicBezTo>
                        <a:pt x="10" y="5"/>
                        <a:pt x="9" y="4"/>
                        <a:pt x="8" y="3"/>
                      </a:cubicBezTo>
                      <a:cubicBezTo>
                        <a:pt x="8" y="2"/>
                        <a:pt x="9" y="2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6" y="2"/>
                        <a:pt x="7" y="2"/>
                        <a:pt x="6" y="3"/>
                      </a:cubicBezTo>
                      <a:cubicBezTo>
                        <a:pt x="6" y="3"/>
                        <a:pt x="6" y="3"/>
                        <a:pt x="6" y="4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2" y="2"/>
                        <a:pt x="3" y="2"/>
                      </a:cubicBezTo>
                      <a:cubicBezTo>
                        <a:pt x="3" y="3"/>
                        <a:pt x="3" y="3"/>
                        <a:pt x="4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6"/>
                        <a:pt x="4" y="6"/>
                        <a:pt x="4" y="7"/>
                      </a:cubicBezTo>
                      <a:cubicBezTo>
                        <a:pt x="4" y="7"/>
                        <a:pt x="4" y="8"/>
                        <a:pt x="4" y="8"/>
                      </a:cubicBezTo>
                      <a:cubicBezTo>
                        <a:pt x="5" y="9"/>
                        <a:pt x="6" y="9"/>
                        <a:pt x="6" y="8"/>
                      </a:cubicBezTo>
                      <a:cubicBezTo>
                        <a:pt x="7" y="8"/>
                        <a:pt x="7" y="7"/>
                        <a:pt x="7" y="7"/>
                      </a:cubicBezTo>
                      <a:cubicBezTo>
                        <a:pt x="8" y="7"/>
                        <a:pt x="10" y="6"/>
                        <a:pt x="11" y="7"/>
                      </a:cubicBezTo>
                      <a:cubicBezTo>
                        <a:pt x="12" y="8"/>
                        <a:pt x="11" y="9"/>
                        <a:pt x="12" y="11"/>
                      </a:cubicBezTo>
                      <a:close/>
                      <a:moveTo>
                        <a:pt x="13" y="8"/>
                      </a:move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4" y="8"/>
                        <a:pt x="15" y="8"/>
                      </a:cubicBezTo>
                      <a:cubicBezTo>
                        <a:pt x="15" y="9"/>
                        <a:pt x="15" y="10"/>
                        <a:pt x="14" y="10"/>
                      </a:cubicBezTo>
                      <a:cubicBezTo>
                        <a:pt x="14" y="10"/>
                        <a:pt x="13" y="10"/>
                        <a:pt x="13" y="10"/>
                      </a:cubicBezTo>
                      <a:cubicBezTo>
                        <a:pt x="12" y="10"/>
                        <a:pt x="13" y="9"/>
                        <a:pt x="1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1" name="Freeform 1187"/>
                <p:cNvSpPr>
                  <a:spLocks/>
                </p:cNvSpPr>
                <p:nvPr userDrawn="1"/>
              </p:nvSpPr>
              <p:spPr bwMode="auto">
                <a:xfrm>
                  <a:off x="1772" y="2930"/>
                  <a:ext cx="6" cy="5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2" name="Freeform 1188"/>
                <p:cNvSpPr>
                  <a:spLocks/>
                </p:cNvSpPr>
                <p:nvPr userDrawn="1"/>
              </p:nvSpPr>
              <p:spPr bwMode="auto">
                <a:xfrm>
                  <a:off x="1824" y="2930"/>
                  <a:ext cx="8" cy="8"/>
                </a:xfrm>
                <a:custGeom>
                  <a:avLst/>
                  <a:gdLst>
                    <a:gd name="T0" fmla="*/ 2 w 3"/>
                    <a:gd name="T1" fmla="*/ 1 h 3"/>
                    <a:gd name="T2" fmla="*/ 1 w 3"/>
                    <a:gd name="T3" fmla="*/ 0 h 3"/>
                    <a:gd name="T4" fmla="*/ 1 w 3"/>
                    <a:gd name="T5" fmla="*/ 1 h 3"/>
                    <a:gd name="T6" fmla="*/ 0 w 3"/>
                    <a:gd name="T7" fmla="*/ 2 h 3"/>
                    <a:gd name="T8" fmla="*/ 1 w 3"/>
                    <a:gd name="T9" fmla="*/ 3 h 3"/>
                    <a:gd name="T10" fmla="*/ 2 w 3"/>
                    <a:gd name="T11" fmla="*/ 3 h 3"/>
                    <a:gd name="T12" fmla="*/ 2 w 3"/>
                    <a:gd name="T13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3" name="Freeform 1189"/>
                <p:cNvSpPr>
                  <a:spLocks/>
                </p:cNvSpPr>
                <p:nvPr userDrawn="1"/>
              </p:nvSpPr>
              <p:spPr bwMode="auto">
                <a:xfrm>
                  <a:off x="1816" y="2927"/>
                  <a:ext cx="5" cy="8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0 h 3"/>
                    <a:gd name="T4" fmla="*/ 1 w 2"/>
                    <a:gd name="T5" fmla="*/ 0 h 3"/>
                    <a:gd name="T6" fmla="*/ 0 w 2"/>
                    <a:gd name="T7" fmla="*/ 0 h 3"/>
                    <a:gd name="T8" fmla="*/ 0 w 2"/>
                    <a:gd name="T9" fmla="*/ 2 h 3"/>
                    <a:gd name="T10" fmla="*/ 1 w 2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4" name="Freeform 1190"/>
                <p:cNvSpPr>
                  <a:spLocks/>
                </p:cNvSpPr>
                <p:nvPr userDrawn="1"/>
              </p:nvSpPr>
              <p:spPr bwMode="auto">
                <a:xfrm>
                  <a:off x="1794" y="2932"/>
                  <a:ext cx="8" cy="9"/>
                </a:xfrm>
                <a:custGeom>
                  <a:avLst/>
                  <a:gdLst>
                    <a:gd name="T0" fmla="*/ 0 w 3"/>
                    <a:gd name="T1" fmla="*/ 1 h 3"/>
                    <a:gd name="T2" fmla="*/ 2 w 3"/>
                    <a:gd name="T3" fmla="*/ 3 h 3"/>
                    <a:gd name="T4" fmla="*/ 3 w 3"/>
                    <a:gd name="T5" fmla="*/ 1 h 3"/>
                    <a:gd name="T6" fmla="*/ 1 w 3"/>
                    <a:gd name="T7" fmla="*/ 1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2" y="3"/>
                        <a:pt x="2" y="3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1" y="1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5" name="Freeform 1191"/>
                <p:cNvSpPr>
                  <a:spLocks/>
                </p:cNvSpPr>
                <p:nvPr userDrawn="1"/>
              </p:nvSpPr>
              <p:spPr bwMode="auto">
                <a:xfrm>
                  <a:off x="1937" y="2927"/>
                  <a:ext cx="9" cy="8"/>
                </a:xfrm>
                <a:custGeom>
                  <a:avLst/>
                  <a:gdLst>
                    <a:gd name="T0" fmla="*/ 3 w 3"/>
                    <a:gd name="T1" fmla="*/ 1 h 3"/>
                    <a:gd name="T2" fmla="*/ 3 w 3"/>
                    <a:gd name="T3" fmla="*/ 0 h 3"/>
                    <a:gd name="T4" fmla="*/ 2 w 3"/>
                    <a:gd name="T5" fmla="*/ 0 h 3"/>
                    <a:gd name="T6" fmla="*/ 1 w 3"/>
                    <a:gd name="T7" fmla="*/ 1 h 3"/>
                    <a:gd name="T8" fmla="*/ 0 w 3"/>
                    <a:gd name="T9" fmla="*/ 1 h 3"/>
                    <a:gd name="T10" fmla="*/ 0 w 3"/>
                    <a:gd name="T11" fmla="*/ 3 h 3"/>
                    <a:gd name="T12" fmla="*/ 2 w 3"/>
                    <a:gd name="T13" fmla="*/ 2 h 3"/>
                    <a:gd name="T14" fmla="*/ 3 w 3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6" name="Freeform 1192"/>
                <p:cNvSpPr>
                  <a:spLocks/>
                </p:cNvSpPr>
                <p:nvPr userDrawn="1"/>
              </p:nvSpPr>
              <p:spPr bwMode="auto">
                <a:xfrm>
                  <a:off x="1864" y="2930"/>
                  <a:ext cx="25" cy="11"/>
                </a:xfrm>
                <a:custGeom>
                  <a:avLst/>
                  <a:gdLst>
                    <a:gd name="T0" fmla="*/ 3 w 9"/>
                    <a:gd name="T1" fmla="*/ 3 h 4"/>
                    <a:gd name="T2" fmla="*/ 7 w 9"/>
                    <a:gd name="T3" fmla="*/ 4 h 4"/>
                    <a:gd name="T4" fmla="*/ 8 w 9"/>
                    <a:gd name="T5" fmla="*/ 2 h 4"/>
                    <a:gd name="T6" fmla="*/ 9 w 9"/>
                    <a:gd name="T7" fmla="*/ 2 h 4"/>
                    <a:gd name="T8" fmla="*/ 9 w 9"/>
                    <a:gd name="T9" fmla="*/ 1 h 4"/>
                    <a:gd name="T10" fmla="*/ 9 w 9"/>
                    <a:gd name="T11" fmla="*/ 0 h 4"/>
                    <a:gd name="T12" fmla="*/ 8 w 9"/>
                    <a:gd name="T13" fmla="*/ 0 h 4"/>
                    <a:gd name="T14" fmla="*/ 6 w 9"/>
                    <a:gd name="T15" fmla="*/ 2 h 4"/>
                    <a:gd name="T16" fmla="*/ 1 w 9"/>
                    <a:gd name="T17" fmla="*/ 2 h 4"/>
                    <a:gd name="T18" fmla="*/ 0 w 9"/>
                    <a:gd name="T19" fmla="*/ 2 h 4"/>
                    <a:gd name="T20" fmla="*/ 0 w 9"/>
                    <a:gd name="T21" fmla="*/ 3 h 4"/>
                    <a:gd name="T22" fmla="*/ 3 w 9"/>
                    <a:gd name="T23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4">
                      <a:moveTo>
                        <a:pt x="3" y="3"/>
                      </a:moveTo>
                      <a:cubicBezTo>
                        <a:pt x="4" y="3"/>
                        <a:pt x="5" y="4"/>
                        <a:pt x="7" y="4"/>
                      </a:cubicBezTo>
                      <a:cubicBezTo>
                        <a:pt x="7" y="3"/>
                        <a:pt x="7" y="3"/>
                        <a:pt x="8" y="2"/>
                      </a:cubicBezTo>
                      <a:cubicBezTo>
                        <a:pt x="8" y="2"/>
                        <a:pt x="9" y="2"/>
                        <a:pt x="9" y="2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7" y="1"/>
                        <a:pt x="6" y="2"/>
                      </a:cubicBezTo>
                      <a:cubicBezTo>
                        <a:pt x="5" y="3"/>
                        <a:pt x="3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4"/>
                        <a:pt x="2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7" name="Freeform 1193"/>
                <p:cNvSpPr>
                  <a:spLocks/>
                </p:cNvSpPr>
                <p:nvPr userDrawn="1"/>
              </p:nvSpPr>
              <p:spPr bwMode="auto">
                <a:xfrm>
                  <a:off x="1848" y="2941"/>
                  <a:ext cx="3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0 h 2"/>
                    <a:gd name="T4" fmla="*/ 3 w 3"/>
                    <a:gd name="T5" fmla="*/ 0 h 2"/>
                    <a:gd name="T6" fmla="*/ 0 w 3"/>
                    <a:gd name="T7" fmla="*/ 0 h 2"/>
                    <a:gd name="T8" fmla="*/ 0 w 3"/>
                    <a:gd name="T9" fmla="*/ 2 h 2"/>
                    <a:gd name="T10" fmla="*/ 0 w 3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8" name="Freeform 1194"/>
                <p:cNvSpPr>
                  <a:spLocks/>
                </p:cNvSpPr>
                <p:nvPr userDrawn="1"/>
              </p:nvSpPr>
              <p:spPr bwMode="auto">
                <a:xfrm>
                  <a:off x="2898" y="2907"/>
                  <a:ext cx="6" cy="6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9" name="Freeform 1195"/>
                <p:cNvSpPr>
                  <a:spLocks/>
                </p:cNvSpPr>
                <p:nvPr userDrawn="1"/>
              </p:nvSpPr>
              <p:spPr bwMode="auto">
                <a:xfrm>
                  <a:off x="1959" y="2927"/>
                  <a:ext cx="3" cy="3"/>
                </a:xfrm>
                <a:custGeom>
                  <a:avLst/>
                  <a:gdLst>
                    <a:gd name="T0" fmla="*/ 3 w 3"/>
                    <a:gd name="T1" fmla="*/ 0 h 3"/>
                    <a:gd name="T2" fmla="*/ 3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3 w 3"/>
                    <a:gd name="T9" fmla="*/ 3 h 3"/>
                    <a:gd name="T10" fmla="*/ 3 w 3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0" name="Freeform 1196"/>
                <p:cNvSpPr>
                  <a:spLocks/>
                </p:cNvSpPr>
                <p:nvPr userDrawn="1"/>
              </p:nvSpPr>
              <p:spPr bwMode="auto">
                <a:xfrm>
                  <a:off x="2495" y="2913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0 h 2"/>
                    <a:gd name="T4" fmla="*/ 0 w 2"/>
                    <a:gd name="T5" fmla="*/ 1 h 2"/>
                    <a:gd name="T6" fmla="*/ 1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1" name="Freeform 1197"/>
                <p:cNvSpPr>
                  <a:spLocks/>
                </p:cNvSpPr>
                <p:nvPr userDrawn="1"/>
              </p:nvSpPr>
              <p:spPr bwMode="auto">
                <a:xfrm>
                  <a:off x="2387" y="2916"/>
                  <a:ext cx="5" cy="2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2" name="Freeform 1198"/>
                <p:cNvSpPr>
                  <a:spLocks/>
                </p:cNvSpPr>
                <p:nvPr userDrawn="1"/>
              </p:nvSpPr>
              <p:spPr bwMode="auto">
                <a:xfrm>
                  <a:off x="2335" y="2932"/>
                  <a:ext cx="17" cy="11"/>
                </a:xfrm>
                <a:custGeom>
                  <a:avLst/>
                  <a:gdLst>
                    <a:gd name="T0" fmla="*/ 1 w 6"/>
                    <a:gd name="T1" fmla="*/ 1 h 4"/>
                    <a:gd name="T2" fmla="*/ 0 w 6"/>
                    <a:gd name="T3" fmla="*/ 1 h 4"/>
                    <a:gd name="T4" fmla="*/ 0 w 6"/>
                    <a:gd name="T5" fmla="*/ 1 h 4"/>
                    <a:gd name="T6" fmla="*/ 2 w 6"/>
                    <a:gd name="T7" fmla="*/ 4 h 4"/>
                    <a:gd name="T8" fmla="*/ 4 w 6"/>
                    <a:gd name="T9" fmla="*/ 3 h 4"/>
                    <a:gd name="T10" fmla="*/ 5 w 6"/>
                    <a:gd name="T11" fmla="*/ 3 h 4"/>
                    <a:gd name="T12" fmla="*/ 6 w 6"/>
                    <a:gd name="T13" fmla="*/ 2 h 4"/>
                    <a:gd name="T14" fmla="*/ 6 w 6"/>
                    <a:gd name="T15" fmla="*/ 1 h 4"/>
                    <a:gd name="T16" fmla="*/ 5 w 6"/>
                    <a:gd name="T17" fmla="*/ 1 h 4"/>
                    <a:gd name="T18" fmla="*/ 4 w 6"/>
                    <a:gd name="T19" fmla="*/ 1 h 4"/>
                    <a:gd name="T20" fmla="*/ 2 w 6"/>
                    <a:gd name="T21" fmla="*/ 2 h 4"/>
                    <a:gd name="T22" fmla="*/ 1 w 6"/>
                    <a:gd name="T2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4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4"/>
                        <a:pt x="2" y="4"/>
                      </a:cubicBezTo>
                      <a:cubicBezTo>
                        <a:pt x="3" y="4"/>
                        <a:pt x="3" y="3"/>
                        <a:pt x="4" y="3"/>
                      </a:cubicBezTo>
                      <a:cubicBezTo>
                        <a:pt x="4" y="3"/>
                        <a:pt x="5" y="3"/>
                        <a:pt x="5" y="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3" y="2"/>
                        <a:pt x="2" y="2"/>
                      </a:cubicBezTo>
                      <a:cubicBezTo>
                        <a:pt x="2" y="2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3" name="Freeform 1199"/>
                <p:cNvSpPr>
                  <a:spLocks/>
                </p:cNvSpPr>
                <p:nvPr userDrawn="1"/>
              </p:nvSpPr>
              <p:spPr bwMode="auto">
                <a:xfrm>
                  <a:off x="2365" y="2907"/>
                  <a:ext cx="5" cy="6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2 h 2"/>
                    <a:gd name="T6" fmla="*/ 1 w 2"/>
                    <a:gd name="T7" fmla="*/ 0 h 2"/>
                    <a:gd name="T8" fmla="*/ 1 w 2"/>
                    <a:gd name="T9" fmla="*/ 0 h 2"/>
                    <a:gd name="T10" fmla="*/ 0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4" name="Freeform 1200"/>
                <p:cNvSpPr>
                  <a:spLocks/>
                </p:cNvSpPr>
                <p:nvPr userDrawn="1"/>
              </p:nvSpPr>
              <p:spPr bwMode="auto">
                <a:xfrm>
                  <a:off x="1794" y="292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3 w 3"/>
                    <a:gd name="T3" fmla="*/ 3 h 3"/>
                    <a:gd name="T4" fmla="*/ 3 w 3"/>
                    <a:gd name="T5" fmla="*/ 0 h 3"/>
                    <a:gd name="T6" fmla="*/ 3 w 3"/>
                    <a:gd name="T7" fmla="*/ 0 h 3"/>
                    <a:gd name="T8" fmla="*/ 0 w 3"/>
                    <a:gd name="T9" fmla="*/ 0 h 3"/>
                    <a:gd name="T10" fmla="*/ 3 w 3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5" name="Freeform 1201"/>
                <p:cNvSpPr>
                  <a:spLocks/>
                </p:cNvSpPr>
                <p:nvPr userDrawn="1"/>
              </p:nvSpPr>
              <p:spPr bwMode="auto">
                <a:xfrm>
                  <a:off x="2435" y="2907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6" name="Freeform 1202"/>
                <p:cNvSpPr>
                  <a:spLocks/>
                </p:cNvSpPr>
                <p:nvPr userDrawn="1"/>
              </p:nvSpPr>
              <p:spPr bwMode="auto">
                <a:xfrm>
                  <a:off x="1854" y="2930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1 w 2"/>
                    <a:gd name="T7" fmla="*/ 1 h 2"/>
                    <a:gd name="T8" fmla="*/ 1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7" name="Freeform 1203"/>
                <p:cNvSpPr>
                  <a:spLocks/>
                </p:cNvSpPr>
                <p:nvPr userDrawn="1"/>
              </p:nvSpPr>
              <p:spPr bwMode="auto">
                <a:xfrm>
                  <a:off x="2246" y="2938"/>
                  <a:ext cx="8" cy="5"/>
                </a:xfrm>
                <a:custGeom>
                  <a:avLst/>
                  <a:gdLst>
                    <a:gd name="T0" fmla="*/ 0 w 3"/>
                    <a:gd name="T1" fmla="*/ 1 h 2"/>
                    <a:gd name="T2" fmla="*/ 0 w 3"/>
                    <a:gd name="T3" fmla="*/ 2 h 2"/>
                    <a:gd name="T4" fmla="*/ 1 w 3"/>
                    <a:gd name="T5" fmla="*/ 2 h 2"/>
                    <a:gd name="T6" fmla="*/ 3 w 3"/>
                    <a:gd name="T7" fmla="*/ 2 h 2"/>
                    <a:gd name="T8" fmla="*/ 2 w 3"/>
                    <a:gd name="T9" fmla="*/ 0 h 2"/>
                    <a:gd name="T10" fmla="*/ 1 w 3"/>
                    <a:gd name="T11" fmla="*/ 0 h 2"/>
                    <a:gd name="T12" fmla="*/ 0 w 3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8" name="Freeform 1204"/>
                <p:cNvSpPr>
                  <a:spLocks/>
                </p:cNvSpPr>
                <p:nvPr userDrawn="1"/>
              </p:nvSpPr>
              <p:spPr bwMode="auto">
                <a:xfrm>
                  <a:off x="2186" y="2938"/>
                  <a:ext cx="6" cy="8"/>
                </a:xfrm>
                <a:custGeom>
                  <a:avLst/>
                  <a:gdLst>
                    <a:gd name="T0" fmla="*/ 0 w 2"/>
                    <a:gd name="T1" fmla="*/ 3 h 3"/>
                    <a:gd name="T2" fmla="*/ 1 w 2"/>
                    <a:gd name="T3" fmla="*/ 3 h 3"/>
                    <a:gd name="T4" fmla="*/ 2 w 2"/>
                    <a:gd name="T5" fmla="*/ 2 h 3"/>
                    <a:gd name="T6" fmla="*/ 2 w 2"/>
                    <a:gd name="T7" fmla="*/ 1 h 3"/>
                    <a:gd name="T8" fmla="*/ 2 w 2"/>
                    <a:gd name="T9" fmla="*/ 1 h 3"/>
                    <a:gd name="T10" fmla="*/ 1 w 2"/>
                    <a:gd name="T11" fmla="*/ 1 h 3"/>
                    <a:gd name="T12" fmla="*/ 0 w 2"/>
                    <a:gd name="T13" fmla="*/ 1 h 3"/>
                    <a:gd name="T14" fmla="*/ 0 w 2"/>
                    <a:gd name="T1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9" name="Freeform 1205"/>
                <p:cNvSpPr>
                  <a:spLocks/>
                </p:cNvSpPr>
                <p:nvPr userDrawn="1"/>
              </p:nvSpPr>
              <p:spPr bwMode="auto">
                <a:xfrm>
                  <a:off x="2176" y="2932"/>
                  <a:ext cx="10" cy="9"/>
                </a:xfrm>
                <a:custGeom>
                  <a:avLst/>
                  <a:gdLst>
                    <a:gd name="T0" fmla="*/ 3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0 w 4"/>
                    <a:gd name="T7" fmla="*/ 1 h 3"/>
                    <a:gd name="T8" fmla="*/ 1 w 4"/>
                    <a:gd name="T9" fmla="*/ 3 h 3"/>
                    <a:gd name="T10" fmla="*/ 2 w 4"/>
                    <a:gd name="T11" fmla="*/ 3 h 3"/>
                    <a:gd name="T12" fmla="*/ 3 w 4"/>
                    <a:gd name="T13" fmla="*/ 3 h 3"/>
                    <a:gd name="T14" fmla="*/ 3 w 4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3" y="1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4" y="3"/>
                        <a:pt x="4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0" name="Freeform 1206"/>
                <p:cNvSpPr>
                  <a:spLocks/>
                </p:cNvSpPr>
                <p:nvPr userDrawn="1"/>
              </p:nvSpPr>
              <p:spPr bwMode="auto">
                <a:xfrm>
                  <a:off x="2354" y="2930"/>
                  <a:ext cx="11" cy="16"/>
                </a:xfrm>
                <a:custGeom>
                  <a:avLst/>
                  <a:gdLst>
                    <a:gd name="T0" fmla="*/ 2 w 4"/>
                    <a:gd name="T1" fmla="*/ 6 h 6"/>
                    <a:gd name="T2" fmla="*/ 3 w 4"/>
                    <a:gd name="T3" fmla="*/ 5 h 6"/>
                    <a:gd name="T4" fmla="*/ 4 w 4"/>
                    <a:gd name="T5" fmla="*/ 4 h 6"/>
                    <a:gd name="T6" fmla="*/ 4 w 4"/>
                    <a:gd name="T7" fmla="*/ 2 h 6"/>
                    <a:gd name="T8" fmla="*/ 4 w 4"/>
                    <a:gd name="T9" fmla="*/ 1 h 6"/>
                    <a:gd name="T10" fmla="*/ 3 w 4"/>
                    <a:gd name="T11" fmla="*/ 0 h 6"/>
                    <a:gd name="T12" fmla="*/ 3 w 4"/>
                    <a:gd name="T13" fmla="*/ 0 h 6"/>
                    <a:gd name="T14" fmla="*/ 1 w 4"/>
                    <a:gd name="T15" fmla="*/ 2 h 6"/>
                    <a:gd name="T16" fmla="*/ 1 w 4"/>
                    <a:gd name="T17" fmla="*/ 5 h 6"/>
                    <a:gd name="T18" fmla="*/ 2 w 4"/>
                    <a:gd name="T1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6">
                      <a:moveTo>
                        <a:pt x="2" y="6"/>
                      </a:moveTo>
                      <a:cubicBezTo>
                        <a:pt x="2" y="6"/>
                        <a:pt x="2" y="5"/>
                        <a:pt x="3" y="5"/>
                      </a:cubicBezTo>
                      <a:cubicBezTo>
                        <a:pt x="3" y="5"/>
                        <a:pt x="3" y="5"/>
                        <a:pt x="4" y="4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1" y="5"/>
                        <a:pt x="1" y="6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1" name="Freeform 1207"/>
                <p:cNvSpPr>
                  <a:spLocks/>
                </p:cNvSpPr>
                <p:nvPr userDrawn="1"/>
              </p:nvSpPr>
              <p:spPr bwMode="auto">
                <a:xfrm>
                  <a:off x="2214" y="2927"/>
                  <a:ext cx="29" cy="14"/>
                </a:xfrm>
                <a:custGeom>
                  <a:avLst/>
                  <a:gdLst>
                    <a:gd name="T0" fmla="*/ 3 w 11"/>
                    <a:gd name="T1" fmla="*/ 0 h 5"/>
                    <a:gd name="T2" fmla="*/ 2 w 11"/>
                    <a:gd name="T3" fmla="*/ 1 h 5"/>
                    <a:gd name="T4" fmla="*/ 1 w 11"/>
                    <a:gd name="T5" fmla="*/ 4 h 5"/>
                    <a:gd name="T6" fmla="*/ 1 w 11"/>
                    <a:gd name="T7" fmla="*/ 5 h 5"/>
                    <a:gd name="T8" fmla="*/ 2 w 11"/>
                    <a:gd name="T9" fmla="*/ 5 h 5"/>
                    <a:gd name="T10" fmla="*/ 3 w 11"/>
                    <a:gd name="T11" fmla="*/ 3 h 5"/>
                    <a:gd name="T12" fmla="*/ 4 w 11"/>
                    <a:gd name="T13" fmla="*/ 3 h 5"/>
                    <a:gd name="T14" fmla="*/ 6 w 11"/>
                    <a:gd name="T15" fmla="*/ 4 h 5"/>
                    <a:gd name="T16" fmla="*/ 8 w 11"/>
                    <a:gd name="T17" fmla="*/ 4 h 5"/>
                    <a:gd name="T18" fmla="*/ 9 w 11"/>
                    <a:gd name="T19" fmla="*/ 5 h 5"/>
                    <a:gd name="T20" fmla="*/ 11 w 11"/>
                    <a:gd name="T21" fmla="*/ 4 h 5"/>
                    <a:gd name="T22" fmla="*/ 9 w 11"/>
                    <a:gd name="T23" fmla="*/ 2 h 5"/>
                    <a:gd name="T24" fmla="*/ 7 w 11"/>
                    <a:gd name="T25" fmla="*/ 2 h 5"/>
                    <a:gd name="T26" fmla="*/ 5 w 11"/>
                    <a:gd name="T27" fmla="*/ 2 h 5"/>
                    <a:gd name="T28" fmla="*/ 3 w 11"/>
                    <a:gd name="T2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" h="5">
                      <a:moveTo>
                        <a:pt x="3" y="0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2" y="4"/>
                        <a:pt x="3" y="3"/>
                      </a:cubicBez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5" y="3"/>
                        <a:pt x="5" y="4"/>
                        <a:pt x="6" y="4"/>
                      </a:cubicBezTo>
                      <a:cubicBezTo>
                        <a:pt x="6" y="4"/>
                        <a:pt x="7" y="3"/>
                        <a:pt x="8" y="4"/>
                      </a:cubicBezTo>
                      <a:cubicBezTo>
                        <a:pt x="8" y="4"/>
                        <a:pt x="8" y="5"/>
                        <a:pt x="9" y="5"/>
                      </a:cubicBezTo>
                      <a:cubicBezTo>
                        <a:pt x="10" y="5"/>
                        <a:pt x="11" y="5"/>
                        <a:pt x="11" y="4"/>
                      </a:cubicBezTo>
                      <a:cubicBezTo>
                        <a:pt x="11" y="3"/>
                        <a:pt x="10" y="2"/>
                        <a:pt x="9" y="2"/>
                      </a:cubicBezTo>
                      <a:cubicBezTo>
                        <a:pt x="9" y="2"/>
                        <a:pt x="8" y="2"/>
                        <a:pt x="7" y="2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2" name="Freeform 1208"/>
                <p:cNvSpPr>
                  <a:spLocks/>
                </p:cNvSpPr>
                <p:nvPr userDrawn="1"/>
              </p:nvSpPr>
              <p:spPr bwMode="auto">
                <a:xfrm>
                  <a:off x="2092" y="2907"/>
                  <a:ext cx="5" cy="6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1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3" name="Freeform 1209"/>
                <p:cNvSpPr>
                  <a:spLocks/>
                </p:cNvSpPr>
                <p:nvPr userDrawn="1"/>
              </p:nvSpPr>
              <p:spPr bwMode="auto">
                <a:xfrm>
                  <a:off x="2186" y="2927"/>
                  <a:ext cx="22" cy="16"/>
                </a:xfrm>
                <a:custGeom>
                  <a:avLst/>
                  <a:gdLst>
                    <a:gd name="T0" fmla="*/ 8 w 8"/>
                    <a:gd name="T1" fmla="*/ 4 h 6"/>
                    <a:gd name="T2" fmla="*/ 7 w 8"/>
                    <a:gd name="T3" fmla="*/ 3 h 6"/>
                    <a:gd name="T4" fmla="*/ 6 w 8"/>
                    <a:gd name="T5" fmla="*/ 3 h 6"/>
                    <a:gd name="T6" fmla="*/ 4 w 8"/>
                    <a:gd name="T7" fmla="*/ 3 h 6"/>
                    <a:gd name="T8" fmla="*/ 3 w 8"/>
                    <a:gd name="T9" fmla="*/ 2 h 6"/>
                    <a:gd name="T10" fmla="*/ 1 w 8"/>
                    <a:gd name="T11" fmla="*/ 0 h 6"/>
                    <a:gd name="T12" fmla="*/ 1 w 8"/>
                    <a:gd name="T13" fmla="*/ 0 h 6"/>
                    <a:gd name="T14" fmla="*/ 0 w 8"/>
                    <a:gd name="T15" fmla="*/ 1 h 6"/>
                    <a:gd name="T16" fmla="*/ 1 w 8"/>
                    <a:gd name="T17" fmla="*/ 1 h 6"/>
                    <a:gd name="T18" fmla="*/ 2 w 8"/>
                    <a:gd name="T19" fmla="*/ 3 h 6"/>
                    <a:gd name="T20" fmla="*/ 3 w 8"/>
                    <a:gd name="T21" fmla="*/ 4 h 6"/>
                    <a:gd name="T22" fmla="*/ 4 w 8"/>
                    <a:gd name="T23" fmla="*/ 6 h 6"/>
                    <a:gd name="T24" fmla="*/ 6 w 8"/>
                    <a:gd name="T25" fmla="*/ 6 h 6"/>
                    <a:gd name="T26" fmla="*/ 8 w 8"/>
                    <a:gd name="T27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" h="6">
                      <a:moveTo>
                        <a:pt x="8" y="4"/>
                      </a:moveTo>
                      <a:cubicBezTo>
                        <a:pt x="8" y="4"/>
                        <a:pt x="8" y="3"/>
                        <a:pt x="7" y="3"/>
                      </a:cubicBezTo>
                      <a:cubicBezTo>
                        <a:pt x="7" y="3"/>
                        <a:pt x="6" y="3"/>
                        <a:pt x="6" y="3"/>
                      </a:cubicBezTo>
                      <a:cubicBezTo>
                        <a:pt x="5" y="3"/>
                        <a:pt x="4" y="3"/>
                        <a:pt x="4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3" y="2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4"/>
                      </a:cubicBezTo>
                      <a:cubicBezTo>
                        <a:pt x="4" y="4"/>
                        <a:pt x="3" y="6"/>
                        <a:pt x="4" y="6"/>
                      </a:cubicBezTo>
                      <a:cubicBezTo>
                        <a:pt x="5" y="6"/>
                        <a:pt x="5" y="6"/>
                        <a:pt x="6" y="6"/>
                      </a:cubicBezTo>
                      <a:cubicBezTo>
                        <a:pt x="7" y="6"/>
                        <a:pt x="8" y="5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4" name="Freeform 1210"/>
                <p:cNvSpPr>
                  <a:spLocks/>
                </p:cNvSpPr>
                <p:nvPr userDrawn="1"/>
              </p:nvSpPr>
              <p:spPr bwMode="auto">
                <a:xfrm>
                  <a:off x="2094" y="2927"/>
                  <a:ext cx="19" cy="14"/>
                </a:xfrm>
                <a:custGeom>
                  <a:avLst/>
                  <a:gdLst>
                    <a:gd name="T0" fmla="*/ 4 w 7"/>
                    <a:gd name="T1" fmla="*/ 5 h 5"/>
                    <a:gd name="T2" fmla="*/ 6 w 7"/>
                    <a:gd name="T3" fmla="*/ 4 h 5"/>
                    <a:gd name="T4" fmla="*/ 7 w 7"/>
                    <a:gd name="T5" fmla="*/ 3 h 5"/>
                    <a:gd name="T6" fmla="*/ 7 w 7"/>
                    <a:gd name="T7" fmla="*/ 3 h 5"/>
                    <a:gd name="T8" fmla="*/ 6 w 7"/>
                    <a:gd name="T9" fmla="*/ 2 h 5"/>
                    <a:gd name="T10" fmla="*/ 4 w 7"/>
                    <a:gd name="T11" fmla="*/ 1 h 5"/>
                    <a:gd name="T12" fmla="*/ 2 w 7"/>
                    <a:gd name="T13" fmla="*/ 0 h 5"/>
                    <a:gd name="T14" fmla="*/ 1 w 7"/>
                    <a:gd name="T15" fmla="*/ 0 h 5"/>
                    <a:gd name="T16" fmla="*/ 1 w 7"/>
                    <a:gd name="T17" fmla="*/ 0 h 5"/>
                    <a:gd name="T18" fmla="*/ 2 w 7"/>
                    <a:gd name="T19" fmla="*/ 2 h 5"/>
                    <a:gd name="T20" fmla="*/ 2 w 7"/>
                    <a:gd name="T21" fmla="*/ 3 h 5"/>
                    <a:gd name="T22" fmla="*/ 4 w 7"/>
                    <a:gd name="T2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5">
                      <a:moveTo>
                        <a:pt x="4" y="5"/>
                      </a:moveTo>
                      <a:cubicBezTo>
                        <a:pt x="5" y="5"/>
                        <a:pt x="5" y="4"/>
                        <a:pt x="6" y="4"/>
                      </a:cubicBezTo>
                      <a:cubicBezTo>
                        <a:pt x="6" y="4"/>
                        <a:pt x="7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2"/>
                        <a:pt x="6" y="2"/>
                        <a:pt x="6" y="2"/>
                      </a:cubicBezTo>
                      <a:cubicBezTo>
                        <a:pt x="6" y="1"/>
                        <a:pt x="5" y="2"/>
                        <a:pt x="4" y="1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2" y="1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4"/>
                        <a:pt x="3" y="4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5" name="Freeform 1211"/>
                <p:cNvSpPr>
                  <a:spLocks/>
                </p:cNvSpPr>
                <p:nvPr userDrawn="1"/>
              </p:nvSpPr>
              <p:spPr bwMode="auto">
                <a:xfrm>
                  <a:off x="1959" y="2935"/>
                  <a:ext cx="14" cy="14"/>
                </a:xfrm>
                <a:custGeom>
                  <a:avLst/>
                  <a:gdLst>
                    <a:gd name="T0" fmla="*/ 4 w 5"/>
                    <a:gd name="T1" fmla="*/ 4 h 5"/>
                    <a:gd name="T2" fmla="*/ 2 w 5"/>
                    <a:gd name="T3" fmla="*/ 3 h 5"/>
                    <a:gd name="T4" fmla="*/ 2 w 5"/>
                    <a:gd name="T5" fmla="*/ 1 h 5"/>
                    <a:gd name="T6" fmla="*/ 1 w 5"/>
                    <a:gd name="T7" fmla="*/ 0 h 5"/>
                    <a:gd name="T8" fmla="*/ 0 w 5"/>
                    <a:gd name="T9" fmla="*/ 0 h 5"/>
                    <a:gd name="T10" fmla="*/ 0 w 5"/>
                    <a:gd name="T11" fmla="*/ 1 h 5"/>
                    <a:gd name="T12" fmla="*/ 0 w 5"/>
                    <a:gd name="T13" fmla="*/ 2 h 5"/>
                    <a:gd name="T14" fmla="*/ 0 w 5"/>
                    <a:gd name="T15" fmla="*/ 3 h 5"/>
                    <a:gd name="T16" fmla="*/ 1 w 5"/>
                    <a:gd name="T17" fmla="*/ 3 h 5"/>
                    <a:gd name="T18" fmla="*/ 1 w 5"/>
                    <a:gd name="T19" fmla="*/ 4 h 5"/>
                    <a:gd name="T20" fmla="*/ 2 w 5"/>
                    <a:gd name="T21" fmla="*/ 5 h 5"/>
                    <a:gd name="T22" fmla="*/ 4 w 5"/>
                    <a:gd name="T23" fmla="*/ 5 h 5"/>
                    <a:gd name="T24" fmla="*/ 4 w 5"/>
                    <a:gd name="T25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" h="5">
                      <a:moveTo>
                        <a:pt x="4" y="4"/>
                      </a:moveTo>
                      <a:cubicBezTo>
                        <a:pt x="5" y="3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3" y="5"/>
                        <a:pt x="4" y="5"/>
                      </a:cubicBez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6" name="Freeform 1212"/>
                <p:cNvSpPr>
                  <a:spLocks/>
                </p:cNvSpPr>
                <p:nvPr userDrawn="1"/>
              </p:nvSpPr>
              <p:spPr bwMode="auto">
                <a:xfrm>
                  <a:off x="2067" y="2935"/>
                  <a:ext cx="22" cy="17"/>
                </a:xfrm>
                <a:custGeom>
                  <a:avLst/>
                  <a:gdLst>
                    <a:gd name="T0" fmla="*/ 1 w 8"/>
                    <a:gd name="T1" fmla="*/ 3 h 6"/>
                    <a:gd name="T2" fmla="*/ 1 w 8"/>
                    <a:gd name="T3" fmla="*/ 3 h 6"/>
                    <a:gd name="T4" fmla="*/ 2 w 8"/>
                    <a:gd name="T5" fmla="*/ 4 h 6"/>
                    <a:gd name="T6" fmla="*/ 2 w 8"/>
                    <a:gd name="T7" fmla="*/ 6 h 6"/>
                    <a:gd name="T8" fmla="*/ 3 w 8"/>
                    <a:gd name="T9" fmla="*/ 5 h 6"/>
                    <a:gd name="T10" fmla="*/ 4 w 8"/>
                    <a:gd name="T11" fmla="*/ 4 h 6"/>
                    <a:gd name="T12" fmla="*/ 7 w 8"/>
                    <a:gd name="T13" fmla="*/ 2 h 6"/>
                    <a:gd name="T14" fmla="*/ 8 w 8"/>
                    <a:gd name="T15" fmla="*/ 1 h 6"/>
                    <a:gd name="T16" fmla="*/ 8 w 8"/>
                    <a:gd name="T17" fmla="*/ 0 h 6"/>
                    <a:gd name="T18" fmla="*/ 7 w 8"/>
                    <a:gd name="T19" fmla="*/ 0 h 6"/>
                    <a:gd name="T20" fmla="*/ 5 w 8"/>
                    <a:gd name="T21" fmla="*/ 1 h 6"/>
                    <a:gd name="T22" fmla="*/ 4 w 8"/>
                    <a:gd name="T23" fmla="*/ 3 h 6"/>
                    <a:gd name="T24" fmla="*/ 3 w 8"/>
                    <a:gd name="T25" fmla="*/ 4 h 6"/>
                    <a:gd name="T26" fmla="*/ 1 w 8"/>
                    <a:gd name="T2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" h="6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2" y="5"/>
                        <a:pt x="2" y="6"/>
                        <a:pt x="2" y="6"/>
                      </a:cubicBezTo>
                      <a:cubicBezTo>
                        <a:pt x="3" y="6"/>
                        <a:pt x="3" y="6"/>
                        <a:pt x="3" y="5"/>
                      </a:cubicBezTo>
                      <a:cubicBezTo>
                        <a:pt x="4" y="5"/>
                        <a:pt x="4" y="5"/>
                        <a:pt x="4" y="4"/>
                      </a:cubicBezTo>
                      <a:cubicBezTo>
                        <a:pt x="5" y="3"/>
                        <a:pt x="6" y="3"/>
                        <a:pt x="7" y="2"/>
                      </a:cubicBezTo>
                      <a:cubicBezTo>
                        <a:pt x="7" y="1"/>
                        <a:pt x="8" y="1"/>
                        <a:pt x="8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1"/>
                      </a:cubicBezTo>
                      <a:cubicBezTo>
                        <a:pt x="5" y="2"/>
                        <a:pt x="4" y="3"/>
                        <a:pt x="4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2" y="4"/>
                        <a:pt x="2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7" name="Freeform 1213"/>
                <p:cNvSpPr>
                  <a:spLocks/>
                </p:cNvSpPr>
                <p:nvPr userDrawn="1"/>
              </p:nvSpPr>
              <p:spPr bwMode="auto">
                <a:xfrm>
                  <a:off x="1637" y="2921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1 h 2"/>
                    <a:gd name="T4" fmla="*/ 2 w 2"/>
                    <a:gd name="T5" fmla="*/ 2 h 2"/>
                    <a:gd name="T6" fmla="*/ 2 w 2"/>
                    <a:gd name="T7" fmla="*/ 0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8" name="Freeform 1214"/>
                <p:cNvSpPr>
                  <a:spLocks/>
                </p:cNvSpPr>
                <p:nvPr userDrawn="1"/>
              </p:nvSpPr>
              <p:spPr bwMode="auto">
                <a:xfrm>
                  <a:off x="1651" y="2921"/>
                  <a:ext cx="5" cy="6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2 w 2"/>
                    <a:gd name="T5" fmla="*/ 0 h 2"/>
                    <a:gd name="T6" fmla="*/ 1 w 2"/>
                    <a:gd name="T7" fmla="*/ 0 h 2"/>
                    <a:gd name="T8" fmla="*/ 1 w 2"/>
                    <a:gd name="T9" fmla="*/ 1 h 2"/>
                    <a:gd name="T10" fmla="*/ 2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2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9" name="Freeform 1215"/>
                <p:cNvSpPr>
                  <a:spLocks/>
                </p:cNvSpPr>
                <p:nvPr userDrawn="1"/>
              </p:nvSpPr>
              <p:spPr bwMode="auto">
                <a:xfrm>
                  <a:off x="2081" y="2927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0" name="Freeform 1216"/>
                <p:cNvSpPr>
                  <a:spLocks/>
                </p:cNvSpPr>
                <p:nvPr userDrawn="1"/>
              </p:nvSpPr>
              <p:spPr bwMode="auto">
                <a:xfrm>
                  <a:off x="2067" y="2935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1 w 2"/>
                    <a:gd name="T5" fmla="*/ 1 h 1"/>
                    <a:gd name="T6" fmla="*/ 2 w 2"/>
                    <a:gd name="T7" fmla="*/ 0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1" name="Freeform 1217"/>
                <p:cNvSpPr>
                  <a:spLocks/>
                </p:cNvSpPr>
                <p:nvPr userDrawn="1"/>
              </p:nvSpPr>
              <p:spPr bwMode="auto">
                <a:xfrm>
                  <a:off x="2579" y="2932"/>
                  <a:ext cx="13" cy="17"/>
                </a:xfrm>
                <a:custGeom>
                  <a:avLst/>
                  <a:gdLst>
                    <a:gd name="T0" fmla="*/ 2 w 5"/>
                    <a:gd name="T1" fmla="*/ 3 h 6"/>
                    <a:gd name="T2" fmla="*/ 0 w 5"/>
                    <a:gd name="T3" fmla="*/ 4 h 6"/>
                    <a:gd name="T4" fmla="*/ 0 w 5"/>
                    <a:gd name="T5" fmla="*/ 5 h 6"/>
                    <a:gd name="T6" fmla="*/ 1 w 5"/>
                    <a:gd name="T7" fmla="*/ 6 h 6"/>
                    <a:gd name="T8" fmla="*/ 4 w 5"/>
                    <a:gd name="T9" fmla="*/ 5 h 6"/>
                    <a:gd name="T10" fmla="*/ 4 w 5"/>
                    <a:gd name="T11" fmla="*/ 5 h 6"/>
                    <a:gd name="T12" fmla="*/ 5 w 5"/>
                    <a:gd name="T13" fmla="*/ 3 h 6"/>
                    <a:gd name="T14" fmla="*/ 2 w 5"/>
                    <a:gd name="T15" fmla="*/ 1 h 6"/>
                    <a:gd name="T16" fmla="*/ 2 w 5"/>
                    <a:gd name="T1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6">
                      <a:moveTo>
                        <a:pt x="2" y="3"/>
                      </a:moveTo>
                      <a:cubicBezTo>
                        <a:pt x="2" y="4"/>
                        <a:pt x="0" y="3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2" y="6"/>
                        <a:pt x="3" y="6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4"/>
                        <a:pt x="5" y="4"/>
                        <a:pt x="5" y="3"/>
                      </a:cubicBezTo>
                      <a:cubicBezTo>
                        <a:pt x="4" y="2"/>
                        <a:pt x="3" y="0"/>
                        <a:pt x="2" y="1"/>
                      </a:cubicBezTo>
                      <a:cubicBezTo>
                        <a:pt x="2" y="2"/>
                        <a:pt x="3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2" name="Freeform 1218"/>
                <p:cNvSpPr>
                  <a:spLocks/>
                </p:cNvSpPr>
                <p:nvPr userDrawn="1"/>
              </p:nvSpPr>
              <p:spPr bwMode="auto">
                <a:xfrm>
                  <a:off x="3166" y="2935"/>
                  <a:ext cx="6" cy="3"/>
                </a:xfrm>
                <a:custGeom>
                  <a:avLst/>
                  <a:gdLst>
                    <a:gd name="T0" fmla="*/ 2 w 2"/>
                    <a:gd name="T1" fmla="*/ 1 h 1"/>
                    <a:gd name="T2" fmla="*/ 1 w 2"/>
                    <a:gd name="T3" fmla="*/ 0 h 1"/>
                    <a:gd name="T4" fmla="*/ 1 w 2"/>
                    <a:gd name="T5" fmla="*/ 0 h 1"/>
                    <a:gd name="T6" fmla="*/ 0 w 2"/>
                    <a:gd name="T7" fmla="*/ 1 h 1"/>
                    <a:gd name="T8" fmla="*/ 2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3" name="Freeform 1219"/>
                <p:cNvSpPr>
                  <a:spLocks/>
                </p:cNvSpPr>
                <p:nvPr userDrawn="1"/>
              </p:nvSpPr>
              <p:spPr bwMode="auto">
                <a:xfrm>
                  <a:off x="3128" y="2941"/>
                  <a:ext cx="16" cy="11"/>
                </a:xfrm>
                <a:custGeom>
                  <a:avLst/>
                  <a:gdLst>
                    <a:gd name="T0" fmla="*/ 5 w 6"/>
                    <a:gd name="T1" fmla="*/ 3 h 4"/>
                    <a:gd name="T2" fmla="*/ 6 w 6"/>
                    <a:gd name="T3" fmla="*/ 2 h 4"/>
                    <a:gd name="T4" fmla="*/ 5 w 6"/>
                    <a:gd name="T5" fmla="*/ 1 h 4"/>
                    <a:gd name="T6" fmla="*/ 3 w 6"/>
                    <a:gd name="T7" fmla="*/ 1 h 4"/>
                    <a:gd name="T8" fmla="*/ 2 w 6"/>
                    <a:gd name="T9" fmla="*/ 1 h 4"/>
                    <a:gd name="T10" fmla="*/ 1 w 6"/>
                    <a:gd name="T11" fmla="*/ 2 h 4"/>
                    <a:gd name="T12" fmla="*/ 0 w 6"/>
                    <a:gd name="T13" fmla="*/ 3 h 4"/>
                    <a:gd name="T14" fmla="*/ 0 w 6"/>
                    <a:gd name="T15" fmla="*/ 4 h 4"/>
                    <a:gd name="T16" fmla="*/ 1 w 6"/>
                    <a:gd name="T17" fmla="*/ 4 h 4"/>
                    <a:gd name="T18" fmla="*/ 2 w 6"/>
                    <a:gd name="T19" fmla="*/ 3 h 4"/>
                    <a:gd name="T20" fmla="*/ 5 w 6"/>
                    <a:gd name="T2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4">
                      <a:moveTo>
                        <a:pt x="5" y="3"/>
                      </a:moveTo>
                      <a:cubicBezTo>
                        <a:pt x="5" y="3"/>
                        <a:pt x="6" y="3"/>
                        <a:pt x="6" y="2"/>
                      </a:cubicBezTo>
                      <a:cubicBezTo>
                        <a:pt x="6" y="2"/>
                        <a:pt x="6" y="1"/>
                        <a:pt x="5" y="1"/>
                      </a:cubicBez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2"/>
                        <a:pt x="1" y="2"/>
                      </a:cubicBezTo>
                      <a:cubicBezTo>
                        <a:pt x="1" y="2"/>
                        <a:pt x="0" y="2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3" y="2"/>
                        <a:pt x="4" y="3"/>
                        <a:pt x="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4" name="Freeform 1220"/>
                <p:cNvSpPr>
                  <a:spLocks/>
                </p:cNvSpPr>
                <p:nvPr userDrawn="1"/>
              </p:nvSpPr>
              <p:spPr bwMode="auto">
                <a:xfrm>
                  <a:off x="3218" y="2943"/>
                  <a:ext cx="10" cy="9"/>
                </a:xfrm>
                <a:custGeom>
                  <a:avLst/>
                  <a:gdLst>
                    <a:gd name="T0" fmla="*/ 4 w 4"/>
                    <a:gd name="T1" fmla="*/ 2 h 3"/>
                    <a:gd name="T2" fmla="*/ 3 w 4"/>
                    <a:gd name="T3" fmla="*/ 0 h 3"/>
                    <a:gd name="T4" fmla="*/ 2 w 4"/>
                    <a:gd name="T5" fmla="*/ 0 h 3"/>
                    <a:gd name="T6" fmla="*/ 1 w 4"/>
                    <a:gd name="T7" fmla="*/ 0 h 3"/>
                    <a:gd name="T8" fmla="*/ 1 w 4"/>
                    <a:gd name="T9" fmla="*/ 0 h 3"/>
                    <a:gd name="T10" fmla="*/ 0 w 4"/>
                    <a:gd name="T11" fmla="*/ 1 h 3"/>
                    <a:gd name="T12" fmla="*/ 0 w 4"/>
                    <a:gd name="T13" fmla="*/ 2 h 3"/>
                    <a:gd name="T14" fmla="*/ 2 w 4"/>
                    <a:gd name="T15" fmla="*/ 1 h 3"/>
                    <a:gd name="T16" fmla="*/ 3 w 4"/>
                    <a:gd name="T17" fmla="*/ 2 h 3"/>
                    <a:gd name="T18" fmla="*/ 4 w 4"/>
                    <a:gd name="T1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1"/>
                        <a:pt x="2" y="1"/>
                      </a:cubicBezTo>
                      <a:cubicBezTo>
                        <a:pt x="2" y="1"/>
                        <a:pt x="3" y="2"/>
                        <a:pt x="3" y="2"/>
                      </a:cubicBezTo>
                      <a:lnTo>
                        <a:pt x="4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5" name="Freeform 1221"/>
                <p:cNvSpPr>
                  <a:spLocks/>
                </p:cNvSpPr>
                <p:nvPr userDrawn="1"/>
              </p:nvSpPr>
              <p:spPr bwMode="auto">
                <a:xfrm>
                  <a:off x="2939" y="2952"/>
                  <a:ext cx="2" cy="5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1 h 2"/>
                    <a:gd name="T4" fmla="*/ 1 w 1"/>
                    <a:gd name="T5" fmla="*/ 0 h 2"/>
                    <a:gd name="T6" fmla="*/ 0 w 1"/>
                    <a:gd name="T7" fmla="*/ 0 h 2"/>
                    <a:gd name="T8" fmla="*/ 0 w 1"/>
                    <a:gd name="T9" fmla="*/ 1 h 2"/>
                    <a:gd name="T10" fmla="*/ 0 w 1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6" name="Freeform 1222"/>
                <p:cNvSpPr>
                  <a:spLocks/>
                </p:cNvSpPr>
                <p:nvPr userDrawn="1"/>
              </p:nvSpPr>
              <p:spPr bwMode="auto">
                <a:xfrm>
                  <a:off x="2647" y="2913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1 w 2"/>
                    <a:gd name="T3" fmla="*/ 0 h 1"/>
                    <a:gd name="T4" fmla="*/ 1 w 2"/>
                    <a:gd name="T5" fmla="*/ 0 h 1"/>
                    <a:gd name="T6" fmla="*/ 0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7" name="Freeform 1223"/>
                <p:cNvSpPr>
                  <a:spLocks/>
                </p:cNvSpPr>
                <p:nvPr userDrawn="1"/>
              </p:nvSpPr>
              <p:spPr bwMode="auto">
                <a:xfrm>
                  <a:off x="2449" y="2957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8" name="Freeform 1224"/>
                <p:cNvSpPr>
                  <a:spLocks/>
                </p:cNvSpPr>
                <p:nvPr userDrawn="1"/>
              </p:nvSpPr>
              <p:spPr bwMode="auto">
                <a:xfrm>
                  <a:off x="1743" y="2916"/>
                  <a:ext cx="2" cy="5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1 h 2"/>
                    <a:gd name="T4" fmla="*/ 1 w 1"/>
                    <a:gd name="T5" fmla="*/ 0 h 2"/>
                    <a:gd name="T6" fmla="*/ 0 w 1"/>
                    <a:gd name="T7" fmla="*/ 0 h 2"/>
                    <a:gd name="T8" fmla="*/ 0 w 1"/>
                    <a:gd name="T9" fmla="*/ 1 h 2"/>
                    <a:gd name="T10" fmla="*/ 0 w 1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9" name="Freeform 1225"/>
                <p:cNvSpPr>
                  <a:spLocks/>
                </p:cNvSpPr>
                <p:nvPr userDrawn="1"/>
              </p:nvSpPr>
              <p:spPr bwMode="auto">
                <a:xfrm>
                  <a:off x="3093" y="2943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1 h 1"/>
                    <a:gd name="T12" fmla="*/ 1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0" name="Freeform 1226"/>
                <p:cNvSpPr>
                  <a:spLocks/>
                </p:cNvSpPr>
                <p:nvPr userDrawn="1"/>
              </p:nvSpPr>
              <p:spPr bwMode="auto">
                <a:xfrm>
                  <a:off x="2170" y="2916"/>
                  <a:ext cx="6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1 h 2"/>
                    <a:gd name="T6" fmla="*/ 1 w 2"/>
                    <a:gd name="T7" fmla="*/ 0 h 2"/>
                    <a:gd name="T8" fmla="*/ 0 w 2"/>
                    <a:gd name="T9" fmla="*/ 1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1" name="Freeform 1227"/>
                <p:cNvSpPr>
                  <a:spLocks/>
                </p:cNvSpPr>
                <p:nvPr userDrawn="1"/>
              </p:nvSpPr>
              <p:spPr bwMode="auto">
                <a:xfrm>
                  <a:off x="2059" y="2916"/>
                  <a:ext cx="3" cy="5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1 w 1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2" name="Freeform 1228"/>
                <p:cNvSpPr>
                  <a:spLocks/>
                </p:cNvSpPr>
                <p:nvPr userDrawn="1"/>
              </p:nvSpPr>
              <p:spPr bwMode="auto">
                <a:xfrm>
                  <a:off x="2203" y="2910"/>
                  <a:ext cx="8" cy="11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1 h 4"/>
                    <a:gd name="T4" fmla="*/ 0 w 3"/>
                    <a:gd name="T5" fmla="*/ 1 h 4"/>
                    <a:gd name="T6" fmla="*/ 0 w 3"/>
                    <a:gd name="T7" fmla="*/ 2 h 4"/>
                    <a:gd name="T8" fmla="*/ 1 w 3"/>
                    <a:gd name="T9" fmla="*/ 3 h 4"/>
                    <a:gd name="T10" fmla="*/ 2 w 3"/>
                    <a:gd name="T11" fmla="*/ 4 h 4"/>
                    <a:gd name="T12" fmla="*/ 3 w 3"/>
                    <a:gd name="T13" fmla="*/ 3 h 4"/>
                    <a:gd name="T14" fmla="*/ 3 w 3"/>
                    <a:gd name="T15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3"/>
                        <a:pt x="1" y="4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3" name="Freeform 1229"/>
                <p:cNvSpPr>
                  <a:spLocks/>
                </p:cNvSpPr>
                <p:nvPr userDrawn="1"/>
              </p:nvSpPr>
              <p:spPr bwMode="auto">
                <a:xfrm>
                  <a:off x="2008" y="2918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4" name="Freeform 1230"/>
                <p:cNvSpPr>
                  <a:spLocks/>
                </p:cNvSpPr>
                <p:nvPr userDrawn="1"/>
              </p:nvSpPr>
              <p:spPr bwMode="auto">
                <a:xfrm>
                  <a:off x="1864" y="2916"/>
                  <a:ext cx="3" cy="5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1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5" name="Freeform 1231"/>
                <p:cNvSpPr>
                  <a:spLocks/>
                </p:cNvSpPr>
                <p:nvPr userDrawn="1"/>
              </p:nvSpPr>
              <p:spPr bwMode="auto">
                <a:xfrm>
                  <a:off x="1975" y="2916"/>
                  <a:ext cx="6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  <a:gd name="T8" fmla="*/ 1 w 2"/>
                    <a:gd name="T9" fmla="*/ 0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" name="Freeform 1232"/>
                <p:cNvSpPr>
                  <a:spLocks/>
                </p:cNvSpPr>
                <p:nvPr userDrawn="1"/>
              </p:nvSpPr>
              <p:spPr bwMode="auto">
                <a:xfrm>
                  <a:off x="1891" y="2918"/>
                  <a:ext cx="6" cy="6"/>
                </a:xfrm>
                <a:custGeom>
                  <a:avLst/>
                  <a:gdLst>
                    <a:gd name="T0" fmla="*/ 6 w 6"/>
                    <a:gd name="T1" fmla="*/ 3 h 6"/>
                    <a:gd name="T2" fmla="*/ 6 w 6"/>
                    <a:gd name="T3" fmla="*/ 3 h 6"/>
                    <a:gd name="T4" fmla="*/ 3 w 6"/>
                    <a:gd name="T5" fmla="*/ 0 h 6"/>
                    <a:gd name="T6" fmla="*/ 0 w 6"/>
                    <a:gd name="T7" fmla="*/ 3 h 6"/>
                    <a:gd name="T8" fmla="*/ 3 w 6"/>
                    <a:gd name="T9" fmla="*/ 6 h 6"/>
                    <a:gd name="T10" fmla="*/ 6 w 6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6" y="3"/>
                      </a:moveTo>
                      <a:lnTo>
                        <a:pt x="6" y="3"/>
                      </a:ln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3" y="6"/>
                      </a:lnTo>
                      <a:lnTo>
                        <a:pt x="6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" name="Freeform 1233"/>
                <p:cNvSpPr>
                  <a:spLocks/>
                </p:cNvSpPr>
                <p:nvPr userDrawn="1"/>
              </p:nvSpPr>
              <p:spPr bwMode="auto">
                <a:xfrm>
                  <a:off x="3101" y="2927"/>
                  <a:ext cx="14" cy="11"/>
                </a:xfrm>
                <a:custGeom>
                  <a:avLst/>
                  <a:gdLst>
                    <a:gd name="T0" fmla="*/ 4 w 5"/>
                    <a:gd name="T1" fmla="*/ 2 h 4"/>
                    <a:gd name="T2" fmla="*/ 5 w 5"/>
                    <a:gd name="T3" fmla="*/ 2 h 4"/>
                    <a:gd name="T4" fmla="*/ 4 w 5"/>
                    <a:gd name="T5" fmla="*/ 1 h 4"/>
                    <a:gd name="T6" fmla="*/ 3 w 5"/>
                    <a:gd name="T7" fmla="*/ 0 h 4"/>
                    <a:gd name="T8" fmla="*/ 2 w 5"/>
                    <a:gd name="T9" fmla="*/ 0 h 4"/>
                    <a:gd name="T10" fmla="*/ 1 w 5"/>
                    <a:gd name="T11" fmla="*/ 1 h 4"/>
                    <a:gd name="T12" fmla="*/ 0 w 5"/>
                    <a:gd name="T13" fmla="*/ 2 h 4"/>
                    <a:gd name="T14" fmla="*/ 0 w 5"/>
                    <a:gd name="T15" fmla="*/ 3 h 4"/>
                    <a:gd name="T16" fmla="*/ 1 w 5"/>
                    <a:gd name="T17" fmla="*/ 4 h 4"/>
                    <a:gd name="T18" fmla="*/ 4 w 5"/>
                    <a:gd name="T1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4">
                      <a:moveTo>
                        <a:pt x="4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1"/>
                        <a:pt x="1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4"/>
                        <a:pt x="3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8" name="Freeform 1234"/>
                <p:cNvSpPr>
                  <a:spLocks/>
                </p:cNvSpPr>
                <p:nvPr userDrawn="1"/>
              </p:nvSpPr>
              <p:spPr bwMode="auto">
                <a:xfrm>
                  <a:off x="2306" y="2935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9" name="Freeform 1235"/>
                <p:cNvSpPr>
                  <a:spLocks/>
                </p:cNvSpPr>
                <p:nvPr userDrawn="1"/>
              </p:nvSpPr>
              <p:spPr bwMode="auto">
                <a:xfrm>
                  <a:off x="2836" y="2930"/>
                  <a:ext cx="16" cy="13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2 h 5"/>
                    <a:gd name="T4" fmla="*/ 6 w 6"/>
                    <a:gd name="T5" fmla="*/ 1 h 5"/>
                    <a:gd name="T6" fmla="*/ 3 w 6"/>
                    <a:gd name="T7" fmla="*/ 0 h 5"/>
                    <a:gd name="T8" fmla="*/ 1 w 6"/>
                    <a:gd name="T9" fmla="*/ 2 h 5"/>
                    <a:gd name="T10" fmla="*/ 0 w 6"/>
                    <a:gd name="T11" fmla="*/ 2 h 5"/>
                    <a:gd name="T12" fmla="*/ 0 w 6"/>
                    <a:gd name="T13" fmla="*/ 4 h 5"/>
                    <a:gd name="T14" fmla="*/ 2 w 6"/>
                    <a:gd name="T15" fmla="*/ 4 h 5"/>
                    <a:gd name="T16" fmla="*/ 4 w 6"/>
                    <a:gd name="T17" fmla="*/ 3 h 5"/>
                    <a:gd name="T18" fmla="*/ 6 w 6"/>
                    <a:gd name="T1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1" y="5"/>
                        <a:pt x="1" y="4"/>
                        <a:pt x="2" y="4"/>
                      </a:cubicBezTo>
                      <a:cubicBezTo>
                        <a:pt x="3" y="4"/>
                        <a:pt x="3" y="3"/>
                        <a:pt x="4" y="3"/>
                      </a:cubicBezTo>
                      <a:cubicBezTo>
                        <a:pt x="5" y="2"/>
                        <a:pt x="5" y="3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0" name="Freeform 1236"/>
                <p:cNvSpPr>
                  <a:spLocks/>
                </p:cNvSpPr>
                <p:nvPr userDrawn="1"/>
              </p:nvSpPr>
              <p:spPr bwMode="auto">
                <a:xfrm>
                  <a:off x="2895" y="2932"/>
                  <a:ext cx="19" cy="20"/>
                </a:xfrm>
                <a:custGeom>
                  <a:avLst/>
                  <a:gdLst>
                    <a:gd name="T0" fmla="*/ 3 w 7"/>
                    <a:gd name="T1" fmla="*/ 7 h 7"/>
                    <a:gd name="T2" fmla="*/ 5 w 7"/>
                    <a:gd name="T3" fmla="*/ 7 h 7"/>
                    <a:gd name="T4" fmla="*/ 6 w 7"/>
                    <a:gd name="T5" fmla="*/ 6 h 7"/>
                    <a:gd name="T6" fmla="*/ 7 w 7"/>
                    <a:gd name="T7" fmla="*/ 4 h 7"/>
                    <a:gd name="T8" fmla="*/ 6 w 7"/>
                    <a:gd name="T9" fmla="*/ 2 h 7"/>
                    <a:gd name="T10" fmla="*/ 7 w 7"/>
                    <a:gd name="T11" fmla="*/ 1 h 7"/>
                    <a:gd name="T12" fmla="*/ 7 w 7"/>
                    <a:gd name="T13" fmla="*/ 0 h 7"/>
                    <a:gd name="T14" fmla="*/ 6 w 7"/>
                    <a:gd name="T15" fmla="*/ 0 h 7"/>
                    <a:gd name="T16" fmla="*/ 5 w 7"/>
                    <a:gd name="T17" fmla="*/ 2 h 7"/>
                    <a:gd name="T18" fmla="*/ 3 w 7"/>
                    <a:gd name="T19" fmla="*/ 3 h 7"/>
                    <a:gd name="T20" fmla="*/ 1 w 7"/>
                    <a:gd name="T21" fmla="*/ 3 h 7"/>
                    <a:gd name="T22" fmla="*/ 0 w 7"/>
                    <a:gd name="T23" fmla="*/ 4 h 7"/>
                    <a:gd name="T24" fmla="*/ 0 w 7"/>
                    <a:gd name="T25" fmla="*/ 5 h 7"/>
                    <a:gd name="T26" fmla="*/ 0 w 7"/>
                    <a:gd name="T27" fmla="*/ 5 h 7"/>
                    <a:gd name="T28" fmla="*/ 2 w 7"/>
                    <a:gd name="T29" fmla="*/ 5 h 7"/>
                    <a:gd name="T30" fmla="*/ 3 w 7"/>
                    <a:gd name="T31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" h="7">
                      <a:moveTo>
                        <a:pt x="3" y="7"/>
                      </a:moveTo>
                      <a:cubicBezTo>
                        <a:pt x="4" y="7"/>
                        <a:pt x="5" y="7"/>
                        <a:pt x="5" y="7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6"/>
                        <a:pt x="7" y="5"/>
                        <a:pt x="7" y="4"/>
                      </a:cubicBezTo>
                      <a:cubicBezTo>
                        <a:pt x="7" y="4"/>
                        <a:pt x="6" y="3"/>
                        <a:pt x="6" y="2"/>
                      </a:cubicBezTo>
                      <a:cubicBezTo>
                        <a:pt x="6" y="2"/>
                        <a:pt x="7" y="2"/>
                        <a:pt x="7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1"/>
                        <a:pt x="5" y="2"/>
                      </a:cubicBezTo>
                      <a:cubicBezTo>
                        <a:pt x="5" y="2"/>
                        <a:pt x="4" y="3"/>
                        <a:pt x="3" y="3"/>
                      </a:cubicBezTo>
                      <a:cubicBezTo>
                        <a:pt x="2" y="4"/>
                        <a:pt x="2" y="3"/>
                        <a:pt x="1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1" y="5"/>
                        <a:pt x="2" y="5"/>
                      </a:cubicBezTo>
                      <a:cubicBezTo>
                        <a:pt x="3" y="6"/>
                        <a:pt x="3" y="6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1" name="Freeform 1237"/>
                <p:cNvSpPr>
                  <a:spLocks/>
                </p:cNvSpPr>
                <p:nvPr userDrawn="1"/>
              </p:nvSpPr>
              <p:spPr bwMode="auto">
                <a:xfrm>
                  <a:off x="2955" y="2938"/>
                  <a:ext cx="19" cy="11"/>
                </a:xfrm>
                <a:custGeom>
                  <a:avLst/>
                  <a:gdLst>
                    <a:gd name="T0" fmla="*/ 6 w 7"/>
                    <a:gd name="T1" fmla="*/ 2 h 4"/>
                    <a:gd name="T2" fmla="*/ 7 w 7"/>
                    <a:gd name="T3" fmla="*/ 2 h 4"/>
                    <a:gd name="T4" fmla="*/ 6 w 7"/>
                    <a:gd name="T5" fmla="*/ 0 h 4"/>
                    <a:gd name="T6" fmla="*/ 4 w 7"/>
                    <a:gd name="T7" fmla="*/ 0 h 4"/>
                    <a:gd name="T8" fmla="*/ 2 w 7"/>
                    <a:gd name="T9" fmla="*/ 1 h 4"/>
                    <a:gd name="T10" fmla="*/ 1 w 7"/>
                    <a:gd name="T11" fmla="*/ 2 h 4"/>
                    <a:gd name="T12" fmla="*/ 1 w 7"/>
                    <a:gd name="T13" fmla="*/ 4 h 4"/>
                    <a:gd name="T14" fmla="*/ 2 w 7"/>
                    <a:gd name="T15" fmla="*/ 4 h 4"/>
                    <a:gd name="T16" fmla="*/ 5 w 7"/>
                    <a:gd name="T17" fmla="*/ 2 h 4"/>
                    <a:gd name="T18" fmla="*/ 6 w 7"/>
                    <a:gd name="T1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4">
                      <a:moveTo>
                        <a:pt x="6" y="2"/>
                      </a:move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7" y="1"/>
                        <a:pt x="6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1" y="4"/>
                        <a:pt x="2" y="4"/>
                        <a:pt x="2" y="4"/>
                      </a:cubicBezTo>
                      <a:cubicBezTo>
                        <a:pt x="3" y="4"/>
                        <a:pt x="4" y="3"/>
                        <a:pt x="5" y="2"/>
                      </a:cubicBezTo>
                      <a:cubicBezTo>
                        <a:pt x="5" y="2"/>
                        <a:pt x="6" y="3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2" name="Freeform 1238"/>
                <p:cNvSpPr>
                  <a:spLocks/>
                </p:cNvSpPr>
                <p:nvPr userDrawn="1"/>
              </p:nvSpPr>
              <p:spPr bwMode="auto">
                <a:xfrm>
                  <a:off x="3050" y="2930"/>
                  <a:ext cx="13" cy="13"/>
                </a:xfrm>
                <a:custGeom>
                  <a:avLst/>
                  <a:gdLst>
                    <a:gd name="T0" fmla="*/ 4 w 5"/>
                    <a:gd name="T1" fmla="*/ 3 h 5"/>
                    <a:gd name="T2" fmla="*/ 3 w 5"/>
                    <a:gd name="T3" fmla="*/ 2 h 5"/>
                    <a:gd name="T4" fmla="*/ 1 w 5"/>
                    <a:gd name="T5" fmla="*/ 0 h 5"/>
                    <a:gd name="T6" fmla="*/ 1 w 5"/>
                    <a:gd name="T7" fmla="*/ 0 h 5"/>
                    <a:gd name="T8" fmla="*/ 0 w 5"/>
                    <a:gd name="T9" fmla="*/ 2 h 5"/>
                    <a:gd name="T10" fmla="*/ 1 w 5"/>
                    <a:gd name="T11" fmla="*/ 2 h 5"/>
                    <a:gd name="T12" fmla="*/ 2 w 5"/>
                    <a:gd name="T13" fmla="*/ 3 h 5"/>
                    <a:gd name="T14" fmla="*/ 4 w 5"/>
                    <a:gd name="T15" fmla="*/ 5 h 5"/>
                    <a:gd name="T16" fmla="*/ 5 w 5"/>
                    <a:gd name="T17" fmla="*/ 4 h 5"/>
                    <a:gd name="T18" fmla="*/ 5 w 5"/>
                    <a:gd name="T19" fmla="*/ 4 h 5"/>
                    <a:gd name="T20" fmla="*/ 4 w 5"/>
                    <a:gd name="T21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4" y="3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3" y="5"/>
                        <a:pt x="4" y="5"/>
                      </a:cubicBez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3" name="Freeform 1239"/>
                <p:cNvSpPr>
                  <a:spLocks/>
                </p:cNvSpPr>
                <p:nvPr userDrawn="1"/>
              </p:nvSpPr>
              <p:spPr bwMode="auto">
                <a:xfrm>
                  <a:off x="3326" y="2935"/>
                  <a:ext cx="59" cy="25"/>
                </a:xfrm>
                <a:custGeom>
                  <a:avLst/>
                  <a:gdLst>
                    <a:gd name="T0" fmla="*/ 13 w 22"/>
                    <a:gd name="T1" fmla="*/ 1 h 9"/>
                    <a:gd name="T2" fmla="*/ 11 w 22"/>
                    <a:gd name="T3" fmla="*/ 1 h 9"/>
                    <a:gd name="T4" fmla="*/ 12 w 22"/>
                    <a:gd name="T5" fmla="*/ 2 h 9"/>
                    <a:gd name="T6" fmla="*/ 12 w 22"/>
                    <a:gd name="T7" fmla="*/ 3 h 9"/>
                    <a:gd name="T8" fmla="*/ 14 w 22"/>
                    <a:gd name="T9" fmla="*/ 3 h 9"/>
                    <a:gd name="T10" fmla="*/ 14 w 22"/>
                    <a:gd name="T11" fmla="*/ 3 h 9"/>
                    <a:gd name="T12" fmla="*/ 13 w 22"/>
                    <a:gd name="T13" fmla="*/ 5 h 9"/>
                    <a:gd name="T14" fmla="*/ 10 w 22"/>
                    <a:gd name="T15" fmla="*/ 4 h 9"/>
                    <a:gd name="T16" fmla="*/ 8 w 22"/>
                    <a:gd name="T17" fmla="*/ 5 h 9"/>
                    <a:gd name="T18" fmla="*/ 7 w 22"/>
                    <a:gd name="T19" fmla="*/ 5 h 9"/>
                    <a:gd name="T20" fmla="*/ 7 w 22"/>
                    <a:gd name="T21" fmla="*/ 2 h 9"/>
                    <a:gd name="T22" fmla="*/ 6 w 22"/>
                    <a:gd name="T23" fmla="*/ 1 h 9"/>
                    <a:gd name="T24" fmla="*/ 5 w 22"/>
                    <a:gd name="T25" fmla="*/ 1 h 9"/>
                    <a:gd name="T26" fmla="*/ 4 w 22"/>
                    <a:gd name="T27" fmla="*/ 1 h 9"/>
                    <a:gd name="T28" fmla="*/ 5 w 22"/>
                    <a:gd name="T29" fmla="*/ 3 h 9"/>
                    <a:gd name="T30" fmla="*/ 5 w 22"/>
                    <a:gd name="T31" fmla="*/ 4 h 9"/>
                    <a:gd name="T32" fmla="*/ 4 w 22"/>
                    <a:gd name="T33" fmla="*/ 5 h 9"/>
                    <a:gd name="T34" fmla="*/ 2 w 22"/>
                    <a:gd name="T35" fmla="*/ 5 h 9"/>
                    <a:gd name="T36" fmla="*/ 0 w 22"/>
                    <a:gd name="T37" fmla="*/ 7 h 9"/>
                    <a:gd name="T38" fmla="*/ 1 w 22"/>
                    <a:gd name="T39" fmla="*/ 9 h 9"/>
                    <a:gd name="T40" fmla="*/ 3 w 22"/>
                    <a:gd name="T41" fmla="*/ 8 h 9"/>
                    <a:gd name="T42" fmla="*/ 4 w 22"/>
                    <a:gd name="T43" fmla="*/ 8 h 9"/>
                    <a:gd name="T44" fmla="*/ 6 w 22"/>
                    <a:gd name="T45" fmla="*/ 7 h 9"/>
                    <a:gd name="T46" fmla="*/ 7 w 22"/>
                    <a:gd name="T47" fmla="*/ 9 h 9"/>
                    <a:gd name="T48" fmla="*/ 9 w 22"/>
                    <a:gd name="T49" fmla="*/ 9 h 9"/>
                    <a:gd name="T50" fmla="*/ 11 w 22"/>
                    <a:gd name="T51" fmla="*/ 7 h 9"/>
                    <a:gd name="T52" fmla="*/ 13 w 22"/>
                    <a:gd name="T53" fmla="*/ 7 h 9"/>
                    <a:gd name="T54" fmla="*/ 13 w 22"/>
                    <a:gd name="T55" fmla="*/ 6 h 9"/>
                    <a:gd name="T56" fmla="*/ 15 w 22"/>
                    <a:gd name="T57" fmla="*/ 3 h 9"/>
                    <a:gd name="T58" fmla="*/ 15 w 22"/>
                    <a:gd name="T59" fmla="*/ 3 h 9"/>
                    <a:gd name="T60" fmla="*/ 15 w 22"/>
                    <a:gd name="T61" fmla="*/ 3 h 9"/>
                    <a:gd name="T62" fmla="*/ 17 w 22"/>
                    <a:gd name="T63" fmla="*/ 5 h 9"/>
                    <a:gd name="T64" fmla="*/ 18 w 22"/>
                    <a:gd name="T65" fmla="*/ 6 h 9"/>
                    <a:gd name="T66" fmla="*/ 18 w 22"/>
                    <a:gd name="T67" fmla="*/ 7 h 9"/>
                    <a:gd name="T68" fmla="*/ 20 w 22"/>
                    <a:gd name="T69" fmla="*/ 7 h 9"/>
                    <a:gd name="T70" fmla="*/ 21 w 22"/>
                    <a:gd name="T71" fmla="*/ 5 h 9"/>
                    <a:gd name="T72" fmla="*/ 22 w 22"/>
                    <a:gd name="T73" fmla="*/ 4 h 9"/>
                    <a:gd name="T74" fmla="*/ 22 w 22"/>
                    <a:gd name="T75" fmla="*/ 4 h 9"/>
                    <a:gd name="T76" fmla="*/ 22 w 22"/>
                    <a:gd name="T77" fmla="*/ 3 h 9"/>
                    <a:gd name="T78" fmla="*/ 20 w 22"/>
                    <a:gd name="T79" fmla="*/ 4 h 9"/>
                    <a:gd name="T80" fmla="*/ 18 w 22"/>
                    <a:gd name="T81" fmla="*/ 3 h 9"/>
                    <a:gd name="T82" fmla="*/ 17 w 22"/>
                    <a:gd name="T83" fmla="*/ 3 h 9"/>
                    <a:gd name="T84" fmla="*/ 16 w 22"/>
                    <a:gd name="T85" fmla="*/ 2 h 9"/>
                    <a:gd name="T86" fmla="*/ 15 w 22"/>
                    <a:gd name="T87" fmla="*/ 1 h 9"/>
                    <a:gd name="T88" fmla="*/ 14 w 22"/>
                    <a:gd name="T89" fmla="*/ 2 h 9"/>
                    <a:gd name="T90" fmla="*/ 14 w 22"/>
                    <a:gd name="T91" fmla="*/ 2 h 9"/>
                    <a:gd name="T92" fmla="*/ 13 w 22"/>
                    <a:gd name="T93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" h="9">
                      <a:moveTo>
                        <a:pt x="13" y="1"/>
                      </a:moveTo>
                      <a:cubicBezTo>
                        <a:pt x="12" y="1"/>
                        <a:pt x="12" y="1"/>
                        <a:pt x="11" y="1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3" y="3"/>
                        <a:pt x="14" y="2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3" y="4"/>
                        <a:pt x="13" y="5"/>
                        <a:pt x="13" y="5"/>
                      </a:cubicBezTo>
                      <a:cubicBezTo>
                        <a:pt x="12" y="6"/>
                        <a:pt x="11" y="4"/>
                        <a:pt x="10" y="4"/>
                      </a:cubicBezTo>
                      <a:cubicBezTo>
                        <a:pt x="9" y="4"/>
                        <a:pt x="9" y="5"/>
                        <a:pt x="8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6" y="4"/>
                        <a:pt x="7" y="3"/>
                        <a:pt x="7" y="2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2"/>
                        <a:pt x="5" y="2"/>
                        <a:pt x="5" y="3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5"/>
                        <a:pt x="5" y="5"/>
                        <a:pt x="4" y="5"/>
                      </a:cubicBezTo>
                      <a:cubicBezTo>
                        <a:pt x="3" y="6"/>
                        <a:pt x="2" y="5"/>
                        <a:pt x="2" y="5"/>
                      </a:cubicBezTo>
                      <a:cubicBezTo>
                        <a:pt x="1" y="6"/>
                        <a:pt x="1" y="6"/>
                        <a:pt x="0" y="7"/>
                      </a:cubicBezTo>
                      <a:cubicBezTo>
                        <a:pt x="0" y="7"/>
                        <a:pt x="0" y="8"/>
                        <a:pt x="1" y="9"/>
                      </a:cubicBezTo>
                      <a:cubicBezTo>
                        <a:pt x="1" y="9"/>
                        <a:pt x="2" y="8"/>
                        <a:pt x="3" y="8"/>
                      </a:cubicBezTo>
                      <a:cubicBezTo>
                        <a:pt x="3" y="8"/>
                        <a:pt x="4" y="8"/>
                        <a:pt x="4" y="8"/>
                      </a:cubicBezTo>
                      <a:cubicBezTo>
                        <a:pt x="5" y="8"/>
                        <a:pt x="5" y="7"/>
                        <a:pt x="6" y="7"/>
                      </a:cubicBezTo>
                      <a:cubicBezTo>
                        <a:pt x="7" y="8"/>
                        <a:pt x="7" y="8"/>
                        <a:pt x="7" y="9"/>
                      </a:cubicBezTo>
                      <a:cubicBezTo>
                        <a:pt x="8" y="9"/>
                        <a:pt x="9" y="9"/>
                        <a:pt x="9" y="9"/>
                      </a:cubicBezTo>
                      <a:cubicBezTo>
                        <a:pt x="10" y="8"/>
                        <a:pt x="10" y="8"/>
                        <a:pt x="11" y="7"/>
                      </a:cubicBezTo>
                      <a:cubicBezTo>
                        <a:pt x="11" y="7"/>
                        <a:pt x="12" y="8"/>
                        <a:pt x="13" y="7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4" y="5"/>
                        <a:pt x="14" y="4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6" y="4"/>
                        <a:pt x="17" y="4"/>
                        <a:pt x="17" y="5"/>
                      </a:cubicBezTo>
                      <a:cubicBezTo>
                        <a:pt x="17" y="5"/>
                        <a:pt x="17" y="5"/>
                        <a:pt x="18" y="6"/>
                      </a:cubicBezTo>
                      <a:cubicBezTo>
                        <a:pt x="18" y="6"/>
                        <a:pt x="17" y="7"/>
                        <a:pt x="18" y="7"/>
                      </a:cubicBezTo>
                      <a:cubicBezTo>
                        <a:pt x="19" y="8"/>
                        <a:pt x="19" y="7"/>
                        <a:pt x="20" y="7"/>
                      </a:cubicBezTo>
                      <a:cubicBezTo>
                        <a:pt x="21" y="6"/>
                        <a:pt x="20" y="5"/>
                        <a:pt x="21" y="5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21" y="2"/>
                        <a:pt x="21" y="4"/>
                        <a:pt x="20" y="4"/>
                      </a:cubicBezTo>
                      <a:cubicBezTo>
                        <a:pt x="19" y="4"/>
                        <a:pt x="19" y="3"/>
                        <a:pt x="18" y="3"/>
                      </a:cubicBezTo>
                      <a:cubicBezTo>
                        <a:pt x="18" y="3"/>
                        <a:pt x="17" y="3"/>
                        <a:pt x="17" y="3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4" y="1"/>
                        <a:pt x="14" y="2"/>
                        <a:pt x="14" y="2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3" y="1"/>
                        <a:pt x="14" y="0"/>
                        <a:pt x="1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4" name="Freeform 1240"/>
                <p:cNvSpPr>
                  <a:spLocks/>
                </p:cNvSpPr>
                <p:nvPr userDrawn="1"/>
              </p:nvSpPr>
              <p:spPr bwMode="auto">
                <a:xfrm>
                  <a:off x="2278" y="2916"/>
                  <a:ext cx="6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2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5" name="Freeform 1241"/>
                <p:cNvSpPr>
                  <a:spLocks/>
                </p:cNvSpPr>
                <p:nvPr userDrawn="1"/>
              </p:nvSpPr>
              <p:spPr bwMode="auto">
                <a:xfrm>
                  <a:off x="3069" y="29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6" name="Freeform 1242"/>
                <p:cNvSpPr>
                  <a:spLocks/>
                </p:cNvSpPr>
                <p:nvPr userDrawn="1"/>
              </p:nvSpPr>
              <p:spPr bwMode="auto">
                <a:xfrm>
                  <a:off x="1805" y="2943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7" name="Freeform 1243"/>
                <p:cNvSpPr>
                  <a:spLocks/>
                </p:cNvSpPr>
                <p:nvPr userDrawn="1"/>
              </p:nvSpPr>
              <p:spPr bwMode="auto">
                <a:xfrm>
                  <a:off x="1986" y="2935"/>
                  <a:ext cx="19" cy="11"/>
                </a:xfrm>
                <a:custGeom>
                  <a:avLst/>
                  <a:gdLst>
                    <a:gd name="T0" fmla="*/ 7 w 7"/>
                    <a:gd name="T1" fmla="*/ 2 h 4"/>
                    <a:gd name="T2" fmla="*/ 7 w 7"/>
                    <a:gd name="T3" fmla="*/ 2 h 4"/>
                    <a:gd name="T4" fmla="*/ 6 w 7"/>
                    <a:gd name="T5" fmla="*/ 0 h 4"/>
                    <a:gd name="T6" fmla="*/ 5 w 7"/>
                    <a:gd name="T7" fmla="*/ 0 h 4"/>
                    <a:gd name="T8" fmla="*/ 4 w 7"/>
                    <a:gd name="T9" fmla="*/ 0 h 4"/>
                    <a:gd name="T10" fmla="*/ 4 w 7"/>
                    <a:gd name="T11" fmla="*/ 2 h 4"/>
                    <a:gd name="T12" fmla="*/ 3 w 7"/>
                    <a:gd name="T13" fmla="*/ 2 h 4"/>
                    <a:gd name="T14" fmla="*/ 2 w 7"/>
                    <a:gd name="T15" fmla="*/ 1 h 4"/>
                    <a:gd name="T16" fmla="*/ 2 w 7"/>
                    <a:gd name="T17" fmla="*/ 0 h 4"/>
                    <a:gd name="T18" fmla="*/ 1 w 7"/>
                    <a:gd name="T19" fmla="*/ 0 h 4"/>
                    <a:gd name="T20" fmla="*/ 1 w 7"/>
                    <a:gd name="T21" fmla="*/ 2 h 4"/>
                    <a:gd name="T22" fmla="*/ 1 w 7"/>
                    <a:gd name="T23" fmla="*/ 3 h 4"/>
                    <a:gd name="T24" fmla="*/ 2 w 7"/>
                    <a:gd name="T25" fmla="*/ 3 h 4"/>
                    <a:gd name="T26" fmla="*/ 3 w 7"/>
                    <a:gd name="T27" fmla="*/ 4 h 4"/>
                    <a:gd name="T28" fmla="*/ 4 w 7"/>
                    <a:gd name="T29" fmla="*/ 4 h 4"/>
                    <a:gd name="T30" fmla="*/ 5 w 7"/>
                    <a:gd name="T31" fmla="*/ 3 h 4"/>
                    <a:gd name="T32" fmla="*/ 7 w 7"/>
                    <a:gd name="T3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" h="4">
                      <a:moveTo>
                        <a:pt x="7" y="2"/>
                      </a:move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7" y="1"/>
                        <a:pt x="6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4" y="1"/>
                        <a:pt x="5" y="2"/>
                        <a:pt x="4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3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6" y="3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8" name="Freeform 1244"/>
                <p:cNvSpPr>
                  <a:spLocks/>
                </p:cNvSpPr>
                <p:nvPr userDrawn="1"/>
              </p:nvSpPr>
              <p:spPr bwMode="auto">
                <a:xfrm>
                  <a:off x="2270" y="2938"/>
                  <a:ext cx="8" cy="5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  <a:gd name="T10" fmla="*/ 1 w 3"/>
                    <a:gd name="T11" fmla="*/ 0 h 2"/>
                    <a:gd name="T12" fmla="*/ 0 w 3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9" name="Freeform 1245"/>
                <p:cNvSpPr>
                  <a:spLocks/>
                </p:cNvSpPr>
                <p:nvPr userDrawn="1"/>
              </p:nvSpPr>
              <p:spPr bwMode="auto">
                <a:xfrm>
                  <a:off x="2841" y="2943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1 w 2"/>
                    <a:gd name="T9" fmla="*/ 1 h 2"/>
                    <a:gd name="T10" fmla="*/ 1 w 2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2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0" name="Freeform 1246"/>
                <p:cNvSpPr>
                  <a:spLocks/>
                </p:cNvSpPr>
                <p:nvPr userDrawn="1"/>
              </p:nvSpPr>
              <p:spPr bwMode="auto">
                <a:xfrm>
                  <a:off x="2852" y="2943"/>
                  <a:ext cx="11" cy="9"/>
                </a:xfrm>
                <a:custGeom>
                  <a:avLst/>
                  <a:gdLst>
                    <a:gd name="T0" fmla="*/ 1 w 4"/>
                    <a:gd name="T1" fmla="*/ 2 h 3"/>
                    <a:gd name="T2" fmla="*/ 2 w 4"/>
                    <a:gd name="T3" fmla="*/ 3 h 3"/>
                    <a:gd name="T4" fmla="*/ 3 w 4"/>
                    <a:gd name="T5" fmla="*/ 2 h 3"/>
                    <a:gd name="T6" fmla="*/ 4 w 4"/>
                    <a:gd name="T7" fmla="*/ 1 h 3"/>
                    <a:gd name="T8" fmla="*/ 3 w 4"/>
                    <a:gd name="T9" fmla="*/ 0 h 3"/>
                    <a:gd name="T10" fmla="*/ 2 w 4"/>
                    <a:gd name="T11" fmla="*/ 0 h 3"/>
                    <a:gd name="T12" fmla="*/ 1 w 4"/>
                    <a:gd name="T13" fmla="*/ 1 h 3"/>
                    <a:gd name="T14" fmla="*/ 1 w 4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1" y="2"/>
                      </a:move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1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" name="Freeform 1247"/>
                <p:cNvSpPr>
                  <a:spLocks/>
                </p:cNvSpPr>
                <p:nvPr userDrawn="1"/>
              </p:nvSpPr>
              <p:spPr bwMode="auto">
                <a:xfrm>
                  <a:off x="2814" y="2935"/>
                  <a:ext cx="17" cy="22"/>
                </a:xfrm>
                <a:custGeom>
                  <a:avLst/>
                  <a:gdLst>
                    <a:gd name="T0" fmla="*/ 4 w 6"/>
                    <a:gd name="T1" fmla="*/ 2 h 8"/>
                    <a:gd name="T2" fmla="*/ 2 w 6"/>
                    <a:gd name="T3" fmla="*/ 0 h 8"/>
                    <a:gd name="T4" fmla="*/ 2 w 6"/>
                    <a:gd name="T5" fmla="*/ 0 h 8"/>
                    <a:gd name="T6" fmla="*/ 2 w 6"/>
                    <a:gd name="T7" fmla="*/ 2 h 8"/>
                    <a:gd name="T8" fmla="*/ 3 w 6"/>
                    <a:gd name="T9" fmla="*/ 3 h 8"/>
                    <a:gd name="T10" fmla="*/ 2 w 6"/>
                    <a:gd name="T11" fmla="*/ 5 h 8"/>
                    <a:gd name="T12" fmla="*/ 0 w 6"/>
                    <a:gd name="T13" fmla="*/ 6 h 8"/>
                    <a:gd name="T14" fmla="*/ 0 w 6"/>
                    <a:gd name="T15" fmla="*/ 7 h 8"/>
                    <a:gd name="T16" fmla="*/ 2 w 6"/>
                    <a:gd name="T17" fmla="*/ 7 h 8"/>
                    <a:gd name="T18" fmla="*/ 4 w 6"/>
                    <a:gd name="T19" fmla="*/ 6 h 8"/>
                    <a:gd name="T20" fmla="*/ 6 w 6"/>
                    <a:gd name="T21" fmla="*/ 4 h 8"/>
                    <a:gd name="T22" fmla="*/ 4 w 6"/>
                    <a:gd name="T23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2" y="4"/>
                        <a:pt x="2" y="5"/>
                      </a:cubicBezTo>
                      <a:cubicBezTo>
                        <a:pt x="1" y="5"/>
                        <a:pt x="0" y="5"/>
                        <a:pt x="0" y="6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8"/>
                        <a:pt x="1" y="8"/>
                        <a:pt x="2" y="7"/>
                      </a:cubicBezTo>
                      <a:cubicBezTo>
                        <a:pt x="3" y="7"/>
                        <a:pt x="3" y="6"/>
                        <a:pt x="4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3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" name="Freeform 1248"/>
                <p:cNvSpPr>
                  <a:spLocks/>
                </p:cNvSpPr>
                <p:nvPr userDrawn="1"/>
              </p:nvSpPr>
              <p:spPr bwMode="auto">
                <a:xfrm>
                  <a:off x="1756" y="2954"/>
                  <a:ext cx="3" cy="3"/>
                </a:xfrm>
                <a:custGeom>
                  <a:avLst/>
                  <a:gdLst>
                    <a:gd name="T0" fmla="*/ 0 w 3"/>
                    <a:gd name="T1" fmla="*/ 3 h 3"/>
                    <a:gd name="T2" fmla="*/ 3 w 3"/>
                    <a:gd name="T3" fmla="*/ 3 h 3"/>
                    <a:gd name="T4" fmla="*/ 3 w 3"/>
                    <a:gd name="T5" fmla="*/ 0 h 3"/>
                    <a:gd name="T6" fmla="*/ 0 w 3"/>
                    <a:gd name="T7" fmla="*/ 0 h 3"/>
                    <a:gd name="T8" fmla="*/ 0 w 3"/>
                    <a:gd name="T9" fmla="*/ 3 h 3"/>
                    <a:gd name="T10" fmla="*/ 0 w 3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" name="Freeform 1249"/>
                <p:cNvSpPr>
                  <a:spLocks/>
                </p:cNvSpPr>
                <p:nvPr userDrawn="1"/>
              </p:nvSpPr>
              <p:spPr bwMode="auto">
                <a:xfrm>
                  <a:off x="3304" y="2921"/>
                  <a:ext cx="14" cy="14"/>
                </a:xfrm>
                <a:custGeom>
                  <a:avLst/>
                  <a:gdLst>
                    <a:gd name="T0" fmla="*/ 2 w 5"/>
                    <a:gd name="T1" fmla="*/ 4 h 5"/>
                    <a:gd name="T2" fmla="*/ 4 w 5"/>
                    <a:gd name="T3" fmla="*/ 5 h 5"/>
                    <a:gd name="T4" fmla="*/ 5 w 5"/>
                    <a:gd name="T5" fmla="*/ 4 h 5"/>
                    <a:gd name="T6" fmla="*/ 4 w 5"/>
                    <a:gd name="T7" fmla="*/ 3 h 5"/>
                    <a:gd name="T8" fmla="*/ 3 w 5"/>
                    <a:gd name="T9" fmla="*/ 1 h 5"/>
                    <a:gd name="T10" fmla="*/ 3 w 5"/>
                    <a:gd name="T11" fmla="*/ 0 h 5"/>
                    <a:gd name="T12" fmla="*/ 1 w 5"/>
                    <a:gd name="T13" fmla="*/ 0 h 5"/>
                    <a:gd name="T14" fmla="*/ 0 w 5"/>
                    <a:gd name="T15" fmla="*/ 1 h 5"/>
                    <a:gd name="T16" fmla="*/ 1 w 5"/>
                    <a:gd name="T17" fmla="*/ 2 h 5"/>
                    <a:gd name="T18" fmla="*/ 2 w 5"/>
                    <a:gd name="T1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5">
                      <a:moveTo>
                        <a:pt x="2" y="4"/>
                      </a:moveTo>
                      <a:cubicBezTo>
                        <a:pt x="3" y="4"/>
                        <a:pt x="3" y="5"/>
                        <a:pt x="4" y="5"/>
                      </a:cubicBez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5" y="4"/>
                        <a:pt x="4" y="3"/>
                        <a:pt x="4" y="3"/>
                      </a:cubicBezTo>
                      <a:cubicBezTo>
                        <a:pt x="3" y="2"/>
                        <a:pt x="4" y="2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3"/>
                        <a:pt x="2" y="3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" name="Freeform 1250"/>
                <p:cNvSpPr>
                  <a:spLocks/>
                </p:cNvSpPr>
                <p:nvPr userDrawn="1"/>
              </p:nvSpPr>
              <p:spPr bwMode="auto">
                <a:xfrm>
                  <a:off x="3004" y="2921"/>
                  <a:ext cx="2" cy="6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1 h 2"/>
                    <a:gd name="T4" fmla="*/ 0 w 1"/>
                    <a:gd name="T5" fmla="*/ 1 h 2"/>
                    <a:gd name="T6" fmla="*/ 1 w 1"/>
                    <a:gd name="T7" fmla="*/ 1 h 2"/>
                    <a:gd name="T8" fmla="*/ 1 w 1"/>
                    <a:gd name="T9" fmla="*/ 0 h 2"/>
                    <a:gd name="T10" fmla="*/ 0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" name="Freeform 1251"/>
                <p:cNvSpPr>
                  <a:spLocks/>
                </p:cNvSpPr>
                <p:nvPr userDrawn="1"/>
              </p:nvSpPr>
              <p:spPr bwMode="auto">
                <a:xfrm>
                  <a:off x="2955" y="2921"/>
                  <a:ext cx="3" cy="6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2 h 2"/>
                    <a:gd name="T6" fmla="*/ 1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1" y="2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6" name="Freeform 1252"/>
                <p:cNvSpPr>
                  <a:spLocks/>
                </p:cNvSpPr>
                <p:nvPr userDrawn="1"/>
              </p:nvSpPr>
              <p:spPr bwMode="auto">
                <a:xfrm>
                  <a:off x="3020" y="2921"/>
                  <a:ext cx="5" cy="3"/>
                </a:xfrm>
                <a:custGeom>
                  <a:avLst/>
                  <a:gdLst>
                    <a:gd name="T0" fmla="*/ 0 w 2"/>
                    <a:gd name="T1" fmla="*/ 1 h 1"/>
                    <a:gd name="T2" fmla="*/ 1 w 2"/>
                    <a:gd name="T3" fmla="*/ 1 h 1"/>
                    <a:gd name="T4" fmla="*/ 1 w 2"/>
                    <a:gd name="T5" fmla="*/ 1 h 1"/>
                    <a:gd name="T6" fmla="*/ 1 w 2"/>
                    <a:gd name="T7" fmla="*/ 0 h 1"/>
                    <a:gd name="T8" fmla="*/ 0 w 2"/>
                    <a:gd name="T9" fmla="*/ 0 h 1"/>
                    <a:gd name="T10" fmla="*/ 0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7" name="Freeform 1253"/>
                <p:cNvSpPr>
                  <a:spLocks/>
                </p:cNvSpPr>
                <p:nvPr userDrawn="1"/>
              </p:nvSpPr>
              <p:spPr bwMode="auto">
                <a:xfrm>
                  <a:off x="2920" y="2927"/>
                  <a:ext cx="5" cy="3"/>
                </a:xfrm>
                <a:custGeom>
                  <a:avLst/>
                  <a:gdLst>
                    <a:gd name="T0" fmla="*/ 0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  <a:gd name="T10" fmla="*/ 0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8" name="Freeform 1254"/>
                <p:cNvSpPr>
                  <a:spLocks/>
                </p:cNvSpPr>
                <p:nvPr userDrawn="1"/>
              </p:nvSpPr>
              <p:spPr bwMode="auto">
                <a:xfrm>
                  <a:off x="2941" y="2918"/>
                  <a:ext cx="9" cy="12"/>
                </a:xfrm>
                <a:custGeom>
                  <a:avLst/>
                  <a:gdLst>
                    <a:gd name="T0" fmla="*/ 2 w 3"/>
                    <a:gd name="T1" fmla="*/ 0 h 4"/>
                    <a:gd name="T2" fmla="*/ 1 w 3"/>
                    <a:gd name="T3" fmla="*/ 0 h 4"/>
                    <a:gd name="T4" fmla="*/ 1 w 3"/>
                    <a:gd name="T5" fmla="*/ 0 h 4"/>
                    <a:gd name="T6" fmla="*/ 0 w 3"/>
                    <a:gd name="T7" fmla="*/ 1 h 4"/>
                    <a:gd name="T8" fmla="*/ 1 w 3"/>
                    <a:gd name="T9" fmla="*/ 3 h 4"/>
                    <a:gd name="T10" fmla="*/ 1 w 3"/>
                    <a:gd name="T11" fmla="*/ 3 h 4"/>
                    <a:gd name="T12" fmla="*/ 3 w 3"/>
                    <a:gd name="T13" fmla="*/ 3 h 4"/>
                    <a:gd name="T14" fmla="*/ 2 w 3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4"/>
                        <a:pt x="2" y="3"/>
                        <a:pt x="3" y="3"/>
                      </a:cubicBezTo>
                      <a:cubicBezTo>
                        <a:pt x="3" y="2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9" name="Freeform 1255"/>
                <p:cNvSpPr>
                  <a:spLocks/>
                </p:cNvSpPr>
                <p:nvPr userDrawn="1"/>
              </p:nvSpPr>
              <p:spPr bwMode="auto">
                <a:xfrm>
                  <a:off x="2885" y="2924"/>
                  <a:ext cx="8" cy="11"/>
                </a:xfrm>
                <a:custGeom>
                  <a:avLst/>
                  <a:gdLst>
                    <a:gd name="T0" fmla="*/ 1 w 3"/>
                    <a:gd name="T1" fmla="*/ 3 h 4"/>
                    <a:gd name="T2" fmla="*/ 2 w 3"/>
                    <a:gd name="T3" fmla="*/ 4 h 4"/>
                    <a:gd name="T4" fmla="*/ 3 w 3"/>
                    <a:gd name="T5" fmla="*/ 3 h 4"/>
                    <a:gd name="T6" fmla="*/ 3 w 3"/>
                    <a:gd name="T7" fmla="*/ 3 h 4"/>
                    <a:gd name="T8" fmla="*/ 2 w 3"/>
                    <a:gd name="T9" fmla="*/ 2 h 4"/>
                    <a:gd name="T10" fmla="*/ 1 w 3"/>
                    <a:gd name="T11" fmla="*/ 1 h 4"/>
                    <a:gd name="T12" fmla="*/ 0 w 3"/>
                    <a:gd name="T13" fmla="*/ 1 h 4"/>
                    <a:gd name="T14" fmla="*/ 0 w 3"/>
                    <a:gd name="T15" fmla="*/ 2 h 4"/>
                    <a:gd name="T16" fmla="*/ 1 w 3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1" y="3"/>
                      </a:moveTo>
                      <a:cubicBezTo>
                        <a:pt x="2" y="3"/>
                        <a:pt x="2" y="4"/>
                        <a:pt x="2" y="4"/>
                      </a:cubicBezTo>
                      <a:cubicBezTo>
                        <a:pt x="3" y="4"/>
                        <a:pt x="3" y="4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1" y="1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0" name="Freeform 1256"/>
                <p:cNvSpPr>
                  <a:spLocks/>
                </p:cNvSpPr>
                <p:nvPr userDrawn="1"/>
              </p:nvSpPr>
              <p:spPr bwMode="auto">
                <a:xfrm>
                  <a:off x="3006" y="2930"/>
                  <a:ext cx="6" cy="5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" name="Freeform 1257"/>
                <p:cNvSpPr>
                  <a:spLocks/>
                </p:cNvSpPr>
                <p:nvPr userDrawn="1"/>
              </p:nvSpPr>
              <p:spPr bwMode="auto">
                <a:xfrm>
                  <a:off x="2971" y="2921"/>
                  <a:ext cx="6" cy="6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0 w 2"/>
                    <a:gd name="T9" fmla="*/ 1 h 2"/>
                    <a:gd name="T10" fmla="*/ 1 w 2"/>
                    <a:gd name="T11" fmla="*/ 2 h 2"/>
                    <a:gd name="T12" fmla="*/ 2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2" name="Freeform 1258"/>
                <p:cNvSpPr>
                  <a:spLocks/>
                </p:cNvSpPr>
                <p:nvPr userDrawn="1"/>
              </p:nvSpPr>
              <p:spPr bwMode="auto">
                <a:xfrm>
                  <a:off x="3180" y="2916"/>
                  <a:ext cx="8" cy="8"/>
                </a:xfrm>
                <a:custGeom>
                  <a:avLst/>
                  <a:gdLst>
                    <a:gd name="T0" fmla="*/ 0 w 3"/>
                    <a:gd name="T1" fmla="*/ 2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3 h 3"/>
                    <a:gd name="T8" fmla="*/ 3 w 3"/>
                    <a:gd name="T9" fmla="*/ 2 h 3"/>
                    <a:gd name="T10" fmla="*/ 2 w 3"/>
                    <a:gd name="T11" fmla="*/ 1 h 3"/>
                    <a:gd name="T12" fmla="*/ 1 w 3"/>
                    <a:gd name="T13" fmla="*/ 0 h 3"/>
                    <a:gd name="T14" fmla="*/ 0 w 3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3" name="Freeform 1259"/>
                <p:cNvSpPr>
                  <a:spLocks/>
                </p:cNvSpPr>
                <p:nvPr userDrawn="1"/>
              </p:nvSpPr>
              <p:spPr bwMode="auto">
                <a:xfrm>
                  <a:off x="3272" y="2916"/>
                  <a:ext cx="8" cy="11"/>
                </a:xfrm>
                <a:custGeom>
                  <a:avLst/>
                  <a:gdLst>
                    <a:gd name="T0" fmla="*/ 0 w 3"/>
                    <a:gd name="T1" fmla="*/ 3 h 4"/>
                    <a:gd name="T2" fmla="*/ 2 w 3"/>
                    <a:gd name="T3" fmla="*/ 3 h 4"/>
                    <a:gd name="T4" fmla="*/ 3 w 3"/>
                    <a:gd name="T5" fmla="*/ 1 h 4"/>
                    <a:gd name="T6" fmla="*/ 3 w 3"/>
                    <a:gd name="T7" fmla="*/ 1 h 4"/>
                    <a:gd name="T8" fmla="*/ 2 w 3"/>
                    <a:gd name="T9" fmla="*/ 0 h 4"/>
                    <a:gd name="T10" fmla="*/ 1 w 3"/>
                    <a:gd name="T11" fmla="*/ 1 h 4"/>
                    <a:gd name="T12" fmla="*/ 0 w 3"/>
                    <a:gd name="T13" fmla="*/ 2 h 4"/>
                    <a:gd name="T14" fmla="*/ 0 w 3"/>
                    <a:gd name="T15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0" y="3"/>
                      </a:moveTo>
                      <a:cubicBezTo>
                        <a:pt x="1" y="4"/>
                        <a:pt x="1" y="3"/>
                        <a:pt x="2" y="3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" name="Freeform 1260"/>
                <p:cNvSpPr>
                  <a:spLocks/>
                </p:cNvSpPr>
                <p:nvPr userDrawn="1"/>
              </p:nvSpPr>
              <p:spPr bwMode="auto">
                <a:xfrm>
                  <a:off x="3339" y="2921"/>
                  <a:ext cx="6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5" name="Freeform 1261"/>
                <p:cNvSpPr>
                  <a:spLocks/>
                </p:cNvSpPr>
                <p:nvPr userDrawn="1"/>
              </p:nvSpPr>
              <p:spPr bwMode="auto">
                <a:xfrm>
                  <a:off x="3033" y="2913"/>
                  <a:ext cx="3" cy="3"/>
                </a:xfrm>
                <a:custGeom>
                  <a:avLst/>
                  <a:gdLst>
                    <a:gd name="T0" fmla="*/ 3 w 3"/>
                    <a:gd name="T1" fmla="*/ 0 h 3"/>
                    <a:gd name="T2" fmla="*/ 0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0 w 3"/>
                    <a:gd name="T9" fmla="*/ 3 h 3"/>
                    <a:gd name="T10" fmla="*/ 3 w 3"/>
                    <a:gd name="T11" fmla="*/ 3 h 3"/>
                    <a:gd name="T12" fmla="*/ 3 w 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6" name="Freeform 1262"/>
                <p:cNvSpPr>
                  <a:spLocks/>
                </p:cNvSpPr>
                <p:nvPr userDrawn="1"/>
              </p:nvSpPr>
              <p:spPr bwMode="auto">
                <a:xfrm>
                  <a:off x="2985" y="2913"/>
                  <a:ext cx="11" cy="8"/>
                </a:xfrm>
                <a:custGeom>
                  <a:avLst/>
                  <a:gdLst>
                    <a:gd name="T0" fmla="*/ 3 w 4"/>
                    <a:gd name="T1" fmla="*/ 2 h 3"/>
                    <a:gd name="T2" fmla="*/ 3 w 4"/>
                    <a:gd name="T3" fmla="*/ 0 h 3"/>
                    <a:gd name="T4" fmla="*/ 2 w 4"/>
                    <a:gd name="T5" fmla="*/ 0 h 3"/>
                    <a:gd name="T6" fmla="*/ 1 w 4"/>
                    <a:gd name="T7" fmla="*/ 0 h 3"/>
                    <a:gd name="T8" fmla="*/ 1 w 4"/>
                    <a:gd name="T9" fmla="*/ 1 h 3"/>
                    <a:gd name="T10" fmla="*/ 1 w 4"/>
                    <a:gd name="T11" fmla="*/ 2 h 3"/>
                    <a:gd name="T12" fmla="*/ 3 w 4"/>
                    <a:gd name="T13" fmla="*/ 2 h 3"/>
                    <a:gd name="T14" fmla="*/ 3 w 4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7" name="Freeform 1263"/>
                <p:cNvSpPr>
                  <a:spLocks/>
                </p:cNvSpPr>
                <p:nvPr userDrawn="1"/>
              </p:nvSpPr>
              <p:spPr bwMode="auto">
                <a:xfrm>
                  <a:off x="3253" y="2913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8" name="Freeform 1264"/>
                <p:cNvSpPr>
                  <a:spLocks/>
                </p:cNvSpPr>
                <p:nvPr userDrawn="1"/>
              </p:nvSpPr>
              <p:spPr bwMode="auto">
                <a:xfrm>
                  <a:off x="3356" y="2916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9" name="Freeform 1265"/>
                <p:cNvSpPr>
                  <a:spLocks/>
                </p:cNvSpPr>
                <p:nvPr userDrawn="1"/>
              </p:nvSpPr>
              <p:spPr bwMode="auto">
                <a:xfrm>
                  <a:off x="2668" y="2921"/>
                  <a:ext cx="6" cy="6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1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0" name="Freeform 1266"/>
                <p:cNvSpPr>
                  <a:spLocks/>
                </p:cNvSpPr>
                <p:nvPr userDrawn="1"/>
              </p:nvSpPr>
              <p:spPr bwMode="auto">
                <a:xfrm>
                  <a:off x="2703" y="2916"/>
                  <a:ext cx="8" cy="5"/>
                </a:xfrm>
                <a:custGeom>
                  <a:avLst/>
                  <a:gdLst>
                    <a:gd name="T0" fmla="*/ 3 w 3"/>
                    <a:gd name="T1" fmla="*/ 2 h 2"/>
                    <a:gd name="T2" fmla="*/ 3 w 3"/>
                    <a:gd name="T3" fmla="*/ 1 h 2"/>
                    <a:gd name="T4" fmla="*/ 1 w 3"/>
                    <a:gd name="T5" fmla="*/ 0 h 2"/>
                    <a:gd name="T6" fmla="*/ 0 w 3"/>
                    <a:gd name="T7" fmla="*/ 1 h 2"/>
                    <a:gd name="T8" fmla="*/ 1 w 3"/>
                    <a:gd name="T9" fmla="*/ 2 h 2"/>
                    <a:gd name="T10" fmla="*/ 2 w 3"/>
                    <a:gd name="T11" fmla="*/ 2 h 2"/>
                    <a:gd name="T12" fmla="*/ 3 w 3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1" name="Freeform 1267"/>
                <p:cNvSpPr>
                  <a:spLocks/>
                </p:cNvSpPr>
                <p:nvPr userDrawn="1"/>
              </p:nvSpPr>
              <p:spPr bwMode="auto">
                <a:xfrm>
                  <a:off x="2441" y="2924"/>
                  <a:ext cx="5" cy="6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0 w 2"/>
                    <a:gd name="T9" fmla="*/ 1 h 2"/>
                    <a:gd name="T10" fmla="*/ 0 w 2"/>
                    <a:gd name="T11" fmla="*/ 2 h 2"/>
                    <a:gd name="T12" fmla="*/ 1 w 2"/>
                    <a:gd name="T13" fmla="*/ 2 h 2"/>
                    <a:gd name="T14" fmla="*/ 1 w 2"/>
                    <a:gd name="T15" fmla="*/ 2 h 2"/>
                    <a:gd name="T16" fmla="*/ 2 w 2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2" name="Freeform 1268"/>
                <p:cNvSpPr>
                  <a:spLocks/>
                </p:cNvSpPr>
                <p:nvPr userDrawn="1"/>
              </p:nvSpPr>
              <p:spPr bwMode="auto">
                <a:xfrm>
                  <a:off x="2492" y="2927"/>
                  <a:ext cx="8" cy="8"/>
                </a:xfrm>
                <a:custGeom>
                  <a:avLst/>
                  <a:gdLst>
                    <a:gd name="T0" fmla="*/ 0 w 3"/>
                    <a:gd name="T1" fmla="*/ 3 h 3"/>
                    <a:gd name="T2" fmla="*/ 2 w 3"/>
                    <a:gd name="T3" fmla="*/ 2 h 3"/>
                    <a:gd name="T4" fmla="*/ 3 w 3"/>
                    <a:gd name="T5" fmla="*/ 1 h 3"/>
                    <a:gd name="T6" fmla="*/ 3 w 3"/>
                    <a:gd name="T7" fmla="*/ 0 h 3"/>
                    <a:gd name="T8" fmla="*/ 2 w 3"/>
                    <a:gd name="T9" fmla="*/ 0 h 3"/>
                    <a:gd name="T10" fmla="*/ 1 w 3"/>
                    <a:gd name="T11" fmla="*/ 1 h 3"/>
                    <a:gd name="T12" fmla="*/ 0 w 3"/>
                    <a:gd name="T13" fmla="*/ 1 h 3"/>
                    <a:gd name="T14" fmla="*/ 0 w 3"/>
                    <a:gd name="T1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3" name="Freeform 1269"/>
                <p:cNvSpPr>
                  <a:spLocks/>
                </p:cNvSpPr>
                <p:nvPr userDrawn="1"/>
              </p:nvSpPr>
              <p:spPr bwMode="auto">
                <a:xfrm>
                  <a:off x="2465" y="2927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0 w 2"/>
                    <a:gd name="T5" fmla="*/ 1 h 1"/>
                    <a:gd name="T6" fmla="*/ 1 w 2"/>
                    <a:gd name="T7" fmla="*/ 1 h 1"/>
                    <a:gd name="T8" fmla="*/ 1 w 2"/>
                    <a:gd name="T9" fmla="*/ 1 h 1"/>
                    <a:gd name="T10" fmla="*/ 1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4" name="Freeform 1270"/>
                <p:cNvSpPr>
                  <a:spLocks/>
                </p:cNvSpPr>
                <p:nvPr userDrawn="1"/>
              </p:nvSpPr>
              <p:spPr bwMode="auto">
                <a:xfrm>
                  <a:off x="2457" y="2916"/>
                  <a:ext cx="8" cy="11"/>
                </a:xfrm>
                <a:custGeom>
                  <a:avLst/>
                  <a:gdLst>
                    <a:gd name="T0" fmla="*/ 0 w 3"/>
                    <a:gd name="T1" fmla="*/ 2 h 4"/>
                    <a:gd name="T2" fmla="*/ 0 w 3"/>
                    <a:gd name="T3" fmla="*/ 3 h 4"/>
                    <a:gd name="T4" fmla="*/ 2 w 3"/>
                    <a:gd name="T5" fmla="*/ 3 h 4"/>
                    <a:gd name="T6" fmla="*/ 3 w 3"/>
                    <a:gd name="T7" fmla="*/ 1 h 4"/>
                    <a:gd name="T8" fmla="*/ 3 w 3"/>
                    <a:gd name="T9" fmla="*/ 1 h 4"/>
                    <a:gd name="T10" fmla="*/ 2 w 3"/>
                    <a:gd name="T11" fmla="*/ 0 h 4"/>
                    <a:gd name="T12" fmla="*/ 1 w 3"/>
                    <a:gd name="T13" fmla="*/ 2 h 4"/>
                    <a:gd name="T14" fmla="*/ 0 w 3"/>
                    <a:gd name="T15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0" y="2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4"/>
                        <a:pt x="1" y="3"/>
                        <a:pt x="2" y="3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5" name="Freeform 1271"/>
                <p:cNvSpPr>
                  <a:spLocks/>
                </p:cNvSpPr>
                <p:nvPr userDrawn="1"/>
              </p:nvSpPr>
              <p:spPr bwMode="auto">
                <a:xfrm>
                  <a:off x="2349" y="2921"/>
                  <a:ext cx="5" cy="6"/>
                </a:xfrm>
                <a:custGeom>
                  <a:avLst/>
                  <a:gdLst>
                    <a:gd name="T0" fmla="*/ 1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6" name="Freeform 1272"/>
                <p:cNvSpPr>
                  <a:spLocks/>
                </p:cNvSpPr>
                <p:nvPr userDrawn="1"/>
              </p:nvSpPr>
              <p:spPr bwMode="auto">
                <a:xfrm>
                  <a:off x="2314" y="2921"/>
                  <a:ext cx="2" cy="6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7" name="Freeform 1273"/>
                <p:cNvSpPr>
                  <a:spLocks/>
                </p:cNvSpPr>
                <p:nvPr userDrawn="1"/>
              </p:nvSpPr>
              <p:spPr bwMode="auto">
                <a:xfrm>
                  <a:off x="2782" y="2918"/>
                  <a:ext cx="8" cy="9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3 w 3"/>
                    <a:gd name="T5" fmla="*/ 1 h 3"/>
                    <a:gd name="T6" fmla="*/ 1 w 3"/>
                    <a:gd name="T7" fmla="*/ 1 h 3"/>
                    <a:gd name="T8" fmla="*/ 0 w 3"/>
                    <a:gd name="T9" fmla="*/ 2 h 3"/>
                    <a:gd name="T10" fmla="*/ 0 w 3"/>
                    <a:gd name="T11" fmla="*/ 3 h 3"/>
                    <a:gd name="T12" fmla="*/ 2 w 3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8" name="Freeform 1274"/>
                <p:cNvSpPr>
                  <a:spLocks/>
                </p:cNvSpPr>
                <p:nvPr userDrawn="1"/>
              </p:nvSpPr>
              <p:spPr bwMode="auto">
                <a:xfrm>
                  <a:off x="2868" y="292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3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3 w 3"/>
                    <a:gd name="T9" fmla="*/ 3 h 3"/>
                    <a:gd name="T10" fmla="*/ 3 w 3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9" name="Freeform 1275"/>
                <p:cNvSpPr>
                  <a:spLocks/>
                </p:cNvSpPr>
                <p:nvPr userDrawn="1"/>
              </p:nvSpPr>
              <p:spPr bwMode="auto">
                <a:xfrm>
                  <a:off x="2422" y="2916"/>
                  <a:ext cx="5" cy="5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0" name="Freeform 1276"/>
                <p:cNvSpPr>
                  <a:spLocks/>
                </p:cNvSpPr>
                <p:nvPr userDrawn="1"/>
              </p:nvSpPr>
              <p:spPr bwMode="auto">
                <a:xfrm>
                  <a:off x="2860" y="2916"/>
                  <a:ext cx="3" cy="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1 h 2"/>
                    <a:gd name="T10" fmla="*/ 1 w 1"/>
                    <a:gd name="T11" fmla="*/ 0 h 2"/>
                    <a:gd name="T12" fmla="*/ 0 w 1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1" name="Freeform 1277"/>
                <p:cNvSpPr>
                  <a:spLocks/>
                </p:cNvSpPr>
                <p:nvPr userDrawn="1"/>
              </p:nvSpPr>
              <p:spPr bwMode="auto">
                <a:xfrm>
                  <a:off x="2817" y="2921"/>
                  <a:ext cx="8" cy="9"/>
                </a:xfrm>
                <a:custGeom>
                  <a:avLst/>
                  <a:gdLst>
                    <a:gd name="T0" fmla="*/ 0 w 3"/>
                    <a:gd name="T1" fmla="*/ 3 h 3"/>
                    <a:gd name="T2" fmla="*/ 2 w 3"/>
                    <a:gd name="T3" fmla="*/ 2 h 3"/>
                    <a:gd name="T4" fmla="*/ 3 w 3"/>
                    <a:gd name="T5" fmla="*/ 1 h 3"/>
                    <a:gd name="T6" fmla="*/ 3 w 3"/>
                    <a:gd name="T7" fmla="*/ 0 h 3"/>
                    <a:gd name="T8" fmla="*/ 2 w 3"/>
                    <a:gd name="T9" fmla="*/ 0 h 3"/>
                    <a:gd name="T10" fmla="*/ 2 w 3"/>
                    <a:gd name="T11" fmla="*/ 0 h 3"/>
                    <a:gd name="T12" fmla="*/ 1 w 3"/>
                    <a:gd name="T13" fmla="*/ 1 h 3"/>
                    <a:gd name="T14" fmla="*/ 0 w 3"/>
                    <a:gd name="T15" fmla="*/ 2 h 3"/>
                    <a:gd name="T16" fmla="*/ 0 w 3"/>
                    <a:gd name="T1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2" name="Freeform 1278"/>
                <p:cNvSpPr>
                  <a:spLocks/>
                </p:cNvSpPr>
                <p:nvPr userDrawn="1"/>
              </p:nvSpPr>
              <p:spPr bwMode="auto">
                <a:xfrm>
                  <a:off x="2763" y="2916"/>
                  <a:ext cx="5" cy="5"/>
                </a:xfrm>
                <a:custGeom>
                  <a:avLst/>
                  <a:gdLst>
                    <a:gd name="T0" fmla="*/ 0 w 5"/>
                    <a:gd name="T1" fmla="*/ 2 h 5"/>
                    <a:gd name="T2" fmla="*/ 3 w 5"/>
                    <a:gd name="T3" fmla="*/ 5 h 5"/>
                    <a:gd name="T4" fmla="*/ 5 w 5"/>
                    <a:gd name="T5" fmla="*/ 5 h 5"/>
                    <a:gd name="T6" fmla="*/ 5 w 5"/>
                    <a:gd name="T7" fmla="*/ 0 h 5"/>
                    <a:gd name="T8" fmla="*/ 3 w 5"/>
                    <a:gd name="T9" fmla="*/ 0 h 5"/>
                    <a:gd name="T10" fmla="*/ 0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0" y="2"/>
                      </a:moveTo>
                      <a:lnTo>
                        <a:pt x="3" y="5"/>
                      </a:lnTo>
                      <a:lnTo>
                        <a:pt x="5" y="5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3" name="Freeform 1279"/>
                <p:cNvSpPr>
                  <a:spLocks/>
                </p:cNvSpPr>
                <p:nvPr userDrawn="1"/>
              </p:nvSpPr>
              <p:spPr bwMode="auto">
                <a:xfrm>
                  <a:off x="2893" y="2918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  <a:gd name="T10" fmla="*/ 1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4" name="Freeform 1280"/>
                <p:cNvSpPr>
                  <a:spLocks/>
                </p:cNvSpPr>
                <p:nvPr userDrawn="1"/>
              </p:nvSpPr>
              <p:spPr bwMode="auto">
                <a:xfrm>
                  <a:off x="3131" y="2916"/>
                  <a:ext cx="19" cy="19"/>
                </a:xfrm>
                <a:custGeom>
                  <a:avLst/>
                  <a:gdLst>
                    <a:gd name="T0" fmla="*/ 3 w 7"/>
                    <a:gd name="T1" fmla="*/ 6 h 7"/>
                    <a:gd name="T2" fmla="*/ 4 w 7"/>
                    <a:gd name="T3" fmla="*/ 4 h 7"/>
                    <a:gd name="T4" fmla="*/ 5 w 7"/>
                    <a:gd name="T5" fmla="*/ 3 h 7"/>
                    <a:gd name="T6" fmla="*/ 7 w 7"/>
                    <a:gd name="T7" fmla="*/ 1 h 7"/>
                    <a:gd name="T8" fmla="*/ 7 w 7"/>
                    <a:gd name="T9" fmla="*/ 1 h 7"/>
                    <a:gd name="T10" fmla="*/ 6 w 7"/>
                    <a:gd name="T11" fmla="*/ 0 h 7"/>
                    <a:gd name="T12" fmla="*/ 4 w 7"/>
                    <a:gd name="T13" fmla="*/ 2 h 7"/>
                    <a:gd name="T14" fmla="*/ 3 w 7"/>
                    <a:gd name="T15" fmla="*/ 3 h 7"/>
                    <a:gd name="T16" fmla="*/ 1 w 7"/>
                    <a:gd name="T17" fmla="*/ 3 h 7"/>
                    <a:gd name="T18" fmla="*/ 1 w 7"/>
                    <a:gd name="T19" fmla="*/ 4 h 7"/>
                    <a:gd name="T20" fmla="*/ 1 w 7"/>
                    <a:gd name="T21" fmla="*/ 6 h 7"/>
                    <a:gd name="T22" fmla="*/ 2 w 7"/>
                    <a:gd name="T23" fmla="*/ 6 h 7"/>
                    <a:gd name="T24" fmla="*/ 3 w 7"/>
                    <a:gd name="T25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7">
                      <a:moveTo>
                        <a:pt x="3" y="6"/>
                      </a:moveTo>
                      <a:cubicBezTo>
                        <a:pt x="4" y="6"/>
                        <a:pt x="3" y="5"/>
                        <a:pt x="4" y="4"/>
                      </a:cubicBezTo>
                      <a:cubicBezTo>
                        <a:pt x="4" y="3"/>
                        <a:pt x="5" y="3"/>
                        <a:pt x="5" y="3"/>
                      </a:cubicBezTo>
                      <a:cubicBezTo>
                        <a:pt x="6" y="2"/>
                        <a:pt x="7" y="2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4" y="2"/>
                        <a:pt x="4" y="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4"/>
                        <a:pt x="2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1" y="6"/>
                        <a:pt x="2" y="6"/>
                        <a:pt x="2" y="6"/>
                      </a:cubicBezTo>
                      <a:cubicBezTo>
                        <a:pt x="3" y="7"/>
                        <a:pt x="3" y="7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5" name="Freeform 1281"/>
                <p:cNvSpPr>
                  <a:spLocks/>
                </p:cNvSpPr>
                <p:nvPr userDrawn="1"/>
              </p:nvSpPr>
              <p:spPr bwMode="auto">
                <a:xfrm>
                  <a:off x="2441" y="2930"/>
                  <a:ext cx="16" cy="22"/>
                </a:xfrm>
                <a:custGeom>
                  <a:avLst/>
                  <a:gdLst>
                    <a:gd name="T0" fmla="*/ 2 w 6"/>
                    <a:gd name="T1" fmla="*/ 8 h 8"/>
                    <a:gd name="T2" fmla="*/ 4 w 6"/>
                    <a:gd name="T3" fmla="*/ 8 h 8"/>
                    <a:gd name="T4" fmla="*/ 4 w 6"/>
                    <a:gd name="T5" fmla="*/ 6 h 8"/>
                    <a:gd name="T6" fmla="*/ 4 w 6"/>
                    <a:gd name="T7" fmla="*/ 5 h 8"/>
                    <a:gd name="T8" fmla="*/ 3 w 6"/>
                    <a:gd name="T9" fmla="*/ 5 h 8"/>
                    <a:gd name="T10" fmla="*/ 1 w 6"/>
                    <a:gd name="T11" fmla="*/ 5 h 8"/>
                    <a:gd name="T12" fmla="*/ 4 w 6"/>
                    <a:gd name="T13" fmla="*/ 3 h 8"/>
                    <a:gd name="T14" fmla="*/ 4 w 6"/>
                    <a:gd name="T15" fmla="*/ 2 h 8"/>
                    <a:gd name="T16" fmla="*/ 6 w 6"/>
                    <a:gd name="T17" fmla="*/ 1 h 8"/>
                    <a:gd name="T18" fmla="*/ 5 w 6"/>
                    <a:gd name="T19" fmla="*/ 0 h 8"/>
                    <a:gd name="T20" fmla="*/ 5 w 6"/>
                    <a:gd name="T21" fmla="*/ 0 h 8"/>
                    <a:gd name="T22" fmla="*/ 3 w 6"/>
                    <a:gd name="T23" fmla="*/ 2 h 8"/>
                    <a:gd name="T24" fmla="*/ 2 w 6"/>
                    <a:gd name="T25" fmla="*/ 2 h 8"/>
                    <a:gd name="T26" fmla="*/ 1 w 6"/>
                    <a:gd name="T27" fmla="*/ 3 h 8"/>
                    <a:gd name="T28" fmla="*/ 0 w 6"/>
                    <a:gd name="T29" fmla="*/ 4 h 8"/>
                    <a:gd name="T30" fmla="*/ 0 w 6"/>
                    <a:gd name="T31" fmla="*/ 5 h 8"/>
                    <a:gd name="T32" fmla="*/ 1 w 6"/>
                    <a:gd name="T33" fmla="*/ 5 h 8"/>
                    <a:gd name="T34" fmla="*/ 2 w 6"/>
                    <a:gd name="T3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" h="8">
                      <a:moveTo>
                        <a:pt x="2" y="8"/>
                      </a:moveTo>
                      <a:cubicBezTo>
                        <a:pt x="3" y="8"/>
                        <a:pt x="4" y="8"/>
                        <a:pt x="4" y="8"/>
                      </a:cubicBezTo>
                      <a:cubicBezTo>
                        <a:pt x="4" y="7"/>
                        <a:pt x="5" y="6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1" y="5"/>
                        <a:pt x="1" y="5"/>
                      </a:cubicBezTo>
                      <a:cubicBezTo>
                        <a:pt x="1" y="3"/>
                        <a:pt x="3" y="4"/>
                        <a:pt x="4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2"/>
                        <a:pt x="6" y="2"/>
                        <a:pt x="6" y="1"/>
                      </a:cubicBezTo>
                      <a:cubicBezTo>
                        <a:pt x="6" y="1"/>
                        <a:pt x="6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1"/>
                        <a:pt x="4" y="2"/>
                        <a:pt x="3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2"/>
                        <a:pt x="1" y="3"/>
                        <a:pt x="1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5"/>
                        <a:pt x="1" y="5"/>
                      </a:cubicBezTo>
                      <a:cubicBezTo>
                        <a:pt x="1" y="6"/>
                        <a:pt x="1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6" name="Rectangle 1282"/>
                <p:cNvSpPr>
                  <a:spLocks noChangeArrowheads="1"/>
                </p:cNvSpPr>
                <p:nvPr userDrawn="1"/>
              </p:nvSpPr>
              <p:spPr bwMode="auto">
                <a:xfrm>
                  <a:off x="2644" y="2930"/>
                  <a:ext cx="3" cy="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7" name="Freeform 1283"/>
                <p:cNvSpPr>
                  <a:spLocks/>
                </p:cNvSpPr>
                <p:nvPr userDrawn="1"/>
              </p:nvSpPr>
              <p:spPr bwMode="auto">
                <a:xfrm>
                  <a:off x="2660" y="2927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  <a:gd name="T10" fmla="*/ 1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8" name="Freeform 1284"/>
                <p:cNvSpPr>
                  <a:spLocks/>
                </p:cNvSpPr>
                <p:nvPr userDrawn="1"/>
              </p:nvSpPr>
              <p:spPr bwMode="auto">
                <a:xfrm>
                  <a:off x="2617" y="2921"/>
                  <a:ext cx="13" cy="14"/>
                </a:xfrm>
                <a:custGeom>
                  <a:avLst/>
                  <a:gdLst>
                    <a:gd name="T0" fmla="*/ 1 w 5"/>
                    <a:gd name="T1" fmla="*/ 5 h 5"/>
                    <a:gd name="T2" fmla="*/ 2 w 5"/>
                    <a:gd name="T3" fmla="*/ 4 h 5"/>
                    <a:gd name="T4" fmla="*/ 3 w 5"/>
                    <a:gd name="T5" fmla="*/ 2 h 5"/>
                    <a:gd name="T6" fmla="*/ 5 w 5"/>
                    <a:gd name="T7" fmla="*/ 1 h 5"/>
                    <a:gd name="T8" fmla="*/ 5 w 5"/>
                    <a:gd name="T9" fmla="*/ 0 h 5"/>
                    <a:gd name="T10" fmla="*/ 4 w 5"/>
                    <a:gd name="T11" fmla="*/ 0 h 5"/>
                    <a:gd name="T12" fmla="*/ 3 w 5"/>
                    <a:gd name="T13" fmla="*/ 0 h 5"/>
                    <a:gd name="T14" fmla="*/ 3 w 5"/>
                    <a:gd name="T15" fmla="*/ 1 h 5"/>
                    <a:gd name="T16" fmla="*/ 1 w 5"/>
                    <a:gd name="T17" fmla="*/ 1 h 5"/>
                    <a:gd name="T18" fmla="*/ 0 w 5"/>
                    <a:gd name="T19" fmla="*/ 2 h 5"/>
                    <a:gd name="T20" fmla="*/ 1 w 5"/>
                    <a:gd name="T2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1" y="5"/>
                      </a:moveTo>
                      <a:cubicBezTo>
                        <a:pt x="1" y="5"/>
                        <a:pt x="2" y="4"/>
                        <a:pt x="2" y="4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4" y="2"/>
                        <a:pt x="5" y="2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2"/>
                        <a:pt x="2" y="1"/>
                        <a:pt x="1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9" name="Freeform 1285"/>
                <p:cNvSpPr>
                  <a:spLocks/>
                </p:cNvSpPr>
                <p:nvPr userDrawn="1"/>
              </p:nvSpPr>
              <p:spPr bwMode="auto">
                <a:xfrm>
                  <a:off x="2457" y="2941"/>
                  <a:ext cx="3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0" name="Freeform 1286"/>
                <p:cNvSpPr>
                  <a:spLocks/>
                </p:cNvSpPr>
                <p:nvPr userDrawn="1"/>
              </p:nvSpPr>
              <p:spPr bwMode="auto">
                <a:xfrm>
                  <a:off x="2652" y="2930"/>
                  <a:ext cx="3" cy="5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  <a:gd name="T8" fmla="*/ 1 w 1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1" name="Freeform 1287"/>
                <p:cNvSpPr>
                  <a:spLocks/>
                </p:cNvSpPr>
                <p:nvPr userDrawn="1"/>
              </p:nvSpPr>
              <p:spPr bwMode="auto">
                <a:xfrm>
                  <a:off x="2549" y="2930"/>
                  <a:ext cx="8" cy="5"/>
                </a:xfrm>
                <a:custGeom>
                  <a:avLst/>
                  <a:gdLst>
                    <a:gd name="T0" fmla="*/ 2 w 3"/>
                    <a:gd name="T1" fmla="*/ 1 h 2"/>
                    <a:gd name="T2" fmla="*/ 2 w 3"/>
                    <a:gd name="T3" fmla="*/ 1 h 2"/>
                    <a:gd name="T4" fmla="*/ 2 w 3"/>
                    <a:gd name="T5" fmla="*/ 0 h 2"/>
                    <a:gd name="T6" fmla="*/ 0 w 3"/>
                    <a:gd name="T7" fmla="*/ 0 h 2"/>
                    <a:gd name="T8" fmla="*/ 0 w 3"/>
                    <a:gd name="T9" fmla="*/ 0 h 2"/>
                    <a:gd name="T10" fmla="*/ 0 w 3"/>
                    <a:gd name="T11" fmla="*/ 1 h 2"/>
                    <a:gd name="T12" fmla="*/ 0 w 3"/>
                    <a:gd name="T13" fmla="*/ 2 h 2"/>
                    <a:gd name="T14" fmla="*/ 2 w 3"/>
                    <a:gd name="T15" fmla="*/ 2 h 2"/>
                    <a:gd name="T16" fmla="*/ 2 w 3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2" name="Freeform 1288"/>
                <p:cNvSpPr>
                  <a:spLocks/>
                </p:cNvSpPr>
                <p:nvPr userDrawn="1"/>
              </p:nvSpPr>
              <p:spPr bwMode="auto">
                <a:xfrm>
                  <a:off x="2633" y="2930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2 h 2"/>
                    <a:gd name="T4" fmla="*/ 2 w 2"/>
                    <a:gd name="T5" fmla="*/ 1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3" name="Freeform 1289"/>
                <p:cNvSpPr>
                  <a:spLocks/>
                </p:cNvSpPr>
                <p:nvPr userDrawn="1"/>
              </p:nvSpPr>
              <p:spPr bwMode="auto">
                <a:xfrm>
                  <a:off x="2806" y="2927"/>
                  <a:ext cx="6" cy="8"/>
                </a:xfrm>
                <a:custGeom>
                  <a:avLst/>
                  <a:gdLst>
                    <a:gd name="T0" fmla="*/ 2 w 2"/>
                    <a:gd name="T1" fmla="*/ 2 h 3"/>
                    <a:gd name="T2" fmla="*/ 2 w 2"/>
                    <a:gd name="T3" fmla="*/ 1 h 3"/>
                    <a:gd name="T4" fmla="*/ 2 w 2"/>
                    <a:gd name="T5" fmla="*/ 0 h 3"/>
                    <a:gd name="T6" fmla="*/ 1 w 2"/>
                    <a:gd name="T7" fmla="*/ 0 h 3"/>
                    <a:gd name="T8" fmla="*/ 0 w 2"/>
                    <a:gd name="T9" fmla="*/ 1 h 3"/>
                    <a:gd name="T10" fmla="*/ 1 w 2"/>
                    <a:gd name="T11" fmla="*/ 3 h 3"/>
                    <a:gd name="T12" fmla="*/ 2 w 2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2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4" name="Freeform 1290"/>
                <p:cNvSpPr>
                  <a:spLocks/>
                </p:cNvSpPr>
                <p:nvPr userDrawn="1"/>
              </p:nvSpPr>
              <p:spPr bwMode="auto">
                <a:xfrm>
                  <a:off x="2939" y="2935"/>
                  <a:ext cx="13" cy="8"/>
                </a:xfrm>
                <a:custGeom>
                  <a:avLst/>
                  <a:gdLst>
                    <a:gd name="T0" fmla="*/ 4 w 5"/>
                    <a:gd name="T1" fmla="*/ 1 h 3"/>
                    <a:gd name="T2" fmla="*/ 1 w 5"/>
                    <a:gd name="T3" fmla="*/ 1 h 3"/>
                    <a:gd name="T4" fmla="*/ 0 w 5"/>
                    <a:gd name="T5" fmla="*/ 2 h 3"/>
                    <a:gd name="T6" fmla="*/ 4 w 5"/>
                    <a:gd name="T7" fmla="*/ 3 h 3"/>
                    <a:gd name="T8" fmla="*/ 4 w 5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4" y="3"/>
                        <a:pt x="4" y="3"/>
                      </a:cubicBezTo>
                      <a:cubicBezTo>
                        <a:pt x="5" y="2"/>
                        <a:pt x="4" y="1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5" name="Freeform 1291"/>
                <p:cNvSpPr>
                  <a:spLocks/>
                </p:cNvSpPr>
                <p:nvPr userDrawn="1"/>
              </p:nvSpPr>
              <p:spPr bwMode="auto">
                <a:xfrm>
                  <a:off x="1691" y="2918"/>
                  <a:ext cx="6" cy="6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6" name="Freeform 1292"/>
                <p:cNvSpPr>
                  <a:spLocks/>
                </p:cNvSpPr>
                <p:nvPr userDrawn="1"/>
              </p:nvSpPr>
              <p:spPr bwMode="auto">
                <a:xfrm>
                  <a:off x="2343" y="2913"/>
                  <a:ext cx="6" cy="3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1 h 1"/>
                    <a:gd name="T10" fmla="*/ 2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7" name="Freeform 1293"/>
                <p:cNvSpPr>
                  <a:spLocks/>
                </p:cNvSpPr>
                <p:nvPr userDrawn="1"/>
              </p:nvSpPr>
              <p:spPr bwMode="auto">
                <a:xfrm>
                  <a:off x="2749" y="2932"/>
                  <a:ext cx="14" cy="11"/>
                </a:xfrm>
                <a:custGeom>
                  <a:avLst/>
                  <a:gdLst>
                    <a:gd name="T0" fmla="*/ 0 w 5"/>
                    <a:gd name="T1" fmla="*/ 3 h 4"/>
                    <a:gd name="T2" fmla="*/ 1 w 5"/>
                    <a:gd name="T3" fmla="*/ 3 h 4"/>
                    <a:gd name="T4" fmla="*/ 1 w 5"/>
                    <a:gd name="T5" fmla="*/ 4 h 4"/>
                    <a:gd name="T6" fmla="*/ 3 w 5"/>
                    <a:gd name="T7" fmla="*/ 3 h 4"/>
                    <a:gd name="T8" fmla="*/ 5 w 5"/>
                    <a:gd name="T9" fmla="*/ 2 h 4"/>
                    <a:gd name="T10" fmla="*/ 4 w 5"/>
                    <a:gd name="T11" fmla="*/ 1 h 4"/>
                    <a:gd name="T12" fmla="*/ 3 w 5"/>
                    <a:gd name="T13" fmla="*/ 1 h 4"/>
                    <a:gd name="T14" fmla="*/ 2 w 5"/>
                    <a:gd name="T15" fmla="*/ 1 h 4"/>
                    <a:gd name="T16" fmla="*/ 0 w 5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4">
                      <a:moveTo>
                        <a:pt x="0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3"/>
                      </a:cubicBezTo>
                      <a:cubicBezTo>
                        <a:pt x="4" y="3"/>
                        <a:pt x="5" y="3"/>
                        <a:pt x="5" y="2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8" name="Freeform 1294"/>
                <p:cNvSpPr>
                  <a:spLocks/>
                </p:cNvSpPr>
                <p:nvPr userDrawn="1"/>
              </p:nvSpPr>
              <p:spPr bwMode="auto">
                <a:xfrm>
                  <a:off x="2766" y="2927"/>
                  <a:ext cx="13" cy="19"/>
                </a:xfrm>
                <a:custGeom>
                  <a:avLst/>
                  <a:gdLst>
                    <a:gd name="T0" fmla="*/ 4 w 5"/>
                    <a:gd name="T1" fmla="*/ 5 h 7"/>
                    <a:gd name="T2" fmla="*/ 5 w 5"/>
                    <a:gd name="T3" fmla="*/ 4 h 7"/>
                    <a:gd name="T4" fmla="*/ 4 w 5"/>
                    <a:gd name="T5" fmla="*/ 2 h 7"/>
                    <a:gd name="T6" fmla="*/ 3 w 5"/>
                    <a:gd name="T7" fmla="*/ 1 h 7"/>
                    <a:gd name="T8" fmla="*/ 3 w 5"/>
                    <a:gd name="T9" fmla="*/ 0 h 7"/>
                    <a:gd name="T10" fmla="*/ 2 w 5"/>
                    <a:gd name="T11" fmla="*/ 1 h 7"/>
                    <a:gd name="T12" fmla="*/ 2 w 5"/>
                    <a:gd name="T13" fmla="*/ 4 h 7"/>
                    <a:gd name="T14" fmla="*/ 0 w 5"/>
                    <a:gd name="T15" fmla="*/ 5 h 7"/>
                    <a:gd name="T16" fmla="*/ 1 w 5"/>
                    <a:gd name="T17" fmla="*/ 6 h 7"/>
                    <a:gd name="T18" fmla="*/ 2 w 5"/>
                    <a:gd name="T19" fmla="*/ 7 h 7"/>
                    <a:gd name="T20" fmla="*/ 4 w 5"/>
                    <a:gd name="T21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7">
                      <a:moveTo>
                        <a:pt x="4" y="5"/>
                      </a:move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3" y="2"/>
                        <a:pt x="4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1" y="2"/>
                        <a:pt x="2" y="3"/>
                        <a:pt x="2" y="4"/>
                      </a:cubicBezTo>
                      <a:cubicBezTo>
                        <a:pt x="2" y="4"/>
                        <a:pt x="0" y="4"/>
                        <a:pt x="0" y="5"/>
                      </a:cubicBezTo>
                      <a:cubicBezTo>
                        <a:pt x="0" y="6"/>
                        <a:pt x="0" y="6"/>
                        <a:pt x="1" y="6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3" y="6"/>
                        <a:pt x="3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9" name="Freeform 1295"/>
                <p:cNvSpPr>
                  <a:spLocks/>
                </p:cNvSpPr>
                <p:nvPr userDrawn="1"/>
              </p:nvSpPr>
              <p:spPr bwMode="auto">
                <a:xfrm>
                  <a:off x="2370" y="2927"/>
                  <a:ext cx="9" cy="8"/>
                </a:xfrm>
                <a:custGeom>
                  <a:avLst/>
                  <a:gdLst>
                    <a:gd name="T0" fmla="*/ 0 w 3"/>
                    <a:gd name="T1" fmla="*/ 2 h 3"/>
                    <a:gd name="T2" fmla="*/ 1 w 3"/>
                    <a:gd name="T3" fmla="*/ 2 h 3"/>
                    <a:gd name="T4" fmla="*/ 3 w 3"/>
                    <a:gd name="T5" fmla="*/ 1 h 3"/>
                    <a:gd name="T6" fmla="*/ 3 w 3"/>
                    <a:gd name="T7" fmla="*/ 0 h 3"/>
                    <a:gd name="T8" fmla="*/ 2 w 3"/>
                    <a:gd name="T9" fmla="*/ 0 h 3"/>
                    <a:gd name="T10" fmla="*/ 0 w 3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0" y="2"/>
                      </a:moveTo>
                      <a:cubicBezTo>
                        <a:pt x="0" y="3"/>
                        <a:pt x="1" y="3"/>
                        <a:pt x="1" y="2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0" name="Freeform 1296"/>
                <p:cNvSpPr>
                  <a:spLocks/>
                </p:cNvSpPr>
                <p:nvPr userDrawn="1"/>
              </p:nvSpPr>
              <p:spPr bwMode="auto">
                <a:xfrm>
                  <a:off x="1951" y="2921"/>
                  <a:ext cx="3" cy="6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1" name="Freeform 1297"/>
                <p:cNvSpPr>
                  <a:spLocks/>
                </p:cNvSpPr>
                <p:nvPr userDrawn="1"/>
              </p:nvSpPr>
              <p:spPr bwMode="auto">
                <a:xfrm>
                  <a:off x="2422" y="2935"/>
                  <a:ext cx="11" cy="19"/>
                </a:xfrm>
                <a:custGeom>
                  <a:avLst/>
                  <a:gdLst>
                    <a:gd name="T0" fmla="*/ 2 w 4"/>
                    <a:gd name="T1" fmla="*/ 7 h 7"/>
                    <a:gd name="T2" fmla="*/ 3 w 4"/>
                    <a:gd name="T3" fmla="*/ 7 h 7"/>
                    <a:gd name="T4" fmla="*/ 3 w 4"/>
                    <a:gd name="T5" fmla="*/ 7 h 7"/>
                    <a:gd name="T6" fmla="*/ 4 w 4"/>
                    <a:gd name="T7" fmla="*/ 4 h 7"/>
                    <a:gd name="T8" fmla="*/ 3 w 4"/>
                    <a:gd name="T9" fmla="*/ 2 h 7"/>
                    <a:gd name="T10" fmla="*/ 2 w 4"/>
                    <a:gd name="T11" fmla="*/ 1 h 7"/>
                    <a:gd name="T12" fmla="*/ 1 w 4"/>
                    <a:gd name="T13" fmla="*/ 0 h 7"/>
                    <a:gd name="T14" fmla="*/ 1 w 4"/>
                    <a:gd name="T15" fmla="*/ 0 h 7"/>
                    <a:gd name="T16" fmla="*/ 0 w 4"/>
                    <a:gd name="T17" fmla="*/ 0 h 7"/>
                    <a:gd name="T18" fmla="*/ 0 w 4"/>
                    <a:gd name="T19" fmla="*/ 0 h 7"/>
                    <a:gd name="T20" fmla="*/ 2 w 4"/>
                    <a:gd name="T21" fmla="*/ 3 h 7"/>
                    <a:gd name="T22" fmla="*/ 2 w 4"/>
                    <a:gd name="T23" fmla="*/ 4 h 7"/>
                    <a:gd name="T24" fmla="*/ 2 w 4"/>
                    <a:gd name="T2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" h="7">
                      <a:moveTo>
                        <a:pt x="2" y="7"/>
                      </a:move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4" y="3"/>
                        <a:pt x="4" y="3"/>
                        <a:pt x="3" y="2"/>
                      </a:cubicBezTo>
                      <a:cubicBezTo>
                        <a:pt x="3" y="2"/>
                        <a:pt x="3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2" y="4"/>
                      </a:cubicBezTo>
                      <a:cubicBezTo>
                        <a:pt x="2" y="5"/>
                        <a:pt x="1" y="6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2" name="Freeform 1298"/>
                <p:cNvSpPr>
                  <a:spLocks/>
                </p:cNvSpPr>
                <p:nvPr userDrawn="1"/>
              </p:nvSpPr>
              <p:spPr bwMode="auto">
                <a:xfrm>
                  <a:off x="2224" y="2918"/>
                  <a:ext cx="11" cy="9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3 w 4"/>
                    <a:gd name="T5" fmla="*/ 0 h 3"/>
                    <a:gd name="T6" fmla="*/ 2 w 4"/>
                    <a:gd name="T7" fmla="*/ 0 h 3"/>
                    <a:gd name="T8" fmla="*/ 1 w 4"/>
                    <a:gd name="T9" fmla="*/ 1 h 3"/>
                    <a:gd name="T10" fmla="*/ 0 w 4"/>
                    <a:gd name="T11" fmla="*/ 2 h 3"/>
                    <a:gd name="T12" fmla="*/ 1 w 4"/>
                    <a:gd name="T13" fmla="*/ 2 h 3"/>
                    <a:gd name="T14" fmla="*/ 3 w 4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4" y="1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3" name="Freeform 1299"/>
                <p:cNvSpPr>
                  <a:spLocks/>
                </p:cNvSpPr>
                <p:nvPr userDrawn="1"/>
              </p:nvSpPr>
              <p:spPr bwMode="auto">
                <a:xfrm>
                  <a:off x="2135" y="2921"/>
                  <a:ext cx="5" cy="6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1 w 2"/>
                    <a:gd name="T5" fmla="*/ 0 h 2"/>
                    <a:gd name="T6" fmla="*/ 1 w 2"/>
                    <a:gd name="T7" fmla="*/ 0 h 2"/>
                    <a:gd name="T8" fmla="*/ 1 w 2"/>
                    <a:gd name="T9" fmla="*/ 1 h 2"/>
                    <a:gd name="T10" fmla="*/ 2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2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4" name="Freeform 1300"/>
                <p:cNvSpPr>
                  <a:spLocks/>
                </p:cNvSpPr>
                <p:nvPr userDrawn="1"/>
              </p:nvSpPr>
              <p:spPr bwMode="auto">
                <a:xfrm>
                  <a:off x="1672" y="2921"/>
                  <a:ext cx="6" cy="3"/>
                </a:xfrm>
                <a:custGeom>
                  <a:avLst/>
                  <a:gdLst>
                    <a:gd name="T0" fmla="*/ 0 w 2"/>
                    <a:gd name="T1" fmla="*/ 1 h 1"/>
                    <a:gd name="T2" fmla="*/ 1 w 2"/>
                    <a:gd name="T3" fmla="*/ 1 h 1"/>
                    <a:gd name="T4" fmla="*/ 2 w 2"/>
                    <a:gd name="T5" fmla="*/ 1 h 1"/>
                    <a:gd name="T6" fmla="*/ 1 w 2"/>
                    <a:gd name="T7" fmla="*/ 0 h 1"/>
                    <a:gd name="T8" fmla="*/ 1 w 2"/>
                    <a:gd name="T9" fmla="*/ 0 h 1"/>
                    <a:gd name="T10" fmla="*/ 0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5" name="Rectangle 1301"/>
                <p:cNvSpPr>
                  <a:spLocks noChangeArrowheads="1"/>
                </p:cNvSpPr>
                <p:nvPr userDrawn="1"/>
              </p:nvSpPr>
              <p:spPr bwMode="auto">
                <a:xfrm>
                  <a:off x="1710" y="2921"/>
                  <a:ext cx="1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6" name="Freeform 1302"/>
                <p:cNvSpPr>
                  <a:spLocks/>
                </p:cNvSpPr>
                <p:nvPr userDrawn="1"/>
              </p:nvSpPr>
              <p:spPr bwMode="auto">
                <a:xfrm>
                  <a:off x="1778" y="2921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7" name="Freeform 1303"/>
                <p:cNvSpPr>
                  <a:spLocks/>
                </p:cNvSpPr>
                <p:nvPr userDrawn="1"/>
              </p:nvSpPr>
              <p:spPr bwMode="auto">
                <a:xfrm>
                  <a:off x="2920" y="2932"/>
                  <a:ext cx="19" cy="11"/>
                </a:xfrm>
                <a:custGeom>
                  <a:avLst/>
                  <a:gdLst>
                    <a:gd name="T0" fmla="*/ 6 w 7"/>
                    <a:gd name="T1" fmla="*/ 0 h 4"/>
                    <a:gd name="T2" fmla="*/ 5 w 7"/>
                    <a:gd name="T3" fmla="*/ 1 h 4"/>
                    <a:gd name="T4" fmla="*/ 3 w 7"/>
                    <a:gd name="T5" fmla="*/ 1 h 4"/>
                    <a:gd name="T6" fmla="*/ 2 w 7"/>
                    <a:gd name="T7" fmla="*/ 0 h 4"/>
                    <a:gd name="T8" fmla="*/ 1 w 7"/>
                    <a:gd name="T9" fmla="*/ 1 h 4"/>
                    <a:gd name="T10" fmla="*/ 2 w 7"/>
                    <a:gd name="T11" fmla="*/ 2 h 4"/>
                    <a:gd name="T12" fmla="*/ 3 w 7"/>
                    <a:gd name="T13" fmla="*/ 3 h 4"/>
                    <a:gd name="T14" fmla="*/ 5 w 7"/>
                    <a:gd name="T15" fmla="*/ 3 h 4"/>
                    <a:gd name="T16" fmla="*/ 6 w 7"/>
                    <a:gd name="T17" fmla="*/ 2 h 4"/>
                    <a:gd name="T18" fmla="*/ 7 w 7"/>
                    <a:gd name="T19" fmla="*/ 1 h 4"/>
                    <a:gd name="T20" fmla="*/ 6 w 7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4">
                      <a:moveTo>
                        <a:pt x="6" y="0"/>
                      </a:moveTo>
                      <a:cubicBezTo>
                        <a:pt x="5" y="0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4" y="3"/>
                        <a:pt x="4" y="4"/>
                        <a:pt x="5" y="3"/>
                      </a:cubicBezTo>
                      <a:cubicBezTo>
                        <a:pt x="5" y="3"/>
                        <a:pt x="5" y="2"/>
                        <a:pt x="6" y="2"/>
                      </a:cubicBezTo>
                      <a:cubicBezTo>
                        <a:pt x="6" y="2"/>
                        <a:pt x="7" y="2"/>
                        <a:pt x="7" y="1"/>
                      </a:cubicBezTo>
                      <a:cubicBezTo>
                        <a:pt x="7" y="0"/>
                        <a:pt x="6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8" name="Freeform 1304"/>
                <p:cNvSpPr>
                  <a:spLocks/>
                </p:cNvSpPr>
                <p:nvPr userDrawn="1"/>
              </p:nvSpPr>
              <p:spPr bwMode="auto">
                <a:xfrm>
                  <a:off x="2235" y="2927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2 w 2"/>
                    <a:gd name="T5" fmla="*/ 1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2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9" name="Freeform 1305"/>
                <p:cNvSpPr>
                  <a:spLocks/>
                </p:cNvSpPr>
                <p:nvPr userDrawn="1"/>
              </p:nvSpPr>
              <p:spPr bwMode="auto">
                <a:xfrm>
                  <a:off x="2398" y="2938"/>
                  <a:ext cx="10" cy="14"/>
                </a:xfrm>
                <a:custGeom>
                  <a:avLst/>
                  <a:gdLst>
                    <a:gd name="T0" fmla="*/ 1 w 4"/>
                    <a:gd name="T1" fmla="*/ 4 h 5"/>
                    <a:gd name="T2" fmla="*/ 2 w 4"/>
                    <a:gd name="T3" fmla="*/ 4 h 5"/>
                    <a:gd name="T4" fmla="*/ 4 w 4"/>
                    <a:gd name="T5" fmla="*/ 4 h 5"/>
                    <a:gd name="T6" fmla="*/ 3 w 4"/>
                    <a:gd name="T7" fmla="*/ 2 h 5"/>
                    <a:gd name="T8" fmla="*/ 4 w 4"/>
                    <a:gd name="T9" fmla="*/ 1 h 5"/>
                    <a:gd name="T10" fmla="*/ 4 w 4"/>
                    <a:gd name="T11" fmla="*/ 0 h 5"/>
                    <a:gd name="T12" fmla="*/ 3 w 4"/>
                    <a:gd name="T13" fmla="*/ 0 h 5"/>
                    <a:gd name="T14" fmla="*/ 2 w 4"/>
                    <a:gd name="T15" fmla="*/ 1 h 5"/>
                    <a:gd name="T16" fmla="*/ 1 w 4"/>
                    <a:gd name="T17" fmla="*/ 2 h 5"/>
                    <a:gd name="T18" fmla="*/ 1 w 4"/>
                    <a:gd name="T1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5">
                      <a:moveTo>
                        <a:pt x="1" y="4"/>
                      </a:moveTo>
                      <a:cubicBezTo>
                        <a:pt x="1" y="5"/>
                        <a:pt x="2" y="5"/>
                        <a:pt x="2" y="4"/>
                      </a:cubicBezTo>
                      <a:cubicBezTo>
                        <a:pt x="3" y="4"/>
                        <a:pt x="3" y="4"/>
                        <a:pt x="4" y="4"/>
                      </a:cubicBezTo>
                      <a:cubicBezTo>
                        <a:pt x="4" y="3"/>
                        <a:pt x="3" y="3"/>
                        <a:pt x="3" y="2"/>
                      </a:cubicBezTo>
                      <a:cubicBezTo>
                        <a:pt x="3" y="1"/>
                        <a:pt x="4" y="1"/>
                        <a:pt x="4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0" name="Freeform 1306"/>
                <p:cNvSpPr>
                  <a:spLocks/>
                </p:cNvSpPr>
                <p:nvPr userDrawn="1"/>
              </p:nvSpPr>
              <p:spPr bwMode="auto">
                <a:xfrm>
                  <a:off x="2170" y="2927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1" name="Freeform 1307"/>
                <p:cNvSpPr>
                  <a:spLocks/>
                </p:cNvSpPr>
                <p:nvPr userDrawn="1"/>
              </p:nvSpPr>
              <p:spPr bwMode="auto">
                <a:xfrm>
                  <a:off x="2146" y="2927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2" name="Freeform 1308"/>
                <p:cNvSpPr>
                  <a:spLocks/>
                </p:cNvSpPr>
                <p:nvPr userDrawn="1"/>
              </p:nvSpPr>
              <p:spPr bwMode="auto">
                <a:xfrm>
                  <a:off x="2122" y="2924"/>
                  <a:ext cx="10" cy="11"/>
                </a:xfrm>
                <a:custGeom>
                  <a:avLst/>
                  <a:gdLst>
                    <a:gd name="T0" fmla="*/ 4 w 4"/>
                    <a:gd name="T1" fmla="*/ 3 h 4"/>
                    <a:gd name="T2" fmla="*/ 3 w 4"/>
                    <a:gd name="T3" fmla="*/ 1 h 4"/>
                    <a:gd name="T4" fmla="*/ 1 w 4"/>
                    <a:gd name="T5" fmla="*/ 1 h 4"/>
                    <a:gd name="T6" fmla="*/ 1 w 4"/>
                    <a:gd name="T7" fmla="*/ 1 h 4"/>
                    <a:gd name="T8" fmla="*/ 1 w 4"/>
                    <a:gd name="T9" fmla="*/ 1 h 4"/>
                    <a:gd name="T10" fmla="*/ 2 w 4"/>
                    <a:gd name="T11" fmla="*/ 3 h 4"/>
                    <a:gd name="T12" fmla="*/ 3 w 4"/>
                    <a:gd name="T13" fmla="*/ 4 h 4"/>
                    <a:gd name="T14" fmla="*/ 4 w 4"/>
                    <a:gd name="T15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2"/>
                        <a:pt x="3" y="2"/>
                        <a:pt x="3" y="1"/>
                      </a:cubicBezTo>
                      <a:cubicBezTo>
                        <a:pt x="2" y="1"/>
                        <a:pt x="2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1" y="2"/>
                        <a:pt x="2" y="3"/>
                      </a:cubicBezTo>
                      <a:cubicBezTo>
                        <a:pt x="2" y="3"/>
                        <a:pt x="2" y="4"/>
                        <a:pt x="3" y="4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3" name="Freeform 1309"/>
                <p:cNvSpPr>
                  <a:spLocks/>
                </p:cNvSpPr>
                <p:nvPr userDrawn="1"/>
              </p:nvSpPr>
              <p:spPr bwMode="auto">
                <a:xfrm>
                  <a:off x="2977" y="2935"/>
                  <a:ext cx="2" cy="3"/>
                </a:xfrm>
                <a:custGeom>
                  <a:avLst/>
                  <a:gdLst>
                    <a:gd name="T0" fmla="*/ 2 w 2"/>
                    <a:gd name="T1" fmla="*/ 0 h 3"/>
                    <a:gd name="T2" fmla="*/ 0 w 2"/>
                    <a:gd name="T3" fmla="*/ 0 h 3"/>
                    <a:gd name="T4" fmla="*/ 0 w 2"/>
                    <a:gd name="T5" fmla="*/ 0 h 3"/>
                    <a:gd name="T6" fmla="*/ 0 w 2"/>
                    <a:gd name="T7" fmla="*/ 3 h 3"/>
                    <a:gd name="T8" fmla="*/ 2 w 2"/>
                    <a:gd name="T9" fmla="*/ 3 h 3"/>
                    <a:gd name="T10" fmla="*/ 2 w 2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" y="3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4" name="Freeform 1310"/>
                <p:cNvSpPr>
                  <a:spLocks/>
                </p:cNvSpPr>
                <p:nvPr userDrawn="1"/>
              </p:nvSpPr>
              <p:spPr bwMode="auto">
                <a:xfrm>
                  <a:off x="2270" y="2913"/>
                  <a:ext cx="6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0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5" name="Freeform 1311"/>
                <p:cNvSpPr>
                  <a:spLocks/>
                </p:cNvSpPr>
                <p:nvPr userDrawn="1"/>
              </p:nvSpPr>
              <p:spPr bwMode="auto">
                <a:xfrm>
                  <a:off x="2687" y="2913"/>
                  <a:ext cx="8" cy="8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2 w 3"/>
                    <a:gd name="T5" fmla="*/ 0 h 3"/>
                    <a:gd name="T6" fmla="*/ 0 w 3"/>
                    <a:gd name="T7" fmla="*/ 1 h 3"/>
                    <a:gd name="T8" fmla="*/ 0 w 3"/>
                    <a:gd name="T9" fmla="*/ 2 h 3"/>
                    <a:gd name="T10" fmla="*/ 0 w 3"/>
                    <a:gd name="T11" fmla="*/ 3 h 3"/>
                    <a:gd name="T12" fmla="*/ 2 w 3"/>
                    <a:gd name="T13" fmla="*/ 2 h 3"/>
                    <a:gd name="T14" fmla="*/ 3 w 3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6" name="Freeform 1312"/>
                <p:cNvSpPr>
                  <a:spLocks/>
                </p:cNvSpPr>
                <p:nvPr userDrawn="1"/>
              </p:nvSpPr>
              <p:spPr bwMode="auto">
                <a:xfrm>
                  <a:off x="2241" y="2910"/>
                  <a:ext cx="5" cy="3"/>
                </a:xfrm>
                <a:custGeom>
                  <a:avLst/>
                  <a:gdLst>
                    <a:gd name="T0" fmla="*/ 2 w 2"/>
                    <a:gd name="T1" fmla="*/ 0 h 1"/>
                    <a:gd name="T2" fmla="*/ 1 w 2"/>
                    <a:gd name="T3" fmla="*/ 0 h 1"/>
                    <a:gd name="T4" fmla="*/ 2 w 2"/>
                    <a:gd name="T5" fmla="*/ 1 h 1"/>
                    <a:gd name="T6" fmla="*/ 2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7" name="Freeform 1313"/>
                <p:cNvSpPr>
                  <a:spLocks/>
                </p:cNvSpPr>
                <p:nvPr userDrawn="1"/>
              </p:nvSpPr>
              <p:spPr bwMode="auto">
                <a:xfrm>
                  <a:off x="3088" y="2907"/>
                  <a:ext cx="5" cy="6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1 w 2"/>
                    <a:gd name="T5" fmla="*/ 0 h 2"/>
                    <a:gd name="T6" fmla="*/ 1 w 2"/>
                    <a:gd name="T7" fmla="*/ 1 h 2"/>
                    <a:gd name="T8" fmla="*/ 1 w 2"/>
                    <a:gd name="T9" fmla="*/ 2 h 2"/>
                    <a:gd name="T10" fmla="*/ 2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8" name="Freeform 1314"/>
                <p:cNvSpPr>
                  <a:spLocks/>
                </p:cNvSpPr>
                <p:nvPr userDrawn="1"/>
              </p:nvSpPr>
              <p:spPr bwMode="auto">
                <a:xfrm>
                  <a:off x="2609" y="2916"/>
                  <a:ext cx="5" cy="5"/>
                </a:xfrm>
                <a:custGeom>
                  <a:avLst/>
                  <a:gdLst>
                    <a:gd name="T0" fmla="*/ 0 w 2"/>
                    <a:gd name="T1" fmla="*/ 2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0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1" y="2"/>
                        <a:pt x="2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9" name="Freeform 1315"/>
                <p:cNvSpPr>
                  <a:spLocks/>
                </p:cNvSpPr>
                <p:nvPr userDrawn="1"/>
              </p:nvSpPr>
              <p:spPr bwMode="auto">
                <a:xfrm>
                  <a:off x="3361" y="2927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1 h 2"/>
                    <a:gd name="T4" fmla="*/ 2 w 2"/>
                    <a:gd name="T5" fmla="*/ 2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0" name="Freeform 1316"/>
                <p:cNvSpPr>
                  <a:spLocks/>
                </p:cNvSpPr>
                <p:nvPr userDrawn="1"/>
              </p:nvSpPr>
              <p:spPr bwMode="auto">
                <a:xfrm>
                  <a:off x="2514" y="2924"/>
                  <a:ext cx="8" cy="8"/>
                </a:xfrm>
                <a:custGeom>
                  <a:avLst/>
                  <a:gdLst>
                    <a:gd name="T0" fmla="*/ 2 w 3"/>
                    <a:gd name="T1" fmla="*/ 2 h 3"/>
                    <a:gd name="T2" fmla="*/ 2 w 3"/>
                    <a:gd name="T3" fmla="*/ 0 h 3"/>
                    <a:gd name="T4" fmla="*/ 1 w 3"/>
                    <a:gd name="T5" fmla="*/ 0 h 3"/>
                    <a:gd name="T6" fmla="*/ 0 w 3"/>
                    <a:gd name="T7" fmla="*/ 0 h 3"/>
                    <a:gd name="T8" fmla="*/ 2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3" y="2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3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1" name="Freeform 1317"/>
                <p:cNvSpPr>
                  <a:spLocks/>
                </p:cNvSpPr>
                <p:nvPr userDrawn="1"/>
              </p:nvSpPr>
              <p:spPr bwMode="auto">
                <a:xfrm>
                  <a:off x="2996" y="2932"/>
                  <a:ext cx="8" cy="11"/>
                </a:xfrm>
                <a:custGeom>
                  <a:avLst/>
                  <a:gdLst>
                    <a:gd name="T0" fmla="*/ 1 w 3"/>
                    <a:gd name="T1" fmla="*/ 2 h 4"/>
                    <a:gd name="T2" fmla="*/ 1 w 3"/>
                    <a:gd name="T3" fmla="*/ 3 h 4"/>
                    <a:gd name="T4" fmla="*/ 2 w 3"/>
                    <a:gd name="T5" fmla="*/ 3 h 4"/>
                    <a:gd name="T6" fmla="*/ 3 w 3"/>
                    <a:gd name="T7" fmla="*/ 1 h 4"/>
                    <a:gd name="T8" fmla="*/ 2 w 3"/>
                    <a:gd name="T9" fmla="*/ 0 h 4"/>
                    <a:gd name="T10" fmla="*/ 1 w 3"/>
                    <a:gd name="T11" fmla="*/ 1 h 4"/>
                    <a:gd name="T12" fmla="*/ 1 w 3"/>
                    <a:gd name="T1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4">
                      <a:moveTo>
                        <a:pt x="1" y="2"/>
                      </a:moveTo>
                      <a:cubicBezTo>
                        <a:pt x="1" y="2"/>
                        <a:pt x="0" y="3"/>
                        <a:pt x="1" y="3"/>
                      </a:cubicBez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2" name="Freeform 1318"/>
                <p:cNvSpPr>
                  <a:spLocks/>
                </p:cNvSpPr>
                <p:nvPr userDrawn="1"/>
              </p:nvSpPr>
              <p:spPr bwMode="auto">
                <a:xfrm>
                  <a:off x="2933" y="2913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3" name="Freeform 1319"/>
                <p:cNvSpPr>
                  <a:spLocks/>
                </p:cNvSpPr>
                <p:nvPr userDrawn="1"/>
              </p:nvSpPr>
              <p:spPr bwMode="auto">
                <a:xfrm>
                  <a:off x="2595" y="2916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1 w 2"/>
                    <a:gd name="T7" fmla="*/ 2 h 2"/>
                    <a:gd name="T8" fmla="*/ 2 w 2"/>
                    <a:gd name="T9" fmla="*/ 1 h 2"/>
                    <a:gd name="T10" fmla="*/ 1 w 2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4" name="Freeform 1320"/>
                <p:cNvSpPr>
                  <a:spLocks/>
                </p:cNvSpPr>
                <p:nvPr userDrawn="1"/>
              </p:nvSpPr>
              <p:spPr bwMode="auto">
                <a:xfrm>
                  <a:off x="3301" y="2907"/>
                  <a:ext cx="9" cy="6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5" name="Freeform 1321"/>
                <p:cNvSpPr>
                  <a:spLocks/>
                </p:cNvSpPr>
                <p:nvPr userDrawn="1"/>
              </p:nvSpPr>
              <p:spPr bwMode="auto">
                <a:xfrm>
                  <a:off x="3063" y="2907"/>
                  <a:ext cx="3" cy="6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2 h 2"/>
                    <a:gd name="T4" fmla="*/ 1 w 1"/>
                    <a:gd name="T5" fmla="*/ 1 h 2"/>
                    <a:gd name="T6" fmla="*/ 1 w 1"/>
                    <a:gd name="T7" fmla="*/ 0 h 2"/>
                    <a:gd name="T8" fmla="*/ 0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6" name="Freeform 1322"/>
                <p:cNvSpPr>
                  <a:spLocks/>
                </p:cNvSpPr>
                <p:nvPr userDrawn="1"/>
              </p:nvSpPr>
              <p:spPr bwMode="auto">
                <a:xfrm>
                  <a:off x="2481" y="2921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1 w 2"/>
                    <a:gd name="T5" fmla="*/ 1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2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7" name="Freeform 1323"/>
                <p:cNvSpPr>
                  <a:spLocks/>
                </p:cNvSpPr>
                <p:nvPr userDrawn="1"/>
              </p:nvSpPr>
              <p:spPr bwMode="auto">
                <a:xfrm>
                  <a:off x="2730" y="2913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  <a:gd name="T10" fmla="*/ 0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8" name="Freeform 1324"/>
                <p:cNvSpPr>
                  <a:spLocks/>
                </p:cNvSpPr>
                <p:nvPr userDrawn="1"/>
              </p:nvSpPr>
              <p:spPr bwMode="auto">
                <a:xfrm>
                  <a:off x="3266" y="2930"/>
                  <a:ext cx="22" cy="16"/>
                </a:xfrm>
                <a:custGeom>
                  <a:avLst/>
                  <a:gdLst>
                    <a:gd name="T0" fmla="*/ 5 w 8"/>
                    <a:gd name="T1" fmla="*/ 2 h 6"/>
                    <a:gd name="T2" fmla="*/ 3 w 8"/>
                    <a:gd name="T3" fmla="*/ 1 h 6"/>
                    <a:gd name="T4" fmla="*/ 2 w 8"/>
                    <a:gd name="T5" fmla="*/ 1 h 6"/>
                    <a:gd name="T6" fmla="*/ 3 w 8"/>
                    <a:gd name="T7" fmla="*/ 2 h 6"/>
                    <a:gd name="T8" fmla="*/ 3 w 8"/>
                    <a:gd name="T9" fmla="*/ 4 h 6"/>
                    <a:gd name="T10" fmla="*/ 3 w 8"/>
                    <a:gd name="T11" fmla="*/ 5 h 6"/>
                    <a:gd name="T12" fmla="*/ 1 w 8"/>
                    <a:gd name="T13" fmla="*/ 4 h 6"/>
                    <a:gd name="T14" fmla="*/ 0 w 8"/>
                    <a:gd name="T15" fmla="*/ 4 h 6"/>
                    <a:gd name="T16" fmla="*/ 1 w 8"/>
                    <a:gd name="T17" fmla="*/ 5 h 6"/>
                    <a:gd name="T18" fmla="*/ 2 w 8"/>
                    <a:gd name="T19" fmla="*/ 6 h 6"/>
                    <a:gd name="T20" fmla="*/ 3 w 8"/>
                    <a:gd name="T21" fmla="*/ 6 h 6"/>
                    <a:gd name="T22" fmla="*/ 4 w 8"/>
                    <a:gd name="T23" fmla="*/ 5 h 6"/>
                    <a:gd name="T24" fmla="*/ 5 w 8"/>
                    <a:gd name="T25" fmla="*/ 4 h 6"/>
                    <a:gd name="T26" fmla="*/ 5 w 8"/>
                    <a:gd name="T27" fmla="*/ 2 h 6"/>
                    <a:gd name="T28" fmla="*/ 7 w 8"/>
                    <a:gd name="T29" fmla="*/ 2 h 6"/>
                    <a:gd name="T30" fmla="*/ 8 w 8"/>
                    <a:gd name="T31" fmla="*/ 1 h 6"/>
                    <a:gd name="T32" fmla="*/ 7 w 8"/>
                    <a:gd name="T33" fmla="*/ 0 h 6"/>
                    <a:gd name="T34" fmla="*/ 6 w 8"/>
                    <a:gd name="T35" fmla="*/ 0 h 6"/>
                    <a:gd name="T36" fmla="*/ 5 w 8"/>
                    <a:gd name="T37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" h="6">
                      <a:moveTo>
                        <a:pt x="5" y="2"/>
                      </a:moveTo>
                      <a:cubicBezTo>
                        <a:pt x="4" y="2"/>
                        <a:pt x="4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2"/>
                        <a:pt x="3" y="2"/>
                      </a:cubicBezTo>
                      <a:cubicBezTo>
                        <a:pt x="3" y="3"/>
                        <a:pt x="4" y="4"/>
                        <a:pt x="3" y="4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2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3" y="5"/>
                        <a:pt x="4" y="5"/>
                      </a:cubicBezTo>
                      <a:cubicBezTo>
                        <a:pt x="4" y="5"/>
                        <a:pt x="5" y="5"/>
                        <a:pt x="5" y="4"/>
                      </a:cubicBezTo>
                      <a:cubicBezTo>
                        <a:pt x="5" y="4"/>
                        <a:pt x="5" y="3"/>
                        <a:pt x="5" y="2"/>
                      </a:cubicBezTo>
                      <a:cubicBezTo>
                        <a:pt x="6" y="2"/>
                        <a:pt x="7" y="2"/>
                        <a:pt x="7" y="2"/>
                      </a:cubicBezTo>
                      <a:cubicBezTo>
                        <a:pt x="7" y="2"/>
                        <a:pt x="8" y="1"/>
                        <a:pt x="8" y="1"/>
                      </a:cubicBezTo>
                      <a:cubicBezTo>
                        <a:pt x="8" y="1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5" y="0"/>
                        <a:pt x="6" y="1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9" name="Freeform 1325"/>
                <p:cNvSpPr>
                  <a:spLocks/>
                </p:cNvSpPr>
                <p:nvPr userDrawn="1"/>
              </p:nvSpPr>
              <p:spPr bwMode="auto">
                <a:xfrm>
                  <a:off x="3172" y="2924"/>
                  <a:ext cx="10" cy="11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0 h 4"/>
                    <a:gd name="T4" fmla="*/ 0 w 4"/>
                    <a:gd name="T5" fmla="*/ 1 h 4"/>
                    <a:gd name="T6" fmla="*/ 1 w 4"/>
                    <a:gd name="T7" fmla="*/ 3 h 4"/>
                    <a:gd name="T8" fmla="*/ 2 w 4"/>
                    <a:gd name="T9" fmla="*/ 3 h 4"/>
                    <a:gd name="T10" fmla="*/ 3 w 4"/>
                    <a:gd name="T11" fmla="*/ 3 h 4"/>
                    <a:gd name="T12" fmla="*/ 2 w 4"/>
                    <a:gd name="T1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4"/>
                        <a:pt x="3" y="3"/>
                        <a:pt x="3" y="3"/>
                      </a:cubicBezTo>
                      <a:cubicBezTo>
                        <a:pt x="4" y="2"/>
                        <a:pt x="3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0" name="Freeform 1326"/>
                <p:cNvSpPr>
                  <a:spLocks/>
                </p:cNvSpPr>
                <p:nvPr userDrawn="1"/>
              </p:nvSpPr>
              <p:spPr bwMode="auto">
                <a:xfrm>
                  <a:off x="3223" y="2924"/>
                  <a:ext cx="8" cy="6"/>
                </a:xfrm>
                <a:custGeom>
                  <a:avLst/>
                  <a:gdLst>
                    <a:gd name="T0" fmla="*/ 3 w 3"/>
                    <a:gd name="T1" fmla="*/ 1 h 2"/>
                    <a:gd name="T2" fmla="*/ 1 w 3"/>
                    <a:gd name="T3" fmla="*/ 0 h 2"/>
                    <a:gd name="T4" fmla="*/ 0 w 3"/>
                    <a:gd name="T5" fmla="*/ 1 h 2"/>
                    <a:gd name="T6" fmla="*/ 1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1" name="Freeform 1327"/>
                <p:cNvSpPr>
                  <a:spLocks/>
                </p:cNvSpPr>
                <p:nvPr userDrawn="1"/>
              </p:nvSpPr>
              <p:spPr bwMode="auto">
                <a:xfrm>
                  <a:off x="3185" y="2930"/>
                  <a:ext cx="3" cy="5"/>
                </a:xfrm>
                <a:custGeom>
                  <a:avLst/>
                  <a:gdLst>
                    <a:gd name="T0" fmla="*/ 3 w 3"/>
                    <a:gd name="T1" fmla="*/ 2 h 5"/>
                    <a:gd name="T2" fmla="*/ 3 w 3"/>
                    <a:gd name="T3" fmla="*/ 2 h 5"/>
                    <a:gd name="T4" fmla="*/ 0 w 3"/>
                    <a:gd name="T5" fmla="*/ 0 h 5"/>
                    <a:gd name="T6" fmla="*/ 0 w 3"/>
                    <a:gd name="T7" fmla="*/ 2 h 5"/>
                    <a:gd name="T8" fmla="*/ 0 w 3"/>
                    <a:gd name="T9" fmla="*/ 5 h 5"/>
                    <a:gd name="T10" fmla="*/ 3 w 3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5">
                      <a:moveTo>
                        <a:pt x="3" y="2"/>
                      </a:moveTo>
                      <a:lnTo>
                        <a:pt x="3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5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2" name="Freeform 1328"/>
                <p:cNvSpPr>
                  <a:spLocks/>
                </p:cNvSpPr>
                <p:nvPr userDrawn="1"/>
              </p:nvSpPr>
              <p:spPr bwMode="auto">
                <a:xfrm>
                  <a:off x="3063" y="2916"/>
                  <a:ext cx="8" cy="19"/>
                </a:xfrm>
                <a:custGeom>
                  <a:avLst/>
                  <a:gdLst>
                    <a:gd name="T0" fmla="*/ 3 w 3"/>
                    <a:gd name="T1" fmla="*/ 6 h 7"/>
                    <a:gd name="T2" fmla="*/ 3 w 3"/>
                    <a:gd name="T3" fmla="*/ 4 h 7"/>
                    <a:gd name="T4" fmla="*/ 3 w 3"/>
                    <a:gd name="T5" fmla="*/ 2 h 7"/>
                    <a:gd name="T6" fmla="*/ 2 w 3"/>
                    <a:gd name="T7" fmla="*/ 1 h 7"/>
                    <a:gd name="T8" fmla="*/ 1 w 3"/>
                    <a:gd name="T9" fmla="*/ 0 h 7"/>
                    <a:gd name="T10" fmla="*/ 0 w 3"/>
                    <a:gd name="T11" fmla="*/ 0 h 7"/>
                    <a:gd name="T12" fmla="*/ 0 w 3"/>
                    <a:gd name="T13" fmla="*/ 0 h 7"/>
                    <a:gd name="T14" fmla="*/ 0 w 3"/>
                    <a:gd name="T15" fmla="*/ 1 h 7"/>
                    <a:gd name="T16" fmla="*/ 1 w 3"/>
                    <a:gd name="T17" fmla="*/ 2 h 7"/>
                    <a:gd name="T18" fmla="*/ 1 w 3"/>
                    <a:gd name="T19" fmla="*/ 4 h 7"/>
                    <a:gd name="T20" fmla="*/ 0 w 3"/>
                    <a:gd name="T21" fmla="*/ 5 h 7"/>
                    <a:gd name="T22" fmla="*/ 1 w 3"/>
                    <a:gd name="T23" fmla="*/ 6 h 7"/>
                    <a:gd name="T24" fmla="*/ 2 w 3"/>
                    <a:gd name="T25" fmla="*/ 6 h 7"/>
                    <a:gd name="T26" fmla="*/ 3 w 3"/>
                    <a:gd name="T27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" h="7">
                      <a:moveTo>
                        <a:pt x="3" y="6"/>
                      </a:moveTo>
                      <a:cubicBezTo>
                        <a:pt x="3" y="5"/>
                        <a:pt x="3" y="5"/>
                        <a:pt x="3" y="4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3" y="2"/>
                        <a:pt x="2" y="2"/>
                        <a:pt x="2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4"/>
                      </a:cubicBezTo>
                      <a:cubicBezTo>
                        <a:pt x="1" y="4"/>
                        <a:pt x="0" y="4"/>
                        <a:pt x="0" y="5"/>
                      </a:cubicBezTo>
                      <a:cubicBezTo>
                        <a:pt x="0" y="6"/>
                        <a:pt x="0" y="6"/>
                        <a:pt x="1" y="6"/>
                      </a:cubicBezTo>
                      <a:cubicBezTo>
                        <a:pt x="1" y="7"/>
                        <a:pt x="2" y="7"/>
                        <a:pt x="2" y="6"/>
                      </a:cubicBezTo>
                      <a:lnTo>
                        <a:pt x="3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3" name="Freeform 1329"/>
                <p:cNvSpPr>
                  <a:spLocks/>
                </p:cNvSpPr>
                <p:nvPr userDrawn="1"/>
              </p:nvSpPr>
              <p:spPr bwMode="auto">
                <a:xfrm>
                  <a:off x="3028" y="2935"/>
                  <a:ext cx="22" cy="14"/>
                </a:xfrm>
                <a:custGeom>
                  <a:avLst/>
                  <a:gdLst>
                    <a:gd name="T0" fmla="*/ 3 w 8"/>
                    <a:gd name="T1" fmla="*/ 3 h 5"/>
                    <a:gd name="T2" fmla="*/ 4 w 8"/>
                    <a:gd name="T3" fmla="*/ 4 h 5"/>
                    <a:gd name="T4" fmla="*/ 5 w 8"/>
                    <a:gd name="T5" fmla="*/ 5 h 5"/>
                    <a:gd name="T6" fmla="*/ 7 w 8"/>
                    <a:gd name="T7" fmla="*/ 4 h 5"/>
                    <a:gd name="T8" fmla="*/ 8 w 8"/>
                    <a:gd name="T9" fmla="*/ 3 h 5"/>
                    <a:gd name="T10" fmla="*/ 7 w 8"/>
                    <a:gd name="T11" fmla="*/ 1 h 5"/>
                    <a:gd name="T12" fmla="*/ 4 w 8"/>
                    <a:gd name="T13" fmla="*/ 3 h 5"/>
                    <a:gd name="T14" fmla="*/ 4 w 8"/>
                    <a:gd name="T15" fmla="*/ 3 h 5"/>
                    <a:gd name="T16" fmla="*/ 2 w 8"/>
                    <a:gd name="T17" fmla="*/ 1 h 5"/>
                    <a:gd name="T18" fmla="*/ 1 w 8"/>
                    <a:gd name="T19" fmla="*/ 0 h 5"/>
                    <a:gd name="T20" fmla="*/ 1 w 8"/>
                    <a:gd name="T21" fmla="*/ 0 h 5"/>
                    <a:gd name="T22" fmla="*/ 0 w 8"/>
                    <a:gd name="T23" fmla="*/ 0 h 5"/>
                    <a:gd name="T24" fmla="*/ 0 w 8"/>
                    <a:gd name="T25" fmla="*/ 0 h 5"/>
                    <a:gd name="T26" fmla="*/ 1 w 8"/>
                    <a:gd name="T27" fmla="*/ 2 h 5"/>
                    <a:gd name="T28" fmla="*/ 3 w 8"/>
                    <a:gd name="T2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" h="5">
                      <a:moveTo>
                        <a:pt x="3" y="3"/>
                      </a:moveTo>
                      <a:cubicBezTo>
                        <a:pt x="3" y="4"/>
                        <a:pt x="3" y="4"/>
                        <a:pt x="4" y="4"/>
                      </a:cubicBezTo>
                      <a:cubicBezTo>
                        <a:pt x="4" y="5"/>
                        <a:pt x="5" y="5"/>
                        <a:pt x="5" y="5"/>
                      </a:cubicBezTo>
                      <a:cubicBezTo>
                        <a:pt x="6" y="4"/>
                        <a:pt x="6" y="4"/>
                        <a:pt x="7" y="4"/>
                      </a:cubicBezTo>
                      <a:cubicBezTo>
                        <a:pt x="7" y="3"/>
                        <a:pt x="8" y="3"/>
                        <a:pt x="8" y="3"/>
                      </a:cubicBezTo>
                      <a:cubicBezTo>
                        <a:pt x="8" y="2"/>
                        <a:pt x="7" y="2"/>
                        <a:pt x="7" y="1"/>
                      </a:cubicBezTo>
                      <a:cubicBezTo>
                        <a:pt x="6" y="0"/>
                        <a:pt x="5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2"/>
                        <a:pt x="3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2" y="3"/>
                        <a:pt x="2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4" name="Freeform 1330"/>
                <p:cNvSpPr>
                  <a:spLocks/>
                </p:cNvSpPr>
                <p:nvPr userDrawn="1"/>
              </p:nvSpPr>
              <p:spPr bwMode="auto">
                <a:xfrm>
                  <a:off x="3250" y="2930"/>
                  <a:ext cx="16" cy="19"/>
                </a:xfrm>
                <a:custGeom>
                  <a:avLst/>
                  <a:gdLst>
                    <a:gd name="T0" fmla="*/ 4 w 6"/>
                    <a:gd name="T1" fmla="*/ 2 h 7"/>
                    <a:gd name="T2" fmla="*/ 3 w 6"/>
                    <a:gd name="T3" fmla="*/ 3 h 7"/>
                    <a:gd name="T4" fmla="*/ 1 w 6"/>
                    <a:gd name="T5" fmla="*/ 4 h 7"/>
                    <a:gd name="T6" fmla="*/ 0 w 6"/>
                    <a:gd name="T7" fmla="*/ 5 h 7"/>
                    <a:gd name="T8" fmla="*/ 0 w 6"/>
                    <a:gd name="T9" fmla="*/ 6 h 7"/>
                    <a:gd name="T10" fmla="*/ 0 w 6"/>
                    <a:gd name="T11" fmla="*/ 6 h 7"/>
                    <a:gd name="T12" fmla="*/ 3 w 6"/>
                    <a:gd name="T13" fmla="*/ 6 h 7"/>
                    <a:gd name="T14" fmla="*/ 4 w 6"/>
                    <a:gd name="T15" fmla="*/ 4 h 7"/>
                    <a:gd name="T16" fmla="*/ 5 w 6"/>
                    <a:gd name="T17" fmla="*/ 3 h 7"/>
                    <a:gd name="T18" fmla="*/ 6 w 6"/>
                    <a:gd name="T19" fmla="*/ 1 h 7"/>
                    <a:gd name="T20" fmla="*/ 6 w 6"/>
                    <a:gd name="T21" fmla="*/ 0 h 7"/>
                    <a:gd name="T22" fmla="*/ 5 w 6"/>
                    <a:gd name="T23" fmla="*/ 0 h 7"/>
                    <a:gd name="T24" fmla="*/ 4 w 6"/>
                    <a:gd name="T25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7">
                      <a:moveTo>
                        <a:pt x="4" y="2"/>
                      </a:moveTo>
                      <a:cubicBezTo>
                        <a:pt x="3" y="2"/>
                        <a:pt x="3" y="3"/>
                        <a:pt x="3" y="3"/>
                      </a:cubicBezTo>
                      <a:cubicBezTo>
                        <a:pt x="2" y="4"/>
                        <a:pt x="1" y="4"/>
                        <a:pt x="1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7"/>
                        <a:pt x="2" y="7"/>
                        <a:pt x="3" y="6"/>
                      </a:cubicBezTo>
                      <a:cubicBezTo>
                        <a:pt x="4" y="5"/>
                        <a:pt x="3" y="4"/>
                        <a:pt x="4" y="4"/>
                      </a:cubicBezTo>
                      <a:cubicBezTo>
                        <a:pt x="4" y="3"/>
                        <a:pt x="5" y="3"/>
                        <a:pt x="5" y="3"/>
                      </a:cubicBezTo>
                      <a:cubicBezTo>
                        <a:pt x="6" y="2"/>
                        <a:pt x="6" y="2"/>
                        <a:pt x="6" y="1"/>
                      </a:cubicBezTo>
                      <a:cubicBezTo>
                        <a:pt x="6" y="1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5" name="Freeform 1331"/>
                <p:cNvSpPr>
                  <a:spLocks/>
                </p:cNvSpPr>
                <p:nvPr userDrawn="1"/>
              </p:nvSpPr>
              <p:spPr bwMode="auto">
                <a:xfrm>
                  <a:off x="3299" y="2941"/>
                  <a:ext cx="11" cy="8"/>
                </a:xfrm>
                <a:custGeom>
                  <a:avLst/>
                  <a:gdLst>
                    <a:gd name="T0" fmla="*/ 4 w 4"/>
                    <a:gd name="T1" fmla="*/ 2 h 3"/>
                    <a:gd name="T2" fmla="*/ 4 w 4"/>
                    <a:gd name="T3" fmla="*/ 1 h 3"/>
                    <a:gd name="T4" fmla="*/ 2 w 4"/>
                    <a:gd name="T5" fmla="*/ 0 h 3"/>
                    <a:gd name="T6" fmla="*/ 1 w 4"/>
                    <a:gd name="T7" fmla="*/ 0 h 3"/>
                    <a:gd name="T8" fmla="*/ 1 w 4"/>
                    <a:gd name="T9" fmla="*/ 0 h 3"/>
                    <a:gd name="T10" fmla="*/ 1 w 4"/>
                    <a:gd name="T11" fmla="*/ 2 h 3"/>
                    <a:gd name="T12" fmla="*/ 3 w 4"/>
                    <a:gd name="T13" fmla="*/ 3 h 3"/>
                    <a:gd name="T14" fmla="*/ 4 w 4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2"/>
                      </a:cubicBezTo>
                      <a:cubicBezTo>
                        <a:pt x="1" y="3"/>
                        <a:pt x="2" y="3"/>
                        <a:pt x="3" y="3"/>
                      </a:cubicBezTo>
                      <a:lnTo>
                        <a:pt x="4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6" name="Freeform 1332"/>
                <p:cNvSpPr>
                  <a:spLocks/>
                </p:cNvSpPr>
                <p:nvPr userDrawn="1"/>
              </p:nvSpPr>
              <p:spPr bwMode="auto">
                <a:xfrm>
                  <a:off x="3293" y="2935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7" name="Freeform 1333"/>
                <p:cNvSpPr>
                  <a:spLocks/>
                </p:cNvSpPr>
                <p:nvPr userDrawn="1"/>
              </p:nvSpPr>
              <p:spPr bwMode="auto">
                <a:xfrm>
                  <a:off x="3337" y="2930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0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8" name="Freeform 1334"/>
                <p:cNvSpPr>
                  <a:spLocks/>
                </p:cNvSpPr>
                <p:nvPr userDrawn="1"/>
              </p:nvSpPr>
              <p:spPr bwMode="auto">
                <a:xfrm>
                  <a:off x="3320" y="2927"/>
                  <a:ext cx="14" cy="19"/>
                </a:xfrm>
                <a:custGeom>
                  <a:avLst/>
                  <a:gdLst>
                    <a:gd name="T0" fmla="*/ 4 w 5"/>
                    <a:gd name="T1" fmla="*/ 6 h 7"/>
                    <a:gd name="T2" fmla="*/ 4 w 5"/>
                    <a:gd name="T3" fmla="*/ 6 h 7"/>
                    <a:gd name="T4" fmla="*/ 4 w 5"/>
                    <a:gd name="T5" fmla="*/ 5 h 7"/>
                    <a:gd name="T6" fmla="*/ 3 w 5"/>
                    <a:gd name="T7" fmla="*/ 4 h 7"/>
                    <a:gd name="T8" fmla="*/ 2 w 5"/>
                    <a:gd name="T9" fmla="*/ 4 h 7"/>
                    <a:gd name="T10" fmla="*/ 4 w 5"/>
                    <a:gd name="T11" fmla="*/ 1 h 7"/>
                    <a:gd name="T12" fmla="*/ 5 w 5"/>
                    <a:gd name="T13" fmla="*/ 0 h 7"/>
                    <a:gd name="T14" fmla="*/ 4 w 5"/>
                    <a:gd name="T15" fmla="*/ 0 h 7"/>
                    <a:gd name="T16" fmla="*/ 4 w 5"/>
                    <a:gd name="T17" fmla="*/ 0 h 7"/>
                    <a:gd name="T18" fmla="*/ 3 w 5"/>
                    <a:gd name="T19" fmla="*/ 1 h 7"/>
                    <a:gd name="T20" fmla="*/ 0 w 5"/>
                    <a:gd name="T21" fmla="*/ 3 h 7"/>
                    <a:gd name="T22" fmla="*/ 0 w 5"/>
                    <a:gd name="T23" fmla="*/ 4 h 7"/>
                    <a:gd name="T24" fmla="*/ 1 w 5"/>
                    <a:gd name="T25" fmla="*/ 5 h 7"/>
                    <a:gd name="T26" fmla="*/ 1 w 5"/>
                    <a:gd name="T27" fmla="*/ 6 h 7"/>
                    <a:gd name="T28" fmla="*/ 2 w 5"/>
                    <a:gd name="T29" fmla="*/ 6 h 7"/>
                    <a:gd name="T30" fmla="*/ 4 w 5"/>
                    <a:gd name="T31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" h="7">
                      <a:moveTo>
                        <a:pt x="4" y="6"/>
                      </a:move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5"/>
                        <a:pt x="4" y="4"/>
                        <a:pt x="3" y="4"/>
                      </a:cubicBezTo>
                      <a:cubicBezTo>
                        <a:pt x="3" y="4"/>
                        <a:pt x="2" y="4"/>
                        <a:pt x="2" y="4"/>
                      </a:cubicBezTo>
                      <a:cubicBezTo>
                        <a:pt x="1" y="3"/>
                        <a:pt x="3" y="2"/>
                        <a:pt x="4" y="1"/>
                      </a:cubicBezTo>
                      <a:cubicBezTo>
                        <a:pt x="4" y="1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1"/>
                      </a:cubicBezTo>
                      <a:cubicBezTo>
                        <a:pt x="2" y="2"/>
                        <a:pt x="0" y="2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7"/>
                        <a:pt x="3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9" name="Freeform 1335"/>
                <p:cNvSpPr>
                  <a:spLocks/>
                </p:cNvSpPr>
                <p:nvPr userDrawn="1"/>
              </p:nvSpPr>
              <p:spPr bwMode="auto">
                <a:xfrm>
                  <a:off x="3280" y="2943"/>
                  <a:ext cx="13" cy="14"/>
                </a:xfrm>
                <a:custGeom>
                  <a:avLst/>
                  <a:gdLst>
                    <a:gd name="T0" fmla="*/ 0 w 5"/>
                    <a:gd name="T1" fmla="*/ 2 h 5"/>
                    <a:gd name="T2" fmla="*/ 1 w 5"/>
                    <a:gd name="T3" fmla="*/ 4 h 5"/>
                    <a:gd name="T4" fmla="*/ 2 w 5"/>
                    <a:gd name="T5" fmla="*/ 5 h 5"/>
                    <a:gd name="T6" fmla="*/ 3 w 5"/>
                    <a:gd name="T7" fmla="*/ 5 h 5"/>
                    <a:gd name="T8" fmla="*/ 5 w 5"/>
                    <a:gd name="T9" fmla="*/ 2 h 5"/>
                    <a:gd name="T10" fmla="*/ 5 w 5"/>
                    <a:gd name="T11" fmla="*/ 1 h 5"/>
                    <a:gd name="T12" fmla="*/ 4 w 5"/>
                    <a:gd name="T13" fmla="*/ 0 h 5"/>
                    <a:gd name="T14" fmla="*/ 4 w 5"/>
                    <a:gd name="T15" fmla="*/ 0 h 5"/>
                    <a:gd name="T16" fmla="*/ 2 w 5"/>
                    <a:gd name="T17" fmla="*/ 1 h 5"/>
                    <a:gd name="T18" fmla="*/ 0 w 5"/>
                    <a:gd name="T1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5">
                      <a:moveTo>
                        <a:pt x="0" y="2"/>
                      </a:moveTo>
                      <a:cubicBezTo>
                        <a:pt x="0" y="3"/>
                        <a:pt x="0" y="3"/>
                        <a:pt x="1" y="4"/>
                      </a:cubicBezTo>
                      <a:cubicBezTo>
                        <a:pt x="1" y="4"/>
                        <a:pt x="1" y="4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4"/>
                        <a:pt x="4" y="4"/>
                        <a:pt x="5" y="2"/>
                      </a:cubicBezTo>
                      <a:cubicBezTo>
                        <a:pt x="5" y="2"/>
                        <a:pt x="5" y="2"/>
                        <a:pt x="5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1"/>
                        <a:pt x="2" y="1"/>
                      </a:cubicBezTo>
                      <a:cubicBezTo>
                        <a:pt x="1" y="2"/>
                        <a:pt x="1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0" name="Freeform 1336"/>
                <p:cNvSpPr>
                  <a:spLocks/>
                </p:cNvSpPr>
                <p:nvPr userDrawn="1"/>
              </p:nvSpPr>
              <p:spPr bwMode="auto">
                <a:xfrm>
                  <a:off x="3347" y="2930"/>
                  <a:ext cx="9" cy="8"/>
                </a:xfrm>
                <a:custGeom>
                  <a:avLst/>
                  <a:gdLst>
                    <a:gd name="T0" fmla="*/ 1 w 3"/>
                    <a:gd name="T1" fmla="*/ 1 h 3"/>
                    <a:gd name="T2" fmla="*/ 0 w 3"/>
                    <a:gd name="T3" fmla="*/ 2 h 3"/>
                    <a:gd name="T4" fmla="*/ 1 w 3"/>
                    <a:gd name="T5" fmla="*/ 3 h 3"/>
                    <a:gd name="T6" fmla="*/ 2 w 3"/>
                    <a:gd name="T7" fmla="*/ 3 h 3"/>
                    <a:gd name="T8" fmla="*/ 3 w 3"/>
                    <a:gd name="T9" fmla="*/ 1 h 3"/>
                    <a:gd name="T10" fmla="*/ 3 w 3"/>
                    <a:gd name="T11" fmla="*/ 0 h 3"/>
                    <a:gd name="T12" fmla="*/ 2 w 3"/>
                    <a:gd name="T13" fmla="*/ 0 h 3"/>
                    <a:gd name="T14" fmla="*/ 1 w 3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1" y="1"/>
                      </a:move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1" name="Freeform 1337"/>
                <p:cNvSpPr>
                  <a:spLocks/>
                </p:cNvSpPr>
                <p:nvPr userDrawn="1"/>
              </p:nvSpPr>
              <p:spPr bwMode="auto">
                <a:xfrm>
                  <a:off x="2798" y="2927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1 w 2"/>
                    <a:gd name="T5" fmla="*/ 1 h 1"/>
                    <a:gd name="T6" fmla="*/ 1 w 2"/>
                    <a:gd name="T7" fmla="*/ 1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2" name="Freeform 1338"/>
                <p:cNvSpPr>
                  <a:spLocks/>
                </p:cNvSpPr>
                <p:nvPr userDrawn="1"/>
              </p:nvSpPr>
              <p:spPr bwMode="auto">
                <a:xfrm>
                  <a:off x="1737" y="2905"/>
                  <a:ext cx="6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1 w 2"/>
                    <a:gd name="T7" fmla="*/ 0 h 1"/>
                    <a:gd name="T8" fmla="*/ 1 w 2"/>
                    <a:gd name="T9" fmla="*/ 0 h 1"/>
                    <a:gd name="T10" fmla="*/ 0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3" name="Freeform 1339"/>
                <p:cNvSpPr>
                  <a:spLocks/>
                </p:cNvSpPr>
                <p:nvPr userDrawn="1"/>
              </p:nvSpPr>
              <p:spPr bwMode="auto">
                <a:xfrm>
                  <a:off x="1940" y="2935"/>
                  <a:ext cx="22" cy="17"/>
                </a:xfrm>
                <a:custGeom>
                  <a:avLst/>
                  <a:gdLst>
                    <a:gd name="T0" fmla="*/ 5 w 8"/>
                    <a:gd name="T1" fmla="*/ 3 h 6"/>
                    <a:gd name="T2" fmla="*/ 3 w 8"/>
                    <a:gd name="T3" fmla="*/ 0 h 6"/>
                    <a:gd name="T4" fmla="*/ 2 w 8"/>
                    <a:gd name="T5" fmla="*/ 1 h 6"/>
                    <a:gd name="T6" fmla="*/ 4 w 8"/>
                    <a:gd name="T7" fmla="*/ 4 h 6"/>
                    <a:gd name="T8" fmla="*/ 5 w 8"/>
                    <a:gd name="T9" fmla="*/ 5 h 6"/>
                    <a:gd name="T10" fmla="*/ 7 w 8"/>
                    <a:gd name="T11" fmla="*/ 5 h 6"/>
                    <a:gd name="T12" fmla="*/ 7 w 8"/>
                    <a:gd name="T13" fmla="*/ 4 h 6"/>
                    <a:gd name="T14" fmla="*/ 5 w 8"/>
                    <a:gd name="T15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3"/>
                      </a:moveTo>
                      <a:cubicBezTo>
                        <a:pt x="4" y="3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3" y="3"/>
                        <a:pt x="4" y="4"/>
                      </a:cubicBezTo>
                      <a:cubicBezTo>
                        <a:pt x="4" y="5"/>
                        <a:pt x="4" y="5"/>
                        <a:pt x="5" y="5"/>
                      </a:cubicBezTo>
                      <a:cubicBezTo>
                        <a:pt x="6" y="6"/>
                        <a:pt x="7" y="6"/>
                        <a:pt x="7" y="5"/>
                      </a:cubicBezTo>
                      <a:cubicBezTo>
                        <a:pt x="8" y="5"/>
                        <a:pt x="8" y="4"/>
                        <a:pt x="7" y="4"/>
                      </a:cubicBezTo>
                      <a:cubicBezTo>
                        <a:pt x="7" y="3"/>
                        <a:pt x="6" y="4"/>
                        <a:pt x="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4" name="Freeform 1340"/>
                <p:cNvSpPr>
                  <a:spLocks/>
                </p:cNvSpPr>
                <p:nvPr userDrawn="1"/>
              </p:nvSpPr>
              <p:spPr bwMode="auto">
                <a:xfrm>
                  <a:off x="2725" y="2899"/>
                  <a:ext cx="5" cy="6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  <a:gd name="T8" fmla="*/ 0 w 2"/>
                    <a:gd name="T9" fmla="*/ 0 h 2"/>
                    <a:gd name="T10" fmla="*/ 0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5" name="Freeform 1341"/>
                <p:cNvSpPr>
                  <a:spLocks/>
                </p:cNvSpPr>
                <p:nvPr userDrawn="1"/>
              </p:nvSpPr>
              <p:spPr bwMode="auto">
                <a:xfrm>
                  <a:off x="1672" y="2905"/>
                  <a:ext cx="6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6" name="Freeform 1342"/>
                <p:cNvSpPr>
                  <a:spLocks/>
                </p:cNvSpPr>
                <p:nvPr userDrawn="1"/>
              </p:nvSpPr>
              <p:spPr bwMode="auto">
                <a:xfrm>
                  <a:off x="1886" y="2905"/>
                  <a:ext cx="3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  <a:gd name="T10" fmla="*/ 0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7" name="Freeform 1343"/>
                <p:cNvSpPr>
                  <a:spLocks/>
                </p:cNvSpPr>
                <p:nvPr userDrawn="1"/>
              </p:nvSpPr>
              <p:spPr bwMode="auto">
                <a:xfrm>
                  <a:off x="3239" y="2905"/>
                  <a:ext cx="6" cy="2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2 w 2"/>
                    <a:gd name="T7" fmla="*/ 0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8" name="Freeform 1344"/>
                <p:cNvSpPr>
                  <a:spLocks/>
                </p:cNvSpPr>
                <p:nvPr userDrawn="1"/>
              </p:nvSpPr>
              <p:spPr bwMode="auto">
                <a:xfrm>
                  <a:off x="2322" y="2905"/>
                  <a:ext cx="5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9" name="Freeform 1345"/>
                <p:cNvSpPr>
                  <a:spLocks/>
                </p:cNvSpPr>
                <p:nvPr userDrawn="1"/>
              </p:nvSpPr>
              <p:spPr bwMode="auto">
                <a:xfrm>
                  <a:off x="2833" y="2905"/>
                  <a:ext cx="3" cy="5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2 h 2"/>
                    <a:gd name="T6" fmla="*/ 1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1" y="2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0" name="Freeform 1346"/>
                <p:cNvSpPr>
                  <a:spLocks/>
                </p:cNvSpPr>
                <p:nvPr userDrawn="1"/>
              </p:nvSpPr>
              <p:spPr bwMode="auto">
                <a:xfrm>
                  <a:off x="3153" y="2905"/>
                  <a:ext cx="5" cy="2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1" name="Freeform 1347"/>
                <p:cNvSpPr>
                  <a:spLocks/>
                </p:cNvSpPr>
                <p:nvPr userDrawn="1"/>
              </p:nvSpPr>
              <p:spPr bwMode="auto">
                <a:xfrm>
                  <a:off x="1748" y="2927"/>
                  <a:ext cx="3" cy="3"/>
                </a:xfrm>
                <a:custGeom>
                  <a:avLst/>
                  <a:gdLst>
                    <a:gd name="T0" fmla="*/ 0 w 3"/>
                    <a:gd name="T1" fmla="*/ 0 h 3"/>
                    <a:gd name="T2" fmla="*/ 0 w 3"/>
                    <a:gd name="T3" fmla="*/ 3 h 3"/>
                    <a:gd name="T4" fmla="*/ 3 w 3"/>
                    <a:gd name="T5" fmla="*/ 3 h 3"/>
                    <a:gd name="T6" fmla="*/ 3 w 3"/>
                    <a:gd name="T7" fmla="*/ 0 h 3"/>
                    <a:gd name="T8" fmla="*/ 0 w 3"/>
                    <a:gd name="T9" fmla="*/ 0 h 3"/>
                    <a:gd name="T10" fmla="*/ 0 w 3"/>
                    <a:gd name="T11" fmla="*/ 0 h 3"/>
                    <a:gd name="T12" fmla="*/ 0 w 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2" name="Freeform 1348"/>
                <p:cNvSpPr>
                  <a:spLocks/>
                </p:cNvSpPr>
                <p:nvPr userDrawn="1"/>
              </p:nvSpPr>
              <p:spPr bwMode="auto">
                <a:xfrm>
                  <a:off x="1729" y="2930"/>
                  <a:ext cx="6" cy="5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1 w 2"/>
                    <a:gd name="T5" fmla="*/ 0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3" name="Freeform 1349"/>
                <p:cNvSpPr>
                  <a:spLocks/>
                </p:cNvSpPr>
                <p:nvPr userDrawn="1"/>
              </p:nvSpPr>
              <p:spPr bwMode="auto">
                <a:xfrm>
                  <a:off x="1751" y="2927"/>
                  <a:ext cx="16" cy="14"/>
                </a:xfrm>
                <a:custGeom>
                  <a:avLst/>
                  <a:gdLst>
                    <a:gd name="T0" fmla="*/ 1 w 6"/>
                    <a:gd name="T1" fmla="*/ 5 h 5"/>
                    <a:gd name="T2" fmla="*/ 4 w 6"/>
                    <a:gd name="T3" fmla="*/ 3 h 5"/>
                    <a:gd name="T4" fmla="*/ 5 w 6"/>
                    <a:gd name="T5" fmla="*/ 3 h 5"/>
                    <a:gd name="T6" fmla="*/ 6 w 6"/>
                    <a:gd name="T7" fmla="*/ 1 h 5"/>
                    <a:gd name="T8" fmla="*/ 6 w 6"/>
                    <a:gd name="T9" fmla="*/ 0 h 5"/>
                    <a:gd name="T10" fmla="*/ 6 w 6"/>
                    <a:gd name="T11" fmla="*/ 0 h 5"/>
                    <a:gd name="T12" fmla="*/ 4 w 6"/>
                    <a:gd name="T13" fmla="*/ 1 h 5"/>
                    <a:gd name="T14" fmla="*/ 3 w 6"/>
                    <a:gd name="T15" fmla="*/ 2 h 5"/>
                    <a:gd name="T16" fmla="*/ 2 w 6"/>
                    <a:gd name="T17" fmla="*/ 3 h 5"/>
                    <a:gd name="T18" fmla="*/ 0 w 6"/>
                    <a:gd name="T19" fmla="*/ 4 h 5"/>
                    <a:gd name="T20" fmla="*/ 1 w 6"/>
                    <a:gd name="T2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5">
                      <a:moveTo>
                        <a:pt x="1" y="5"/>
                      </a:moveTo>
                      <a:cubicBezTo>
                        <a:pt x="3" y="5"/>
                        <a:pt x="3" y="4"/>
                        <a:pt x="4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6" y="1"/>
                        <a:pt x="6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4" y="1"/>
                        <a:pt x="4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3"/>
                        <a:pt x="2" y="3"/>
                      </a:cubicBezTo>
                      <a:cubicBezTo>
                        <a:pt x="1" y="3"/>
                        <a:pt x="0" y="3"/>
                        <a:pt x="0" y="4"/>
                      </a:cubicBezTo>
                      <a:lnTo>
                        <a:pt x="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4" name="Freeform 1350"/>
                <p:cNvSpPr>
                  <a:spLocks/>
                </p:cNvSpPr>
                <p:nvPr userDrawn="1"/>
              </p:nvSpPr>
              <p:spPr bwMode="auto">
                <a:xfrm>
                  <a:off x="1835" y="2927"/>
                  <a:ext cx="8" cy="8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0 h 3"/>
                    <a:gd name="T4" fmla="*/ 2 w 3"/>
                    <a:gd name="T5" fmla="*/ 3 h 3"/>
                    <a:gd name="T6" fmla="*/ 2 w 3"/>
                    <a:gd name="T7" fmla="*/ 3 h 3"/>
                    <a:gd name="T8" fmla="*/ 3 w 3"/>
                    <a:gd name="T9" fmla="*/ 2 h 3"/>
                    <a:gd name="T10" fmla="*/ 2 w 3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5" name="Freeform 1351"/>
                <p:cNvSpPr>
                  <a:spLocks/>
                </p:cNvSpPr>
                <p:nvPr userDrawn="1"/>
              </p:nvSpPr>
              <p:spPr bwMode="auto">
                <a:xfrm>
                  <a:off x="1919" y="2935"/>
                  <a:ext cx="18" cy="19"/>
                </a:xfrm>
                <a:custGeom>
                  <a:avLst/>
                  <a:gdLst>
                    <a:gd name="T0" fmla="*/ 5 w 7"/>
                    <a:gd name="T1" fmla="*/ 0 h 7"/>
                    <a:gd name="T2" fmla="*/ 4 w 7"/>
                    <a:gd name="T3" fmla="*/ 0 h 7"/>
                    <a:gd name="T4" fmla="*/ 4 w 7"/>
                    <a:gd name="T5" fmla="*/ 4 h 7"/>
                    <a:gd name="T6" fmla="*/ 4 w 7"/>
                    <a:gd name="T7" fmla="*/ 4 h 7"/>
                    <a:gd name="T8" fmla="*/ 1 w 7"/>
                    <a:gd name="T9" fmla="*/ 3 h 7"/>
                    <a:gd name="T10" fmla="*/ 0 w 7"/>
                    <a:gd name="T11" fmla="*/ 4 h 7"/>
                    <a:gd name="T12" fmla="*/ 0 w 7"/>
                    <a:gd name="T13" fmla="*/ 5 h 7"/>
                    <a:gd name="T14" fmla="*/ 0 w 7"/>
                    <a:gd name="T15" fmla="*/ 6 h 7"/>
                    <a:gd name="T16" fmla="*/ 3 w 7"/>
                    <a:gd name="T17" fmla="*/ 6 h 7"/>
                    <a:gd name="T18" fmla="*/ 4 w 7"/>
                    <a:gd name="T19" fmla="*/ 5 h 7"/>
                    <a:gd name="T20" fmla="*/ 4 w 7"/>
                    <a:gd name="T21" fmla="*/ 5 h 7"/>
                    <a:gd name="T22" fmla="*/ 5 w 7"/>
                    <a:gd name="T23" fmla="*/ 4 h 7"/>
                    <a:gd name="T24" fmla="*/ 6 w 7"/>
                    <a:gd name="T25" fmla="*/ 3 h 7"/>
                    <a:gd name="T26" fmla="*/ 6 w 7"/>
                    <a:gd name="T27" fmla="*/ 1 h 7"/>
                    <a:gd name="T28" fmla="*/ 5 w 7"/>
                    <a:gd name="T29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" h="7">
                      <a:moveTo>
                        <a:pt x="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1"/>
                        <a:pt x="5" y="3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4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1" y="7"/>
                        <a:pt x="2" y="7"/>
                        <a:pt x="3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6" y="4"/>
                        <a:pt x="6" y="4"/>
                        <a:pt x="6" y="3"/>
                      </a:cubicBezTo>
                      <a:cubicBezTo>
                        <a:pt x="7" y="2"/>
                        <a:pt x="6" y="2"/>
                        <a:pt x="6" y="1"/>
                      </a:cubicBezTo>
                      <a:cubicBezTo>
                        <a:pt x="6" y="0"/>
                        <a:pt x="6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6" name="Freeform 1352"/>
                <p:cNvSpPr>
                  <a:spLocks/>
                </p:cNvSpPr>
                <p:nvPr userDrawn="1"/>
              </p:nvSpPr>
              <p:spPr bwMode="auto">
                <a:xfrm>
                  <a:off x="1740" y="2927"/>
                  <a:ext cx="3" cy="3"/>
                </a:xfrm>
                <a:custGeom>
                  <a:avLst/>
                  <a:gdLst>
                    <a:gd name="T0" fmla="*/ 0 w 3"/>
                    <a:gd name="T1" fmla="*/ 3 h 3"/>
                    <a:gd name="T2" fmla="*/ 0 w 3"/>
                    <a:gd name="T3" fmla="*/ 3 h 3"/>
                    <a:gd name="T4" fmla="*/ 3 w 3"/>
                    <a:gd name="T5" fmla="*/ 3 h 3"/>
                    <a:gd name="T6" fmla="*/ 0 w 3"/>
                    <a:gd name="T7" fmla="*/ 0 h 3"/>
                    <a:gd name="T8" fmla="*/ 0 w 3"/>
                    <a:gd name="T9" fmla="*/ 0 h 3"/>
                    <a:gd name="T10" fmla="*/ 0 w 3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7" name="Freeform 1353"/>
                <p:cNvSpPr>
                  <a:spLocks/>
                </p:cNvSpPr>
                <p:nvPr userDrawn="1"/>
              </p:nvSpPr>
              <p:spPr bwMode="auto">
                <a:xfrm>
                  <a:off x="1916" y="2935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0 w 2"/>
                    <a:gd name="T5" fmla="*/ 1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2" name="Group 1555"/>
              <p:cNvGrpSpPr>
                <a:grpSpLocks/>
              </p:cNvGrpSpPr>
              <p:nvPr userDrawn="1"/>
            </p:nvGrpSpPr>
            <p:grpSpPr bwMode="auto">
              <a:xfrm>
                <a:off x="3019425" y="4602163"/>
                <a:ext cx="5435600" cy="101600"/>
                <a:chOff x="1902" y="2899"/>
                <a:chExt cx="3424" cy="64"/>
              </a:xfrm>
              <a:solidFill>
                <a:schemeClr val="accent1"/>
              </a:solidFill>
            </p:grpSpPr>
            <p:sp>
              <p:nvSpPr>
                <p:cNvPr id="738" name="Freeform 1355"/>
                <p:cNvSpPr>
                  <a:spLocks/>
                </p:cNvSpPr>
                <p:nvPr userDrawn="1"/>
              </p:nvSpPr>
              <p:spPr bwMode="auto">
                <a:xfrm>
                  <a:off x="1902" y="2930"/>
                  <a:ext cx="11" cy="24"/>
                </a:xfrm>
                <a:custGeom>
                  <a:avLst/>
                  <a:gdLst>
                    <a:gd name="T0" fmla="*/ 3 w 4"/>
                    <a:gd name="T1" fmla="*/ 0 h 9"/>
                    <a:gd name="T2" fmla="*/ 2 w 4"/>
                    <a:gd name="T3" fmla="*/ 0 h 9"/>
                    <a:gd name="T4" fmla="*/ 0 w 4"/>
                    <a:gd name="T5" fmla="*/ 2 h 9"/>
                    <a:gd name="T6" fmla="*/ 0 w 4"/>
                    <a:gd name="T7" fmla="*/ 2 h 9"/>
                    <a:gd name="T8" fmla="*/ 1 w 4"/>
                    <a:gd name="T9" fmla="*/ 4 h 9"/>
                    <a:gd name="T10" fmla="*/ 2 w 4"/>
                    <a:gd name="T11" fmla="*/ 7 h 9"/>
                    <a:gd name="T12" fmla="*/ 2 w 4"/>
                    <a:gd name="T13" fmla="*/ 8 h 9"/>
                    <a:gd name="T14" fmla="*/ 4 w 4"/>
                    <a:gd name="T15" fmla="*/ 4 h 9"/>
                    <a:gd name="T16" fmla="*/ 2 w 4"/>
                    <a:gd name="T17" fmla="*/ 3 h 9"/>
                    <a:gd name="T18" fmla="*/ 3 w 4"/>
                    <a:gd name="T19" fmla="*/ 1 h 9"/>
                    <a:gd name="T20" fmla="*/ 3 w 4"/>
                    <a:gd name="T21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9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ubicBezTo>
                        <a:pt x="2" y="5"/>
                        <a:pt x="1" y="6"/>
                        <a:pt x="2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3" y="9"/>
                        <a:pt x="4" y="6"/>
                        <a:pt x="4" y="4"/>
                      </a:cubicBezTo>
                      <a:cubicBezTo>
                        <a:pt x="3" y="4"/>
                        <a:pt x="2" y="4"/>
                        <a:pt x="2" y="3"/>
                      </a:cubicBezTo>
                      <a:cubicBezTo>
                        <a:pt x="2" y="2"/>
                        <a:pt x="3" y="2"/>
                        <a:pt x="3" y="1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9" name="Freeform 1356"/>
                <p:cNvSpPr>
                  <a:spLocks/>
                </p:cNvSpPr>
                <p:nvPr userDrawn="1"/>
              </p:nvSpPr>
              <p:spPr bwMode="auto">
                <a:xfrm>
                  <a:off x="2687" y="2905"/>
                  <a:ext cx="3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1 h 1"/>
                    <a:gd name="T10" fmla="*/ 1 w 1"/>
                    <a:gd name="T11" fmla="*/ 0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0" name="Freeform 1357"/>
                <p:cNvSpPr>
                  <a:spLocks/>
                </p:cNvSpPr>
                <p:nvPr userDrawn="1"/>
              </p:nvSpPr>
              <p:spPr bwMode="auto">
                <a:xfrm>
                  <a:off x="3020" y="2907"/>
                  <a:ext cx="5" cy="6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0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1" name="Freeform 1358"/>
                <p:cNvSpPr>
                  <a:spLocks/>
                </p:cNvSpPr>
                <p:nvPr userDrawn="1"/>
              </p:nvSpPr>
              <p:spPr bwMode="auto">
                <a:xfrm>
                  <a:off x="3699" y="2916"/>
                  <a:ext cx="6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  <a:gd name="T8" fmla="*/ 1 w 2"/>
                    <a:gd name="T9" fmla="*/ 0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2" name="Freeform 1359"/>
                <p:cNvSpPr>
                  <a:spLocks/>
                </p:cNvSpPr>
                <p:nvPr userDrawn="1"/>
              </p:nvSpPr>
              <p:spPr bwMode="auto">
                <a:xfrm>
                  <a:off x="3588" y="2916"/>
                  <a:ext cx="6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3" name="Freeform 1360"/>
                <p:cNvSpPr>
                  <a:spLocks/>
                </p:cNvSpPr>
                <p:nvPr userDrawn="1"/>
              </p:nvSpPr>
              <p:spPr bwMode="auto">
                <a:xfrm>
                  <a:off x="4763" y="2921"/>
                  <a:ext cx="11" cy="14"/>
                </a:xfrm>
                <a:custGeom>
                  <a:avLst/>
                  <a:gdLst>
                    <a:gd name="T0" fmla="*/ 2 w 4"/>
                    <a:gd name="T1" fmla="*/ 0 h 5"/>
                    <a:gd name="T2" fmla="*/ 1 w 4"/>
                    <a:gd name="T3" fmla="*/ 0 h 5"/>
                    <a:gd name="T4" fmla="*/ 1 w 4"/>
                    <a:gd name="T5" fmla="*/ 2 h 5"/>
                    <a:gd name="T6" fmla="*/ 0 w 4"/>
                    <a:gd name="T7" fmla="*/ 3 h 5"/>
                    <a:gd name="T8" fmla="*/ 0 w 4"/>
                    <a:gd name="T9" fmla="*/ 5 h 5"/>
                    <a:gd name="T10" fmla="*/ 1 w 4"/>
                    <a:gd name="T11" fmla="*/ 5 h 5"/>
                    <a:gd name="T12" fmla="*/ 2 w 4"/>
                    <a:gd name="T13" fmla="*/ 4 h 5"/>
                    <a:gd name="T14" fmla="*/ 3 w 4"/>
                    <a:gd name="T15" fmla="*/ 3 h 5"/>
                    <a:gd name="T16" fmla="*/ 4 w 4"/>
                    <a:gd name="T17" fmla="*/ 1 h 5"/>
                    <a:gd name="T18" fmla="*/ 4 w 4"/>
                    <a:gd name="T19" fmla="*/ 0 h 5"/>
                    <a:gd name="T20" fmla="*/ 2 w 4"/>
                    <a:gd name="T2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5"/>
                        <a:pt x="1" y="5"/>
                      </a:cubicBezTo>
                      <a:cubicBezTo>
                        <a:pt x="2" y="5"/>
                        <a:pt x="2" y="4"/>
                        <a:pt x="2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2"/>
                        <a:pt x="4" y="2"/>
                        <a:pt x="4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4" name="Freeform 1361"/>
                <p:cNvSpPr>
                  <a:spLocks/>
                </p:cNvSpPr>
                <p:nvPr userDrawn="1"/>
              </p:nvSpPr>
              <p:spPr bwMode="auto">
                <a:xfrm>
                  <a:off x="3718" y="2921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5" name="Freeform 1362"/>
                <p:cNvSpPr>
                  <a:spLocks/>
                </p:cNvSpPr>
                <p:nvPr userDrawn="1"/>
              </p:nvSpPr>
              <p:spPr bwMode="auto">
                <a:xfrm>
                  <a:off x="3745" y="2921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  <a:gd name="T10" fmla="*/ 0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6" name="Freeform 1363"/>
                <p:cNvSpPr>
                  <a:spLocks/>
                </p:cNvSpPr>
                <p:nvPr userDrawn="1"/>
              </p:nvSpPr>
              <p:spPr bwMode="auto">
                <a:xfrm>
                  <a:off x="4779" y="2921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3 w 3"/>
                    <a:gd name="T3" fmla="*/ 3 h 3"/>
                    <a:gd name="T4" fmla="*/ 3 w 3"/>
                    <a:gd name="T5" fmla="*/ 0 h 3"/>
                    <a:gd name="T6" fmla="*/ 3 w 3"/>
                    <a:gd name="T7" fmla="*/ 0 h 3"/>
                    <a:gd name="T8" fmla="*/ 0 w 3"/>
                    <a:gd name="T9" fmla="*/ 0 h 3"/>
                    <a:gd name="T10" fmla="*/ 0 w 3"/>
                    <a:gd name="T11" fmla="*/ 3 h 3"/>
                    <a:gd name="T12" fmla="*/ 3 w 3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7" name="Freeform 1364"/>
                <p:cNvSpPr>
                  <a:spLocks/>
                </p:cNvSpPr>
                <p:nvPr userDrawn="1"/>
              </p:nvSpPr>
              <p:spPr bwMode="auto">
                <a:xfrm>
                  <a:off x="3905" y="2913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8" name="Freeform 1365"/>
                <p:cNvSpPr>
                  <a:spLocks/>
                </p:cNvSpPr>
                <p:nvPr userDrawn="1"/>
              </p:nvSpPr>
              <p:spPr bwMode="auto">
                <a:xfrm>
                  <a:off x="3753" y="2921"/>
                  <a:ext cx="3" cy="6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1 w 1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9" name="Freeform 1366"/>
                <p:cNvSpPr>
                  <a:spLocks/>
                </p:cNvSpPr>
                <p:nvPr userDrawn="1"/>
              </p:nvSpPr>
              <p:spPr bwMode="auto">
                <a:xfrm>
                  <a:off x="3415" y="2918"/>
                  <a:ext cx="5" cy="6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0" name="Freeform 1367"/>
                <p:cNvSpPr>
                  <a:spLocks/>
                </p:cNvSpPr>
                <p:nvPr userDrawn="1"/>
              </p:nvSpPr>
              <p:spPr bwMode="auto">
                <a:xfrm>
                  <a:off x="3434" y="2921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3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1" name="Freeform 1368"/>
                <p:cNvSpPr>
                  <a:spLocks/>
                </p:cNvSpPr>
                <p:nvPr userDrawn="1"/>
              </p:nvSpPr>
              <p:spPr bwMode="auto">
                <a:xfrm>
                  <a:off x="4809" y="2918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0 w 2"/>
                    <a:gd name="T5" fmla="*/ 0 h 1"/>
                    <a:gd name="T6" fmla="*/ 0 w 2"/>
                    <a:gd name="T7" fmla="*/ 1 h 1"/>
                    <a:gd name="T8" fmla="*/ 2 w 2"/>
                    <a:gd name="T9" fmla="*/ 1 h 1"/>
                    <a:gd name="T10" fmla="*/ 1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2" name="Freeform 1369"/>
                <p:cNvSpPr>
                  <a:spLocks/>
                </p:cNvSpPr>
                <p:nvPr userDrawn="1"/>
              </p:nvSpPr>
              <p:spPr bwMode="auto">
                <a:xfrm>
                  <a:off x="3675" y="2921"/>
                  <a:ext cx="3" cy="6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3" name="Freeform 1370"/>
                <p:cNvSpPr>
                  <a:spLocks/>
                </p:cNvSpPr>
                <p:nvPr userDrawn="1"/>
              </p:nvSpPr>
              <p:spPr bwMode="auto">
                <a:xfrm>
                  <a:off x="3502" y="2921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1 w 2"/>
                    <a:gd name="T3" fmla="*/ 0 h 1"/>
                    <a:gd name="T4" fmla="*/ 0 w 2"/>
                    <a:gd name="T5" fmla="*/ 0 h 1"/>
                    <a:gd name="T6" fmla="*/ 0 w 2"/>
                    <a:gd name="T7" fmla="*/ 1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4" name="Freeform 1371"/>
                <p:cNvSpPr>
                  <a:spLocks/>
                </p:cNvSpPr>
                <p:nvPr userDrawn="1"/>
              </p:nvSpPr>
              <p:spPr bwMode="auto">
                <a:xfrm>
                  <a:off x="3696" y="2907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  <a:gd name="T8" fmla="*/ 1 w 2"/>
                    <a:gd name="T9" fmla="*/ 1 h 2"/>
                    <a:gd name="T10" fmla="*/ 1 w 2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5" name="Freeform 1372"/>
                <p:cNvSpPr>
                  <a:spLocks/>
                </p:cNvSpPr>
                <p:nvPr userDrawn="1"/>
              </p:nvSpPr>
              <p:spPr bwMode="auto">
                <a:xfrm>
                  <a:off x="3580" y="2907"/>
                  <a:ext cx="3" cy="6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  <a:gd name="T8" fmla="*/ 0 w 1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6" name="Freeform 1373"/>
                <p:cNvSpPr>
                  <a:spLocks/>
                </p:cNvSpPr>
                <p:nvPr userDrawn="1"/>
              </p:nvSpPr>
              <p:spPr bwMode="auto">
                <a:xfrm>
                  <a:off x="3726" y="2907"/>
                  <a:ext cx="6" cy="6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1 w 2"/>
                    <a:gd name="T7" fmla="*/ 0 h 2"/>
                    <a:gd name="T8" fmla="*/ 0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0" y="2"/>
                        <a:pt x="1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7" name="Freeform 1374"/>
                <p:cNvSpPr>
                  <a:spLocks/>
                </p:cNvSpPr>
                <p:nvPr userDrawn="1"/>
              </p:nvSpPr>
              <p:spPr bwMode="auto">
                <a:xfrm>
                  <a:off x="3818" y="2907"/>
                  <a:ext cx="3" cy="6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1 w 1"/>
                    <a:gd name="T5" fmla="*/ 0 h 2"/>
                    <a:gd name="T6" fmla="*/ 0 w 1"/>
                    <a:gd name="T7" fmla="*/ 0 h 2"/>
                    <a:gd name="T8" fmla="*/ 0 w 1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8" name="Freeform 1375"/>
                <p:cNvSpPr>
                  <a:spLocks/>
                </p:cNvSpPr>
                <p:nvPr userDrawn="1"/>
              </p:nvSpPr>
              <p:spPr bwMode="auto">
                <a:xfrm>
                  <a:off x="4852" y="2916"/>
                  <a:ext cx="3" cy="5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0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9" name="Freeform 1376"/>
                <p:cNvSpPr>
                  <a:spLocks/>
                </p:cNvSpPr>
                <p:nvPr userDrawn="1"/>
              </p:nvSpPr>
              <p:spPr bwMode="auto">
                <a:xfrm>
                  <a:off x="3439" y="2907"/>
                  <a:ext cx="6" cy="6"/>
                </a:xfrm>
                <a:custGeom>
                  <a:avLst/>
                  <a:gdLst>
                    <a:gd name="T0" fmla="*/ 2 w 2"/>
                    <a:gd name="T1" fmla="*/ 0 h 2"/>
                    <a:gd name="T2" fmla="*/ 1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0" name="Freeform 1377"/>
                <p:cNvSpPr>
                  <a:spLocks/>
                </p:cNvSpPr>
                <p:nvPr userDrawn="1"/>
              </p:nvSpPr>
              <p:spPr bwMode="auto">
                <a:xfrm>
                  <a:off x="3862" y="2921"/>
                  <a:ext cx="2" cy="6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0 h 2"/>
                    <a:gd name="T8" fmla="*/ 0 w 1"/>
                    <a:gd name="T9" fmla="*/ 1 h 2"/>
                    <a:gd name="T10" fmla="*/ 1 w 1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1" name="Freeform 1378"/>
                <p:cNvSpPr>
                  <a:spLocks/>
                </p:cNvSpPr>
                <p:nvPr userDrawn="1"/>
              </p:nvSpPr>
              <p:spPr bwMode="auto">
                <a:xfrm>
                  <a:off x="4622" y="2907"/>
                  <a:ext cx="5" cy="6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2" name="Freeform 1379"/>
                <p:cNvSpPr>
                  <a:spLocks/>
                </p:cNvSpPr>
                <p:nvPr userDrawn="1"/>
              </p:nvSpPr>
              <p:spPr bwMode="auto">
                <a:xfrm>
                  <a:off x="4411" y="2913"/>
                  <a:ext cx="8" cy="8"/>
                </a:xfrm>
                <a:custGeom>
                  <a:avLst/>
                  <a:gdLst>
                    <a:gd name="T0" fmla="*/ 3 w 3"/>
                    <a:gd name="T1" fmla="*/ 1 h 3"/>
                    <a:gd name="T2" fmla="*/ 3 w 3"/>
                    <a:gd name="T3" fmla="*/ 0 h 3"/>
                    <a:gd name="T4" fmla="*/ 2 w 3"/>
                    <a:gd name="T5" fmla="*/ 0 h 3"/>
                    <a:gd name="T6" fmla="*/ 1 w 3"/>
                    <a:gd name="T7" fmla="*/ 1 h 3"/>
                    <a:gd name="T8" fmla="*/ 0 w 3"/>
                    <a:gd name="T9" fmla="*/ 2 h 3"/>
                    <a:gd name="T10" fmla="*/ 0 w 3"/>
                    <a:gd name="T11" fmla="*/ 3 h 3"/>
                    <a:gd name="T12" fmla="*/ 2 w 3"/>
                    <a:gd name="T13" fmla="*/ 2 h 3"/>
                    <a:gd name="T14" fmla="*/ 3 w 3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3" name="Freeform 1380"/>
                <p:cNvSpPr>
                  <a:spLocks/>
                </p:cNvSpPr>
                <p:nvPr userDrawn="1"/>
              </p:nvSpPr>
              <p:spPr bwMode="auto">
                <a:xfrm>
                  <a:off x="4903" y="2916"/>
                  <a:ext cx="9" cy="8"/>
                </a:xfrm>
                <a:custGeom>
                  <a:avLst/>
                  <a:gdLst>
                    <a:gd name="T0" fmla="*/ 1 w 3"/>
                    <a:gd name="T1" fmla="*/ 0 h 3"/>
                    <a:gd name="T2" fmla="*/ 0 w 3"/>
                    <a:gd name="T3" fmla="*/ 2 h 3"/>
                    <a:gd name="T4" fmla="*/ 1 w 3"/>
                    <a:gd name="T5" fmla="*/ 2 h 3"/>
                    <a:gd name="T6" fmla="*/ 2 w 3"/>
                    <a:gd name="T7" fmla="*/ 3 h 3"/>
                    <a:gd name="T8" fmla="*/ 3 w 3"/>
                    <a:gd name="T9" fmla="*/ 3 h 3"/>
                    <a:gd name="T10" fmla="*/ 3 w 3"/>
                    <a:gd name="T11" fmla="*/ 2 h 3"/>
                    <a:gd name="T12" fmla="*/ 2 w 3"/>
                    <a:gd name="T13" fmla="*/ 1 h 3"/>
                    <a:gd name="T14" fmla="*/ 1 w 3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4" name="Freeform 1381"/>
                <p:cNvSpPr>
                  <a:spLocks/>
                </p:cNvSpPr>
                <p:nvPr userDrawn="1"/>
              </p:nvSpPr>
              <p:spPr bwMode="auto">
                <a:xfrm>
                  <a:off x="4205" y="2921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2 w 2"/>
                    <a:gd name="T5" fmla="*/ 1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5" name="Freeform 1382"/>
                <p:cNvSpPr>
                  <a:spLocks/>
                </p:cNvSpPr>
                <p:nvPr userDrawn="1"/>
              </p:nvSpPr>
              <p:spPr bwMode="auto">
                <a:xfrm>
                  <a:off x="4089" y="2907"/>
                  <a:ext cx="5" cy="6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2 h 2"/>
                    <a:gd name="T6" fmla="*/ 2 w 2"/>
                    <a:gd name="T7" fmla="*/ 0 h 2"/>
                    <a:gd name="T8" fmla="*/ 1 w 2"/>
                    <a:gd name="T9" fmla="*/ 0 h 2"/>
                    <a:gd name="T10" fmla="*/ 0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6" name="Freeform 1383"/>
                <p:cNvSpPr>
                  <a:spLocks/>
                </p:cNvSpPr>
                <p:nvPr userDrawn="1"/>
              </p:nvSpPr>
              <p:spPr bwMode="auto">
                <a:xfrm>
                  <a:off x="4159" y="2907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7" name="Freeform 1384"/>
                <p:cNvSpPr>
                  <a:spLocks/>
                </p:cNvSpPr>
                <p:nvPr userDrawn="1"/>
              </p:nvSpPr>
              <p:spPr bwMode="auto">
                <a:xfrm>
                  <a:off x="4814" y="2907"/>
                  <a:ext cx="3" cy="6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1 h 2"/>
                    <a:gd name="T8" fmla="*/ 1 w 1"/>
                    <a:gd name="T9" fmla="*/ 0 h 2"/>
                    <a:gd name="T10" fmla="*/ 0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8" name="Freeform 1385"/>
                <p:cNvSpPr>
                  <a:spLocks/>
                </p:cNvSpPr>
                <p:nvPr userDrawn="1"/>
              </p:nvSpPr>
              <p:spPr bwMode="auto">
                <a:xfrm>
                  <a:off x="4327" y="2927"/>
                  <a:ext cx="5" cy="3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1 w 2"/>
                    <a:gd name="T7" fmla="*/ 0 h 1"/>
                    <a:gd name="T8" fmla="*/ 2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9" name="Freeform 1386"/>
                <p:cNvSpPr>
                  <a:spLocks/>
                </p:cNvSpPr>
                <p:nvPr userDrawn="1"/>
              </p:nvSpPr>
              <p:spPr bwMode="auto">
                <a:xfrm>
                  <a:off x="4129" y="2921"/>
                  <a:ext cx="14" cy="14"/>
                </a:xfrm>
                <a:custGeom>
                  <a:avLst/>
                  <a:gdLst>
                    <a:gd name="T0" fmla="*/ 5 w 5"/>
                    <a:gd name="T1" fmla="*/ 4 h 5"/>
                    <a:gd name="T2" fmla="*/ 4 w 5"/>
                    <a:gd name="T3" fmla="*/ 4 h 5"/>
                    <a:gd name="T4" fmla="*/ 4 w 5"/>
                    <a:gd name="T5" fmla="*/ 3 h 5"/>
                    <a:gd name="T6" fmla="*/ 2 w 5"/>
                    <a:gd name="T7" fmla="*/ 3 h 5"/>
                    <a:gd name="T8" fmla="*/ 2 w 5"/>
                    <a:gd name="T9" fmla="*/ 2 h 5"/>
                    <a:gd name="T10" fmla="*/ 3 w 5"/>
                    <a:gd name="T11" fmla="*/ 1 h 5"/>
                    <a:gd name="T12" fmla="*/ 3 w 5"/>
                    <a:gd name="T13" fmla="*/ 0 h 5"/>
                    <a:gd name="T14" fmla="*/ 2 w 5"/>
                    <a:gd name="T15" fmla="*/ 0 h 5"/>
                    <a:gd name="T16" fmla="*/ 1 w 5"/>
                    <a:gd name="T17" fmla="*/ 1 h 5"/>
                    <a:gd name="T18" fmla="*/ 0 w 5"/>
                    <a:gd name="T19" fmla="*/ 2 h 5"/>
                    <a:gd name="T20" fmla="*/ 1 w 5"/>
                    <a:gd name="T21" fmla="*/ 4 h 5"/>
                    <a:gd name="T22" fmla="*/ 2 w 5"/>
                    <a:gd name="T23" fmla="*/ 5 h 5"/>
                    <a:gd name="T24" fmla="*/ 4 w 5"/>
                    <a:gd name="T25" fmla="*/ 5 h 5"/>
                    <a:gd name="T26" fmla="*/ 5 w 5"/>
                    <a:gd name="T27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5">
                      <a:moveTo>
                        <a:pt x="5" y="4"/>
                      </a:move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3"/>
                        <a:pt x="3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ubicBezTo>
                        <a:pt x="2" y="4"/>
                        <a:pt x="2" y="4"/>
                        <a:pt x="2" y="5"/>
                      </a:cubicBezTo>
                      <a:cubicBezTo>
                        <a:pt x="3" y="5"/>
                        <a:pt x="3" y="5"/>
                        <a:pt x="4" y="5"/>
                      </a:cubicBezTo>
                      <a:cubicBezTo>
                        <a:pt x="4" y="5"/>
                        <a:pt x="4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0" name="Freeform 1387"/>
                <p:cNvSpPr>
                  <a:spLocks/>
                </p:cNvSpPr>
                <p:nvPr userDrawn="1"/>
              </p:nvSpPr>
              <p:spPr bwMode="auto">
                <a:xfrm>
                  <a:off x="3464" y="2927"/>
                  <a:ext cx="2" cy="3"/>
                </a:xfrm>
                <a:custGeom>
                  <a:avLst/>
                  <a:gdLst>
                    <a:gd name="T0" fmla="*/ 0 w 2"/>
                    <a:gd name="T1" fmla="*/ 3 h 3"/>
                    <a:gd name="T2" fmla="*/ 0 w 2"/>
                    <a:gd name="T3" fmla="*/ 3 h 3"/>
                    <a:gd name="T4" fmla="*/ 2 w 2"/>
                    <a:gd name="T5" fmla="*/ 3 h 3"/>
                    <a:gd name="T6" fmla="*/ 2 w 2"/>
                    <a:gd name="T7" fmla="*/ 0 h 3"/>
                    <a:gd name="T8" fmla="*/ 0 w 2"/>
                    <a:gd name="T9" fmla="*/ 0 h 3"/>
                    <a:gd name="T10" fmla="*/ 0 w 2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2" y="3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1" name="Freeform 1388"/>
                <p:cNvSpPr>
                  <a:spLocks/>
                </p:cNvSpPr>
                <p:nvPr userDrawn="1"/>
              </p:nvSpPr>
              <p:spPr bwMode="auto">
                <a:xfrm>
                  <a:off x="4111" y="2930"/>
                  <a:ext cx="8" cy="13"/>
                </a:xfrm>
                <a:custGeom>
                  <a:avLst/>
                  <a:gdLst>
                    <a:gd name="T0" fmla="*/ 1 w 3"/>
                    <a:gd name="T1" fmla="*/ 0 h 5"/>
                    <a:gd name="T2" fmla="*/ 0 w 3"/>
                    <a:gd name="T3" fmla="*/ 1 h 5"/>
                    <a:gd name="T4" fmla="*/ 0 w 3"/>
                    <a:gd name="T5" fmla="*/ 4 h 5"/>
                    <a:gd name="T6" fmla="*/ 1 w 3"/>
                    <a:gd name="T7" fmla="*/ 5 h 5"/>
                    <a:gd name="T8" fmla="*/ 2 w 3"/>
                    <a:gd name="T9" fmla="*/ 5 h 5"/>
                    <a:gd name="T10" fmla="*/ 2 w 3"/>
                    <a:gd name="T11" fmla="*/ 2 h 5"/>
                    <a:gd name="T12" fmla="*/ 1 w 3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5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3" y="3"/>
                        <a:pt x="2" y="2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2" name="Freeform 1389"/>
                <p:cNvSpPr>
                  <a:spLocks/>
                </p:cNvSpPr>
                <p:nvPr userDrawn="1"/>
              </p:nvSpPr>
              <p:spPr bwMode="auto">
                <a:xfrm>
                  <a:off x="4251" y="2921"/>
                  <a:ext cx="11" cy="11"/>
                </a:xfrm>
                <a:custGeom>
                  <a:avLst/>
                  <a:gdLst>
                    <a:gd name="T0" fmla="*/ 1 w 4"/>
                    <a:gd name="T1" fmla="*/ 0 h 4"/>
                    <a:gd name="T2" fmla="*/ 0 w 4"/>
                    <a:gd name="T3" fmla="*/ 0 h 4"/>
                    <a:gd name="T4" fmla="*/ 0 w 4"/>
                    <a:gd name="T5" fmla="*/ 0 h 4"/>
                    <a:gd name="T6" fmla="*/ 0 w 4"/>
                    <a:gd name="T7" fmla="*/ 1 h 4"/>
                    <a:gd name="T8" fmla="*/ 1 w 4"/>
                    <a:gd name="T9" fmla="*/ 2 h 4"/>
                    <a:gd name="T10" fmla="*/ 2 w 4"/>
                    <a:gd name="T11" fmla="*/ 3 h 4"/>
                    <a:gd name="T12" fmla="*/ 4 w 4"/>
                    <a:gd name="T13" fmla="*/ 3 h 4"/>
                    <a:gd name="T14" fmla="*/ 4 w 4"/>
                    <a:gd name="T15" fmla="*/ 2 h 4"/>
                    <a:gd name="T16" fmla="*/ 2 w 4"/>
                    <a:gd name="T17" fmla="*/ 1 h 4"/>
                    <a:gd name="T18" fmla="*/ 1 w 4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4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3" y="4"/>
                        <a:pt x="4" y="3"/>
                      </a:cubicBezTo>
                      <a:cubicBezTo>
                        <a:pt x="4" y="3"/>
                        <a:pt x="4" y="2"/>
                        <a:pt x="4" y="2"/>
                      </a:cubicBezTo>
                      <a:cubicBezTo>
                        <a:pt x="4" y="1"/>
                        <a:pt x="3" y="2"/>
                        <a:pt x="2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3" name="Freeform 1390"/>
                <p:cNvSpPr>
                  <a:spLocks/>
                </p:cNvSpPr>
                <p:nvPr userDrawn="1"/>
              </p:nvSpPr>
              <p:spPr bwMode="auto">
                <a:xfrm>
                  <a:off x="4073" y="2921"/>
                  <a:ext cx="5" cy="6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1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2"/>
                        <a:pt x="1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4" name="Freeform 1391"/>
                <p:cNvSpPr>
                  <a:spLocks/>
                </p:cNvSpPr>
                <p:nvPr userDrawn="1"/>
              </p:nvSpPr>
              <p:spPr bwMode="auto">
                <a:xfrm>
                  <a:off x="3472" y="2927"/>
                  <a:ext cx="3" cy="3"/>
                </a:xfrm>
                <a:custGeom>
                  <a:avLst/>
                  <a:gdLst>
                    <a:gd name="T0" fmla="*/ 0 w 3"/>
                    <a:gd name="T1" fmla="*/ 0 h 3"/>
                    <a:gd name="T2" fmla="*/ 0 w 3"/>
                    <a:gd name="T3" fmla="*/ 3 h 3"/>
                    <a:gd name="T4" fmla="*/ 3 w 3"/>
                    <a:gd name="T5" fmla="*/ 3 h 3"/>
                    <a:gd name="T6" fmla="*/ 3 w 3"/>
                    <a:gd name="T7" fmla="*/ 0 h 3"/>
                    <a:gd name="T8" fmla="*/ 0 w 3"/>
                    <a:gd name="T9" fmla="*/ 0 h 3"/>
                    <a:gd name="T10" fmla="*/ 0 w 3"/>
                    <a:gd name="T11" fmla="*/ 0 h 3"/>
                    <a:gd name="T12" fmla="*/ 0 w 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5" name="Freeform 1392"/>
                <p:cNvSpPr>
                  <a:spLocks/>
                </p:cNvSpPr>
                <p:nvPr userDrawn="1"/>
              </p:nvSpPr>
              <p:spPr bwMode="auto">
                <a:xfrm>
                  <a:off x="3399" y="2921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  <a:gd name="T10" fmla="*/ 1 w 1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6" name="Freeform 1393"/>
                <p:cNvSpPr>
                  <a:spLocks/>
                </p:cNvSpPr>
                <p:nvPr userDrawn="1"/>
              </p:nvSpPr>
              <p:spPr bwMode="auto">
                <a:xfrm>
                  <a:off x="4657" y="2913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7" name="Freeform 1394"/>
                <p:cNvSpPr>
                  <a:spLocks/>
                </p:cNvSpPr>
                <p:nvPr userDrawn="1"/>
              </p:nvSpPr>
              <p:spPr bwMode="auto">
                <a:xfrm>
                  <a:off x="4037" y="2921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0 w 2"/>
                    <a:gd name="T5" fmla="*/ 1 h 2"/>
                    <a:gd name="T6" fmla="*/ 1 w 2"/>
                    <a:gd name="T7" fmla="*/ 2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8" name="Freeform 1395"/>
                <p:cNvSpPr>
                  <a:spLocks/>
                </p:cNvSpPr>
                <p:nvPr userDrawn="1"/>
              </p:nvSpPr>
              <p:spPr bwMode="auto">
                <a:xfrm>
                  <a:off x="4454" y="2913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9" name="Freeform 1396"/>
                <p:cNvSpPr>
                  <a:spLocks/>
                </p:cNvSpPr>
                <p:nvPr userDrawn="1"/>
              </p:nvSpPr>
              <p:spPr bwMode="auto">
                <a:xfrm>
                  <a:off x="4181" y="2916"/>
                  <a:ext cx="8" cy="11"/>
                </a:xfrm>
                <a:custGeom>
                  <a:avLst/>
                  <a:gdLst>
                    <a:gd name="T0" fmla="*/ 1 w 3"/>
                    <a:gd name="T1" fmla="*/ 3 h 4"/>
                    <a:gd name="T2" fmla="*/ 2 w 3"/>
                    <a:gd name="T3" fmla="*/ 3 h 4"/>
                    <a:gd name="T4" fmla="*/ 3 w 3"/>
                    <a:gd name="T5" fmla="*/ 1 h 4"/>
                    <a:gd name="T6" fmla="*/ 3 w 3"/>
                    <a:gd name="T7" fmla="*/ 1 h 4"/>
                    <a:gd name="T8" fmla="*/ 2 w 3"/>
                    <a:gd name="T9" fmla="*/ 0 h 4"/>
                    <a:gd name="T10" fmla="*/ 2 w 3"/>
                    <a:gd name="T11" fmla="*/ 2 h 4"/>
                    <a:gd name="T12" fmla="*/ 0 w 3"/>
                    <a:gd name="T13" fmla="*/ 2 h 4"/>
                    <a:gd name="T14" fmla="*/ 1 w 3"/>
                    <a:gd name="T15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1" y="3"/>
                      </a:move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0" name="Freeform 1397"/>
                <p:cNvSpPr>
                  <a:spLocks/>
                </p:cNvSpPr>
                <p:nvPr userDrawn="1"/>
              </p:nvSpPr>
              <p:spPr bwMode="auto">
                <a:xfrm>
                  <a:off x="3466" y="2916"/>
                  <a:ext cx="6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1" name="Freeform 1398"/>
                <p:cNvSpPr>
                  <a:spLocks/>
                </p:cNvSpPr>
                <p:nvPr userDrawn="1"/>
              </p:nvSpPr>
              <p:spPr bwMode="auto">
                <a:xfrm>
                  <a:off x="3770" y="2921"/>
                  <a:ext cx="5" cy="6"/>
                </a:xfrm>
                <a:custGeom>
                  <a:avLst/>
                  <a:gdLst>
                    <a:gd name="T0" fmla="*/ 0 w 2"/>
                    <a:gd name="T1" fmla="*/ 1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2" name="Freeform 1399"/>
                <p:cNvSpPr>
                  <a:spLocks/>
                </p:cNvSpPr>
                <p:nvPr userDrawn="1"/>
              </p:nvSpPr>
              <p:spPr bwMode="auto">
                <a:xfrm>
                  <a:off x="3518" y="2913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0 h 2"/>
                    <a:gd name="T4" fmla="*/ 0 w 2"/>
                    <a:gd name="T5" fmla="*/ 1 h 2"/>
                    <a:gd name="T6" fmla="*/ 1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2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3" name="Freeform 1400"/>
                <p:cNvSpPr>
                  <a:spLocks/>
                </p:cNvSpPr>
                <p:nvPr userDrawn="1"/>
              </p:nvSpPr>
              <p:spPr bwMode="auto">
                <a:xfrm>
                  <a:off x="3669" y="2913"/>
                  <a:ext cx="6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1 h 2"/>
                    <a:gd name="T6" fmla="*/ 2 w 2"/>
                    <a:gd name="T7" fmla="*/ 1 h 2"/>
                    <a:gd name="T8" fmla="*/ 2 w 2"/>
                    <a:gd name="T9" fmla="*/ 0 h 2"/>
                    <a:gd name="T10" fmla="*/ 1 w 2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4" name="Freeform 1401"/>
                <p:cNvSpPr>
                  <a:spLocks/>
                </p:cNvSpPr>
                <p:nvPr userDrawn="1"/>
              </p:nvSpPr>
              <p:spPr bwMode="auto">
                <a:xfrm>
                  <a:off x="3453" y="2930"/>
                  <a:ext cx="5" cy="5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1 w 2"/>
                    <a:gd name="T5" fmla="*/ 0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5" name="Freeform 1402"/>
                <p:cNvSpPr>
                  <a:spLocks/>
                </p:cNvSpPr>
                <p:nvPr userDrawn="1"/>
              </p:nvSpPr>
              <p:spPr bwMode="auto">
                <a:xfrm>
                  <a:off x="3450" y="2913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6" name="Freeform 1403"/>
                <p:cNvSpPr>
                  <a:spLocks/>
                </p:cNvSpPr>
                <p:nvPr userDrawn="1"/>
              </p:nvSpPr>
              <p:spPr bwMode="auto">
                <a:xfrm>
                  <a:off x="3377" y="2921"/>
                  <a:ext cx="3" cy="6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1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7" name="Freeform 1404"/>
                <p:cNvSpPr>
                  <a:spLocks/>
                </p:cNvSpPr>
                <p:nvPr userDrawn="1"/>
              </p:nvSpPr>
              <p:spPr bwMode="auto">
                <a:xfrm>
                  <a:off x="3364" y="2921"/>
                  <a:ext cx="5" cy="6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8" name="Freeform 1405"/>
                <p:cNvSpPr>
                  <a:spLocks/>
                </p:cNvSpPr>
                <p:nvPr userDrawn="1"/>
              </p:nvSpPr>
              <p:spPr bwMode="auto">
                <a:xfrm>
                  <a:off x="3429" y="2927"/>
                  <a:ext cx="16" cy="8"/>
                </a:xfrm>
                <a:custGeom>
                  <a:avLst/>
                  <a:gdLst>
                    <a:gd name="T0" fmla="*/ 3 w 6"/>
                    <a:gd name="T1" fmla="*/ 1 h 3"/>
                    <a:gd name="T2" fmla="*/ 1 w 6"/>
                    <a:gd name="T3" fmla="*/ 1 h 3"/>
                    <a:gd name="T4" fmla="*/ 1 w 6"/>
                    <a:gd name="T5" fmla="*/ 3 h 3"/>
                    <a:gd name="T6" fmla="*/ 2 w 6"/>
                    <a:gd name="T7" fmla="*/ 3 h 3"/>
                    <a:gd name="T8" fmla="*/ 3 w 6"/>
                    <a:gd name="T9" fmla="*/ 3 h 3"/>
                    <a:gd name="T10" fmla="*/ 5 w 6"/>
                    <a:gd name="T11" fmla="*/ 2 h 3"/>
                    <a:gd name="T12" fmla="*/ 6 w 6"/>
                    <a:gd name="T13" fmla="*/ 1 h 3"/>
                    <a:gd name="T14" fmla="*/ 6 w 6"/>
                    <a:gd name="T15" fmla="*/ 0 h 3"/>
                    <a:gd name="T16" fmla="*/ 5 w 6"/>
                    <a:gd name="T17" fmla="*/ 0 h 3"/>
                    <a:gd name="T18" fmla="*/ 3 w 6"/>
                    <a:gd name="T1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3">
                      <a:moveTo>
                        <a:pt x="3" y="1"/>
                      </a:moveTo>
                      <a:cubicBezTo>
                        <a:pt x="2" y="1"/>
                        <a:pt x="1" y="0"/>
                        <a:pt x="1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4" y="3"/>
                        <a:pt x="4" y="2"/>
                        <a:pt x="5" y="2"/>
                      </a:cubicBezTo>
                      <a:cubicBezTo>
                        <a:pt x="5" y="2"/>
                        <a:pt x="6" y="2"/>
                        <a:pt x="6" y="1"/>
                      </a:cubicBezTo>
                      <a:cubicBezTo>
                        <a:pt x="6" y="1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9" name="Freeform 1406"/>
                <p:cNvSpPr>
                  <a:spLocks/>
                </p:cNvSpPr>
                <p:nvPr userDrawn="1"/>
              </p:nvSpPr>
              <p:spPr bwMode="auto">
                <a:xfrm>
                  <a:off x="3710" y="2921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0" name="Freeform 1407"/>
                <p:cNvSpPr>
                  <a:spLocks/>
                </p:cNvSpPr>
                <p:nvPr userDrawn="1"/>
              </p:nvSpPr>
              <p:spPr bwMode="auto">
                <a:xfrm>
                  <a:off x="3718" y="2913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1" name="Freeform 1408"/>
                <p:cNvSpPr>
                  <a:spLocks/>
                </p:cNvSpPr>
                <p:nvPr userDrawn="1"/>
              </p:nvSpPr>
              <p:spPr bwMode="auto">
                <a:xfrm>
                  <a:off x="3431" y="2913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1 w 2"/>
                    <a:gd name="T5" fmla="*/ 1 h 1"/>
                    <a:gd name="T6" fmla="*/ 2 w 2"/>
                    <a:gd name="T7" fmla="*/ 1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2" name="Freeform 1409"/>
                <p:cNvSpPr>
                  <a:spLocks/>
                </p:cNvSpPr>
                <p:nvPr userDrawn="1"/>
              </p:nvSpPr>
              <p:spPr bwMode="auto">
                <a:xfrm>
                  <a:off x="3848" y="2913"/>
                  <a:ext cx="3" cy="5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1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3" name="Freeform 1410"/>
                <p:cNvSpPr>
                  <a:spLocks/>
                </p:cNvSpPr>
                <p:nvPr userDrawn="1"/>
              </p:nvSpPr>
              <p:spPr bwMode="auto">
                <a:xfrm>
                  <a:off x="4744" y="2907"/>
                  <a:ext cx="5" cy="6"/>
                </a:xfrm>
                <a:custGeom>
                  <a:avLst/>
                  <a:gdLst>
                    <a:gd name="T0" fmla="*/ 0 w 2"/>
                    <a:gd name="T1" fmla="*/ 1 h 2"/>
                    <a:gd name="T2" fmla="*/ 2 w 2"/>
                    <a:gd name="T3" fmla="*/ 1 h 2"/>
                    <a:gd name="T4" fmla="*/ 1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4" name="Freeform 1411"/>
                <p:cNvSpPr>
                  <a:spLocks/>
                </p:cNvSpPr>
                <p:nvPr userDrawn="1"/>
              </p:nvSpPr>
              <p:spPr bwMode="auto">
                <a:xfrm>
                  <a:off x="3927" y="2910"/>
                  <a:ext cx="8" cy="11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1 h 4"/>
                    <a:gd name="T4" fmla="*/ 0 w 3"/>
                    <a:gd name="T5" fmla="*/ 1 h 4"/>
                    <a:gd name="T6" fmla="*/ 0 w 3"/>
                    <a:gd name="T7" fmla="*/ 2 h 4"/>
                    <a:gd name="T8" fmla="*/ 1 w 3"/>
                    <a:gd name="T9" fmla="*/ 3 h 4"/>
                    <a:gd name="T10" fmla="*/ 2 w 3"/>
                    <a:gd name="T11" fmla="*/ 4 h 4"/>
                    <a:gd name="T12" fmla="*/ 3 w 3"/>
                    <a:gd name="T13" fmla="*/ 3 h 4"/>
                    <a:gd name="T14" fmla="*/ 3 w 3"/>
                    <a:gd name="T15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2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3"/>
                        <a:pt x="1" y="4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5" name="Freeform 1412"/>
                <p:cNvSpPr>
                  <a:spLocks/>
                </p:cNvSpPr>
                <p:nvPr userDrawn="1"/>
              </p:nvSpPr>
              <p:spPr bwMode="auto">
                <a:xfrm>
                  <a:off x="4787" y="2907"/>
                  <a:ext cx="3" cy="6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2 h 2"/>
                    <a:gd name="T4" fmla="*/ 1 w 1"/>
                    <a:gd name="T5" fmla="*/ 1 h 2"/>
                    <a:gd name="T6" fmla="*/ 1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1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6" name="Freeform 1413"/>
                <p:cNvSpPr>
                  <a:spLocks/>
                </p:cNvSpPr>
                <p:nvPr userDrawn="1"/>
              </p:nvSpPr>
              <p:spPr bwMode="auto">
                <a:xfrm>
                  <a:off x="3894" y="2916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2 w 2"/>
                    <a:gd name="T5" fmla="*/ 1 h 2"/>
                    <a:gd name="T6" fmla="*/ 1 w 2"/>
                    <a:gd name="T7" fmla="*/ 0 h 2"/>
                    <a:gd name="T8" fmla="*/ 1 w 2"/>
                    <a:gd name="T9" fmla="*/ 1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7" name="Freeform 1414"/>
                <p:cNvSpPr>
                  <a:spLocks/>
                </p:cNvSpPr>
                <p:nvPr userDrawn="1"/>
              </p:nvSpPr>
              <p:spPr bwMode="auto">
                <a:xfrm>
                  <a:off x="3732" y="2918"/>
                  <a:ext cx="2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8" name="Freeform 1415"/>
                <p:cNvSpPr>
                  <a:spLocks/>
                </p:cNvSpPr>
                <p:nvPr userDrawn="1"/>
              </p:nvSpPr>
              <p:spPr bwMode="auto">
                <a:xfrm>
                  <a:off x="3618" y="2918"/>
                  <a:ext cx="3" cy="6"/>
                </a:xfrm>
                <a:custGeom>
                  <a:avLst/>
                  <a:gdLst>
                    <a:gd name="T0" fmla="*/ 0 w 3"/>
                    <a:gd name="T1" fmla="*/ 0 h 6"/>
                    <a:gd name="T2" fmla="*/ 0 w 3"/>
                    <a:gd name="T3" fmla="*/ 3 h 6"/>
                    <a:gd name="T4" fmla="*/ 0 w 3"/>
                    <a:gd name="T5" fmla="*/ 6 h 6"/>
                    <a:gd name="T6" fmla="*/ 3 w 3"/>
                    <a:gd name="T7" fmla="*/ 3 h 6"/>
                    <a:gd name="T8" fmla="*/ 3 w 3"/>
                    <a:gd name="T9" fmla="*/ 3 h 6"/>
                    <a:gd name="T10" fmla="*/ 0 w 3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9" name="Freeform 1416"/>
                <p:cNvSpPr>
                  <a:spLocks/>
                </p:cNvSpPr>
                <p:nvPr userDrawn="1"/>
              </p:nvSpPr>
              <p:spPr bwMode="auto">
                <a:xfrm>
                  <a:off x="3783" y="2916"/>
                  <a:ext cx="6" cy="5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0" name="Freeform 1417"/>
                <p:cNvSpPr>
                  <a:spLocks/>
                </p:cNvSpPr>
                <p:nvPr userDrawn="1"/>
              </p:nvSpPr>
              <p:spPr bwMode="auto">
                <a:xfrm>
                  <a:off x="4113" y="2916"/>
                  <a:ext cx="3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1" name="Freeform 1418"/>
                <p:cNvSpPr>
                  <a:spLocks/>
                </p:cNvSpPr>
                <p:nvPr userDrawn="1"/>
              </p:nvSpPr>
              <p:spPr bwMode="auto">
                <a:xfrm>
                  <a:off x="4370" y="2913"/>
                  <a:ext cx="6" cy="3"/>
                </a:xfrm>
                <a:custGeom>
                  <a:avLst/>
                  <a:gdLst>
                    <a:gd name="T0" fmla="*/ 2 w 2"/>
                    <a:gd name="T1" fmla="*/ 0 h 1"/>
                    <a:gd name="T2" fmla="*/ 1 w 2"/>
                    <a:gd name="T3" fmla="*/ 0 h 1"/>
                    <a:gd name="T4" fmla="*/ 0 w 2"/>
                    <a:gd name="T5" fmla="*/ 0 h 1"/>
                    <a:gd name="T6" fmla="*/ 1 w 2"/>
                    <a:gd name="T7" fmla="*/ 1 h 1"/>
                    <a:gd name="T8" fmla="*/ 2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2" name="Freeform 1419"/>
                <p:cNvSpPr>
                  <a:spLocks/>
                </p:cNvSpPr>
                <p:nvPr userDrawn="1"/>
              </p:nvSpPr>
              <p:spPr bwMode="auto">
                <a:xfrm>
                  <a:off x="4146" y="2916"/>
                  <a:ext cx="5" cy="5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3" name="Freeform 1420"/>
                <p:cNvSpPr>
                  <a:spLocks/>
                </p:cNvSpPr>
                <p:nvPr userDrawn="1"/>
              </p:nvSpPr>
              <p:spPr bwMode="auto">
                <a:xfrm>
                  <a:off x="4319" y="2916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2 h 2"/>
                    <a:gd name="T8" fmla="*/ 2 w 2"/>
                    <a:gd name="T9" fmla="*/ 1 h 2"/>
                    <a:gd name="T10" fmla="*/ 1 w 2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4" name="Freeform 1421"/>
                <p:cNvSpPr>
                  <a:spLocks/>
                </p:cNvSpPr>
                <p:nvPr userDrawn="1"/>
              </p:nvSpPr>
              <p:spPr bwMode="auto">
                <a:xfrm>
                  <a:off x="4002" y="2916"/>
                  <a:ext cx="6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2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5" name="Freeform 1422"/>
                <p:cNvSpPr>
                  <a:spLocks/>
                </p:cNvSpPr>
                <p:nvPr userDrawn="1"/>
              </p:nvSpPr>
              <p:spPr bwMode="auto">
                <a:xfrm>
                  <a:off x="4332" y="2916"/>
                  <a:ext cx="6" cy="5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6" name="Freeform 1423"/>
                <p:cNvSpPr>
                  <a:spLocks/>
                </p:cNvSpPr>
                <p:nvPr userDrawn="1"/>
              </p:nvSpPr>
              <p:spPr bwMode="auto">
                <a:xfrm>
                  <a:off x="5025" y="2907"/>
                  <a:ext cx="8" cy="6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7" name="Freeform 1424"/>
                <p:cNvSpPr>
                  <a:spLocks/>
                </p:cNvSpPr>
                <p:nvPr userDrawn="1"/>
              </p:nvSpPr>
              <p:spPr bwMode="auto">
                <a:xfrm>
                  <a:off x="4238" y="2924"/>
                  <a:ext cx="8" cy="8"/>
                </a:xfrm>
                <a:custGeom>
                  <a:avLst/>
                  <a:gdLst>
                    <a:gd name="T0" fmla="*/ 2 w 3"/>
                    <a:gd name="T1" fmla="*/ 2 h 3"/>
                    <a:gd name="T2" fmla="*/ 2 w 3"/>
                    <a:gd name="T3" fmla="*/ 0 h 3"/>
                    <a:gd name="T4" fmla="*/ 1 w 3"/>
                    <a:gd name="T5" fmla="*/ 0 h 3"/>
                    <a:gd name="T6" fmla="*/ 1 w 3"/>
                    <a:gd name="T7" fmla="*/ 0 h 3"/>
                    <a:gd name="T8" fmla="*/ 2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3" y="2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3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8" name="Freeform 1425"/>
                <p:cNvSpPr>
                  <a:spLocks/>
                </p:cNvSpPr>
                <p:nvPr userDrawn="1"/>
              </p:nvSpPr>
              <p:spPr bwMode="auto">
                <a:xfrm>
                  <a:off x="3964" y="2910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9" name="Freeform 1426"/>
                <p:cNvSpPr>
                  <a:spLocks/>
                </p:cNvSpPr>
                <p:nvPr userDrawn="1"/>
              </p:nvSpPr>
              <p:spPr bwMode="auto">
                <a:xfrm>
                  <a:off x="4067" y="2913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1 w 2"/>
                    <a:gd name="T5" fmla="*/ 1 h 1"/>
                    <a:gd name="T6" fmla="*/ 2 w 2"/>
                    <a:gd name="T7" fmla="*/ 1 h 1"/>
                    <a:gd name="T8" fmla="*/ 2 w 2"/>
                    <a:gd name="T9" fmla="*/ 0 h 1"/>
                    <a:gd name="T10" fmla="*/ 1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0" name="Freeform 1427"/>
                <p:cNvSpPr>
                  <a:spLocks/>
                </p:cNvSpPr>
                <p:nvPr userDrawn="1"/>
              </p:nvSpPr>
              <p:spPr bwMode="auto">
                <a:xfrm>
                  <a:off x="4219" y="2913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0 h 2"/>
                    <a:gd name="T4" fmla="*/ 1 w 2"/>
                    <a:gd name="T5" fmla="*/ 1 h 2"/>
                    <a:gd name="T6" fmla="*/ 1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2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1" name="Freeform 1428"/>
                <p:cNvSpPr>
                  <a:spLocks/>
                </p:cNvSpPr>
                <p:nvPr userDrawn="1"/>
              </p:nvSpPr>
              <p:spPr bwMode="auto">
                <a:xfrm>
                  <a:off x="3994" y="2913"/>
                  <a:ext cx="6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0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2" name="Freeform 1429"/>
                <p:cNvSpPr>
                  <a:spLocks/>
                </p:cNvSpPr>
                <p:nvPr userDrawn="1"/>
              </p:nvSpPr>
              <p:spPr bwMode="auto">
                <a:xfrm>
                  <a:off x="4787" y="2916"/>
                  <a:ext cx="11" cy="19"/>
                </a:xfrm>
                <a:custGeom>
                  <a:avLst/>
                  <a:gdLst>
                    <a:gd name="T0" fmla="*/ 3 w 4"/>
                    <a:gd name="T1" fmla="*/ 6 h 7"/>
                    <a:gd name="T2" fmla="*/ 3 w 4"/>
                    <a:gd name="T3" fmla="*/ 4 h 7"/>
                    <a:gd name="T4" fmla="*/ 3 w 4"/>
                    <a:gd name="T5" fmla="*/ 2 h 7"/>
                    <a:gd name="T6" fmla="*/ 2 w 4"/>
                    <a:gd name="T7" fmla="*/ 1 h 7"/>
                    <a:gd name="T8" fmla="*/ 1 w 4"/>
                    <a:gd name="T9" fmla="*/ 0 h 7"/>
                    <a:gd name="T10" fmla="*/ 0 w 4"/>
                    <a:gd name="T11" fmla="*/ 0 h 7"/>
                    <a:gd name="T12" fmla="*/ 0 w 4"/>
                    <a:gd name="T13" fmla="*/ 0 h 7"/>
                    <a:gd name="T14" fmla="*/ 0 w 4"/>
                    <a:gd name="T15" fmla="*/ 1 h 7"/>
                    <a:gd name="T16" fmla="*/ 1 w 4"/>
                    <a:gd name="T17" fmla="*/ 2 h 7"/>
                    <a:gd name="T18" fmla="*/ 1 w 4"/>
                    <a:gd name="T19" fmla="*/ 4 h 7"/>
                    <a:gd name="T20" fmla="*/ 0 w 4"/>
                    <a:gd name="T21" fmla="*/ 5 h 7"/>
                    <a:gd name="T22" fmla="*/ 1 w 4"/>
                    <a:gd name="T23" fmla="*/ 6 h 7"/>
                    <a:gd name="T24" fmla="*/ 3 w 4"/>
                    <a:gd name="T25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" h="7">
                      <a:moveTo>
                        <a:pt x="3" y="6"/>
                      </a:moveTo>
                      <a:cubicBezTo>
                        <a:pt x="3" y="5"/>
                        <a:pt x="3" y="5"/>
                        <a:pt x="3" y="4"/>
                      </a:cubicBezTo>
                      <a:cubicBezTo>
                        <a:pt x="3" y="3"/>
                        <a:pt x="4" y="3"/>
                        <a:pt x="3" y="2"/>
                      </a:cubicBezTo>
                      <a:cubicBezTo>
                        <a:pt x="3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4"/>
                      </a:cubicBezTo>
                      <a:cubicBezTo>
                        <a:pt x="1" y="4"/>
                        <a:pt x="0" y="4"/>
                        <a:pt x="0" y="5"/>
                      </a:cubicBezTo>
                      <a:cubicBezTo>
                        <a:pt x="0" y="6"/>
                        <a:pt x="0" y="6"/>
                        <a:pt x="1" y="6"/>
                      </a:cubicBezTo>
                      <a:cubicBezTo>
                        <a:pt x="1" y="7"/>
                        <a:pt x="2" y="7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3" name="Freeform 1430"/>
                <p:cNvSpPr>
                  <a:spLocks/>
                </p:cNvSpPr>
                <p:nvPr userDrawn="1"/>
              </p:nvSpPr>
              <p:spPr bwMode="auto">
                <a:xfrm>
                  <a:off x="3821" y="2927"/>
                  <a:ext cx="16" cy="14"/>
                </a:xfrm>
                <a:custGeom>
                  <a:avLst/>
                  <a:gdLst>
                    <a:gd name="T0" fmla="*/ 3 w 6"/>
                    <a:gd name="T1" fmla="*/ 5 h 5"/>
                    <a:gd name="T2" fmla="*/ 5 w 6"/>
                    <a:gd name="T3" fmla="*/ 4 h 5"/>
                    <a:gd name="T4" fmla="*/ 6 w 6"/>
                    <a:gd name="T5" fmla="*/ 3 h 5"/>
                    <a:gd name="T6" fmla="*/ 6 w 6"/>
                    <a:gd name="T7" fmla="*/ 3 h 5"/>
                    <a:gd name="T8" fmla="*/ 5 w 6"/>
                    <a:gd name="T9" fmla="*/ 2 h 5"/>
                    <a:gd name="T10" fmla="*/ 3 w 6"/>
                    <a:gd name="T11" fmla="*/ 1 h 5"/>
                    <a:gd name="T12" fmla="*/ 1 w 6"/>
                    <a:gd name="T13" fmla="*/ 0 h 5"/>
                    <a:gd name="T14" fmla="*/ 1 w 6"/>
                    <a:gd name="T15" fmla="*/ 0 h 5"/>
                    <a:gd name="T16" fmla="*/ 0 w 6"/>
                    <a:gd name="T17" fmla="*/ 0 h 5"/>
                    <a:gd name="T18" fmla="*/ 1 w 6"/>
                    <a:gd name="T19" fmla="*/ 2 h 5"/>
                    <a:gd name="T20" fmla="*/ 1 w 6"/>
                    <a:gd name="T21" fmla="*/ 3 h 5"/>
                    <a:gd name="T22" fmla="*/ 3 w 6"/>
                    <a:gd name="T2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5">
                      <a:moveTo>
                        <a:pt x="3" y="5"/>
                      </a:moveTo>
                      <a:cubicBezTo>
                        <a:pt x="4" y="5"/>
                        <a:pt x="5" y="4"/>
                        <a:pt x="5" y="4"/>
                      </a:cubicBezTo>
                      <a:cubicBezTo>
                        <a:pt x="5" y="4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6" y="2"/>
                        <a:pt x="5" y="2"/>
                      </a:cubicBezTo>
                      <a:cubicBezTo>
                        <a:pt x="5" y="1"/>
                        <a:pt x="4" y="2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2" y="4"/>
                        <a:pt x="2" y="4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4" name="Freeform 1431"/>
                <p:cNvSpPr>
                  <a:spLocks/>
                </p:cNvSpPr>
                <p:nvPr userDrawn="1"/>
              </p:nvSpPr>
              <p:spPr bwMode="auto">
                <a:xfrm>
                  <a:off x="3791" y="2935"/>
                  <a:ext cx="22" cy="17"/>
                </a:xfrm>
                <a:custGeom>
                  <a:avLst/>
                  <a:gdLst>
                    <a:gd name="T0" fmla="*/ 1 w 8"/>
                    <a:gd name="T1" fmla="*/ 3 h 6"/>
                    <a:gd name="T2" fmla="*/ 1 w 8"/>
                    <a:gd name="T3" fmla="*/ 3 h 6"/>
                    <a:gd name="T4" fmla="*/ 2 w 8"/>
                    <a:gd name="T5" fmla="*/ 4 h 6"/>
                    <a:gd name="T6" fmla="*/ 2 w 8"/>
                    <a:gd name="T7" fmla="*/ 6 h 6"/>
                    <a:gd name="T8" fmla="*/ 3 w 8"/>
                    <a:gd name="T9" fmla="*/ 5 h 6"/>
                    <a:gd name="T10" fmla="*/ 4 w 8"/>
                    <a:gd name="T11" fmla="*/ 4 h 6"/>
                    <a:gd name="T12" fmla="*/ 7 w 8"/>
                    <a:gd name="T13" fmla="*/ 2 h 6"/>
                    <a:gd name="T14" fmla="*/ 8 w 8"/>
                    <a:gd name="T15" fmla="*/ 1 h 6"/>
                    <a:gd name="T16" fmla="*/ 8 w 8"/>
                    <a:gd name="T17" fmla="*/ 0 h 6"/>
                    <a:gd name="T18" fmla="*/ 8 w 8"/>
                    <a:gd name="T19" fmla="*/ 0 h 6"/>
                    <a:gd name="T20" fmla="*/ 6 w 8"/>
                    <a:gd name="T21" fmla="*/ 1 h 6"/>
                    <a:gd name="T22" fmla="*/ 4 w 8"/>
                    <a:gd name="T23" fmla="*/ 3 h 6"/>
                    <a:gd name="T24" fmla="*/ 3 w 8"/>
                    <a:gd name="T25" fmla="*/ 4 h 6"/>
                    <a:gd name="T26" fmla="*/ 1 w 8"/>
                    <a:gd name="T2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" h="6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2" y="5"/>
                        <a:pt x="2" y="6"/>
                        <a:pt x="2" y="6"/>
                      </a:cubicBezTo>
                      <a:cubicBezTo>
                        <a:pt x="3" y="6"/>
                        <a:pt x="3" y="6"/>
                        <a:pt x="3" y="5"/>
                      </a:cubicBezTo>
                      <a:cubicBezTo>
                        <a:pt x="4" y="5"/>
                        <a:pt x="4" y="5"/>
                        <a:pt x="4" y="4"/>
                      </a:cubicBezTo>
                      <a:cubicBezTo>
                        <a:pt x="5" y="3"/>
                        <a:pt x="6" y="3"/>
                        <a:pt x="7" y="2"/>
                      </a:cubicBezTo>
                      <a:cubicBezTo>
                        <a:pt x="7" y="1"/>
                        <a:pt x="8" y="1"/>
                        <a:pt x="8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6" y="0"/>
                        <a:pt x="6" y="1"/>
                      </a:cubicBezTo>
                      <a:cubicBezTo>
                        <a:pt x="5" y="2"/>
                        <a:pt x="5" y="3"/>
                        <a:pt x="4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2" y="4"/>
                        <a:pt x="2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5" name="Freeform 1432"/>
                <p:cNvSpPr>
                  <a:spLocks/>
                </p:cNvSpPr>
                <p:nvPr userDrawn="1"/>
              </p:nvSpPr>
              <p:spPr bwMode="auto">
                <a:xfrm>
                  <a:off x="3683" y="2935"/>
                  <a:ext cx="13" cy="14"/>
                </a:xfrm>
                <a:custGeom>
                  <a:avLst/>
                  <a:gdLst>
                    <a:gd name="T0" fmla="*/ 5 w 5"/>
                    <a:gd name="T1" fmla="*/ 4 h 5"/>
                    <a:gd name="T2" fmla="*/ 2 w 5"/>
                    <a:gd name="T3" fmla="*/ 3 h 5"/>
                    <a:gd name="T4" fmla="*/ 2 w 5"/>
                    <a:gd name="T5" fmla="*/ 1 h 5"/>
                    <a:gd name="T6" fmla="*/ 1 w 5"/>
                    <a:gd name="T7" fmla="*/ 0 h 5"/>
                    <a:gd name="T8" fmla="*/ 0 w 5"/>
                    <a:gd name="T9" fmla="*/ 0 h 5"/>
                    <a:gd name="T10" fmla="*/ 0 w 5"/>
                    <a:gd name="T11" fmla="*/ 1 h 5"/>
                    <a:gd name="T12" fmla="*/ 0 w 5"/>
                    <a:gd name="T13" fmla="*/ 2 h 5"/>
                    <a:gd name="T14" fmla="*/ 0 w 5"/>
                    <a:gd name="T15" fmla="*/ 3 h 5"/>
                    <a:gd name="T16" fmla="*/ 2 w 5"/>
                    <a:gd name="T17" fmla="*/ 3 h 5"/>
                    <a:gd name="T18" fmla="*/ 2 w 5"/>
                    <a:gd name="T19" fmla="*/ 4 h 5"/>
                    <a:gd name="T20" fmla="*/ 2 w 5"/>
                    <a:gd name="T21" fmla="*/ 5 h 5"/>
                    <a:gd name="T22" fmla="*/ 4 w 5"/>
                    <a:gd name="T23" fmla="*/ 5 h 5"/>
                    <a:gd name="T24" fmla="*/ 5 w 5"/>
                    <a:gd name="T25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" h="5">
                      <a:moveTo>
                        <a:pt x="5" y="4"/>
                      </a:moveTo>
                      <a:cubicBezTo>
                        <a:pt x="5" y="3"/>
                        <a:pt x="3" y="4"/>
                        <a:pt x="2" y="3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4" y="5"/>
                      </a:cubicBezTo>
                      <a:lnTo>
                        <a:pt x="5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6" name="Freeform 1433"/>
                <p:cNvSpPr>
                  <a:spLocks/>
                </p:cNvSpPr>
                <p:nvPr userDrawn="1"/>
              </p:nvSpPr>
              <p:spPr bwMode="auto">
                <a:xfrm>
                  <a:off x="3794" y="2935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7" name="Freeform 1434"/>
                <p:cNvSpPr>
                  <a:spLocks/>
                </p:cNvSpPr>
                <p:nvPr userDrawn="1"/>
              </p:nvSpPr>
              <p:spPr bwMode="auto">
                <a:xfrm>
                  <a:off x="3667" y="2935"/>
                  <a:ext cx="19" cy="17"/>
                </a:xfrm>
                <a:custGeom>
                  <a:avLst/>
                  <a:gdLst>
                    <a:gd name="T0" fmla="*/ 4 w 7"/>
                    <a:gd name="T1" fmla="*/ 3 h 6"/>
                    <a:gd name="T2" fmla="*/ 2 w 7"/>
                    <a:gd name="T3" fmla="*/ 0 h 6"/>
                    <a:gd name="T4" fmla="*/ 1 w 7"/>
                    <a:gd name="T5" fmla="*/ 1 h 6"/>
                    <a:gd name="T6" fmla="*/ 3 w 7"/>
                    <a:gd name="T7" fmla="*/ 4 h 6"/>
                    <a:gd name="T8" fmla="*/ 4 w 7"/>
                    <a:gd name="T9" fmla="*/ 5 h 6"/>
                    <a:gd name="T10" fmla="*/ 7 w 7"/>
                    <a:gd name="T11" fmla="*/ 5 h 6"/>
                    <a:gd name="T12" fmla="*/ 7 w 7"/>
                    <a:gd name="T13" fmla="*/ 4 h 6"/>
                    <a:gd name="T14" fmla="*/ 4 w 7"/>
                    <a:gd name="T15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6">
                      <a:moveTo>
                        <a:pt x="4" y="3"/>
                      </a:moveTo>
                      <a:cubicBezTo>
                        <a:pt x="3" y="3"/>
                        <a:pt x="4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3" y="3"/>
                        <a:pt x="3" y="4"/>
                      </a:cubicBezTo>
                      <a:cubicBezTo>
                        <a:pt x="4" y="5"/>
                        <a:pt x="3" y="5"/>
                        <a:pt x="4" y="5"/>
                      </a:cubicBezTo>
                      <a:cubicBezTo>
                        <a:pt x="5" y="6"/>
                        <a:pt x="6" y="6"/>
                        <a:pt x="7" y="5"/>
                      </a:cubicBezTo>
                      <a:cubicBezTo>
                        <a:pt x="7" y="5"/>
                        <a:pt x="7" y="4"/>
                        <a:pt x="7" y="4"/>
                      </a:cubicBezTo>
                      <a:cubicBezTo>
                        <a:pt x="6" y="3"/>
                        <a:pt x="5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8" name="Freeform 1435"/>
                <p:cNvSpPr>
                  <a:spLocks/>
                </p:cNvSpPr>
                <p:nvPr userDrawn="1"/>
              </p:nvSpPr>
              <p:spPr bwMode="auto">
                <a:xfrm>
                  <a:off x="3640" y="2935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1 w 2"/>
                    <a:gd name="T5" fmla="*/ 1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" name="Freeform 1436"/>
                <p:cNvSpPr>
                  <a:spLocks/>
                </p:cNvSpPr>
                <p:nvPr userDrawn="1"/>
              </p:nvSpPr>
              <p:spPr bwMode="auto">
                <a:xfrm>
                  <a:off x="3642" y="2935"/>
                  <a:ext cx="19" cy="19"/>
                </a:xfrm>
                <a:custGeom>
                  <a:avLst/>
                  <a:gdLst>
                    <a:gd name="T0" fmla="*/ 5 w 7"/>
                    <a:gd name="T1" fmla="*/ 0 h 7"/>
                    <a:gd name="T2" fmla="*/ 4 w 7"/>
                    <a:gd name="T3" fmla="*/ 0 h 7"/>
                    <a:gd name="T4" fmla="*/ 4 w 7"/>
                    <a:gd name="T5" fmla="*/ 4 h 7"/>
                    <a:gd name="T6" fmla="*/ 4 w 7"/>
                    <a:gd name="T7" fmla="*/ 4 h 7"/>
                    <a:gd name="T8" fmla="*/ 2 w 7"/>
                    <a:gd name="T9" fmla="*/ 3 h 7"/>
                    <a:gd name="T10" fmla="*/ 1 w 7"/>
                    <a:gd name="T11" fmla="*/ 4 h 7"/>
                    <a:gd name="T12" fmla="*/ 0 w 7"/>
                    <a:gd name="T13" fmla="*/ 5 h 7"/>
                    <a:gd name="T14" fmla="*/ 0 w 7"/>
                    <a:gd name="T15" fmla="*/ 6 h 7"/>
                    <a:gd name="T16" fmla="*/ 4 w 7"/>
                    <a:gd name="T17" fmla="*/ 6 h 7"/>
                    <a:gd name="T18" fmla="*/ 4 w 7"/>
                    <a:gd name="T19" fmla="*/ 5 h 7"/>
                    <a:gd name="T20" fmla="*/ 5 w 7"/>
                    <a:gd name="T21" fmla="*/ 5 h 7"/>
                    <a:gd name="T22" fmla="*/ 6 w 7"/>
                    <a:gd name="T23" fmla="*/ 4 h 7"/>
                    <a:gd name="T24" fmla="*/ 6 w 7"/>
                    <a:gd name="T25" fmla="*/ 3 h 7"/>
                    <a:gd name="T26" fmla="*/ 6 w 7"/>
                    <a:gd name="T27" fmla="*/ 1 h 7"/>
                    <a:gd name="T28" fmla="*/ 6 w 7"/>
                    <a:gd name="T29" fmla="*/ 0 h 7"/>
                    <a:gd name="T30" fmla="*/ 5 w 7"/>
                    <a:gd name="T31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" h="7">
                      <a:moveTo>
                        <a:pt x="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1"/>
                        <a:pt x="6" y="3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4"/>
                        <a:pt x="3" y="3"/>
                        <a:pt x="2" y="3"/>
                      </a:cubicBezTo>
                      <a:cubicBezTo>
                        <a:pt x="1" y="3"/>
                        <a:pt x="1" y="3"/>
                        <a:pt x="1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1" y="7"/>
                        <a:pt x="2" y="7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3"/>
                      </a:cubicBezTo>
                      <a:cubicBezTo>
                        <a:pt x="7" y="2"/>
                        <a:pt x="7" y="2"/>
                        <a:pt x="6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0" name="Freeform 1437"/>
                <p:cNvSpPr>
                  <a:spLocks/>
                </p:cNvSpPr>
                <p:nvPr userDrawn="1"/>
              </p:nvSpPr>
              <p:spPr bwMode="auto">
                <a:xfrm>
                  <a:off x="3899" y="2932"/>
                  <a:ext cx="11" cy="9"/>
                </a:xfrm>
                <a:custGeom>
                  <a:avLst/>
                  <a:gdLst>
                    <a:gd name="T0" fmla="*/ 3 w 4"/>
                    <a:gd name="T1" fmla="*/ 1 h 3"/>
                    <a:gd name="T2" fmla="*/ 1 w 4"/>
                    <a:gd name="T3" fmla="*/ 0 h 3"/>
                    <a:gd name="T4" fmla="*/ 1 w 4"/>
                    <a:gd name="T5" fmla="*/ 1 h 3"/>
                    <a:gd name="T6" fmla="*/ 0 w 4"/>
                    <a:gd name="T7" fmla="*/ 1 h 3"/>
                    <a:gd name="T8" fmla="*/ 2 w 4"/>
                    <a:gd name="T9" fmla="*/ 3 h 3"/>
                    <a:gd name="T10" fmla="*/ 2 w 4"/>
                    <a:gd name="T11" fmla="*/ 3 h 3"/>
                    <a:gd name="T12" fmla="*/ 3 w 4"/>
                    <a:gd name="T13" fmla="*/ 3 h 3"/>
                    <a:gd name="T14" fmla="*/ 3 w 4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3"/>
                        <a:pt x="4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1" name="Freeform 1438"/>
                <p:cNvSpPr>
                  <a:spLocks/>
                </p:cNvSpPr>
                <p:nvPr userDrawn="1"/>
              </p:nvSpPr>
              <p:spPr bwMode="auto">
                <a:xfrm>
                  <a:off x="3937" y="2927"/>
                  <a:ext cx="30" cy="14"/>
                </a:xfrm>
                <a:custGeom>
                  <a:avLst/>
                  <a:gdLst>
                    <a:gd name="T0" fmla="*/ 4 w 11"/>
                    <a:gd name="T1" fmla="*/ 0 h 5"/>
                    <a:gd name="T2" fmla="*/ 2 w 11"/>
                    <a:gd name="T3" fmla="*/ 1 h 5"/>
                    <a:gd name="T4" fmla="*/ 1 w 11"/>
                    <a:gd name="T5" fmla="*/ 4 h 5"/>
                    <a:gd name="T6" fmla="*/ 1 w 11"/>
                    <a:gd name="T7" fmla="*/ 5 h 5"/>
                    <a:gd name="T8" fmla="*/ 2 w 11"/>
                    <a:gd name="T9" fmla="*/ 5 h 5"/>
                    <a:gd name="T10" fmla="*/ 3 w 11"/>
                    <a:gd name="T11" fmla="*/ 3 h 5"/>
                    <a:gd name="T12" fmla="*/ 4 w 11"/>
                    <a:gd name="T13" fmla="*/ 3 h 5"/>
                    <a:gd name="T14" fmla="*/ 6 w 11"/>
                    <a:gd name="T15" fmla="*/ 4 h 5"/>
                    <a:gd name="T16" fmla="*/ 8 w 11"/>
                    <a:gd name="T17" fmla="*/ 4 h 5"/>
                    <a:gd name="T18" fmla="*/ 9 w 11"/>
                    <a:gd name="T19" fmla="*/ 5 h 5"/>
                    <a:gd name="T20" fmla="*/ 11 w 11"/>
                    <a:gd name="T21" fmla="*/ 4 h 5"/>
                    <a:gd name="T22" fmla="*/ 10 w 11"/>
                    <a:gd name="T23" fmla="*/ 2 h 5"/>
                    <a:gd name="T24" fmla="*/ 7 w 11"/>
                    <a:gd name="T25" fmla="*/ 2 h 5"/>
                    <a:gd name="T26" fmla="*/ 5 w 11"/>
                    <a:gd name="T27" fmla="*/ 2 h 5"/>
                    <a:gd name="T28" fmla="*/ 4 w 11"/>
                    <a:gd name="T2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" h="5">
                      <a:moveTo>
                        <a:pt x="4" y="0"/>
                      </a:moveTo>
                      <a:cubicBezTo>
                        <a:pt x="3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2" y="4"/>
                        <a:pt x="3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5" y="3"/>
                        <a:pt x="5" y="4"/>
                        <a:pt x="6" y="4"/>
                      </a:cubicBezTo>
                      <a:cubicBezTo>
                        <a:pt x="6" y="4"/>
                        <a:pt x="7" y="3"/>
                        <a:pt x="8" y="4"/>
                      </a:cubicBezTo>
                      <a:cubicBezTo>
                        <a:pt x="8" y="4"/>
                        <a:pt x="9" y="5"/>
                        <a:pt x="9" y="5"/>
                      </a:cubicBezTo>
                      <a:cubicBezTo>
                        <a:pt x="10" y="5"/>
                        <a:pt x="11" y="5"/>
                        <a:pt x="11" y="4"/>
                      </a:cubicBezTo>
                      <a:cubicBezTo>
                        <a:pt x="11" y="3"/>
                        <a:pt x="11" y="2"/>
                        <a:pt x="10" y="2"/>
                      </a:cubicBezTo>
                      <a:cubicBezTo>
                        <a:pt x="9" y="2"/>
                        <a:pt x="8" y="2"/>
                        <a:pt x="7" y="2"/>
                      </a:cubicBezTo>
                      <a:cubicBezTo>
                        <a:pt x="6" y="2"/>
                        <a:pt x="6" y="2"/>
                        <a:pt x="5" y="2"/>
                      </a:cubicBezTo>
                      <a:cubicBezTo>
                        <a:pt x="4" y="2"/>
                        <a:pt x="4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" name="Freeform 1439"/>
                <p:cNvSpPr>
                  <a:spLocks/>
                </p:cNvSpPr>
                <p:nvPr userDrawn="1"/>
              </p:nvSpPr>
              <p:spPr bwMode="auto">
                <a:xfrm>
                  <a:off x="4078" y="2930"/>
                  <a:ext cx="11" cy="16"/>
                </a:xfrm>
                <a:custGeom>
                  <a:avLst/>
                  <a:gdLst>
                    <a:gd name="T0" fmla="*/ 2 w 4"/>
                    <a:gd name="T1" fmla="*/ 6 h 6"/>
                    <a:gd name="T2" fmla="*/ 3 w 4"/>
                    <a:gd name="T3" fmla="*/ 5 h 6"/>
                    <a:gd name="T4" fmla="*/ 4 w 4"/>
                    <a:gd name="T5" fmla="*/ 4 h 6"/>
                    <a:gd name="T6" fmla="*/ 4 w 4"/>
                    <a:gd name="T7" fmla="*/ 2 h 6"/>
                    <a:gd name="T8" fmla="*/ 4 w 4"/>
                    <a:gd name="T9" fmla="*/ 1 h 6"/>
                    <a:gd name="T10" fmla="*/ 4 w 4"/>
                    <a:gd name="T11" fmla="*/ 0 h 6"/>
                    <a:gd name="T12" fmla="*/ 3 w 4"/>
                    <a:gd name="T13" fmla="*/ 0 h 6"/>
                    <a:gd name="T14" fmla="*/ 1 w 4"/>
                    <a:gd name="T15" fmla="*/ 2 h 6"/>
                    <a:gd name="T16" fmla="*/ 1 w 4"/>
                    <a:gd name="T17" fmla="*/ 5 h 6"/>
                    <a:gd name="T18" fmla="*/ 2 w 4"/>
                    <a:gd name="T1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6">
                      <a:moveTo>
                        <a:pt x="2" y="6"/>
                      </a:moveTo>
                      <a:cubicBezTo>
                        <a:pt x="2" y="6"/>
                        <a:pt x="3" y="5"/>
                        <a:pt x="3" y="5"/>
                      </a:cubicBezTo>
                      <a:cubicBezTo>
                        <a:pt x="3" y="5"/>
                        <a:pt x="4" y="5"/>
                        <a:pt x="4" y="4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1" y="5"/>
                      </a:cubicBezTo>
                      <a:cubicBezTo>
                        <a:pt x="1" y="5"/>
                        <a:pt x="1" y="6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3" name="Freeform 1440"/>
                <p:cNvSpPr>
                  <a:spLocks/>
                </p:cNvSpPr>
                <p:nvPr userDrawn="1"/>
              </p:nvSpPr>
              <p:spPr bwMode="auto">
                <a:xfrm>
                  <a:off x="4059" y="2932"/>
                  <a:ext cx="16" cy="11"/>
                </a:xfrm>
                <a:custGeom>
                  <a:avLst/>
                  <a:gdLst>
                    <a:gd name="T0" fmla="*/ 2 w 6"/>
                    <a:gd name="T1" fmla="*/ 1 h 4"/>
                    <a:gd name="T2" fmla="*/ 1 w 6"/>
                    <a:gd name="T3" fmla="*/ 1 h 4"/>
                    <a:gd name="T4" fmla="*/ 0 w 6"/>
                    <a:gd name="T5" fmla="*/ 1 h 4"/>
                    <a:gd name="T6" fmla="*/ 2 w 6"/>
                    <a:gd name="T7" fmla="*/ 4 h 4"/>
                    <a:gd name="T8" fmla="*/ 4 w 6"/>
                    <a:gd name="T9" fmla="*/ 3 h 4"/>
                    <a:gd name="T10" fmla="*/ 5 w 6"/>
                    <a:gd name="T11" fmla="*/ 3 h 4"/>
                    <a:gd name="T12" fmla="*/ 6 w 6"/>
                    <a:gd name="T13" fmla="*/ 2 h 4"/>
                    <a:gd name="T14" fmla="*/ 6 w 6"/>
                    <a:gd name="T15" fmla="*/ 1 h 4"/>
                    <a:gd name="T16" fmla="*/ 5 w 6"/>
                    <a:gd name="T17" fmla="*/ 1 h 4"/>
                    <a:gd name="T18" fmla="*/ 4 w 6"/>
                    <a:gd name="T19" fmla="*/ 1 h 4"/>
                    <a:gd name="T20" fmla="*/ 2 w 6"/>
                    <a:gd name="T21" fmla="*/ 2 h 4"/>
                    <a:gd name="T22" fmla="*/ 2 w 6"/>
                    <a:gd name="T2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4"/>
                        <a:pt x="2" y="4"/>
                      </a:cubicBezTo>
                      <a:cubicBezTo>
                        <a:pt x="3" y="4"/>
                        <a:pt x="3" y="3"/>
                        <a:pt x="4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3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4" name="Freeform 1441"/>
                <p:cNvSpPr>
                  <a:spLocks/>
                </p:cNvSpPr>
                <p:nvPr userDrawn="1"/>
              </p:nvSpPr>
              <p:spPr bwMode="auto">
                <a:xfrm>
                  <a:off x="3626" y="2930"/>
                  <a:ext cx="11" cy="24"/>
                </a:xfrm>
                <a:custGeom>
                  <a:avLst/>
                  <a:gdLst>
                    <a:gd name="T0" fmla="*/ 3 w 4"/>
                    <a:gd name="T1" fmla="*/ 0 h 9"/>
                    <a:gd name="T2" fmla="*/ 2 w 4"/>
                    <a:gd name="T3" fmla="*/ 0 h 9"/>
                    <a:gd name="T4" fmla="*/ 1 w 4"/>
                    <a:gd name="T5" fmla="*/ 2 h 9"/>
                    <a:gd name="T6" fmla="*/ 0 w 4"/>
                    <a:gd name="T7" fmla="*/ 2 h 9"/>
                    <a:gd name="T8" fmla="*/ 2 w 4"/>
                    <a:gd name="T9" fmla="*/ 4 h 9"/>
                    <a:gd name="T10" fmla="*/ 2 w 4"/>
                    <a:gd name="T11" fmla="*/ 7 h 9"/>
                    <a:gd name="T12" fmla="*/ 2 w 4"/>
                    <a:gd name="T13" fmla="*/ 8 h 9"/>
                    <a:gd name="T14" fmla="*/ 4 w 4"/>
                    <a:gd name="T15" fmla="*/ 4 h 9"/>
                    <a:gd name="T16" fmla="*/ 2 w 4"/>
                    <a:gd name="T17" fmla="*/ 3 h 9"/>
                    <a:gd name="T18" fmla="*/ 3 w 4"/>
                    <a:gd name="T19" fmla="*/ 1 h 9"/>
                    <a:gd name="T20" fmla="*/ 3 w 4"/>
                    <a:gd name="T21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9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2" y="5"/>
                        <a:pt x="1" y="6"/>
                        <a:pt x="2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4" y="9"/>
                        <a:pt x="4" y="6"/>
                        <a:pt x="4" y="4"/>
                      </a:cubicBezTo>
                      <a:cubicBezTo>
                        <a:pt x="3" y="4"/>
                        <a:pt x="2" y="4"/>
                        <a:pt x="2" y="3"/>
                      </a:cubicBezTo>
                      <a:cubicBezTo>
                        <a:pt x="2" y="2"/>
                        <a:pt x="3" y="2"/>
                        <a:pt x="3" y="1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5" name="Freeform 1442"/>
                <p:cNvSpPr>
                  <a:spLocks/>
                </p:cNvSpPr>
                <p:nvPr userDrawn="1"/>
              </p:nvSpPr>
              <p:spPr bwMode="auto">
                <a:xfrm>
                  <a:off x="3970" y="2938"/>
                  <a:ext cx="8" cy="5"/>
                </a:xfrm>
                <a:custGeom>
                  <a:avLst/>
                  <a:gdLst>
                    <a:gd name="T0" fmla="*/ 0 w 3"/>
                    <a:gd name="T1" fmla="*/ 1 h 2"/>
                    <a:gd name="T2" fmla="*/ 0 w 3"/>
                    <a:gd name="T3" fmla="*/ 2 h 2"/>
                    <a:gd name="T4" fmla="*/ 1 w 3"/>
                    <a:gd name="T5" fmla="*/ 2 h 2"/>
                    <a:gd name="T6" fmla="*/ 3 w 3"/>
                    <a:gd name="T7" fmla="*/ 2 h 2"/>
                    <a:gd name="T8" fmla="*/ 2 w 3"/>
                    <a:gd name="T9" fmla="*/ 0 h 2"/>
                    <a:gd name="T10" fmla="*/ 1 w 3"/>
                    <a:gd name="T11" fmla="*/ 0 h 2"/>
                    <a:gd name="T12" fmla="*/ 0 w 3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6" name="Freeform 1443"/>
                <p:cNvSpPr>
                  <a:spLocks/>
                </p:cNvSpPr>
                <p:nvPr userDrawn="1"/>
              </p:nvSpPr>
              <p:spPr bwMode="auto">
                <a:xfrm>
                  <a:off x="3913" y="2927"/>
                  <a:ext cx="19" cy="16"/>
                </a:xfrm>
                <a:custGeom>
                  <a:avLst/>
                  <a:gdLst>
                    <a:gd name="T0" fmla="*/ 7 w 7"/>
                    <a:gd name="T1" fmla="*/ 4 h 6"/>
                    <a:gd name="T2" fmla="*/ 7 w 7"/>
                    <a:gd name="T3" fmla="*/ 3 h 6"/>
                    <a:gd name="T4" fmla="*/ 5 w 7"/>
                    <a:gd name="T5" fmla="*/ 3 h 6"/>
                    <a:gd name="T6" fmla="*/ 3 w 7"/>
                    <a:gd name="T7" fmla="*/ 3 h 6"/>
                    <a:gd name="T8" fmla="*/ 2 w 7"/>
                    <a:gd name="T9" fmla="*/ 2 h 6"/>
                    <a:gd name="T10" fmla="*/ 0 w 7"/>
                    <a:gd name="T11" fmla="*/ 0 h 6"/>
                    <a:gd name="T12" fmla="*/ 0 w 7"/>
                    <a:gd name="T13" fmla="*/ 0 h 6"/>
                    <a:gd name="T14" fmla="*/ 0 w 7"/>
                    <a:gd name="T15" fmla="*/ 1 h 6"/>
                    <a:gd name="T16" fmla="*/ 0 w 7"/>
                    <a:gd name="T17" fmla="*/ 1 h 6"/>
                    <a:gd name="T18" fmla="*/ 1 w 7"/>
                    <a:gd name="T19" fmla="*/ 3 h 6"/>
                    <a:gd name="T20" fmla="*/ 3 w 7"/>
                    <a:gd name="T21" fmla="*/ 4 h 6"/>
                    <a:gd name="T22" fmla="*/ 3 w 7"/>
                    <a:gd name="T23" fmla="*/ 6 h 6"/>
                    <a:gd name="T24" fmla="*/ 5 w 7"/>
                    <a:gd name="T25" fmla="*/ 6 h 6"/>
                    <a:gd name="T26" fmla="*/ 7 w 7"/>
                    <a:gd name="T27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" h="6">
                      <a:moveTo>
                        <a:pt x="7" y="4"/>
                      </a:moveTo>
                      <a:cubicBezTo>
                        <a:pt x="7" y="4"/>
                        <a:pt x="7" y="3"/>
                        <a:pt x="7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4" y="3"/>
                        <a:pt x="3" y="3"/>
                        <a:pt x="3" y="3"/>
                      </a:cubicBezTo>
                      <a:cubicBezTo>
                        <a:pt x="3" y="3"/>
                        <a:pt x="3" y="2"/>
                        <a:pt x="2" y="2"/>
                      </a:cubicBezTo>
                      <a:cubicBezTo>
                        <a:pt x="2" y="2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0" y="3"/>
                        <a:pt x="1" y="3"/>
                      </a:cubicBezTo>
                      <a:cubicBezTo>
                        <a:pt x="1" y="3"/>
                        <a:pt x="2" y="3"/>
                        <a:pt x="3" y="4"/>
                      </a:cubicBezTo>
                      <a:cubicBezTo>
                        <a:pt x="3" y="4"/>
                        <a:pt x="2" y="6"/>
                        <a:pt x="3" y="6"/>
                      </a:cubicBezTo>
                      <a:cubicBezTo>
                        <a:pt x="4" y="6"/>
                        <a:pt x="4" y="6"/>
                        <a:pt x="5" y="6"/>
                      </a:cubicBezTo>
                      <a:cubicBezTo>
                        <a:pt x="6" y="6"/>
                        <a:pt x="7" y="5"/>
                        <a:pt x="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7" name="Freeform 1444"/>
                <p:cNvSpPr>
                  <a:spLocks/>
                </p:cNvSpPr>
                <p:nvPr userDrawn="1"/>
              </p:nvSpPr>
              <p:spPr bwMode="auto">
                <a:xfrm>
                  <a:off x="4376" y="2930"/>
                  <a:ext cx="2" cy="5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  <a:gd name="T8" fmla="*/ 1 w 1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8" name="Freeform 1445"/>
                <p:cNvSpPr>
                  <a:spLocks/>
                </p:cNvSpPr>
                <p:nvPr userDrawn="1"/>
              </p:nvSpPr>
              <p:spPr bwMode="auto">
                <a:xfrm>
                  <a:off x="4522" y="2927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1 w 2"/>
                    <a:gd name="T5" fmla="*/ 1 h 1"/>
                    <a:gd name="T6" fmla="*/ 2 w 2"/>
                    <a:gd name="T7" fmla="*/ 1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9" name="Freeform 1446"/>
                <p:cNvSpPr>
                  <a:spLocks/>
                </p:cNvSpPr>
                <p:nvPr userDrawn="1"/>
              </p:nvSpPr>
              <p:spPr bwMode="auto">
                <a:xfrm>
                  <a:off x="4530" y="2927"/>
                  <a:ext cx="8" cy="8"/>
                </a:xfrm>
                <a:custGeom>
                  <a:avLst/>
                  <a:gdLst>
                    <a:gd name="T0" fmla="*/ 2 w 3"/>
                    <a:gd name="T1" fmla="*/ 2 h 3"/>
                    <a:gd name="T2" fmla="*/ 2 w 3"/>
                    <a:gd name="T3" fmla="*/ 1 h 3"/>
                    <a:gd name="T4" fmla="*/ 2 w 3"/>
                    <a:gd name="T5" fmla="*/ 0 h 3"/>
                    <a:gd name="T6" fmla="*/ 1 w 3"/>
                    <a:gd name="T7" fmla="*/ 0 h 3"/>
                    <a:gd name="T8" fmla="*/ 0 w 3"/>
                    <a:gd name="T9" fmla="*/ 1 h 3"/>
                    <a:gd name="T10" fmla="*/ 1 w 3"/>
                    <a:gd name="T11" fmla="*/ 3 h 3"/>
                    <a:gd name="T12" fmla="*/ 2 w 3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0" name="Freeform 1447"/>
                <p:cNvSpPr>
                  <a:spLocks/>
                </p:cNvSpPr>
                <p:nvPr userDrawn="1"/>
              </p:nvSpPr>
              <p:spPr bwMode="auto">
                <a:xfrm>
                  <a:off x="4663" y="2935"/>
                  <a:ext cx="13" cy="8"/>
                </a:xfrm>
                <a:custGeom>
                  <a:avLst/>
                  <a:gdLst>
                    <a:gd name="T0" fmla="*/ 4 w 5"/>
                    <a:gd name="T1" fmla="*/ 1 h 3"/>
                    <a:gd name="T2" fmla="*/ 1 w 5"/>
                    <a:gd name="T3" fmla="*/ 1 h 3"/>
                    <a:gd name="T4" fmla="*/ 1 w 5"/>
                    <a:gd name="T5" fmla="*/ 2 h 3"/>
                    <a:gd name="T6" fmla="*/ 5 w 5"/>
                    <a:gd name="T7" fmla="*/ 3 h 3"/>
                    <a:gd name="T8" fmla="*/ 4 w 5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3">
                      <a:moveTo>
                        <a:pt x="4" y="1"/>
                      </a:moveTo>
                      <a:cubicBezTo>
                        <a:pt x="4" y="1"/>
                        <a:pt x="2" y="0"/>
                        <a:pt x="1" y="1"/>
                      </a:cubicBezTo>
                      <a:cubicBezTo>
                        <a:pt x="1" y="1"/>
                        <a:pt x="0" y="2"/>
                        <a:pt x="1" y="2"/>
                      </a:cubicBezTo>
                      <a:cubicBezTo>
                        <a:pt x="1" y="3"/>
                        <a:pt x="4" y="3"/>
                        <a:pt x="5" y="3"/>
                      </a:cubicBezTo>
                      <a:cubicBezTo>
                        <a:pt x="5" y="2"/>
                        <a:pt x="4" y="1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1" name="Freeform 1448"/>
                <p:cNvSpPr>
                  <a:spLocks/>
                </p:cNvSpPr>
                <p:nvPr userDrawn="1"/>
              </p:nvSpPr>
              <p:spPr bwMode="auto">
                <a:xfrm>
                  <a:off x="4700" y="2935"/>
                  <a:ext cx="3" cy="3"/>
                </a:xfrm>
                <a:custGeom>
                  <a:avLst/>
                  <a:gdLst>
                    <a:gd name="T0" fmla="*/ 3 w 3"/>
                    <a:gd name="T1" fmla="*/ 0 h 3"/>
                    <a:gd name="T2" fmla="*/ 0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3 w 3"/>
                    <a:gd name="T9" fmla="*/ 3 h 3"/>
                    <a:gd name="T10" fmla="*/ 3 w 3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2" name="Freeform 1449"/>
                <p:cNvSpPr>
                  <a:spLocks/>
                </p:cNvSpPr>
                <p:nvPr userDrawn="1"/>
              </p:nvSpPr>
              <p:spPr bwMode="auto">
                <a:xfrm>
                  <a:off x="4489" y="2927"/>
                  <a:ext cx="14" cy="19"/>
                </a:xfrm>
                <a:custGeom>
                  <a:avLst/>
                  <a:gdLst>
                    <a:gd name="T0" fmla="*/ 4 w 5"/>
                    <a:gd name="T1" fmla="*/ 5 h 7"/>
                    <a:gd name="T2" fmla="*/ 5 w 5"/>
                    <a:gd name="T3" fmla="*/ 4 h 7"/>
                    <a:gd name="T4" fmla="*/ 4 w 5"/>
                    <a:gd name="T5" fmla="*/ 2 h 7"/>
                    <a:gd name="T6" fmla="*/ 4 w 5"/>
                    <a:gd name="T7" fmla="*/ 1 h 7"/>
                    <a:gd name="T8" fmla="*/ 3 w 5"/>
                    <a:gd name="T9" fmla="*/ 0 h 7"/>
                    <a:gd name="T10" fmla="*/ 2 w 5"/>
                    <a:gd name="T11" fmla="*/ 1 h 7"/>
                    <a:gd name="T12" fmla="*/ 2 w 5"/>
                    <a:gd name="T13" fmla="*/ 4 h 7"/>
                    <a:gd name="T14" fmla="*/ 0 w 5"/>
                    <a:gd name="T15" fmla="*/ 5 h 7"/>
                    <a:gd name="T16" fmla="*/ 1 w 5"/>
                    <a:gd name="T17" fmla="*/ 6 h 7"/>
                    <a:gd name="T18" fmla="*/ 3 w 5"/>
                    <a:gd name="T19" fmla="*/ 7 h 7"/>
                    <a:gd name="T20" fmla="*/ 4 w 5"/>
                    <a:gd name="T21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7">
                      <a:moveTo>
                        <a:pt x="4" y="5"/>
                      </a:moveTo>
                      <a:cubicBezTo>
                        <a:pt x="4" y="5"/>
                        <a:pt x="5" y="5"/>
                        <a:pt x="5" y="4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1"/>
                        <a:pt x="2" y="1"/>
                      </a:cubicBezTo>
                      <a:cubicBezTo>
                        <a:pt x="1" y="2"/>
                        <a:pt x="2" y="3"/>
                        <a:pt x="2" y="4"/>
                      </a:cubicBezTo>
                      <a:cubicBezTo>
                        <a:pt x="2" y="4"/>
                        <a:pt x="0" y="4"/>
                        <a:pt x="0" y="5"/>
                      </a:cubicBezTo>
                      <a:cubicBezTo>
                        <a:pt x="0" y="6"/>
                        <a:pt x="1" y="6"/>
                        <a:pt x="1" y="6"/>
                      </a:cubicBezTo>
                      <a:cubicBezTo>
                        <a:pt x="2" y="7"/>
                        <a:pt x="2" y="7"/>
                        <a:pt x="3" y="7"/>
                      </a:cubicBezTo>
                      <a:cubicBezTo>
                        <a:pt x="3" y="6"/>
                        <a:pt x="3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3" name="Freeform 1450"/>
                <p:cNvSpPr>
                  <a:spLocks/>
                </p:cNvSpPr>
                <p:nvPr userDrawn="1"/>
              </p:nvSpPr>
              <p:spPr bwMode="auto">
                <a:xfrm>
                  <a:off x="4189" y="2930"/>
                  <a:ext cx="14" cy="16"/>
                </a:xfrm>
                <a:custGeom>
                  <a:avLst/>
                  <a:gdLst>
                    <a:gd name="T0" fmla="*/ 3 w 5"/>
                    <a:gd name="T1" fmla="*/ 3 h 6"/>
                    <a:gd name="T2" fmla="*/ 4 w 5"/>
                    <a:gd name="T3" fmla="*/ 1 h 6"/>
                    <a:gd name="T4" fmla="*/ 4 w 5"/>
                    <a:gd name="T5" fmla="*/ 0 h 6"/>
                    <a:gd name="T6" fmla="*/ 3 w 5"/>
                    <a:gd name="T7" fmla="*/ 0 h 6"/>
                    <a:gd name="T8" fmla="*/ 2 w 5"/>
                    <a:gd name="T9" fmla="*/ 1 h 6"/>
                    <a:gd name="T10" fmla="*/ 1 w 5"/>
                    <a:gd name="T11" fmla="*/ 2 h 6"/>
                    <a:gd name="T12" fmla="*/ 0 w 5"/>
                    <a:gd name="T13" fmla="*/ 3 h 6"/>
                    <a:gd name="T14" fmla="*/ 0 w 5"/>
                    <a:gd name="T15" fmla="*/ 5 h 6"/>
                    <a:gd name="T16" fmla="*/ 2 w 5"/>
                    <a:gd name="T17" fmla="*/ 5 h 6"/>
                    <a:gd name="T18" fmla="*/ 3 w 5"/>
                    <a:gd name="T19" fmla="*/ 6 h 6"/>
                    <a:gd name="T20" fmla="*/ 4 w 5"/>
                    <a:gd name="T21" fmla="*/ 5 h 6"/>
                    <a:gd name="T22" fmla="*/ 5 w 5"/>
                    <a:gd name="T23" fmla="*/ 5 h 6"/>
                    <a:gd name="T24" fmla="*/ 5 w 5"/>
                    <a:gd name="T25" fmla="*/ 4 h 6"/>
                    <a:gd name="T26" fmla="*/ 4 w 5"/>
                    <a:gd name="T27" fmla="*/ 5 h 6"/>
                    <a:gd name="T28" fmla="*/ 3 w 5"/>
                    <a:gd name="T29" fmla="*/ 5 h 6"/>
                    <a:gd name="T30" fmla="*/ 3 w 5"/>
                    <a:gd name="T3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" h="6">
                      <a:moveTo>
                        <a:pt x="3" y="3"/>
                      </a:moveTo>
                      <a:cubicBezTo>
                        <a:pt x="3" y="2"/>
                        <a:pt x="4" y="2"/>
                        <a:pt x="4" y="1"/>
                      </a:cubicBezTo>
                      <a:cubicBezTo>
                        <a:pt x="4" y="1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1" y="2"/>
                        <a:pt x="0" y="2"/>
                        <a:pt x="0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2" y="5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3"/>
                        <a:pt x="5" y="5"/>
                        <a:pt x="4" y="5"/>
                      </a:cubicBezTo>
                      <a:cubicBezTo>
                        <a:pt x="4" y="5"/>
                        <a:pt x="3" y="5"/>
                        <a:pt x="3" y="5"/>
                      </a:cubicBezTo>
                      <a:cubicBezTo>
                        <a:pt x="2" y="4"/>
                        <a:pt x="2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4" name="Freeform 1451"/>
                <p:cNvSpPr>
                  <a:spLocks/>
                </p:cNvSpPr>
                <p:nvPr userDrawn="1"/>
              </p:nvSpPr>
              <p:spPr bwMode="auto">
                <a:xfrm>
                  <a:off x="4476" y="2932"/>
                  <a:ext cx="11" cy="11"/>
                </a:xfrm>
                <a:custGeom>
                  <a:avLst/>
                  <a:gdLst>
                    <a:gd name="T0" fmla="*/ 0 w 4"/>
                    <a:gd name="T1" fmla="*/ 3 h 4"/>
                    <a:gd name="T2" fmla="*/ 0 w 4"/>
                    <a:gd name="T3" fmla="*/ 3 h 4"/>
                    <a:gd name="T4" fmla="*/ 0 w 4"/>
                    <a:gd name="T5" fmla="*/ 4 h 4"/>
                    <a:gd name="T6" fmla="*/ 2 w 4"/>
                    <a:gd name="T7" fmla="*/ 3 h 4"/>
                    <a:gd name="T8" fmla="*/ 4 w 4"/>
                    <a:gd name="T9" fmla="*/ 2 h 4"/>
                    <a:gd name="T10" fmla="*/ 3 w 4"/>
                    <a:gd name="T11" fmla="*/ 1 h 4"/>
                    <a:gd name="T12" fmla="*/ 2 w 4"/>
                    <a:gd name="T13" fmla="*/ 1 h 4"/>
                    <a:gd name="T14" fmla="*/ 1 w 4"/>
                    <a:gd name="T15" fmla="*/ 1 h 4"/>
                    <a:gd name="T16" fmla="*/ 0 w 4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3" y="3"/>
                        <a:pt x="4" y="3"/>
                        <a:pt x="4" y="2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5" name="Freeform 1452"/>
                <p:cNvSpPr>
                  <a:spLocks/>
                </p:cNvSpPr>
                <p:nvPr userDrawn="1"/>
              </p:nvSpPr>
              <p:spPr bwMode="auto">
                <a:xfrm>
                  <a:off x="4646" y="2932"/>
                  <a:ext cx="17" cy="11"/>
                </a:xfrm>
                <a:custGeom>
                  <a:avLst/>
                  <a:gdLst>
                    <a:gd name="T0" fmla="*/ 5 w 6"/>
                    <a:gd name="T1" fmla="*/ 0 h 4"/>
                    <a:gd name="T2" fmla="*/ 4 w 6"/>
                    <a:gd name="T3" fmla="*/ 1 h 4"/>
                    <a:gd name="T4" fmla="*/ 2 w 6"/>
                    <a:gd name="T5" fmla="*/ 1 h 4"/>
                    <a:gd name="T6" fmla="*/ 1 w 6"/>
                    <a:gd name="T7" fmla="*/ 0 h 4"/>
                    <a:gd name="T8" fmla="*/ 0 w 6"/>
                    <a:gd name="T9" fmla="*/ 1 h 4"/>
                    <a:gd name="T10" fmla="*/ 1 w 6"/>
                    <a:gd name="T11" fmla="*/ 2 h 4"/>
                    <a:gd name="T12" fmla="*/ 3 w 6"/>
                    <a:gd name="T13" fmla="*/ 3 h 4"/>
                    <a:gd name="T14" fmla="*/ 4 w 6"/>
                    <a:gd name="T15" fmla="*/ 3 h 4"/>
                    <a:gd name="T16" fmla="*/ 5 w 6"/>
                    <a:gd name="T17" fmla="*/ 2 h 4"/>
                    <a:gd name="T18" fmla="*/ 6 w 6"/>
                    <a:gd name="T19" fmla="*/ 1 h 4"/>
                    <a:gd name="T20" fmla="*/ 5 w 6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4">
                      <a:moveTo>
                        <a:pt x="5" y="0"/>
                      </a:moveTo>
                      <a:cubicBezTo>
                        <a:pt x="4" y="0"/>
                        <a:pt x="5" y="1"/>
                        <a:pt x="4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3" y="3"/>
                        <a:pt x="4" y="4"/>
                        <a:pt x="4" y="3"/>
                      </a:cubicBezTo>
                      <a:cubicBezTo>
                        <a:pt x="5" y="3"/>
                        <a:pt x="4" y="2"/>
                        <a:pt x="5" y="2"/>
                      </a:cubicBezTo>
                      <a:cubicBezTo>
                        <a:pt x="5" y="2"/>
                        <a:pt x="6" y="2"/>
                        <a:pt x="6" y="1"/>
                      </a:cubicBezTo>
                      <a:cubicBezTo>
                        <a:pt x="6" y="0"/>
                        <a:pt x="6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6" name="Freeform 1453"/>
                <p:cNvSpPr>
                  <a:spLocks/>
                </p:cNvSpPr>
                <p:nvPr userDrawn="1"/>
              </p:nvSpPr>
              <p:spPr bwMode="auto">
                <a:xfrm>
                  <a:off x="4995" y="2916"/>
                  <a:ext cx="9" cy="11"/>
                </a:xfrm>
                <a:custGeom>
                  <a:avLst/>
                  <a:gdLst>
                    <a:gd name="T0" fmla="*/ 3 w 3"/>
                    <a:gd name="T1" fmla="*/ 1 h 4"/>
                    <a:gd name="T2" fmla="*/ 3 w 3"/>
                    <a:gd name="T3" fmla="*/ 1 h 4"/>
                    <a:gd name="T4" fmla="*/ 2 w 3"/>
                    <a:gd name="T5" fmla="*/ 0 h 4"/>
                    <a:gd name="T6" fmla="*/ 1 w 3"/>
                    <a:gd name="T7" fmla="*/ 1 h 4"/>
                    <a:gd name="T8" fmla="*/ 0 w 3"/>
                    <a:gd name="T9" fmla="*/ 2 h 4"/>
                    <a:gd name="T10" fmla="*/ 0 w 3"/>
                    <a:gd name="T11" fmla="*/ 3 h 4"/>
                    <a:gd name="T12" fmla="*/ 0 w 3"/>
                    <a:gd name="T13" fmla="*/ 3 h 4"/>
                    <a:gd name="T14" fmla="*/ 2 w 3"/>
                    <a:gd name="T15" fmla="*/ 3 h 4"/>
                    <a:gd name="T16" fmla="*/ 3 w 3"/>
                    <a:gd name="T17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4"/>
                        <a:pt x="1" y="3"/>
                        <a:pt x="2" y="3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7" name="Freeform 1454"/>
                <p:cNvSpPr>
                  <a:spLocks/>
                </p:cNvSpPr>
                <p:nvPr userDrawn="1"/>
              </p:nvSpPr>
              <p:spPr bwMode="auto">
                <a:xfrm>
                  <a:off x="4947" y="2924"/>
                  <a:ext cx="8" cy="6"/>
                </a:xfrm>
                <a:custGeom>
                  <a:avLst/>
                  <a:gdLst>
                    <a:gd name="T0" fmla="*/ 3 w 3"/>
                    <a:gd name="T1" fmla="*/ 1 h 2"/>
                    <a:gd name="T2" fmla="*/ 1 w 3"/>
                    <a:gd name="T3" fmla="*/ 0 h 2"/>
                    <a:gd name="T4" fmla="*/ 0 w 3"/>
                    <a:gd name="T5" fmla="*/ 1 h 2"/>
                    <a:gd name="T6" fmla="*/ 1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8" name="Freeform 1455"/>
                <p:cNvSpPr>
                  <a:spLocks/>
                </p:cNvSpPr>
                <p:nvPr userDrawn="1"/>
              </p:nvSpPr>
              <p:spPr bwMode="auto">
                <a:xfrm>
                  <a:off x="4722" y="2932"/>
                  <a:ext cx="6" cy="11"/>
                </a:xfrm>
                <a:custGeom>
                  <a:avLst/>
                  <a:gdLst>
                    <a:gd name="T0" fmla="*/ 0 w 2"/>
                    <a:gd name="T1" fmla="*/ 2 h 4"/>
                    <a:gd name="T2" fmla="*/ 0 w 2"/>
                    <a:gd name="T3" fmla="*/ 3 h 4"/>
                    <a:gd name="T4" fmla="*/ 2 w 2"/>
                    <a:gd name="T5" fmla="*/ 3 h 4"/>
                    <a:gd name="T6" fmla="*/ 2 w 2"/>
                    <a:gd name="T7" fmla="*/ 1 h 4"/>
                    <a:gd name="T8" fmla="*/ 1 w 2"/>
                    <a:gd name="T9" fmla="*/ 0 h 4"/>
                    <a:gd name="T10" fmla="*/ 0 w 2"/>
                    <a:gd name="T11" fmla="*/ 1 h 4"/>
                    <a:gd name="T12" fmla="*/ 0 w 2"/>
                    <a:gd name="T1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4">
                      <a:moveTo>
                        <a:pt x="0" y="2"/>
                      </a:move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4"/>
                        <a:pt x="1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9" name="Freeform 1456"/>
                <p:cNvSpPr>
                  <a:spLocks/>
                </p:cNvSpPr>
                <p:nvPr userDrawn="1"/>
              </p:nvSpPr>
              <p:spPr bwMode="auto">
                <a:xfrm>
                  <a:off x="5066" y="2921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0" name="Freeform 1457"/>
                <p:cNvSpPr>
                  <a:spLocks/>
                </p:cNvSpPr>
                <p:nvPr userDrawn="1"/>
              </p:nvSpPr>
              <p:spPr bwMode="auto">
                <a:xfrm>
                  <a:off x="4449" y="2899"/>
                  <a:ext cx="5" cy="6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  <a:gd name="T8" fmla="*/ 1 w 2"/>
                    <a:gd name="T9" fmla="*/ 0 h 2"/>
                    <a:gd name="T10" fmla="*/ 0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1" name="Freeform 1458"/>
                <p:cNvSpPr>
                  <a:spLocks/>
                </p:cNvSpPr>
                <p:nvPr userDrawn="1"/>
              </p:nvSpPr>
              <p:spPr bwMode="auto">
                <a:xfrm>
                  <a:off x="4752" y="2935"/>
                  <a:ext cx="22" cy="14"/>
                </a:xfrm>
                <a:custGeom>
                  <a:avLst/>
                  <a:gdLst>
                    <a:gd name="T0" fmla="*/ 3 w 8"/>
                    <a:gd name="T1" fmla="*/ 3 h 5"/>
                    <a:gd name="T2" fmla="*/ 4 w 8"/>
                    <a:gd name="T3" fmla="*/ 4 h 5"/>
                    <a:gd name="T4" fmla="*/ 5 w 8"/>
                    <a:gd name="T5" fmla="*/ 5 h 5"/>
                    <a:gd name="T6" fmla="*/ 7 w 8"/>
                    <a:gd name="T7" fmla="*/ 4 h 5"/>
                    <a:gd name="T8" fmla="*/ 8 w 8"/>
                    <a:gd name="T9" fmla="*/ 3 h 5"/>
                    <a:gd name="T10" fmla="*/ 7 w 8"/>
                    <a:gd name="T11" fmla="*/ 1 h 5"/>
                    <a:gd name="T12" fmla="*/ 4 w 8"/>
                    <a:gd name="T13" fmla="*/ 3 h 5"/>
                    <a:gd name="T14" fmla="*/ 4 w 8"/>
                    <a:gd name="T15" fmla="*/ 3 h 5"/>
                    <a:gd name="T16" fmla="*/ 3 w 8"/>
                    <a:gd name="T17" fmla="*/ 1 h 5"/>
                    <a:gd name="T18" fmla="*/ 1 w 8"/>
                    <a:gd name="T19" fmla="*/ 0 h 5"/>
                    <a:gd name="T20" fmla="*/ 1 w 8"/>
                    <a:gd name="T21" fmla="*/ 0 h 5"/>
                    <a:gd name="T22" fmla="*/ 0 w 8"/>
                    <a:gd name="T23" fmla="*/ 0 h 5"/>
                    <a:gd name="T24" fmla="*/ 0 w 8"/>
                    <a:gd name="T25" fmla="*/ 0 h 5"/>
                    <a:gd name="T26" fmla="*/ 1 w 8"/>
                    <a:gd name="T27" fmla="*/ 2 h 5"/>
                    <a:gd name="T28" fmla="*/ 3 w 8"/>
                    <a:gd name="T2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" h="5">
                      <a:moveTo>
                        <a:pt x="3" y="3"/>
                      </a:move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4"/>
                        <a:pt x="6" y="4"/>
                        <a:pt x="7" y="4"/>
                      </a:cubicBezTo>
                      <a:cubicBezTo>
                        <a:pt x="7" y="3"/>
                        <a:pt x="8" y="3"/>
                        <a:pt x="8" y="3"/>
                      </a:cubicBezTo>
                      <a:cubicBezTo>
                        <a:pt x="8" y="2"/>
                        <a:pt x="8" y="2"/>
                        <a:pt x="7" y="1"/>
                      </a:cubicBezTo>
                      <a:cubicBezTo>
                        <a:pt x="6" y="0"/>
                        <a:pt x="6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2" y="3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2" name="Freeform 1459"/>
                <p:cNvSpPr>
                  <a:spLocks/>
                </p:cNvSpPr>
                <p:nvPr userDrawn="1"/>
              </p:nvSpPr>
              <p:spPr bwMode="auto">
                <a:xfrm>
                  <a:off x="4895" y="2924"/>
                  <a:ext cx="11" cy="11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0 h 4"/>
                    <a:gd name="T4" fmla="*/ 0 w 4"/>
                    <a:gd name="T5" fmla="*/ 1 h 4"/>
                    <a:gd name="T6" fmla="*/ 1 w 4"/>
                    <a:gd name="T7" fmla="*/ 3 h 4"/>
                    <a:gd name="T8" fmla="*/ 2 w 4"/>
                    <a:gd name="T9" fmla="*/ 3 h 4"/>
                    <a:gd name="T10" fmla="*/ 3 w 4"/>
                    <a:gd name="T11" fmla="*/ 3 h 4"/>
                    <a:gd name="T12" fmla="*/ 2 w 4"/>
                    <a:gd name="T1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4"/>
                        <a:pt x="3" y="3"/>
                        <a:pt x="3" y="3"/>
                      </a:cubicBezTo>
                      <a:cubicBezTo>
                        <a:pt x="4" y="2"/>
                        <a:pt x="3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3" name="Freeform 1460"/>
                <p:cNvSpPr>
                  <a:spLocks/>
                </p:cNvSpPr>
                <p:nvPr userDrawn="1"/>
              </p:nvSpPr>
              <p:spPr bwMode="auto">
                <a:xfrm>
                  <a:off x="4909" y="2930"/>
                  <a:ext cx="3" cy="5"/>
                </a:xfrm>
                <a:custGeom>
                  <a:avLst/>
                  <a:gdLst>
                    <a:gd name="T0" fmla="*/ 3 w 3"/>
                    <a:gd name="T1" fmla="*/ 2 h 5"/>
                    <a:gd name="T2" fmla="*/ 3 w 3"/>
                    <a:gd name="T3" fmla="*/ 2 h 5"/>
                    <a:gd name="T4" fmla="*/ 3 w 3"/>
                    <a:gd name="T5" fmla="*/ 0 h 5"/>
                    <a:gd name="T6" fmla="*/ 0 w 3"/>
                    <a:gd name="T7" fmla="*/ 2 h 5"/>
                    <a:gd name="T8" fmla="*/ 3 w 3"/>
                    <a:gd name="T9" fmla="*/ 5 h 5"/>
                    <a:gd name="T10" fmla="*/ 3 w 3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5">
                      <a:moveTo>
                        <a:pt x="3" y="2"/>
                      </a:moveTo>
                      <a:lnTo>
                        <a:pt x="3" y="2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3" y="5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4" name="Freeform 1461"/>
                <p:cNvSpPr>
                  <a:spLocks/>
                </p:cNvSpPr>
                <p:nvPr userDrawn="1"/>
              </p:nvSpPr>
              <p:spPr bwMode="auto">
                <a:xfrm>
                  <a:off x="3910" y="2938"/>
                  <a:ext cx="6" cy="8"/>
                </a:xfrm>
                <a:custGeom>
                  <a:avLst/>
                  <a:gdLst>
                    <a:gd name="T0" fmla="*/ 0 w 2"/>
                    <a:gd name="T1" fmla="*/ 3 h 3"/>
                    <a:gd name="T2" fmla="*/ 1 w 2"/>
                    <a:gd name="T3" fmla="*/ 3 h 3"/>
                    <a:gd name="T4" fmla="*/ 2 w 2"/>
                    <a:gd name="T5" fmla="*/ 2 h 3"/>
                    <a:gd name="T6" fmla="*/ 2 w 2"/>
                    <a:gd name="T7" fmla="*/ 1 h 3"/>
                    <a:gd name="T8" fmla="*/ 2 w 2"/>
                    <a:gd name="T9" fmla="*/ 1 h 3"/>
                    <a:gd name="T10" fmla="*/ 1 w 2"/>
                    <a:gd name="T11" fmla="*/ 1 h 3"/>
                    <a:gd name="T12" fmla="*/ 0 w 2"/>
                    <a:gd name="T13" fmla="*/ 1 h 3"/>
                    <a:gd name="T14" fmla="*/ 0 w 2"/>
                    <a:gd name="T1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5" name="Freeform 1462"/>
                <p:cNvSpPr>
                  <a:spLocks/>
                </p:cNvSpPr>
                <p:nvPr userDrawn="1"/>
              </p:nvSpPr>
              <p:spPr bwMode="auto">
                <a:xfrm>
                  <a:off x="4852" y="2941"/>
                  <a:ext cx="16" cy="11"/>
                </a:xfrm>
                <a:custGeom>
                  <a:avLst/>
                  <a:gdLst>
                    <a:gd name="T0" fmla="*/ 5 w 6"/>
                    <a:gd name="T1" fmla="*/ 3 h 4"/>
                    <a:gd name="T2" fmla="*/ 6 w 6"/>
                    <a:gd name="T3" fmla="*/ 2 h 4"/>
                    <a:gd name="T4" fmla="*/ 6 w 6"/>
                    <a:gd name="T5" fmla="*/ 1 h 4"/>
                    <a:gd name="T6" fmla="*/ 3 w 6"/>
                    <a:gd name="T7" fmla="*/ 1 h 4"/>
                    <a:gd name="T8" fmla="*/ 3 w 6"/>
                    <a:gd name="T9" fmla="*/ 1 h 4"/>
                    <a:gd name="T10" fmla="*/ 1 w 6"/>
                    <a:gd name="T11" fmla="*/ 2 h 4"/>
                    <a:gd name="T12" fmla="*/ 0 w 6"/>
                    <a:gd name="T13" fmla="*/ 3 h 4"/>
                    <a:gd name="T14" fmla="*/ 0 w 6"/>
                    <a:gd name="T15" fmla="*/ 4 h 4"/>
                    <a:gd name="T16" fmla="*/ 1 w 6"/>
                    <a:gd name="T17" fmla="*/ 4 h 4"/>
                    <a:gd name="T18" fmla="*/ 3 w 6"/>
                    <a:gd name="T19" fmla="*/ 3 h 4"/>
                    <a:gd name="T20" fmla="*/ 5 w 6"/>
                    <a:gd name="T2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4">
                      <a:moveTo>
                        <a:pt x="5" y="3"/>
                      </a:moveTo>
                      <a:cubicBezTo>
                        <a:pt x="6" y="3"/>
                        <a:pt x="6" y="3"/>
                        <a:pt x="6" y="2"/>
                      </a:cubicBez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2"/>
                        <a:pt x="1" y="2"/>
                      </a:cubicBezTo>
                      <a:cubicBezTo>
                        <a:pt x="1" y="2"/>
                        <a:pt x="0" y="2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3"/>
                        <a:pt x="3" y="3"/>
                      </a:cubicBezTo>
                      <a:cubicBezTo>
                        <a:pt x="3" y="2"/>
                        <a:pt x="4" y="3"/>
                        <a:pt x="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6" name="Freeform 1463"/>
                <p:cNvSpPr>
                  <a:spLocks/>
                </p:cNvSpPr>
                <p:nvPr userDrawn="1"/>
              </p:nvSpPr>
              <p:spPr bwMode="auto">
                <a:xfrm>
                  <a:off x="4893" y="2935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7" name="Freeform 1464"/>
                <p:cNvSpPr>
                  <a:spLocks/>
                </p:cNvSpPr>
                <p:nvPr userDrawn="1"/>
              </p:nvSpPr>
              <p:spPr bwMode="auto">
                <a:xfrm>
                  <a:off x="4817" y="2943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0 w 2"/>
                    <a:gd name="T7" fmla="*/ 0 h 1"/>
                    <a:gd name="T8" fmla="*/ 0 w 2"/>
                    <a:gd name="T9" fmla="*/ 0 h 1"/>
                    <a:gd name="T10" fmla="*/ 1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8" name="Freeform 1465"/>
                <p:cNvSpPr>
                  <a:spLocks/>
                </p:cNvSpPr>
                <p:nvPr userDrawn="1"/>
              </p:nvSpPr>
              <p:spPr bwMode="auto">
                <a:xfrm>
                  <a:off x="4725" y="2902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  <a:gd name="T8" fmla="*/ 1 w 2"/>
                    <a:gd name="T9" fmla="*/ 0 h 2"/>
                    <a:gd name="T10" fmla="*/ 0 w 2"/>
                    <a:gd name="T11" fmla="*/ 1 h 2"/>
                    <a:gd name="T12" fmla="*/ 1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9" name="Freeform 1466"/>
                <p:cNvSpPr>
                  <a:spLocks/>
                </p:cNvSpPr>
                <p:nvPr userDrawn="1"/>
              </p:nvSpPr>
              <p:spPr bwMode="auto">
                <a:xfrm>
                  <a:off x="5017" y="2935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0" name="Freeform 1467"/>
                <p:cNvSpPr>
                  <a:spLocks/>
                </p:cNvSpPr>
                <p:nvPr userDrawn="1"/>
              </p:nvSpPr>
              <p:spPr bwMode="auto">
                <a:xfrm>
                  <a:off x="4663" y="2952"/>
                  <a:ext cx="2" cy="5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1 h 2"/>
                    <a:gd name="T4" fmla="*/ 1 w 1"/>
                    <a:gd name="T5" fmla="*/ 0 h 2"/>
                    <a:gd name="T6" fmla="*/ 0 w 1"/>
                    <a:gd name="T7" fmla="*/ 0 h 2"/>
                    <a:gd name="T8" fmla="*/ 0 w 1"/>
                    <a:gd name="T9" fmla="*/ 1 h 2"/>
                    <a:gd name="T10" fmla="*/ 0 w 1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1" name="Freeform 1468"/>
                <p:cNvSpPr>
                  <a:spLocks/>
                </p:cNvSpPr>
                <p:nvPr userDrawn="1"/>
              </p:nvSpPr>
              <p:spPr bwMode="auto">
                <a:xfrm>
                  <a:off x="3761" y="2899"/>
                  <a:ext cx="6" cy="6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2" name="Freeform 1469"/>
                <p:cNvSpPr>
                  <a:spLocks/>
                </p:cNvSpPr>
                <p:nvPr userDrawn="1"/>
              </p:nvSpPr>
              <p:spPr bwMode="auto">
                <a:xfrm>
                  <a:off x="4029" y="2935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3" name="Freeform 1470"/>
                <p:cNvSpPr>
                  <a:spLocks/>
                </p:cNvSpPr>
                <p:nvPr userDrawn="1"/>
              </p:nvSpPr>
              <p:spPr bwMode="auto">
                <a:xfrm>
                  <a:off x="3710" y="2935"/>
                  <a:ext cx="22" cy="11"/>
                </a:xfrm>
                <a:custGeom>
                  <a:avLst/>
                  <a:gdLst>
                    <a:gd name="T0" fmla="*/ 7 w 8"/>
                    <a:gd name="T1" fmla="*/ 2 h 4"/>
                    <a:gd name="T2" fmla="*/ 7 w 8"/>
                    <a:gd name="T3" fmla="*/ 2 h 4"/>
                    <a:gd name="T4" fmla="*/ 6 w 8"/>
                    <a:gd name="T5" fmla="*/ 0 h 4"/>
                    <a:gd name="T6" fmla="*/ 5 w 8"/>
                    <a:gd name="T7" fmla="*/ 0 h 4"/>
                    <a:gd name="T8" fmla="*/ 4 w 8"/>
                    <a:gd name="T9" fmla="*/ 0 h 4"/>
                    <a:gd name="T10" fmla="*/ 4 w 8"/>
                    <a:gd name="T11" fmla="*/ 2 h 4"/>
                    <a:gd name="T12" fmla="*/ 3 w 8"/>
                    <a:gd name="T13" fmla="*/ 2 h 4"/>
                    <a:gd name="T14" fmla="*/ 3 w 8"/>
                    <a:gd name="T15" fmla="*/ 1 h 4"/>
                    <a:gd name="T16" fmla="*/ 2 w 8"/>
                    <a:gd name="T17" fmla="*/ 0 h 4"/>
                    <a:gd name="T18" fmla="*/ 1 w 8"/>
                    <a:gd name="T19" fmla="*/ 0 h 4"/>
                    <a:gd name="T20" fmla="*/ 1 w 8"/>
                    <a:gd name="T21" fmla="*/ 2 h 4"/>
                    <a:gd name="T22" fmla="*/ 1 w 8"/>
                    <a:gd name="T23" fmla="*/ 3 h 4"/>
                    <a:gd name="T24" fmla="*/ 2 w 8"/>
                    <a:gd name="T25" fmla="*/ 3 h 4"/>
                    <a:gd name="T26" fmla="*/ 3 w 8"/>
                    <a:gd name="T27" fmla="*/ 4 h 4"/>
                    <a:gd name="T28" fmla="*/ 4 w 8"/>
                    <a:gd name="T29" fmla="*/ 4 h 4"/>
                    <a:gd name="T30" fmla="*/ 5 w 8"/>
                    <a:gd name="T31" fmla="*/ 3 h 4"/>
                    <a:gd name="T32" fmla="*/ 7 w 8"/>
                    <a:gd name="T3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" h="4">
                      <a:moveTo>
                        <a:pt x="7" y="2"/>
                      </a:move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1"/>
                        <a:pt x="7" y="1"/>
                        <a:pt x="6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4" y="1"/>
                        <a:pt x="5" y="2"/>
                        <a:pt x="4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6" y="2"/>
                        <a:pt x="6" y="3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4" name="Freeform 1471"/>
                <p:cNvSpPr>
                  <a:spLocks/>
                </p:cNvSpPr>
                <p:nvPr userDrawn="1"/>
              </p:nvSpPr>
              <p:spPr bwMode="auto">
                <a:xfrm>
                  <a:off x="3529" y="2943"/>
                  <a:ext cx="2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5" name="Freeform 1472"/>
                <p:cNvSpPr>
                  <a:spLocks/>
                </p:cNvSpPr>
                <p:nvPr userDrawn="1"/>
              </p:nvSpPr>
              <p:spPr bwMode="auto">
                <a:xfrm>
                  <a:off x="3480" y="2954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3 w 3"/>
                    <a:gd name="T3" fmla="*/ 3 h 3"/>
                    <a:gd name="T4" fmla="*/ 3 w 3"/>
                    <a:gd name="T5" fmla="*/ 0 h 3"/>
                    <a:gd name="T6" fmla="*/ 3 w 3"/>
                    <a:gd name="T7" fmla="*/ 0 h 3"/>
                    <a:gd name="T8" fmla="*/ 0 w 3"/>
                    <a:gd name="T9" fmla="*/ 3 h 3"/>
                    <a:gd name="T10" fmla="*/ 3 w 3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6" name="Freeform 1473"/>
                <p:cNvSpPr>
                  <a:spLocks/>
                </p:cNvSpPr>
                <p:nvPr userDrawn="1"/>
              </p:nvSpPr>
              <p:spPr bwMode="auto">
                <a:xfrm>
                  <a:off x="4173" y="2957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7" name="Freeform 1474"/>
                <p:cNvSpPr>
                  <a:spLocks/>
                </p:cNvSpPr>
                <p:nvPr userDrawn="1"/>
              </p:nvSpPr>
              <p:spPr bwMode="auto">
                <a:xfrm>
                  <a:off x="4303" y="2932"/>
                  <a:ext cx="13" cy="17"/>
                </a:xfrm>
                <a:custGeom>
                  <a:avLst/>
                  <a:gdLst>
                    <a:gd name="T0" fmla="*/ 3 w 5"/>
                    <a:gd name="T1" fmla="*/ 3 h 6"/>
                    <a:gd name="T2" fmla="*/ 0 w 5"/>
                    <a:gd name="T3" fmla="*/ 4 h 6"/>
                    <a:gd name="T4" fmla="*/ 0 w 5"/>
                    <a:gd name="T5" fmla="*/ 5 h 6"/>
                    <a:gd name="T6" fmla="*/ 2 w 5"/>
                    <a:gd name="T7" fmla="*/ 6 h 6"/>
                    <a:gd name="T8" fmla="*/ 4 w 5"/>
                    <a:gd name="T9" fmla="*/ 5 h 6"/>
                    <a:gd name="T10" fmla="*/ 5 w 5"/>
                    <a:gd name="T11" fmla="*/ 5 h 6"/>
                    <a:gd name="T12" fmla="*/ 5 w 5"/>
                    <a:gd name="T13" fmla="*/ 3 h 6"/>
                    <a:gd name="T14" fmla="*/ 3 w 5"/>
                    <a:gd name="T15" fmla="*/ 1 h 6"/>
                    <a:gd name="T16" fmla="*/ 3 w 5"/>
                    <a:gd name="T1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6">
                      <a:moveTo>
                        <a:pt x="3" y="3"/>
                      </a:moveTo>
                      <a:cubicBezTo>
                        <a:pt x="2" y="4"/>
                        <a:pt x="0" y="3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5"/>
                        <a:pt x="2" y="6"/>
                      </a:cubicBezTo>
                      <a:cubicBezTo>
                        <a:pt x="2" y="6"/>
                        <a:pt x="3" y="6"/>
                        <a:pt x="4" y="5"/>
                      </a:cubicBezTo>
                      <a:cubicBezTo>
                        <a:pt x="4" y="5"/>
                        <a:pt x="4" y="5"/>
                        <a:pt x="5" y="5"/>
                      </a:cubicBezTo>
                      <a:cubicBezTo>
                        <a:pt x="5" y="4"/>
                        <a:pt x="5" y="4"/>
                        <a:pt x="5" y="3"/>
                      </a:cubicBezTo>
                      <a:cubicBezTo>
                        <a:pt x="5" y="2"/>
                        <a:pt x="3" y="0"/>
                        <a:pt x="3" y="1"/>
                      </a:cubicBezTo>
                      <a:cubicBezTo>
                        <a:pt x="2" y="2"/>
                        <a:pt x="3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8" name="Freeform 1475"/>
                <p:cNvSpPr>
                  <a:spLocks/>
                </p:cNvSpPr>
                <p:nvPr userDrawn="1"/>
              </p:nvSpPr>
              <p:spPr bwMode="auto">
                <a:xfrm>
                  <a:off x="3994" y="2938"/>
                  <a:ext cx="8" cy="5"/>
                </a:xfrm>
                <a:custGeom>
                  <a:avLst/>
                  <a:gdLst>
                    <a:gd name="T0" fmla="*/ 1 w 3"/>
                    <a:gd name="T1" fmla="*/ 1 h 2"/>
                    <a:gd name="T2" fmla="*/ 1 w 3"/>
                    <a:gd name="T3" fmla="*/ 2 h 2"/>
                    <a:gd name="T4" fmla="*/ 3 w 3"/>
                    <a:gd name="T5" fmla="*/ 2 h 2"/>
                    <a:gd name="T6" fmla="*/ 3 w 3"/>
                    <a:gd name="T7" fmla="*/ 1 h 2"/>
                    <a:gd name="T8" fmla="*/ 3 w 3"/>
                    <a:gd name="T9" fmla="*/ 0 h 2"/>
                    <a:gd name="T10" fmla="*/ 1 w 3"/>
                    <a:gd name="T11" fmla="*/ 0 h 2"/>
                    <a:gd name="T12" fmla="*/ 1 w 3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9" name="Freeform 1476"/>
                <p:cNvSpPr>
                  <a:spLocks/>
                </p:cNvSpPr>
                <p:nvPr userDrawn="1"/>
              </p:nvSpPr>
              <p:spPr bwMode="auto">
                <a:xfrm>
                  <a:off x="5087" y="2927"/>
                  <a:ext cx="6" cy="5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0" name="Freeform 1477"/>
                <p:cNvSpPr>
                  <a:spLocks/>
                </p:cNvSpPr>
                <p:nvPr userDrawn="1"/>
              </p:nvSpPr>
              <p:spPr bwMode="auto">
                <a:xfrm>
                  <a:off x="4857" y="2916"/>
                  <a:ext cx="17" cy="19"/>
                </a:xfrm>
                <a:custGeom>
                  <a:avLst/>
                  <a:gdLst>
                    <a:gd name="T0" fmla="*/ 3 w 6"/>
                    <a:gd name="T1" fmla="*/ 6 h 7"/>
                    <a:gd name="T2" fmla="*/ 3 w 6"/>
                    <a:gd name="T3" fmla="*/ 4 h 7"/>
                    <a:gd name="T4" fmla="*/ 5 w 6"/>
                    <a:gd name="T5" fmla="*/ 3 h 7"/>
                    <a:gd name="T6" fmla="*/ 6 w 6"/>
                    <a:gd name="T7" fmla="*/ 1 h 7"/>
                    <a:gd name="T8" fmla="*/ 6 w 6"/>
                    <a:gd name="T9" fmla="*/ 1 h 7"/>
                    <a:gd name="T10" fmla="*/ 5 w 6"/>
                    <a:gd name="T11" fmla="*/ 0 h 7"/>
                    <a:gd name="T12" fmla="*/ 3 w 6"/>
                    <a:gd name="T13" fmla="*/ 2 h 7"/>
                    <a:gd name="T14" fmla="*/ 2 w 6"/>
                    <a:gd name="T15" fmla="*/ 3 h 7"/>
                    <a:gd name="T16" fmla="*/ 1 w 6"/>
                    <a:gd name="T17" fmla="*/ 3 h 7"/>
                    <a:gd name="T18" fmla="*/ 0 w 6"/>
                    <a:gd name="T19" fmla="*/ 4 h 7"/>
                    <a:gd name="T20" fmla="*/ 0 w 6"/>
                    <a:gd name="T21" fmla="*/ 6 h 7"/>
                    <a:gd name="T22" fmla="*/ 2 w 6"/>
                    <a:gd name="T23" fmla="*/ 6 h 7"/>
                    <a:gd name="T24" fmla="*/ 3 w 6"/>
                    <a:gd name="T25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7">
                      <a:moveTo>
                        <a:pt x="3" y="6"/>
                      </a:moveTo>
                      <a:cubicBezTo>
                        <a:pt x="3" y="6"/>
                        <a:pt x="3" y="5"/>
                        <a:pt x="3" y="4"/>
                      </a:cubicBezTo>
                      <a:cubicBezTo>
                        <a:pt x="4" y="3"/>
                        <a:pt x="4" y="3"/>
                        <a:pt x="5" y="3"/>
                      </a:cubicBezTo>
                      <a:cubicBezTo>
                        <a:pt x="5" y="2"/>
                        <a:pt x="6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2"/>
                        <a:pt x="3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4"/>
                        <a:pt x="1" y="3"/>
                        <a:pt x="1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1" y="6"/>
                        <a:pt x="1" y="6"/>
                        <a:pt x="2" y="6"/>
                      </a:cubicBezTo>
                      <a:cubicBezTo>
                        <a:pt x="2" y="7"/>
                        <a:pt x="2" y="7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1" name="Freeform 1478"/>
                <p:cNvSpPr>
                  <a:spLocks/>
                </p:cNvSpPr>
                <p:nvPr userDrawn="1"/>
              </p:nvSpPr>
              <p:spPr bwMode="auto">
                <a:xfrm>
                  <a:off x="4538" y="2935"/>
                  <a:ext cx="16" cy="22"/>
                </a:xfrm>
                <a:custGeom>
                  <a:avLst/>
                  <a:gdLst>
                    <a:gd name="T0" fmla="*/ 4 w 6"/>
                    <a:gd name="T1" fmla="*/ 2 h 8"/>
                    <a:gd name="T2" fmla="*/ 3 w 6"/>
                    <a:gd name="T3" fmla="*/ 0 h 8"/>
                    <a:gd name="T4" fmla="*/ 2 w 6"/>
                    <a:gd name="T5" fmla="*/ 0 h 8"/>
                    <a:gd name="T6" fmla="*/ 3 w 6"/>
                    <a:gd name="T7" fmla="*/ 2 h 8"/>
                    <a:gd name="T8" fmla="*/ 3 w 6"/>
                    <a:gd name="T9" fmla="*/ 3 h 8"/>
                    <a:gd name="T10" fmla="*/ 2 w 6"/>
                    <a:gd name="T11" fmla="*/ 5 h 8"/>
                    <a:gd name="T12" fmla="*/ 0 w 6"/>
                    <a:gd name="T13" fmla="*/ 6 h 8"/>
                    <a:gd name="T14" fmla="*/ 0 w 6"/>
                    <a:gd name="T15" fmla="*/ 7 h 8"/>
                    <a:gd name="T16" fmla="*/ 2 w 6"/>
                    <a:gd name="T17" fmla="*/ 7 h 8"/>
                    <a:gd name="T18" fmla="*/ 4 w 6"/>
                    <a:gd name="T19" fmla="*/ 6 h 8"/>
                    <a:gd name="T20" fmla="*/ 6 w 6"/>
                    <a:gd name="T21" fmla="*/ 4 h 8"/>
                    <a:gd name="T22" fmla="*/ 4 w 6"/>
                    <a:gd name="T23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8">
                      <a:moveTo>
                        <a:pt x="4" y="2"/>
                      </a:move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2" y="1"/>
                        <a:pt x="3" y="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2" y="4"/>
                        <a:pt x="2" y="5"/>
                      </a:cubicBezTo>
                      <a:cubicBezTo>
                        <a:pt x="1" y="5"/>
                        <a:pt x="0" y="5"/>
                        <a:pt x="0" y="6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8"/>
                        <a:pt x="1" y="8"/>
                        <a:pt x="2" y="7"/>
                      </a:cubicBezTo>
                      <a:cubicBezTo>
                        <a:pt x="3" y="7"/>
                        <a:pt x="3" y="6"/>
                        <a:pt x="4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3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2" name="Freeform 1479"/>
                <p:cNvSpPr>
                  <a:spLocks/>
                </p:cNvSpPr>
                <p:nvPr userDrawn="1"/>
              </p:nvSpPr>
              <p:spPr bwMode="auto">
                <a:xfrm>
                  <a:off x="4565" y="2943"/>
                  <a:ext cx="6" cy="6"/>
                </a:xfrm>
                <a:custGeom>
                  <a:avLst/>
                  <a:gdLst>
                    <a:gd name="T0" fmla="*/ 2 w 2"/>
                    <a:gd name="T1" fmla="*/ 0 h 2"/>
                    <a:gd name="T2" fmla="*/ 1 w 2"/>
                    <a:gd name="T3" fmla="*/ 0 h 2"/>
                    <a:gd name="T4" fmla="*/ 1 w 2"/>
                    <a:gd name="T5" fmla="*/ 0 h 2"/>
                    <a:gd name="T6" fmla="*/ 1 w 2"/>
                    <a:gd name="T7" fmla="*/ 1 h 2"/>
                    <a:gd name="T8" fmla="*/ 1 w 2"/>
                    <a:gd name="T9" fmla="*/ 1 h 2"/>
                    <a:gd name="T10" fmla="*/ 2 w 2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2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3" name="Freeform 1480"/>
                <p:cNvSpPr>
                  <a:spLocks noEditPoints="1"/>
                </p:cNvSpPr>
                <p:nvPr userDrawn="1"/>
              </p:nvSpPr>
              <p:spPr bwMode="auto">
                <a:xfrm>
                  <a:off x="4427" y="2924"/>
                  <a:ext cx="49" cy="39"/>
                </a:xfrm>
                <a:custGeom>
                  <a:avLst/>
                  <a:gdLst>
                    <a:gd name="T0" fmla="*/ 12 w 18"/>
                    <a:gd name="T1" fmla="*/ 11 h 14"/>
                    <a:gd name="T2" fmla="*/ 12 w 18"/>
                    <a:gd name="T3" fmla="*/ 12 h 14"/>
                    <a:gd name="T4" fmla="*/ 15 w 18"/>
                    <a:gd name="T5" fmla="*/ 12 h 14"/>
                    <a:gd name="T6" fmla="*/ 16 w 18"/>
                    <a:gd name="T7" fmla="*/ 8 h 14"/>
                    <a:gd name="T8" fmla="*/ 15 w 18"/>
                    <a:gd name="T9" fmla="*/ 7 h 14"/>
                    <a:gd name="T10" fmla="*/ 14 w 18"/>
                    <a:gd name="T11" fmla="*/ 6 h 14"/>
                    <a:gd name="T12" fmla="*/ 13 w 18"/>
                    <a:gd name="T13" fmla="*/ 7 h 14"/>
                    <a:gd name="T14" fmla="*/ 12 w 18"/>
                    <a:gd name="T15" fmla="*/ 7 h 14"/>
                    <a:gd name="T16" fmla="*/ 11 w 18"/>
                    <a:gd name="T17" fmla="*/ 5 h 14"/>
                    <a:gd name="T18" fmla="*/ 8 w 18"/>
                    <a:gd name="T19" fmla="*/ 3 h 14"/>
                    <a:gd name="T20" fmla="*/ 8 w 18"/>
                    <a:gd name="T21" fmla="*/ 1 h 14"/>
                    <a:gd name="T22" fmla="*/ 8 w 18"/>
                    <a:gd name="T23" fmla="*/ 1 h 14"/>
                    <a:gd name="T24" fmla="*/ 7 w 18"/>
                    <a:gd name="T25" fmla="*/ 1 h 14"/>
                    <a:gd name="T26" fmla="*/ 7 w 18"/>
                    <a:gd name="T27" fmla="*/ 3 h 14"/>
                    <a:gd name="T28" fmla="*/ 6 w 18"/>
                    <a:gd name="T29" fmla="*/ 4 h 14"/>
                    <a:gd name="T30" fmla="*/ 5 w 18"/>
                    <a:gd name="T31" fmla="*/ 3 h 14"/>
                    <a:gd name="T32" fmla="*/ 5 w 18"/>
                    <a:gd name="T33" fmla="*/ 3 h 14"/>
                    <a:gd name="T34" fmla="*/ 4 w 18"/>
                    <a:gd name="T35" fmla="*/ 2 h 14"/>
                    <a:gd name="T36" fmla="*/ 1 w 18"/>
                    <a:gd name="T37" fmla="*/ 0 h 14"/>
                    <a:gd name="T38" fmla="*/ 1 w 18"/>
                    <a:gd name="T39" fmla="*/ 1 h 14"/>
                    <a:gd name="T40" fmla="*/ 3 w 18"/>
                    <a:gd name="T41" fmla="*/ 2 h 14"/>
                    <a:gd name="T42" fmla="*/ 4 w 18"/>
                    <a:gd name="T43" fmla="*/ 4 h 14"/>
                    <a:gd name="T44" fmla="*/ 5 w 18"/>
                    <a:gd name="T45" fmla="*/ 4 h 14"/>
                    <a:gd name="T46" fmla="*/ 5 w 18"/>
                    <a:gd name="T47" fmla="*/ 5 h 14"/>
                    <a:gd name="T48" fmla="*/ 4 w 18"/>
                    <a:gd name="T49" fmla="*/ 7 h 14"/>
                    <a:gd name="T50" fmla="*/ 4 w 18"/>
                    <a:gd name="T51" fmla="*/ 8 h 14"/>
                    <a:gd name="T52" fmla="*/ 6 w 18"/>
                    <a:gd name="T53" fmla="*/ 8 h 14"/>
                    <a:gd name="T54" fmla="*/ 7 w 18"/>
                    <a:gd name="T55" fmla="*/ 7 h 14"/>
                    <a:gd name="T56" fmla="*/ 11 w 18"/>
                    <a:gd name="T57" fmla="*/ 7 h 14"/>
                    <a:gd name="T58" fmla="*/ 12 w 18"/>
                    <a:gd name="T59" fmla="*/ 11 h 14"/>
                    <a:gd name="T60" fmla="*/ 13 w 18"/>
                    <a:gd name="T61" fmla="*/ 8 h 14"/>
                    <a:gd name="T62" fmla="*/ 14 w 18"/>
                    <a:gd name="T63" fmla="*/ 8 h 14"/>
                    <a:gd name="T64" fmla="*/ 15 w 18"/>
                    <a:gd name="T65" fmla="*/ 8 h 14"/>
                    <a:gd name="T66" fmla="*/ 14 w 18"/>
                    <a:gd name="T67" fmla="*/ 10 h 14"/>
                    <a:gd name="T68" fmla="*/ 13 w 18"/>
                    <a:gd name="T69" fmla="*/ 10 h 14"/>
                    <a:gd name="T70" fmla="*/ 13 w 18"/>
                    <a:gd name="T71" fmla="*/ 8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8" h="14">
                      <a:moveTo>
                        <a:pt x="12" y="11"/>
                      </a:moveTo>
                      <a:cubicBezTo>
                        <a:pt x="12" y="11"/>
                        <a:pt x="12" y="12"/>
                        <a:pt x="12" y="12"/>
                      </a:cubicBezTo>
                      <a:cubicBezTo>
                        <a:pt x="12" y="14"/>
                        <a:pt x="14" y="12"/>
                        <a:pt x="15" y="12"/>
                      </a:cubicBezTo>
                      <a:cubicBezTo>
                        <a:pt x="17" y="12"/>
                        <a:pt x="18" y="9"/>
                        <a:pt x="16" y="8"/>
                      </a:cubicBezTo>
                      <a:cubicBezTo>
                        <a:pt x="16" y="7"/>
                        <a:pt x="16" y="7"/>
                        <a:pt x="15" y="7"/>
                      </a:cubicBezTo>
                      <a:cubicBezTo>
                        <a:pt x="15" y="7"/>
                        <a:pt x="15" y="6"/>
                        <a:pt x="14" y="6"/>
                      </a:cubicBezTo>
                      <a:cubicBezTo>
                        <a:pt x="14" y="6"/>
                        <a:pt x="13" y="7"/>
                        <a:pt x="13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1" y="7"/>
                        <a:pt x="11" y="6"/>
                        <a:pt x="11" y="5"/>
                      </a:cubicBezTo>
                      <a:cubicBezTo>
                        <a:pt x="10" y="5"/>
                        <a:pt x="9" y="4"/>
                        <a:pt x="8" y="3"/>
                      </a:cubicBezTo>
                      <a:cubicBezTo>
                        <a:pt x="8" y="2"/>
                        <a:pt x="9" y="2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2"/>
                        <a:pt x="7" y="2"/>
                        <a:pt x="7" y="3"/>
                      </a:cubicBezTo>
                      <a:cubicBezTo>
                        <a:pt x="6" y="3"/>
                        <a:pt x="6" y="3"/>
                        <a:pt x="6" y="4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2" y="2"/>
                        <a:pt x="3" y="2"/>
                      </a:cubicBezTo>
                      <a:cubicBezTo>
                        <a:pt x="3" y="3"/>
                        <a:pt x="4" y="3"/>
                        <a:pt x="4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6"/>
                        <a:pt x="4" y="6"/>
                        <a:pt x="4" y="7"/>
                      </a:cubicBezTo>
                      <a:cubicBezTo>
                        <a:pt x="4" y="7"/>
                        <a:pt x="4" y="8"/>
                        <a:pt x="4" y="8"/>
                      </a:cubicBezTo>
                      <a:cubicBezTo>
                        <a:pt x="5" y="9"/>
                        <a:pt x="6" y="9"/>
                        <a:pt x="6" y="8"/>
                      </a:cubicBezTo>
                      <a:cubicBezTo>
                        <a:pt x="7" y="8"/>
                        <a:pt x="7" y="7"/>
                        <a:pt x="7" y="7"/>
                      </a:cubicBezTo>
                      <a:cubicBezTo>
                        <a:pt x="8" y="7"/>
                        <a:pt x="10" y="6"/>
                        <a:pt x="11" y="7"/>
                      </a:cubicBezTo>
                      <a:cubicBezTo>
                        <a:pt x="12" y="8"/>
                        <a:pt x="12" y="9"/>
                        <a:pt x="12" y="11"/>
                      </a:cubicBezTo>
                      <a:close/>
                      <a:moveTo>
                        <a:pt x="13" y="8"/>
                      </a:move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5" y="8"/>
                        <a:pt x="15" y="8"/>
                      </a:cubicBezTo>
                      <a:cubicBezTo>
                        <a:pt x="15" y="9"/>
                        <a:pt x="15" y="10"/>
                        <a:pt x="14" y="10"/>
                      </a:cubicBezTo>
                      <a:cubicBezTo>
                        <a:pt x="14" y="10"/>
                        <a:pt x="14" y="10"/>
                        <a:pt x="13" y="10"/>
                      </a:cubicBezTo>
                      <a:cubicBezTo>
                        <a:pt x="13" y="10"/>
                        <a:pt x="13" y="9"/>
                        <a:pt x="1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4" name="Freeform 1481"/>
                <p:cNvSpPr>
                  <a:spLocks/>
                </p:cNvSpPr>
                <p:nvPr userDrawn="1"/>
              </p:nvSpPr>
              <p:spPr bwMode="auto">
                <a:xfrm>
                  <a:off x="4433" y="2949"/>
                  <a:ext cx="5" cy="3"/>
                </a:xfrm>
                <a:custGeom>
                  <a:avLst/>
                  <a:gdLst>
                    <a:gd name="T0" fmla="*/ 0 w 2"/>
                    <a:gd name="T1" fmla="*/ 1 h 1"/>
                    <a:gd name="T2" fmla="*/ 1 w 2"/>
                    <a:gd name="T3" fmla="*/ 1 h 1"/>
                    <a:gd name="T4" fmla="*/ 1 w 2"/>
                    <a:gd name="T5" fmla="*/ 1 h 1"/>
                    <a:gd name="T6" fmla="*/ 2 w 2"/>
                    <a:gd name="T7" fmla="*/ 1 h 1"/>
                    <a:gd name="T8" fmla="*/ 1 w 2"/>
                    <a:gd name="T9" fmla="*/ 0 h 1"/>
                    <a:gd name="T10" fmla="*/ 1 w 2"/>
                    <a:gd name="T11" fmla="*/ 0 h 1"/>
                    <a:gd name="T12" fmla="*/ 0 w 2"/>
                    <a:gd name="T13" fmla="*/ 0 h 1"/>
                    <a:gd name="T14" fmla="*/ 0 w 2"/>
                    <a:gd name="T1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5" name="Freeform 1482"/>
                <p:cNvSpPr>
                  <a:spLocks/>
                </p:cNvSpPr>
                <p:nvPr userDrawn="1"/>
              </p:nvSpPr>
              <p:spPr bwMode="auto">
                <a:xfrm>
                  <a:off x="4576" y="2943"/>
                  <a:ext cx="11" cy="9"/>
                </a:xfrm>
                <a:custGeom>
                  <a:avLst/>
                  <a:gdLst>
                    <a:gd name="T0" fmla="*/ 1 w 4"/>
                    <a:gd name="T1" fmla="*/ 2 h 3"/>
                    <a:gd name="T2" fmla="*/ 3 w 4"/>
                    <a:gd name="T3" fmla="*/ 3 h 3"/>
                    <a:gd name="T4" fmla="*/ 4 w 4"/>
                    <a:gd name="T5" fmla="*/ 2 h 3"/>
                    <a:gd name="T6" fmla="*/ 4 w 4"/>
                    <a:gd name="T7" fmla="*/ 1 h 3"/>
                    <a:gd name="T8" fmla="*/ 3 w 4"/>
                    <a:gd name="T9" fmla="*/ 0 h 3"/>
                    <a:gd name="T10" fmla="*/ 3 w 4"/>
                    <a:gd name="T11" fmla="*/ 0 h 3"/>
                    <a:gd name="T12" fmla="*/ 1 w 4"/>
                    <a:gd name="T13" fmla="*/ 1 h 3"/>
                    <a:gd name="T14" fmla="*/ 1 w 4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1" y="2"/>
                      </a:move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2"/>
                        <a:pt x="3" y="2"/>
                        <a:pt x="4" y="2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1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6" name="Freeform 1483"/>
                <p:cNvSpPr>
                  <a:spLocks/>
                </p:cNvSpPr>
                <p:nvPr userDrawn="1"/>
              </p:nvSpPr>
              <p:spPr bwMode="auto">
                <a:xfrm>
                  <a:off x="4232" y="2932"/>
                  <a:ext cx="22" cy="14"/>
                </a:xfrm>
                <a:custGeom>
                  <a:avLst/>
                  <a:gdLst>
                    <a:gd name="T0" fmla="*/ 7 w 8"/>
                    <a:gd name="T1" fmla="*/ 2 h 5"/>
                    <a:gd name="T2" fmla="*/ 8 w 8"/>
                    <a:gd name="T3" fmla="*/ 1 h 5"/>
                    <a:gd name="T4" fmla="*/ 8 w 8"/>
                    <a:gd name="T5" fmla="*/ 0 h 5"/>
                    <a:gd name="T6" fmla="*/ 6 w 8"/>
                    <a:gd name="T7" fmla="*/ 0 h 5"/>
                    <a:gd name="T8" fmla="*/ 6 w 8"/>
                    <a:gd name="T9" fmla="*/ 0 h 5"/>
                    <a:gd name="T10" fmla="*/ 5 w 8"/>
                    <a:gd name="T11" fmla="*/ 2 h 5"/>
                    <a:gd name="T12" fmla="*/ 3 w 8"/>
                    <a:gd name="T13" fmla="*/ 2 h 5"/>
                    <a:gd name="T14" fmla="*/ 1 w 8"/>
                    <a:gd name="T15" fmla="*/ 0 h 5"/>
                    <a:gd name="T16" fmla="*/ 0 w 8"/>
                    <a:gd name="T17" fmla="*/ 1 h 5"/>
                    <a:gd name="T18" fmla="*/ 1 w 8"/>
                    <a:gd name="T19" fmla="*/ 3 h 5"/>
                    <a:gd name="T20" fmla="*/ 2 w 8"/>
                    <a:gd name="T21" fmla="*/ 5 h 5"/>
                    <a:gd name="T22" fmla="*/ 4 w 8"/>
                    <a:gd name="T23" fmla="*/ 4 h 5"/>
                    <a:gd name="T24" fmla="*/ 5 w 8"/>
                    <a:gd name="T25" fmla="*/ 4 h 5"/>
                    <a:gd name="T26" fmla="*/ 5 w 8"/>
                    <a:gd name="T27" fmla="*/ 2 h 5"/>
                    <a:gd name="T28" fmla="*/ 7 w 8"/>
                    <a:gd name="T2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" h="5">
                      <a:moveTo>
                        <a:pt x="7" y="2"/>
                      </a:moveTo>
                      <a:cubicBezTo>
                        <a:pt x="8" y="2"/>
                        <a:pt x="8" y="2"/>
                        <a:pt x="8" y="1"/>
                      </a:cubicBez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4" y="2"/>
                        <a:pt x="4" y="2"/>
                        <a:pt x="3" y="2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4"/>
                        <a:pt x="2" y="5"/>
                        <a:pt x="2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4"/>
                        <a:pt x="5" y="4"/>
                        <a:pt x="5" y="4"/>
                      </a:cubicBezTo>
                      <a:cubicBezTo>
                        <a:pt x="5" y="3"/>
                        <a:pt x="5" y="3"/>
                        <a:pt x="5" y="2"/>
                      </a:cubicBezTo>
                      <a:cubicBezTo>
                        <a:pt x="6" y="2"/>
                        <a:pt x="7" y="2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7" name="Freeform 1484"/>
                <p:cNvSpPr>
                  <a:spLocks/>
                </p:cNvSpPr>
                <p:nvPr userDrawn="1"/>
              </p:nvSpPr>
              <p:spPr bwMode="auto">
                <a:xfrm>
                  <a:off x="4825" y="2927"/>
                  <a:ext cx="14" cy="11"/>
                </a:xfrm>
                <a:custGeom>
                  <a:avLst/>
                  <a:gdLst>
                    <a:gd name="T0" fmla="*/ 4 w 5"/>
                    <a:gd name="T1" fmla="*/ 2 h 4"/>
                    <a:gd name="T2" fmla="*/ 5 w 5"/>
                    <a:gd name="T3" fmla="*/ 2 h 4"/>
                    <a:gd name="T4" fmla="*/ 4 w 5"/>
                    <a:gd name="T5" fmla="*/ 1 h 4"/>
                    <a:gd name="T6" fmla="*/ 3 w 5"/>
                    <a:gd name="T7" fmla="*/ 0 h 4"/>
                    <a:gd name="T8" fmla="*/ 2 w 5"/>
                    <a:gd name="T9" fmla="*/ 0 h 4"/>
                    <a:gd name="T10" fmla="*/ 1 w 5"/>
                    <a:gd name="T11" fmla="*/ 1 h 4"/>
                    <a:gd name="T12" fmla="*/ 0 w 5"/>
                    <a:gd name="T13" fmla="*/ 2 h 4"/>
                    <a:gd name="T14" fmla="*/ 0 w 5"/>
                    <a:gd name="T15" fmla="*/ 3 h 4"/>
                    <a:gd name="T16" fmla="*/ 1 w 5"/>
                    <a:gd name="T17" fmla="*/ 4 h 4"/>
                    <a:gd name="T18" fmla="*/ 4 w 5"/>
                    <a:gd name="T1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4">
                      <a:moveTo>
                        <a:pt x="4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1"/>
                        <a:pt x="1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4"/>
                        <a:pt x="3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8" name="Freeform 1485"/>
                <p:cNvSpPr>
                  <a:spLocks/>
                </p:cNvSpPr>
                <p:nvPr userDrawn="1"/>
              </p:nvSpPr>
              <p:spPr bwMode="auto">
                <a:xfrm>
                  <a:off x="4416" y="2930"/>
                  <a:ext cx="8" cy="13"/>
                </a:xfrm>
                <a:custGeom>
                  <a:avLst/>
                  <a:gdLst>
                    <a:gd name="T0" fmla="*/ 3 w 3"/>
                    <a:gd name="T1" fmla="*/ 1 h 5"/>
                    <a:gd name="T2" fmla="*/ 2 w 3"/>
                    <a:gd name="T3" fmla="*/ 0 h 5"/>
                    <a:gd name="T4" fmla="*/ 2 w 3"/>
                    <a:gd name="T5" fmla="*/ 0 h 5"/>
                    <a:gd name="T6" fmla="*/ 1 w 3"/>
                    <a:gd name="T7" fmla="*/ 1 h 5"/>
                    <a:gd name="T8" fmla="*/ 1 w 3"/>
                    <a:gd name="T9" fmla="*/ 4 h 5"/>
                    <a:gd name="T10" fmla="*/ 2 w 3"/>
                    <a:gd name="T11" fmla="*/ 5 h 5"/>
                    <a:gd name="T12" fmla="*/ 3 w 3"/>
                    <a:gd name="T13" fmla="*/ 4 h 5"/>
                    <a:gd name="T14" fmla="*/ 3 w 3"/>
                    <a:gd name="T15" fmla="*/ 3 h 5"/>
                    <a:gd name="T16" fmla="*/ 3 w 3"/>
                    <a:gd name="T17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5">
                      <a:moveTo>
                        <a:pt x="3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ubicBezTo>
                        <a:pt x="2" y="5"/>
                        <a:pt x="2" y="5"/>
                        <a:pt x="3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9" name="Freeform 1486"/>
                <p:cNvSpPr>
                  <a:spLocks/>
                </p:cNvSpPr>
                <p:nvPr userDrawn="1"/>
              </p:nvSpPr>
              <p:spPr bwMode="auto">
                <a:xfrm>
                  <a:off x="4776" y="2930"/>
                  <a:ext cx="11" cy="13"/>
                </a:xfrm>
                <a:custGeom>
                  <a:avLst/>
                  <a:gdLst>
                    <a:gd name="T0" fmla="*/ 3 w 4"/>
                    <a:gd name="T1" fmla="*/ 3 h 5"/>
                    <a:gd name="T2" fmla="*/ 2 w 4"/>
                    <a:gd name="T3" fmla="*/ 2 h 5"/>
                    <a:gd name="T4" fmla="*/ 1 w 4"/>
                    <a:gd name="T5" fmla="*/ 0 h 5"/>
                    <a:gd name="T6" fmla="*/ 0 w 4"/>
                    <a:gd name="T7" fmla="*/ 0 h 5"/>
                    <a:gd name="T8" fmla="*/ 0 w 4"/>
                    <a:gd name="T9" fmla="*/ 2 h 5"/>
                    <a:gd name="T10" fmla="*/ 0 w 4"/>
                    <a:gd name="T11" fmla="*/ 2 h 5"/>
                    <a:gd name="T12" fmla="*/ 2 w 4"/>
                    <a:gd name="T13" fmla="*/ 3 h 5"/>
                    <a:gd name="T14" fmla="*/ 3 w 4"/>
                    <a:gd name="T15" fmla="*/ 5 h 5"/>
                    <a:gd name="T16" fmla="*/ 4 w 4"/>
                    <a:gd name="T17" fmla="*/ 4 h 5"/>
                    <a:gd name="T18" fmla="*/ 4 w 4"/>
                    <a:gd name="T19" fmla="*/ 4 h 5"/>
                    <a:gd name="T20" fmla="*/ 3 w 4"/>
                    <a:gd name="T21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5">
                      <a:moveTo>
                        <a:pt x="3" y="3"/>
                      </a:move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4"/>
                        <a:pt x="2" y="5"/>
                        <a:pt x="3" y="5"/>
                      </a:cubicBezTo>
                      <a:cubicBezTo>
                        <a:pt x="3" y="5"/>
                        <a:pt x="4" y="5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0" name="Freeform 1487"/>
                <p:cNvSpPr>
                  <a:spLocks/>
                </p:cNvSpPr>
                <p:nvPr userDrawn="1"/>
              </p:nvSpPr>
              <p:spPr bwMode="auto">
                <a:xfrm>
                  <a:off x="4560" y="2930"/>
                  <a:ext cx="19" cy="13"/>
                </a:xfrm>
                <a:custGeom>
                  <a:avLst/>
                  <a:gdLst>
                    <a:gd name="T0" fmla="*/ 6 w 7"/>
                    <a:gd name="T1" fmla="*/ 2 h 5"/>
                    <a:gd name="T2" fmla="*/ 6 w 7"/>
                    <a:gd name="T3" fmla="*/ 2 h 5"/>
                    <a:gd name="T4" fmla="*/ 6 w 7"/>
                    <a:gd name="T5" fmla="*/ 1 h 5"/>
                    <a:gd name="T6" fmla="*/ 3 w 7"/>
                    <a:gd name="T7" fmla="*/ 0 h 5"/>
                    <a:gd name="T8" fmla="*/ 2 w 7"/>
                    <a:gd name="T9" fmla="*/ 2 h 5"/>
                    <a:gd name="T10" fmla="*/ 0 w 7"/>
                    <a:gd name="T11" fmla="*/ 2 h 5"/>
                    <a:gd name="T12" fmla="*/ 0 w 7"/>
                    <a:gd name="T13" fmla="*/ 4 h 5"/>
                    <a:gd name="T14" fmla="*/ 2 w 7"/>
                    <a:gd name="T15" fmla="*/ 4 h 5"/>
                    <a:gd name="T16" fmla="*/ 4 w 7"/>
                    <a:gd name="T17" fmla="*/ 3 h 5"/>
                    <a:gd name="T18" fmla="*/ 6 w 7"/>
                    <a:gd name="T1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5">
                      <a:moveTo>
                        <a:pt x="6" y="2"/>
                      </a:move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1" y="5"/>
                        <a:pt x="1" y="4"/>
                        <a:pt x="2" y="4"/>
                      </a:cubicBezTo>
                      <a:cubicBezTo>
                        <a:pt x="3" y="4"/>
                        <a:pt x="3" y="3"/>
                        <a:pt x="4" y="3"/>
                      </a:cubicBezTo>
                      <a:cubicBezTo>
                        <a:pt x="5" y="2"/>
                        <a:pt x="5" y="3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1" name="Freeform 1488"/>
                <p:cNvSpPr>
                  <a:spLocks/>
                </p:cNvSpPr>
                <p:nvPr userDrawn="1"/>
              </p:nvSpPr>
              <p:spPr bwMode="auto">
                <a:xfrm>
                  <a:off x="4793" y="2941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  <a:gd name="T3" fmla="*/ 0 w 2"/>
                    <a:gd name="T4" fmla="*/ 0 w 2"/>
                    <a:gd name="T5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2" name="Freeform 1489"/>
                <p:cNvSpPr>
                  <a:spLocks/>
                </p:cNvSpPr>
                <p:nvPr userDrawn="1"/>
              </p:nvSpPr>
              <p:spPr bwMode="auto">
                <a:xfrm>
                  <a:off x="4268" y="2938"/>
                  <a:ext cx="5" cy="8"/>
                </a:xfrm>
                <a:custGeom>
                  <a:avLst/>
                  <a:gdLst>
                    <a:gd name="T0" fmla="*/ 0 w 2"/>
                    <a:gd name="T1" fmla="*/ 1 h 3"/>
                    <a:gd name="T2" fmla="*/ 0 w 2"/>
                    <a:gd name="T3" fmla="*/ 2 h 3"/>
                    <a:gd name="T4" fmla="*/ 1 w 2"/>
                    <a:gd name="T5" fmla="*/ 3 h 3"/>
                    <a:gd name="T6" fmla="*/ 1 w 2"/>
                    <a:gd name="T7" fmla="*/ 3 h 3"/>
                    <a:gd name="T8" fmla="*/ 2 w 2"/>
                    <a:gd name="T9" fmla="*/ 2 h 3"/>
                    <a:gd name="T10" fmla="*/ 2 w 2"/>
                    <a:gd name="T11" fmla="*/ 1 h 3"/>
                    <a:gd name="T12" fmla="*/ 1 w 2"/>
                    <a:gd name="T13" fmla="*/ 0 h 3"/>
                    <a:gd name="T14" fmla="*/ 0 w 2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3" name="Freeform 1490"/>
                <p:cNvSpPr>
                  <a:spLocks/>
                </p:cNvSpPr>
                <p:nvPr userDrawn="1"/>
              </p:nvSpPr>
              <p:spPr bwMode="auto">
                <a:xfrm>
                  <a:off x="4679" y="2938"/>
                  <a:ext cx="19" cy="11"/>
                </a:xfrm>
                <a:custGeom>
                  <a:avLst/>
                  <a:gdLst>
                    <a:gd name="T0" fmla="*/ 7 w 7"/>
                    <a:gd name="T1" fmla="*/ 2 h 4"/>
                    <a:gd name="T2" fmla="*/ 7 w 7"/>
                    <a:gd name="T3" fmla="*/ 2 h 4"/>
                    <a:gd name="T4" fmla="*/ 6 w 7"/>
                    <a:gd name="T5" fmla="*/ 0 h 4"/>
                    <a:gd name="T6" fmla="*/ 4 w 7"/>
                    <a:gd name="T7" fmla="*/ 0 h 4"/>
                    <a:gd name="T8" fmla="*/ 3 w 7"/>
                    <a:gd name="T9" fmla="*/ 1 h 4"/>
                    <a:gd name="T10" fmla="*/ 1 w 7"/>
                    <a:gd name="T11" fmla="*/ 2 h 4"/>
                    <a:gd name="T12" fmla="*/ 1 w 7"/>
                    <a:gd name="T13" fmla="*/ 4 h 4"/>
                    <a:gd name="T14" fmla="*/ 3 w 7"/>
                    <a:gd name="T15" fmla="*/ 4 h 4"/>
                    <a:gd name="T16" fmla="*/ 5 w 7"/>
                    <a:gd name="T17" fmla="*/ 2 h 4"/>
                    <a:gd name="T18" fmla="*/ 7 w 7"/>
                    <a:gd name="T1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4">
                      <a:moveTo>
                        <a:pt x="7" y="2"/>
                      </a:move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7" y="1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1" y="4"/>
                        <a:pt x="2" y="4"/>
                        <a:pt x="3" y="4"/>
                      </a:cubicBezTo>
                      <a:cubicBezTo>
                        <a:pt x="4" y="4"/>
                        <a:pt x="4" y="3"/>
                        <a:pt x="5" y="2"/>
                      </a:cubicBezTo>
                      <a:cubicBezTo>
                        <a:pt x="5" y="2"/>
                        <a:pt x="6" y="3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4" name="Freeform 1491"/>
                <p:cNvSpPr>
                  <a:spLocks/>
                </p:cNvSpPr>
                <p:nvPr userDrawn="1"/>
              </p:nvSpPr>
              <p:spPr bwMode="auto">
                <a:xfrm>
                  <a:off x="4619" y="2932"/>
                  <a:ext cx="19" cy="20"/>
                </a:xfrm>
                <a:custGeom>
                  <a:avLst/>
                  <a:gdLst>
                    <a:gd name="T0" fmla="*/ 3 w 7"/>
                    <a:gd name="T1" fmla="*/ 7 h 7"/>
                    <a:gd name="T2" fmla="*/ 6 w 7"/>
                    <a:gd name="T3" fmla="*/ 7 h 7"/>
                    <a:gd name="T4" fmla="*/ 6 w 7"/>
                    <a:gd name="T5" fmla="*/ 6 h 7"/>
                    <a:gd name="T6" fmla="*/ 7 w 7"/>
                    <a:gd name="T7" fmla="*/ 4 h 7"/>
                    <a:gd name="T8" fmla="*/ 7 w 7"/>
                    <a:gd name="T9" fmla="*/ 2 h 7"/>
                    <a:gd name="T10" fmla="*/ 7 w 7"/>
                    <a:gd name="T11" fmla="*/ 1 h 7"/>
                    <a:gd name="T12" fmla="*/ 7 w 7"/>
                    <a:gd name="T13" fmla="*/ 0 h 7"/>
                    <a:gd name="T14" fmla="*/ 7 w 7"/>
                    <a:gd name="T15" fmla="*/ 0 h 7"/>
                    <a:gd name="T16" fmla="*/ 5 w 7"/>
                    <a:gd name="T17" fmla="*/ 2 h 7"/>
                    <a:gd name="T18" fmla="*/ 4 w 7"/>
                    <a:gd name="T19" fmla="*/ 3 h 7"/>
                    <a:gd name="T20" fmla="*/ 1 w 7"/>
                    <a:gd name="T21" fmla="*/ 3 h 7"/>
                    <a:gd name="T22" fmla="*/ 0 w 7"/>
                    <a:gd name="T23" fmla="*/ 4 h 7"/>
                    <a:gd name="T24" fmla="*/ 0 w 7"/>
                    <a:gd name="T25" fmla="*/ 5 h 7"/>
                    <a:gd name="T26" fmla="*/ 0 w 7"/>
                    <a:gd name="T27" fmla="*/ 5 h 7"/>
                    <a:gd name="T28" fmla="*/ 2 w 7"/>
                    <a:gd name="T29" fmla="*/ 5 h 7"/>
                    <a:gd name="T30" fmla="*/ 3 w 7"/>
                    <a:gd name="T31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" h="7">
                      <a:moveTo>
                        <a:pt x="3" y="7"/>
                      </a:moveTo>
                      <a:cubicBezTo>
                        <a:pt x="4" y="7"/>
                        <a:pt x="5" y="7"/>
                        <a:pt x="6" y="7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6"/>
                        <a:pt x="7" y="5"/>
                        <a:pt x="7" y="4"/>
                      </a:cubicBezTo>
                      <a:cubicBezTo>
                        <a:pt x="7" y="4"/>
                        <a:pt x="6" y="3"/>
                        <a:pt x="7" y="2"/>
                      </a:cubicBezTo>
                      <a:cubicBezTo>
                        <a:pt x="7" y="2"/>
                        <a:pt x="7" y="2"/>
                        <a:pt x="7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1"/>
                        <a:pt x="5" y="2"/>
                      </a:cubicBezTo>
                      <a:cubicBezTo>
                        <a:pt x="5" y="2"/>
                        <a:pt x="4" y="3"/>
                        <a:pt x="4" y="3"/>
                      </a:cubicBezTo>
                      <a:cubicBezTo>
                        <a:pt x="3" y="4"/>
                        <a:pt x="2" y="3"/>
                        <a:pt x="1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6"/>
                        <a:pt x="2" y="5"/>
                        <a:pt x="2" y="5"/>
                      </a:cubicBezTo>
                      <a:cubicBezTo>
                        <a:pt x="3" y="6"/>
                        <a:pt x="3" y="6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5" name="Freeform 1492"/>
                <p:cNvSpPr>
                  <a:spLocks/>
                </p:cNvSpPr>
                <p:nvPr userDrawn="1"/>
              </p:nvSpPr>
              <p:spPr bwMode="auto">
                <a:xfrm>
                  <a:off x="3372" y="2930"/>
                  <a:ext cx="8" cy="8"/>
                </a:xfrm>
                <a:custGeom>
                  <a:avLst/>
                  <a:gdLst>
                    <a:gd name="T0" fmla="*/ 3 w 3"/>
                    <a:gd name="T1" fmla="*/ 1 h 3"/>
                    <a:gd name="T2" fmla="*/ 3 w 3"/>
                    <a:gd name="T3" fmla="*/ 1 h 3"/>
                    <a:gd name="T4" fmla="*/ 2 w 3"/>
                    <a:gd name="T5" fmla="*/ 0 h 3"/>
                    <a:gd name="T6" fmla="*/ 1 w 3"/>
                    <a:gd name="T7" fmla="*/ 1 h 3"/>
                    <a:gd name="T8" fmla="*/ 0 w 3"/>
                    <a:gd name="T9" fmla="*/ 2 h 3"/>
                    <a:gd name="T10" fmla="*/ 0 w 3"/>
                    <a:gd name="T11" fmla="*/ 3 h 3"/>
                    <a:gd name="T12" fmla="*/ 2 w 3"/>
                    <a:gd name="T13" fmla="*/ 2 h 3"/>
                    <a:gd name="T14" fmla="*/ 3 w 3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6" name="Freeform 1493"/>
                <p:cNvSpPr>
                  <a:spLocks/>
                </p:cNvSpPr>
                <p:nvPr userDrawn="1"/>
              </p:nvSpPr>
              <p:spPr bwMode="auto">
                <a:xfrm>
                  <a:off x="4711" y="2913"/>
                  <a:ext cx="8" cy="8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0 h 3"/>
                    <a:gd name="T4" fmla="*/ 1 w 3"/>
                    <a:gd name="T5" fmla="*/ 0 h 3"/>
                    <a:gd name="T6" fmla="*/ 0 w 3"/>
                    <a:gd name="T7" fmla="*/ 0 h 3"/>
                    <a:gd name="T8" fmla="*/ 0 w 3"/>
                    <a:gd name="T9" fmla="*/ 1 h 3"/>
                    <a:gd name="T10" fmla="*/ 0 w 3"/>
                    <a:gd name="T11" fmla="*/ 2 h 3"/>
                    <a:gd name="T12" fmla="*/ 2 w 3"/>
                    <a:gd name="T13" fmla="*/ 2 h 3"/>
                    <a:gd name="T14" fmla="*/ 3 w 3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7" name="Freeform 1494"/>
                <p:cNvSpPr>
                  <a:spLocks/>
                </p:cNvSpPr>
                <p:nvPr userDrawn="1"/>
              </p:nvSpPr>
              <p:spPr bwMode="auto">
                <a:xfrm>
                  <a:off x="5077" y="2913"/>
                  <a:ext cx="5" cy="5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1 h 2"/>
                    <a:gd name="T4" fmla="*/ 1 w 2"/>
                    <a:gd name="T5" fmla="*/ 1 h 2"/>
                    <a:gd name="T6" fmla="*/ 1 w 2"/>
                    <a:gd name="T7" fmla="*/ 0 h 2"/>
                    <a:gd name="T8" fmla="*/ 0 w 2"/>
                    <a:gd name="T9" fmla="*/ 0 h 2"/>
                    <a:gd name="T10" fmla="*/ 1 w 2"/>
                    <a:gd name="T11" fmla="*/ 1 h 2"/>
                    <a:gd name="T12" fmla="*/ 1 w 2"/>
                    <a:gd name="T13" fmla="*/ 1 h 2"/>
                    <a:gd name="T14" fmla="*/ 1 w 2"/>
                    <a:gd name="T15" fmla="*/ 1 h 2"/>
                    <a:gd name="T16" fmla="*/ 1 w 2"/>
                    <a:gd name="T17" fmla="*/ 2 h 2"/>
                    <a:gd name="T18" fmla="*/ 2 w 2"/>
                    <a:gd name="T1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8" name="Freeform 1495"/>
                <p:cNvSpPr>
                  <a:spLocks/>
                </p:cNvSpPr>
                <p:nvPr userDrawn="1"/>
              </p:nvSpPr>
              <p:spPr bwMode="auto">
                <a:xfrm>
                  <a:off x="4977" y="2913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9" name="Freeform 1496"/>
                <p:cNvSpPr>
                  <a:spLocks/>
                </p:cNvSpPr>
                <p:nvPr userDrawn="1"/>
              </p:nvSpPr>
              <p:spPr bwMode="auto">
                <a:xfrm>
                  <a:off x="4757" y="2913"/>
                  <a:ext cx="3" cy="3"/>
                </a:xfrm>
                <a:custGeom>
                  <a:avLst/>
                  <a:gdLst>
                    <a:gd name="T0" fmla="*/ 3 w 3"/>
                    <a:gd name="T1" fmla="*/ 0 h 3"/>
                    <a:gd name="T2" fmla="*/ 0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0 w 3"/>
                    <a:gd name="T9" fmla="*/ 3 h 3"/>
                    <a:gd name="T10" fmla="*/ 3 w 3"/>
                    <a:gd name="T11" fmla="*/ 3 h 3"/>
                    <a:gd name="T12" fmla="*/ 3 w 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0" name="Freeform 1497"/>
                <p:cNvSpPr>
                  <a:spLocks/>
                </p:cNvSpPr>
                <p:nvPr userDrawn="1"/>
              </p:nvSpPr>
              <p:spPr bwMode="auto">
                <a:xfrm>
                  <a:off x="4728" y="2921"/>
                  <a:ext cx="2" cy="6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1 h 2"/>
                    <a:gd name="T4" fmla="*/ 0 w 1"/>
                    <a:gd name="T5" fmla="*/ 1 h 2"/>
                    <a:gd name="T6" fmla="*/ 1 w 1"/>
                    <a:gd name="T7" fmla="*/ 1 h 2"/>
                    <a:gd name="T8" fmla="*/ 1 w 1"/>
                    <a:gd name="T9" fmla="*/ 0 h 2"/>
                    <a:gd name="T10" fmla="*/ 0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1" name="Freeform 1498"/>
                <p:cNvSpPr>
                  <a:spLocks/>
                </p:cNvSpPr>
                <p:nvPr userDrawn="1"/>
              </p:nvSpPr>
              <p:spPr bwMode="auto">
                <a:xfrm>
                  <a:off x="4665" y="2918"/>
                  <a:ext cx="8" cy="12"/>
                </a:xfrm>
                <a:custGeom>
                  <a:avLst/>
                  <a:gdLst>
                    <a:gd name="T0" fmla="*/ 3 w 3"/>
                    <a:gd name="T1" fmla="*/ 0 h 4"/>
                    <a:gd name="T2" fmla="*/ 2 w 3"/>
                    <a:gd name="T3" fmla="*/ 0 h 4"/>
                    <a:gd name="T4" fmla="*/ 1 w 3"/>
                    <a:gd name="T5" fmla="*/ 0 h 4"/>
                    <a:gd name="T6" fmla="*/ 0 w 3"/>
                    <a:gd name="T7" fmla="*/ 1 h 4"/>
                    <a:gd name="T8" fmla="*/ 1 w 3"/>
                    <a:gd name="T9" fmla="*/ 3 h 4"/>
                    <a:gd name="T10" fmla="*/ 2 w 3"/>
                    <a:gd name="T11" fmla="*/ 3 h 4"/>
                    <a:gd name="T12" fmla="*/ 3 w 3"/>
                    <a:gd name="T13" fmla="*/ 3 h 4"/>
                    <a:gd name="T14" fmla="*/ 3 w 3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4"/>
                        <a:pt x="2" y="3"/>
                        <a:pt x="3" y="3"/>
                      </a:cubicBezTo>
                      <a:cubicBezTo>
                        <a:pt x="3" y="2"/>
                        <a:pt x="3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2" name="Freeform 1499"/>
                <p:cNvSpPr>
                  <a:spLocks/>
                </p:cNvSpPr>
                <p:nvPr userDrawn="1"/>
              </p:nvSpPr>
              <p:spPr bwMode="auto">
                <a:xfrm>
                  <a:off x="4744" y="2921"/>
                  <a:ext cx="5" cy="3"/>
                </a:xfrm>
                <a:custGeom>
                  <a:avLst/>
                  <a:gdLst>
                    <a:gd name="T0" fmla="*/ 0 w 2"/>
                    <a:gd name="T1" fmla="*/ 1 h 1"/>
                    <a:gd name="T2" fmla="*/ 1 w 2"/>
                    <a:gd name="T3" fmla="*/ 1 h 1"/>
                    <a:gd name="T4" fmla="*/ 2 w 2"/>
                    <a:gd name="T5" fmla="*/ 1 h 1"/>
                    <a:gd name="T6" fmla="*/ 1 w 2"/>
                    <a:gd name="T7" fmla="*/ 0 h 1"/>
                    <a:gd name="T8" fmla="*/ 0 w 2"/>
                    <a:gd name="T9" fmla="*/ 0 h 1"/>
                    <a:gd name="T10" fmla="*/ 0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3" name="Freeform 1500"/>
                <p:cNvSpPr>
                  <a:spLocks/>
                </p:cNvSpPr>
                <p:nvPr userDrawn="1"/>
              </p:nvSpPr>
              <p:spPr bwMode="auto">
                <a:xfrm>
                  <a:off x="3461" y="2905"/>
                  <a:ext cx="5" cy="2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2 w 2"/>
                    <a:gd name="T7" fmla="*/ 0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4" name="Freeform 1501"/>
                <p:cNvSpPr>
                  <a:spLocks/>
                </p:cNvSpPr>
                <p:nvPr userDrawn="1"/>
              </p:nvSpPr>
              <p:spPr bwMode="auto">
                <a:xfrm>
                  <a:off x="3610" y="2905"/>
                  <a:ext cx="5" cy="2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0 h 1"/>
                    <a:gd name="T4" fmla="*/ 0 w 2"/>
                    <a:gd name="T5" fmla="*/ 1 h 1"/>
                    <a:gd name="T6" fmla="*/ 1 w 2"/>
                    <a:gd name="T7" fmla="*/ 1 h 1"/>
                    <a:gd name="T8" fmla="*/ 1 w 2"/>
                    <a:gd name="T9" fmla="*/ 0 h 1"/>
                    <a:gd name="T10" fmla="*/ 0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5" name="Freeform 1502"/>
                <p:cNvSpPr>
                  <a:spLocks/>
                </p:cNvSpPr>
                <p:nvPr userDrawn="1"/>
              </p:nvSpPr>
              <p:spPr bwMode="auto">
                <a:xfrm>
                  <a:off x="4046" y="2905"/>
                  <a:ext cx="5" cy="2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6" name="Freeform 1503"/>
                <p:cNvSpPr>
                  <a:spLocks/>
                </p:cNvSpPr>
                <p:nvPr userDrawn="1"/>
              </p:nvSpPr>
              <p:spPr bwMode="auto">
                <a:xfrm>
                  <a:off x="4679" y="2921"/>
                  <a:ext cx="5" cy="6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1 w 2"/>
                    <a:gd name="T5" fmla="*/ 2 h 2"/>
                    <a:gd name="T6" fmla="*/ 2 w 2"/>
                    <a:gd name="T7" fmla="*/ 0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2"/>
                      </a:cubicBezTo>
                      <a:cubicBezTo>
                        <a:pt x="1" y="2"/>
                        <a:pt x="2" y="1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7" name="Freeform 1504"/>
                <p:cNvSpPr>
                  <a:spLocks/>
                </p:cNvSpPr>
                <p:nvPr userDrawn="1"/>
              </p:nvSpPr>
              <p:spPr bwMode="auto">
                <a:xfrm>
                  <a:off x="4966" y="2905"/>
                  <a:ext cx="2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8" name="Freeform 1505"/>
                <p:cNvSpPr>
                  <a:spLocks/>
                </p:cNvSpPr>
                <p:nvPr userDrawn="1"/>
              </p:nvSpPr>
              <p:spPr bwMode="auto">
                <a:xfrm>
                  <a:off x="4411" y="2905"/>
                  <a:ext cx="3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1 h 1"/>
                    <a:gd name="T10" fmla="*/ 1 w 1"/>
                    <a:gd name="T11" fmla="*/ 0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9" name="Freeform 1506"/>
                <p:cNvSpPr>
                  <a:spLocks/>
                </p:cNvSpPr>
                <p:nvPr userDrawn="1"/>
              </p:nvSpPr>
              <p:spPr bwMode="auto">
                <a:xfrm>
                  <a:off x="4879" y="2905"/>
                  <a:ext cx="3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0" name="Freeform 1507"/>
                <p:cNvSpPr>
                  <a:spLocks/>
                </p:cNvSpPr>
                <p:nvPr userDrawn="1"/>
              </p:nvSpPr>
              <p:spPr bwMode="auto">
                <a:xfrm>
                  <a:off x="4557" y="2905"/>
                  <a:ext cx="3" cy="5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2 h 2"/>
                    <a:gd name="T6" fmla="*/ 1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1" y="2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1" name="Freeform 1508"/>
                <p:cNvSpPr>
                  <a:spLocks/>
                </p:cNvSpPr>
                <p:nvPr userDrawn="1"/>
              </p:nvSpPr>
              <p:spPr bwMode="auto">
                <a:xfrm>
                  <a:off x="4644" y="2927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  <a:gd name="T10" fmla="*/ 1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2" name="Freeform 1509"/>
                <p:cNvSpPr>
                  <a:spLocks/>
                </p:cNvSpPr>
                <p:nvPr userDrawn="1"/>
              </p:nvSpPr>
              <p:spPr bwMode="auto">
                <a:xfrm>
                  <a:off x="4584" y="2916"/>
                  <a:ext cx="6" cy="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1 h 2"/>
                    <a:gd name="T4" fmla="*/ 0 w 2"/>
                    <a:gd name="T5" fmla="*/ 2 h 2"/>
                    <a:gd name="T6" fmla="*/ 1 w 2"/>
                    <a:gd name="T7" fmla="*/ 2 h 2"/>
                    <a:gd name="T8" fmla="*/ 1 w 2"/>
                    <a:gd name="T9" fmla="*/ 1 h 2"/>
                    <a:gd name="T10" fmla="*/ 1 w 2"/>
                    <a:gd name="T11" fmla="*/ 0 h 2"/>
                    <a:gd name="T12" fmla="*/ 0 w 2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1" y="1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3" name="Freeform 1510"/>
                <p:cNvSpPr>
                  <a:spLocks/>
                </p:cNvSpPr>
                <p:nvPr userDrawn="1"/>
              </p:nvSpPr>
              <p:spPr bwMode="auto">
                <a:xfrm>
                  <a:off x="4489" y="2916"/>
                  <a:ext cx="3" cy="5"/>
                </a:xfrm>
                <a:custGeom>
                  <a:avLst/>
                  <a:gdLst>
                    <a:gd name="T0" fmla="*/ 0 w 3"/>
                    <a:gd name="T1" fmla="*/ 2 h 5"/>
                    <a:gd name="T2" fmla="*/ 0 w 3"/>
                    <a:gd name="T3" fmla="*/ 5 h 5"/>
                    <a:gd name="T4" fmla="*/ 3 w 3"/>
                    <a:gd name="T5" fmla="*/ 5 h 5"/>
                    <a:gd name="T6" fmla="*/ 3 w 3"/>
                    <a:gd name="T7" fmla="*/ 0 h 5"/>
                    <a:gd name="T8" fmla="*/ 0 w 3"/>
                    <a:gd name="T9" fmla="*/ 0 h 5"/>
                    <a:gd name="T10" fmla="*/ 0 w 3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5">
                      <a:moveTo>
                        <a:pt x="0" y="2"/>
                      </a:moveTo>
                      <a:lnTo>
                        <a:pt x="0" y="5"/>
                      </a:lnTo>
                      <a:lnTo>
                        <a:pt x="3" y="5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4" name="Freeform 1511"/>
                <p:cNvSpPr>
                  <a:spLocks/>
                </p:cNvSpPr>
                <p:nvPr userDrawn="1"/>
              </p:nvSpPr>
              <p:spPr bwMode="auto">
                <a:xfrm>
                  <a:off x="4619" y="2918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5" name="Freeform 1512"/>
                <p:cNvSpPr>
                  <a:spLocks/>
                </p:cNvSpPr>
                <p:nvPr userDrawn="1"/>
              </p:nvSpPr>
              <p:spPr bwMode="auto">
                <a:xfrm>
                  <a:off x="4427" y="2916"/>
                  <a:ext cx="8" cy="5"/>
                </a:xfrm>
                <a:custGeom>
                  <a:avLst/>
                  <a:gdLst>
                    <a:gd name="T0" fmla="*/ 3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1 w 3"/>
                    <a:gd name="T9" fmla="*/ 2 h 2"/>
                    <a:gd name="T10" fmla="*/ 2 w 3"/>
                    <a:gd name="T11" fmla="*/ 2 h 2"/>
                    <a:gd name="T12" fmla="*/ 3 w 3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6" name="Freeform 1513"/>
                <p:cNvSpPr>
                  <a:spLocks/>
                </p:cNvSpPr>
                <p:nvPr userDrawn="1"/>
              </p:nvSpPr>
              <p:spPr bwMode="auto">
                <a:xfrm>
                  <a:off x="4165" y="2924"/>
                  <a:ext cx="8" cy="6"/>
                </a:xfrm>
                <a:custGeom>
                  <a:avLst/>
                  <a:gdLst>
                    <a:gd name="T0" fmla="*/ 3 w 3"/>
                    <a:gd name="T1" fmla="*/ 1 h 2"/>
                    <a:gd name="T2" fmla="*/ 2 w 3"/>
                    <a:gd name="T3" fmla="*/ 0 h 2"/>
                    <a:gd name="T4" fmla="*/ 1 w 3"/>
                    <a:gd name="T5" fmla="*/ 0 h 2"/>
                    <a:gd name="T6" fmla="*/ 0 w 3"/>
                    <a:gd name="T7" fmla="*/ 1 h 2"/>
                    <a:gd name="T8" fmla="*/ 0 w 3"/>
                    <a:gd name="T9" fmla="*/ 1 h 2"/>
                    <a:gd name="T10" fmla="*/ 0 w 3"/>
                    <a:gd name="T11" fmla="*/ 2 h 2"/>
                    <a:gd name="T12" fmla="*/ 1 w 3"/>
                    <a:gd name="T13" fmla="*/ 2 h 2"/>
                    <a:gd name="T14" fmla="*/ 2 w 3"/>
                    <a:gd name="T15" fmla="*/ 2 h 2"/>
                    <a:gd name="T16" fmla="*/ 3 w 3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7" name="Freeform 1514"/>
                <p:cNvSpPr>
                  <a:spLocks/>
                </p:cNvSpPr>
                <p:nvPr userDrawn="1"/>
              </p:nvSpPr>
              <p:spPr bwMode="auto">
                <a:xfrm>
                  <a:off x="4695" y="2921"/>
                  <a:ext cx="5" cy="6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1 h 2"/>
                    <a:gd name="T10" fmla="*/ 1 w 2"/>
                    <a:gd name="T11" fmla="*/ 2 h 2"/>
                    <a:gd name="T12" fmla="*/ 2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8" name="Freeform 1515"/>
                <p:cNvSpPr>
                  <a:spLocks/>
                </p:cNvSpPr>
                <p:nvPr userDrawn="1"/>
              </p:nvSpPr>
              <p:spPr bwMode="auto">
                <a:xfrm>
                  <a:off x="4189" y="2927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1 w 2"/>
                    <a:gd name="T5" fmla="*/ 1 h 1"/>
                    <a:gd name="T6" fmla="*/ 1 w 2"/>
                    <a:gd name="T7" fmla="*/ 1 h 1"/>
                    <a:gd name="T8" fmla="*/ 2 w 2"/>
                    <a:gd name="T9" fmla="*/ 1 h 1"/>
                    <a:gd name="T10" fmla="*/ 1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9" name="Freeform 1516"/>
                <p:cNvSpPr>
                  <a:spLocks/>
                </p:cNvSpPr>
                <p:nvPr userDrawn="1"/>
              </p:nvSpPr>
              <p:spPr bwMode="auto">
                <a:xfrm>
                  <a:off x="4216" y="2927"/>
                  <a:ext cx="8" cy="8"/>
                </a:xfrm>
                <a:custGeom>
                  <a:avLst/>
                  <a:gdLst>
                    <a:gd name="T0" fmla="*/ 0 w 3"/>
                    <a:gd name="T1" fmla="*/ 3 h 3"/>
                    <a:gd name="T2" fmla="*/ 2 w 3"/>
                    <a:gd name="T3" fmla="*/ 2 h 3"/>
                    <a:gd name="T4" fmla="*/ 3 w 3"/>
                    <a:gd name="T5" fmla="*/ 1 h 3"/>
                    <a:gd name="T6" fmla="*/ 3 w 3"/>
                    <a:gd name="T7" fmla="*/ 0 h 3"/>
                    <a:gd name="T8" fmla="*/ 2 w 3"/>
                    <a:gd name="T9" fmla="*/ 0 h 3"/>
                    <a:gd name="T10" fmla="*/ 1 w 3"/>
                    <a:gd name="T11" fmla="*/ 1 h 3"/>
                    <a:gd name="T12" fmla="*/ 0 w 3"/>
                    <a:gd name="T13" fmla="*/ 1 h 3"/>
                    <a:gd name="T14" fmla="*/ 0 w 3"/>
                    <a:gd name="T1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0" name="Freeform 1517"/>
                <p:cNvSpPr>
                  <a:spLocks/>
                </p:cNvSpPr>
                <p:nvPr userDrawn="1"/>
              </p:nvSpPr>
              <p:spPr bwMode="auto">
                <a:xfrm>
                  <a:off x="4611" y="2924"/>
                  <a:ext cx="8" cy="11"/>
                </a:xfrm>
                <a:custGeom>
                  <a:avLst/>
                  <a:gdLst>
                    <a:gd name="T0" fmla="*/ 1 w 3"/>
                    <a:gd name="T1" fmla="*/ 3 h 4"/>
                    <a:gd name="T2" fmla="*/ 2 w 3"/>
                    <a:gd name="T3" fmla="*/ 4 h 4"/>
                    <a:gd name="T4" fmla="*/ 3 w 3"/>
                    <a:gd name="T5" fmla="*/ 3 h 4"/>
                    <a:gd name="T6" fmla="*/ 3 w 3"/>
                    <a:gd name="T7" fmla="*/ 3 h 4"/>
                    <a:gd name="T8" fmla="*/ 1 w 3"/>
                    <a:gd name="T9" fmla="*/ 2 h 4"/>
                    <a:gd name="T10" fmla="*/ 0 w 3"/>
                    <a:gd name="T11" fmla="*/ 1 h 4"/>
                    <a:gd name="T12" fmla="*/ 0 w 3"/>
                    <a:gd name="T13" fmla="*/ 1 h 4"/>
                    <a:gd name="T14" fmla="*/ 0 w 3"/>
                    <a:gd name="T15" fmla="*/ 2 h 4"/>
                    <a:gd name="T16" fmla="*/ 1 w 3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1" y="3"/>
                      </a:moveTo>
                      <a:cubicBezTo>
                        <a:pt x="1" y="3"/>
                        <a:pt x="1" y="4"/>
                        <a:pt x="2" y="4"/>
                      </a:cubicBezTo>
                      <a:cubicBezTo>
                        <a:pt x="2" y="4"/>
                        <a:pt x="2" y="4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1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1" name="Freeform 1518"/>
                <p:cNvSpPr>
                  <a:spLocks/>
                </p:cNvSpPr>
                <p:nvPr userDrawn="1"/>
              </p:nvSpPr>
              <p:spPr bwMode="auto">
                <a:xfrm>
                  <a:off x="3396" y="2905"/>
                  <a:ext cx="6" cy="2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2" name="Freeform 1519"/>
                <p:cNvSpPr>
                  <a:spLocks/>
                </p:cNvSpPr>
                <p:nvPr userDrawn="1"/>
              </p:nvSpPr>
              <p:spPr bwMode="auto">
                <a:xfrm>
                  <a:off x="4730" y="2930"/>
                  <a:ext cx="6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3" name="Freeform 1520"/>
                <p:cNvSpPr>
                  <a:spLocks/>
                </p:cNvSpPr>
                <p:nvPr userDrawn="1"/>
              </p:nvSpPr>
              <p:spPr bwMode="auto">
                <a:xfrm>
                  <a:off x="4392" y="2921"/>
                  <a:ext cx="5" cy="6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1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4" name="Freeform 1521"/>
                <p:cNvSpPr>
                  <a:spLocks/>
                </p:cNvSpPr>
                <p:nvPr userDrawn="1"/>
              </p:nvSpPr>
              <p:spPr bwMode="auto">
                <a:xfrm>
                  <a:off x="4506" y="2918"/>
                  <a:ext cx="8" cy="9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3 w 3"/>
                    <a:gd name="T5" fmla="*/ 1 h 3"/>
                    <a:gd name="T6" fmla="*/ 1 w 3"/>
                    <a:gd name="T7" fmla="*/ 1 h 3"/>
                    <a:gd name="T8" fmla="*/ 0 w 3"/>
                    <a:gd name="T9" fmla="*/ 2 h 3"/>
                    <a:gd name="T10" fmla="*/ 1 w 3"/>
                    <a:gd name="T11" fmla="*/ 3 h 3"/>
                    <a:gd name="T12" fmla="*/ 2 w 3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5" name="Freeform 1522"/>
                <p:cNvSpPr>
                  <a:spLocks/>
                </p:cNvSpPr>
                <p:nvPr userDrawn="1"/>
              </p:nvSpPr>
              <p:spPr bwMode="auto">
                <a:xfrm>
                  <a:off x="4592" y="2927"/>
                  <a:ext cx="6" cy="3"/>
                </a:xfrm>
                <a:custGeom>
                  <a:avLst/>
                  <a:gdLst>
                    <a:gd name="T0" fmla="*/ 6 w 6"/>
                    <a:gd name="T1" fmla="*/ 3 h 3"/>
                    <a:gd name="T2" fmla="*/ 3 w 6"/>
                    <a:gd name="T3" fmla="*/ 0 h 3"/>
                    <a:gd name="T4" fmla="*/ 3 w 6"/>
                    <a:gd name="T5" fmla="*/ 0 h 3"/>
                    <a:gd name="T6" fmla="*/ 0 w 6"/>
                    <a:gd name="T7" fmla="*/ 3 h 3"/>
                    <a:gd name="T8" fmla="*/ 3 w 6"/>
                    <a:gd name="T9" fmla="*/ 3 h 3"/>
                    <a:gd name="T10" fmla="*/ 6 w 6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6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6" name="Freeform 1523"/>
                <p:cNvSpPr>
                  <a:spLocks/>
                </p:cNvSpPr>
                <p:nvPr userDrawn="1"/>
              </p:nvSpPr>
              <p:spPr bwMode="auto">
                <a:xfrm>
                  <a:off x="4541" y="2921"/>
                  <a:ext cx="8" cy="9"/>
                </a:xfrm>
                <a:custGeom>
                  <a:avLst/>
                  <a:gdLst>
                    <a:gd name="T0" fmla="*/ 1 w 3"/>
                    <a:gd name="T1" fmla="*/ 3 h 3"/>
                    <a:gd name="T2" fmla="*/ 2 w 3"/>
                    <a:gd name="T3" fmla="*/ 2 h 3"/>
                    <a:gd name="T4" fmla="*/ 3 w 3"/>
                    <a:gd name="T5" fmla="*/ 1 h 3"/>
                    <a:gd name="T6" fmla="*/ 3 w 3"/>
                    <a:gd name="T7" fmla="*/ 0 h 3"/>
                    <a:gd name="T8" fmla="*/ 3 w 3"/>
                    <a:gd name="T9" fmla="*/ 0 h 3"/>
                    <a:gd name="T10" fmla="*/ 2 w 3"/>
                    <a:gd name="T11" fmla="*/ 0 h 3"/>
                    <a:gd name="T12" fmla="*/ 1 w 3"/>
                    <a:gd name="T13" fmla="*/ 1 h 3"/>
                    <a:gd name="T14" fmla="*/ 0 w 3"/>
                    <a:gd name="T15" fmla="*/ 2 h 3"/>
                    <a:gd name="T16" fmla="*/ 1 w 3"/>
                    <a:gd name="T1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7" name="Freeform 1524"/>
                <p:cNvSpPr>
                  <a:spLocks/>
                </p:cNvSpPr>
                <p:nvPr userDrawn="1"/>
              </p:nvSpPr>
              <p:spPr bwMode="auto">
                <a:xfrm>
                  <a:off x="4384" y="2927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  <a:gd name="T10" fmla="*/ 1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8" name="Freeform 1525"/>
                <p:cNvSpPr>
                  <a:spLocks/>
                </p:cNvSpPr>
                <p:nvPr userDrawn="1"/>
              </p:nvSpPr>
              <p:spPr bwMode="auto">
                <a:xfrm>
                  <a:off x="3962" y="2927"/>
                  <a:ext cx="2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9" name="Freeform 1526"/>
                <p:cNvSpPr>
                  <a:spLocks/>
                </p:cNvSpPr>
                <p:nvPr userDrawn="1"/>
              </p:nvSpPr>
              <p:spPr bwMode="auto">
                <a:xfrm>
                  <a:off x="3897" y="2927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0" name="Freeform 1527"/>
                <p:cNvSpPr>
                  <a:spLocks/>
                </p:cNvSpPr>
                <p:nvPr userDrawn="1"/>
              </p:nvSpPr>
              <p:spPr bwMode="auto">
                <a:xfrm>
                  <a:off x="4094" y="2927"/>
                  <a:ext cx="8" cy="8"/>
                </a:xfrm>
                <a:custGeom>
                  <a:avLst/>
                  <a:gdLst>
                    <a:gd name="T0" fmla="*/ 0 w 3"/>
                    <a:gd name="T1" fmla="*/ 2 h 3"/>
                    <a:gd name="T2" fmla="*/ 1 w 3"/>
                    <a:gd name="T3" fmla="*/ 2 h 3"/>
                    <a:gd name="T4" fmla="*/ 3 w 3"/>
                    <a:gd name="T5" fmla="*/ 1 h 3"/>
                    <a:gd name="T6" fmla="*/ 3 w 3"/>
                    <a:gd name="T7" fmla="*/ 0 h 3"/>
                    <a:gd name="T8" fmla="*/ 2 w 3"/>
                    <a:gd name="T9" fmla="*/ 0 h 3"/>
                    <a:gd name="T10" fmla="*/ 0 w 3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0" y="2"/>
                      </a:moveTo>
                      <a:cubicBezTo>
                        <a:pt x="0" y="3"/>
                        <a:pt x="1" y="3"/>
                        <a:pt x="1" y="2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1" name="Freeform 1528"/>
                <p:cNvSpPr>
                  <a:spLocks/>
                </p:cNvSpPr>
                <p:nvPr userDrawn="1"/>
              </p:nvSpPr>
              <p:spPr bwMode="auto">
                <a:xfrm>
                  <a:off x="3951" y="2918"/>
                  <a:ext cx="8" cy="9"/>
                </a:xfrm>
                <a:custGeom>
                  <a:avLst/>
                  <a:gdLst>
                    <a:gd name="T0" fmla="*/ 2 w 3"/>
                    <a:gd name="T1" fmla="*/ 2 h 3"/>
                    <a:gd name="T2" fmla="*/ 3 w 3"/>
                    <a:gd name="T3" fmla="*/ 0 h 3"/>
                    <a:gd name="T4" fmla="*/ 2 w 3"/>
                    <a:gd name="T5" fmla="*/ 0 h 3"/>
                    <a:gd name="T6" fmla="*/ 2 w 3"/>
                    <a:gd name="T7" fmla="*/ 0 h 3"/>
                    <a:gd name="T8" fmla="*/ 0 w 3"/>
                    <a:gd name="T9" fmla="*/ 1 h 3"/>
                    <a:gd name="T10" fmla="*/ 0 w 3"/>
                    <a:gd name="T11" fmla="*/ 2 h 3"/>
                    <a:gd name="T12" fmla="*/ 0 w 3"/>
                    <a:gd name="T13" fmla="*/ 2 h 3"/>
                    <a:gd name="T14" fmla="*/ 2 w 3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2" y="1"/>
                        <a:pt x="3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2" name="Freeform 1529"/>
                <p:cNvSpPr>
                  <a:spLocks/>
                </p:cNvSpPr>
                <p:nvPr userDrawn="1"/>
              </p:nvSpPr>
              <p:spPr bwMode="auto">
                <a:xfrm>
                  <a:off x="3683" y="2927"/>
                  <a:ext cx="5" cy="3"/>
                </a:xfrm>
                <a:custGeom>
                  <a:avLst/>
                  <a:gdLst>
                    <a:gd name="T0" fmla="*/ 3 w 5"/>
                    <a:gd name="T1" fmla="*/ 0 h 3"/>
                    <a:gd name="T2" fmla="*/ 3 w 5"/>
                    <a:gd name="T3" fmla="*/ 0 h 3"/>
                    <a:gd name="T4" fmla="*/ 0 w 5"/>
                    <a:gd name="T5" fmla="*/ 0 h 3"/>
                    <a:gd name="T6" fmla="*/ 3 w 5"/>
                    <a:gd name="T7" fmla="*/ 3 h 3"/>
                    <a:gd name="T8" fmla="*/ 5 w 5"/>
                    <a:gd name="T9" fmla="*/ 3 h 3"/>
                    <a:gd name="T10" fmla="*/ 3 w 5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5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3" name="Freeform 1530"/>
                <p:cNvSpPr>
                  <a:spLocks/>
                </p:cNvSpPr>
                <p:nvPr userDrawn="1"/>
              </p:nvSpPr>
              <p:spPr bwMode="auto">
                <a:xfrm>
                  <a:off x="3870" y="2927"/>
                  <a:ext cx="2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4" name="Freeform 1531"/>
                <p:cNvSpPr>
                  <a:spLocks/>
                </p:cNvSpPr>
                <p:nvPr userDrawn="1"/>
              </p:nvSpPr>
              <p:spPr bwMode="auto">
                <a:xfrm>
                  <a:off x="4121" y="2938"/>
                  <a:ext cx="14" cy="14"/>
                </a:xfrm>
                <a:custGeom>
                  <a:avLst/>
                  <a:gdLst>
                    <a:gd name="T0" fmla="*/ 1 w 5"/>
                    <a:gd name="T1" fmla="*/ 4 h 5"/>
                    <a:gd name="T2" fmla="*/ 3 w 5"/>
                    <a:gd name="T3" fmla="*/ 4 h 5"/>
                    <a:gd name="T4" fmla="*/ 4 w 5"/>
                    <a:gd name="T5" fmla="*/ 4 h 5"/>
                    <a:gd name="T6" fmla="*/ 3 w 5"/>
                    <a:gd name="T7" fmla="*/ 2 h 5"/>
                    <a:gd name="T8" fmla="*/ 4 w 5"/>
                    <a:gd name="T9" fmla="*/ 1 h 5"/>
                    <a:gd name="T10" fmla="*/ 4 w 5"/>
                    <a:gd name="T11" fmla="*/ 0 h 5"/>
                    <a:gd name="T12" fmla="*/ 3 w 5"/>
                    <a:gd name="T13" fmla="*/ 0 h 5"/>
                    <a:gd name="T14" fmla="*/ 2 w 5"/>
                    <a:gd name="T15" fmla="*/ 1 h 5"/>
                    <a:gd name="T16" fmla="*/ 1 w 5"/>
                    <a:gd name="T17" fmla="*/ 2 h 5"/>
                    <a:gd name="T18" fmla="*/ 1 w 5"/>
                    <a:gd name="T1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5">
                      <a:moveTo>
                        <a:pt x="1" y="4"/>
                      </a:moveTo>
                      <a:cubicBezTo>
                        <a:pt x="1" y="5"/>
                        <a:pt x="2" y="5"/>
                        <a:pt x="3" y="4"/>
                      </a:cubicBezTo>
                      <a:cubicBezTo>
                        <a:pt x="3" y="4"/>
                        <a:pt x="4" y="4"/>
                        <a:pt x="4" y="4"/>
                      </a:cubicBezTo>
                      <a:cubicBezTo>
                        <a:pt x="5" y="3"/>
                        <a:pt x="3" y="3"/>
                        <a:pt x="3" y="2"/>
                      </a:cubicBezTo>
                      <a:cubicBezTo>
                        <a:pt x="3" y="1"/>
                        <a:pt x="4" y="1"/>
                        <a:pt x="4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1"/>
                        <a:pt x="2" y="1"/>
                      </a:cubicBez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1" y="3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5" name="Freeform 1532"/>
                <p:cNvSpPr>
                  <a:spLocks/>
                </p:cNvSpPr>
                <p:nvPr userDrawn="1"/>
              </p:nvSpPr>
              <p:spPr bwMode="auto">
                <a:xfrm>
                  <a:off x="3805" y="2927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0 w 2"/>
                    <a:gd name="T5" fmla="*/ 0 h 1"/>
                    <a:gd name="T6" fmla="*/ 0 w 2"/>
                    <a:gd name="T7" fmla="*/ 1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6" name="Freeform 1533"/>
                <p:cNvSpPr>
                  <a:spLocks/>
                </p:cNvSpPr>
                <p:nvPr userDrawn="1"/>
              </p:nvSpPr>
              <p:spPr bwMode="auto">
                <a:xfrm>
                  <a:off x="4368" y="2930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0 h 2"/>
                    <a:gd name="T4" fmla="*/ 0 w 2"/>
                    <a:gd name="T5" fmla="*/ 0 h 2"/>
                    <a:gd name="T6" fmla="*/ 2 w 2"/>
                    <a:gd name="T7" fmla="*/ 2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7" name="Freeform 1534"/>
                <p:cNvSpPr>
                  <a:spLocks/>
                </p:cNvSpPr>
                <p:nvPr userDrawn="1"/>
              </p:nvSpPr>
              <p:spPr bwMode="auto">
                <a:xfrm>
                  <a:off x="4146" y="2935"/>
                  <a:ext cx="11" cy="19"/>
                </a:xfrm>
                <a:custGeom>
                  <a:avLst/>
                  <a:gdLst>
                    <a:gd name="T0" fmla="*/ 2 w 4"/>
                    <a:gd name="T1" fmla="*/ 7 h 7"/>
                    <a:gd name="T2" fmla="*/ 3 w 4"/>
                    <a:gd name="T3" fmla="*/ 7 h 7"/>
                    <a:gd name="T4" fmla="*/ 3 w 4"/>
                    <a:gd name="T5" fmla="*/ 7 h 7"/>
                    <a:gd name="T6" fmla="*/ 4 w 4"/>
                    <a:gd name="T7" fmla="*/ 4 h 7"/>
                    <a:gd name="T8" fmla="*/ 4 w 4"/>
                    <a:gd name="T9" fmla="*/ 2 h 7"/>
                    <a:gd name="T10" fmla="*/ 3 w 4"/>
                    <a:gd name="T11" fmla="*/ 1 h 7"/>
                    <a:gd name="T12" fmla="*/ 2 w 4"/>
                    <a:gd name="T13" fmla="*/ 0 h 7"/>
                    <a:gd name="T14" fmla="*/ 1 w 4"/>
                    <a:gd name="T15" fmla="*/ 0 h 7"/>
                    <a:gd name="T16" fmla="*/ 1 w 4"/>
                    <a:gd name="T17" fmla="*/ 0 h 7"/>
                    <a:gd name="T18" fmla="*/ 0 w 4"/>
                    <a:gd name="T19" fmla="*/ 0 h 7"/>
                    <a:gd name="T20" fmla="*/ 2 w 4"/>
                    <a:gd name="T21" fmla="*/ 3 h 7"/>
                    <a:gd name="T22" fmla="*/ 2 w 4"/>
                    <a:gd name="T23" fmla="*/ 4 h 7"/>
                    <a:gd name="T24" fmla="*/ 2 w 4"/>
                    <a:gd name="T2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" h="7">
                      <a:moveTo>
                        <a:pt x="2" y="7"/>
                      </a:move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4" y="3"/>
                        <a:pt x="4" y="3"/>
                        <a:pt x="4" y="2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2" y="2"/>
                        <a:pt x="2" y="3"/>
                      </a:cubicBezTo>
                      <a:cubicBezTo>
                        <a:pt x="2" y="3"/>
                        <a:pt x="2" y="3"/>
                        <a:pt x="2" y="4"/>
                      </a:cubicBezTo>
                      <a:cubicBezTo>
                        <a:pt x="2" y="5"/>
                        <a:pt x="1" y="6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8" name="Freeform 1535"/>
                <p:cNvSpPr>
                  <a:spLocks/>
                </p:cNvSpPr>
                <p:nvPr userDrawn="1"/>
              </p:nvSpPr>
              <p:spPr bwMode="auto">
                <a:xfrm>
                  <a:off x="4341" y="2921"/>
                  <a:ext cx="13" cy="14"/>
                </a:xfrm>
                <a:custGeom>
                  <a:avLst/>
                  <a:gdLst>
                    <a:gd name="T0" fmla="*/ 1 w 5"/>
                    <a:gd name="T1" fmla="*/ 5 h 5"/>
                    <a:gd name="T2" fmla="*/ 3 w 5"/>
                    <a:gd name="T3" fmla="*/ 4 h 5"/>
                    <a:gd name="T4" fmla="*/ 3 w 5"/>
                    <a:gd name="T5" fmla="*/ 2 h 5"/>
                    <a:gd name="T6" fmla="*/ 5 w 5"/>
                    <a:gd name="T7" fmla="*/ 1 h 5"/>
                    <a:gd name="T8" fmla="*/ 5 w 5"/>
                    <a:gd name="T9" fmla="*/ 0 h 5"/>
                    <a:gd name="T10" fmla="*/ 4 w 5"/>
                    <a:gd name="T11" fmla="*/ 0 h 5"/>
                    <a:gd name="T12" fmla="*/ 3 w 5"/>
                    <a:gd name="T13" fmla="*/ 0 h 5"/>
                    <a:gd name="T14" fmla="*/ 3 w 5"/>
                    <a:gd name="T15" fmla="*/ 1 h 5"/>
                    <a:gd name="T16" fmla="*/ 1 w 5"/>
                    <a:gd name="T17" fmla="*/ 1 h 5"/>
                    <a:gd name="T18" fmla="*/ 0 w 5"/>
                    <a:gd name="T19" fmla="*/ 2 h 5"/>
                    <a:gd name="T20" fmla="*/ 1 w 5"/>
                    <a:gd name="T2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1" y="5"/>
                      </a:moveTo>
                      <a:cubicBezTo>
                        <a:pt x="2" y="5"/>
                        <a:pt x="2" y="4"/>
                        <a:pt x="3" y="4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4" y="2"/>
                        <a:pt x="5" y="2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2"/>
                        <a:pt x="2" y="1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9" name="Freeform 1536"/>
                <p:cNvSpPr>
                  <a:spLocks/>
                </p:cNvSpPr>
                <p:nvPr userDrawn="1"/>
              </p:nvSpPr>
              <p:spPr bwMode="auto">
                <a:xfrm>
                  <a:off x="4360" y="2930"/>
                  <a:ext cx="2" cy="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2 h 2"/>
                    <a:gd name="T4" fmla="*/ 1 w 1"/>
                    <a:gd name="T5" fmla="*/ 1 h 2"/>
                    <a:gd name="T6" fmla="*/ 1 w 1"/>
                    <a:gd name="T7" fmla="*/ 1 h 2"/>
                    <a:gd name="T8" fmla="*/ 1 w 1"/>
                    <a:gd name="T9" fmla="*/ 0 h 2"/>
                    <a:gd name="T10" fmla="*/ 0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0" name="Freeform 1537"/>
                <p:cNvSpPr>
                  <a:spLocks/>
                </p:cNvSpPr>
                <p:nvPr userDrawn="1"/>
              </p:nvSpPr>
              <p:spPr bwMode="auto">
                <a:xfrm>
                  <a:off x="4273" y="2930"/>
                  <a:ext cx="8" cy="5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1 h 2"/>
                    <a:gd name="T4" fmla="*/ 2 w 3"/>
                    <a:gd name="T5" fmla="*/ 0 h 2"/>
                    <a:gd name="T6" fmla="*/ 1 w 3"/>
                    <a:gd name="T7" fmla="*/ 0 h 2"/>
                    <a:gd name="T8" fmla="*/ 0 w 3"/>
                    <a:gd name="T9" fmla="*/ 0 h 2"/>
                    <a:gd name="T10" fmla="*/ 0 w 3"/>
                    <a:gd name="T11" fmla="*/ 1 h 2"/>
                    <a:gd name="T12" fmla="*/ 1 w 3"/>
                    <a:gd name="T13" fmla="*/ 2 h 2"/>
                    <a:gd name="T14" fmla="*/ 2 w 3"/>
                    <a:gd name="T15" fmla="*/ 2 h 2"/>
                    <a:gd name="T16" fmla="*/ 3 w 3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lnTo>
                        <a:pt x="3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1" name="Freeform 1538"/>
                <p:cNvSpPr>
                  <a:spLocks/>
                </p:cNvSpPr>
                <p:nvPr userDrawn="1"/>
              </p:nvSpPr>
              <p:spPr bwMode="auto">
                <a:xfrm>
                  <a:off x="4165" y="2930"/>
                  <a:ext cx="16" cy="22"/>
                </a:xfrm>
                <a:custGeom>
                  <a:avLst/>
                  <a:gdLst>
                    <a:gd name="T0" fmla="*/ 2 w 6"/>
                    <a:gd name="T1" fmla="*/ 8 h 8"/>
                    <a:gd name="T2" fmla="*/ 4 w 6"/>
                    <a:gd name="T3" fmla="*/ 8 h 8"/>
                    <a:gd name="T4" fmla="*/ 5 w 6"/>
                    <a:gd name="T5" fmla="*/ 6 h 8"/>
                    <a:gd name="T6" fmla="*/ 4 w 6"/>
                    <a:gd name="T7" fmla="*/ 5 h 8"/>
                    <a:gd name="T8" fmla="*/ 3 w 6"/>
                    <a:gd name="T9" fmla="*/ 5 h 8"/>
                    <a:gd name="T10" fmla="*/ 2 w 6"/>
                    <a:gd name="T11" fmla="*/ 5 h 8"/>
                    <a:gd name="T12" fmla="*/ 4 w 6"/>
                    <a:gd name="T13" fmla="*/ 3 h 8"/>
                    <a:gd name="T14" fmla="*/ 5 w 6"/>
                    <a:gd name="T15" fmla="*/ 2 h 8"/>
                    <a:gd name="T16" fmla="*/ 6 w 6"/>
                    <a:gd name="T17" fmla="*/ 1 h 8"/>
                    <a:gd name="T18" fmla="*/ 6 w 6"/>
                    <a:gd name="T19" fmla="*/ 0 h 8"/>
                    <a:gd name="T20" fmla="*/ 5 w 6"/>
                    <a:gd name="T21" fmla="*/ 0 h 8"/>
                    <a:gd name="T22" fmla="*/ 3 w 6"/>
                    <a:gd name="T23" fmla="*/ 2 h 8"/>
                    <a:gd name="T24" fmla="*/ 2 w 6"/>
                    <a:gd name="T25" fmla="*/ 2 h 8"/>
                    <a:gd name="T26" fmla="*/ 1 w 6"/>
                    <a:gd name="T27" fmla="*/ 3 h 8"/>
                    <a:gd name="T28" fmla="*/ 0 w 6"/>
                    <a:gd name="T29" fmla="*/ 4 h 8"/>
                    <a:gd name="T30" fmla="*/ 0 w 6"/>
                    <a:gd name="T31" fmla="*/ 5 h 8"/>
                    <a:gd name="T32" fmla="*/ 1 w 6"/>
                    <a:gd name="T33" fmla="*/ 5 h 8"/>
                    <a:gd name="T34" fmla="*/ 2 w 6"/>
                    <a:gd name="T3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" h="8">
                      <a:moveTo>
                        <a:pt x="2" y="8"/>
                      </a:moveTo>
                      <a:cubicBezTo>
                        <a:pt x="3" y="8"/>
                        <a:pt x="4" y="8"/>
                        <a:pt x="4" y="8"/>
                      </a:cubicBezTo>
                      <a:cubicBezTo>
                        <a:pt x="5" y="7"/>
                        <a:pt x="5" y="6"/>
                        <a:pt x="5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3"/>
                        <a:pt x="3" y="4"/>
                        <a:pt x="4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6" y="2"/>
                        <a:pt x="6" y="1"/>
                      </a:cubicBezTo>
                      <a:cubicBezTo>
                        <a:pt x="6" y="1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4" y="2"/>
                        <a:pt x="3" y="2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2" y="2"/>
                        <a:pt x="1" y="3"/>
                        <a:pt x="1" y="3"/>
                      </a:cubicBezTo>
                      <a:cubicBezTo>
                        <a:pt x="1" y="3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5"/>
                        <a:pt x="1" y="5"/>
                      </a:cubicBezTo>
                      <a:cubicBezTo>
                        <a:pt x="1" y="6"/>
                        <a:pt x="1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2" name="Freeform 1539"/>
                <p:cNvSpPr>
                  <a:spLocks/>
                </p:cNvSpPr>
                <p:nvPr userDrawn="1"/>
              </p:nvSpPr>
              <p:spPr bwMode="auto">
                <a:xfrm>
                  <a:off x="4181" y="2941"/>
                  <a:ext cx="5" cy="2"/>
                </a:xfrm>
                <a:custGeom>
                  <a:avLst/>
                  <a:gdLst>
                    <a:gd name="T0" fmla="*/ 1 w 2"/>
                    <a:gd name="T1" fmla="*/ 1 h 1"/>
                    <a:gd name="T2" fmla="*/ 1 w 2"/>
                    <a:gd name="T3" fmla="*/ 0 h 1"/>
                    <a:gd name="T4" fmla="*/ 1 w 2"/>
                    <a:gd name="T5" fmla="*/ 0 h 1"/>
                    <a:gd name="T6" fmla="*/ 1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" name="Freeform 1540"/>
                <p:cNvSpPr>
                  <a:spLocks/>
                </p:cNvSpPr>
                <p:nvPr userDrawn="1"/>
              </p:nvSpPr>
              <p:spPr bwMode="auto">
                <a:xfrm>
                  <a:off x="3848" y="2924"/>
                  <a:ext cx="8" cy="11"/>
                </a:xfrm>
                <a:custGeom>
                  <a:avLst/>
                  <a:gdLst>
                    <a:gd name="T0" fmla="*/ 3 w 3"/>
                    <a:gd name="T1" fmla="*/ 3 h 4"/>
                    <a:gd name="T2" fmla="*/ 2 w 3"/>
                    <a:gd name="T3" fmla="*/ 1 h 4"/>
                    <a:gd name="T4" fmla="*/ 0 w 3"/>
                    <a:gd name="T5" fmla="*/ 1 h 4"/>
                    <a:gd name="T6" fmla="*/ 0 w 3"/>
                    <a:gd name="T7" fmla="*/ 1 h 4"/>
                    <a:gd name="T8" fmla="*/ 0 w 3"/>
                    <a:gd name="T9" fmla="*/ 1 h 4"/>
                    <a:gd name="T10" fmla="*/ 1 w 3"/>
                    <a:gd name="T11" fmla="*/ 3 h 4"/>
                    <a:gd name="T12" fmla="*/ 2 w 3"/>
                    <a:gd name="T13" fmla="*/ 4 h 4"/>
                    <a:gd name="T14" fmla="*/ 3 w 3"/>
                    <a:gd name="T15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3" y="3"/>
                      </a:moveTo>
                      <a:cubicBezTo>
                        <a:pt x="3" y="2"/>
                        <a:pt x="3" y="2"/>
                        <a:pt x="2" y="1"/>
                      </a:cubicBezTo>
                      <a:cubicBezTo>
                        <a:pt x="2" y="1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2" y="4"/>
                        <a:pt x="2" y="4"/>
                      </a:cubicBezTo>
                      <a:lnTo>
                        <a:pt x="3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4" name="Freeform 1541"/>
                <p:cNvSpPr>
                  <a:spLocks/>
                </p:cNvSpPr>
                <p:nvPr userDrawn="1"/>
              </p:nvSpPr>
              <p:spPr bwMode="auto">
                <a:xfrm>
                  <a:off x="3496" y="2930"/>
                  <a:ext cx="6" cy="5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5" name="Freeform 1542"/>
                <p:cNvSpPr>
                  <a:spLocks/>
                </p:cNvSpPr>
                <p:nvPr userDrawn="1"/>
              </p:nvSpPr>
              <p:spPr bwMode="auto">
                <a:xfrm>
                  <a:off x="3540" y="2927"/>
                  <a:ext cx="5" cy="8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0 h 3"/>
                    <a:gd name="T4" fmla="*/ 1 w 2"/>
                    <a:gd name="T5" fmla="*/ 0 h 3"/>
                    <a:gd name="T6" fmla="*/ 1 w 2"/>
                    <a:gd name="T7" fmla="*/ 0 h 3"/>
                    <a:gd name="T8" fmla="*/ 0 w 2"/>
                    <a:gd name="T9" fmla="*/ 2 h 3"/>
                    <a:gd name="T10" fmla="*/ 1 w 2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2" y="3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6" name="Freeform 1543"/>
                <p:cNvSpPr>
                  <a:spLocks/>
                </p:cNvSpPr>
                <p:nvPr userDrawn="1"/>
              </p:nvSpPr>
              <p:spPr bwMode="auto">
                <a:xfrm>
                  <a:off x="3588" y="2930"/>
                  <a:ext cx="27" cy="11"/>
                </a:xfrm>
                <a:custGeom>
                  <a:avLst/>
                  <a:gdLst>
                    <a:gd name="T0" fmla="*/ 3 w 10"/>
                    <a:gd name="T1" fmla="*/ 3 h 4"/>
                    <a:gd name="T2" fmla="*/ 7 w 10"/>
                    <a:gd name="T3" fmla="*/ 4 h 4"/>
                    <a:gd name="T4" fmla="*/ 8 w 10"/>
                    <a:gd name="T5" fmla="*/ 2 h 4"/>
                    <a:gd name="T6" fmla="*/ 9 w 10"/>
                    <a:gd name="T7" fmla="*/ 2 h 4"/>
                    <a:gd name="T8" fmla="*/ 10 w 10"/>
                    <a:gd name="T9" fmla="*/ 1 h 4"/>
                    <a:gd name="T10" fmla="*/ 9 w 10"/>
                    <a:gd name="T11" fmla="*/ 0 h 4"/>
                    <a:gd name="T12" fmla="*/ 8 w 10"/>
                    <a:gd name="T13" fmla="*/ 0 h 4"/>
                    <a:gd name="T14" fmla="*/ 7 w 10"/>
                    <a:gd name="T15" fmla="*/ 2 h 4"/>
                    <a:gd name="T16" fmla="*/ 1 w 10"/>
                    <a:gd name="T17" fmla="*/ 2 h 4"/>
                    <a:gd name="T18" fmla="*/ 0 w 10"/>
                    <a:gd name="T19" fmla="*/ 2 h 4"/>
                    <a:gd name="T20" fmla="*/ 1 w 10"/>
                    <a:gd name="T21" fmla="*/ 3 h 4"/>
                    <a:gd name="T22" fmla="*/ 3 w 10"/>
                    <a:gd name="T23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" h="4">
                      <a:moveTo>
                        <a:pt x="3" y="3"/>
                      </a:moveTo>
                      <a:cubicBezTo>
                        <a:pt x="4" y="3"/>
                        <a:pt x="5" y="4"/>
                        <a:pt x="7" y="4"/>
                      </a:cubicBezTo>
                      <a:cubicBezTo>
                        <a:pt x="7" y="3"/>
                        <a:pt x="8" y="3"/>
                        <a:pt x="8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7" y="1"/>
                        <a:pt x="7" y="2"/>
                      </a:cubicBezTo>
                      <a:cubicBezTo>
                        <a:pt x="5" y="3"/>
                        <a:pt x="3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4"/>
                        <a:pt x="2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7" name="Freeform 1544"/>
                <p:cNvSpPr>
                  <a:spLocks/>
                </p:cNvSpPr>
                <p:nvPr userDrawn="1"/>
              </p:nvSpPr>
              <p:spPr bwMode="auto">
                <a:xfrm>
                  <a:off x="3550" y="2930"/>
                  <a:ext cx="6" cy="8"/>
                </a:xfrm>
                <a:custGeom>
                  <a:avLst/>
                  <a:gdLst>
                    <a:gd name="T0" fmla="*/ 2 w 2"/>
                    <a:gd name="T1" fmla="*/ 1 h 3"/>
                    <a:gd name="T2" fmla="*/ 1 w 2"/>
                    <a:gd name="T3" fmla="*/ 0 h 3"/>
                    <a:gd name="T4" fmla="*/ 0 w 2"/>
                    <a:gd name="T5" fmla="*/ 1 h 3"/>
                    <a:gd name="T6" fmla="*/ 0 w 2"/>
                    <a:gd name="T7" fmla="*/ 2 h 3"/>
                    <a:gd name="T8" fmla="*/ 1 w 2"/>
                    <a:gd name="T9" fmla="*/ 3 h 3"/>
                    <a:gd name="T10" fmla="*/ 1 w 2"/>
                    <a:gd name="T11" fmla="*/ 3 h 3"/>
                    <a:gd name="T12" fmla="*/ 2 w 2"/>
                    <a:gd name="T13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2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8" name="Freeform 1545"/>
                <p:cNvSpPr>
                  <a:spLocks/>
                </p:cNvSpPr>
                <p:nvPr userDrawn="1"/>
              </p:nvSpPr>
              <p:spPr bwMode="auto">
                <a:xfrm>
                  <a:off x="3572" y="2941"/>
                  <a:ext cx="3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0 h 2"/>
                    <a:gd name="T4" fmla="*/ 3 w 3"/>
                    <a:gd name="T5" fmla="*/ 0 h 2"/>
                    <a:gd name="T6" fmla="*/ 0 w 3"/>
                    <a:gd name="T7" fmla="*/ 0 h 2"/>
                    <a:gd name="T8" fmla="*/ 0 w 3"/>
                    <a:gd name="T9" fmla="*/ 2 h 2"/>
                    <a:gd name="T10" fmla="*/ 0 w 3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9" name="Freeform 1546"/>
                <p:cNvSpPr>
                  <a:spLocks/>
                </p:cNvSpPr>
                <p:nvPr userDrawn="1"/>
              </p:nvSpPr>
              <p:spPr bwMode="auto">
                <a:xfrm>
                  <a:off x="3521" y="2927"/>
                  <a:ext cx="2" cy="3"/>
                </a:xfrm>
                <a:custGeom>
                  <a:avLst/>
                  <a:gdLst>
                    <a:gd name="T0" fmla="*/ 0 w 2"/>
                    <a:gd name="T1" fmla="*/ 3 h 3"/>
                    <a:gd name="T2" fmla="*/ 2 w 2"/>
                    <a:gd name="T3" fmla="*/ 3 h 3"/>
                    <a:gd name="T4" fmla="*/ 2 w 2"/>
                    <a:gd name="T5" fmla="*/ 0 h 3"/>
                    <a:gd name="T6" fmla="*/ 0 w 2"/>
                    <a:gd name="T7" fmla="*/ 0 h 3"/>
                    <a:gd name="T8" fmla="*/ 0 w 2"/>
                    <a:gd name="T9" fmla="*/ 0 h 3"/>
                    <a:gd name="T10" fmla="*/ 0 w 2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lnTo>
                        <a:pt x="2" y="3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0" name="Freeform 1547"/>
                <p:cNvSpPr>
                  <a:spLocks/>
                </p:cNvSpPr>
                <p:nvPr userDrawn="1"/>
              </p:nvSpPr>
              <p:spPr bwMode="auto">
                <a:xfrm>
                  <a:off x="3580" y="2930"/>
                  <a:ext cx="3" cy="5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1" name="Freeform 1548"/>
                <p:cNvSpPr>
                  <a:spLocks/>
                </p:cNvSpPr>
                <p:nvPr userDrawn="1"/>
              </p:nvSpPr>
              <p:spPr bwMode="auto">
                <a:xfrm>
                  <a:off x="3404" y="2927"/>
                  <a:ext cx="19" cy="25"/>
                </a:xfrm>
                <a:custGeom>
                  <a:avLst/>
                  <a:gdLst>
                    <a:gd name="T0" fmla="*/ 0 w 7"/>
                    <a:gd name="T1" fmla="*/ 2 h 9"/>
                    <a:gd name="T2" fmla="*/ 1 w 7"/>
                    <a:gd name="T3" fmla="*/ 3 h 9"/>
                    <a:gd name="T4" fmla="*/ 2 w 7"/>
                    <a:gd name="T5" fmla="*/ 4 h 9"/>
                    <a:gd name="T6" fmla="*/ 4 w 7"/>
                    <a:gd name="T7" fmla="*/ 6 h 9"/>
                    <a:gd name="T8" fmla="*/ 5 w 7"/>
                    <a:gd name="T9" fmla="*/ 7 h 9"/>
                    <a:gd name="T10" fmla="*/ 6 w 7"/>
                    <a:gd name="T11" fmla="*/ 8 h 9"/>
                    <a:gd name="T12" fmla="*/ 7 w 7"/>
                    <a:gd name="T13" fmla="*/ 9 h 9"/>
                    <a:gd name="T14" fmla="*/ 7 w 7"/>
                    <a:gd name="T15" fmla="*/ 8 h 9"/>
                    <a:gd name="T16" fmla="*/ 7 w 7"/>
                    <a:gd name="T17" fmla="*/ 8 h 9"/>
                    <a:gd name="T18" fmla="*/ 6 w 7"/>
                    <a:gd name="T19" fmla="*/ 7 h 9"/>
                    <a:gd name="T20" fmla="*/ 6 w 7"/>
                    <a:gd name="T21" fmla="*/ 5 h 9"/>
                    <a:gd name="T22" fmla="*/ 5 w 7"/>
                    <a:gd name="T23" fmla="*/ 4 h 9"/>
                    <a:gd name="T24" fmla="*/ 3 w 7"/>
                    <a:gd name="T25" fmla="*/ 2 h 9"/>
                    <a:gd name="T26" fmla="*/ 1 w 7"/>
                    <a:gd name="T27" fmla="*/ 1 h 9"/>
                    <a:gd name="T28" fmla="*/ 0 w 7"/>
                    <a:gd name="T2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" h="9">
                      <a:moveTo>
                        <a:pt x="0" y="2"/>
                      </a:move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1" y="3"/>
                        <a:pt x="1" y="4"/>
                        <a:pt x="2" y="4"/>
                      </a:cubicBezTo>
                      <a:cubicBezTo>
                        <a:pt x="2" y="5"/>
                        <a:pt x="3" y="5"/>
                        <a:pt x="4" y="6"/>
                      </a:cubicBezTo>
                      <a:cubicBezTo>
                        <a:pt x="4" y="6"/>
                        <a:pt x="4" y="7"/>
                        <a:pt x="5" y="7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7" y="9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7"/>
                        <a:pt x="7" y="7"/>
                        <a:pt x="6" y="7"/>
                      </a:cubicBezTo>
                      <a:cubicBezTo>
                        <a:pt x="6" y="6"/>
                        <a:pt x="6" y="6"/>
                        <a:pt x="6" y="5"/>
                      </a:cubicBezTo>
                      <a:cubicBezTo>
                        <a:pt x="6" y="5"/>
                        <a:pt x="5" y="4"/>
                        <a:pt x="5" y="4"/>
                      </a:cubicBezTo>
                      <a:cubicBezTo>
                        <a:pt x="4" y="3"/>
                        <a:pt x="4" y="2"/>
                        <a:pt x="3" y="2"/>
                      </a:cubicBezTo>
                      <a:cubicBezTo>
                        <a:pt x="2" y="1"/>
                        <a:pt x="2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2" name="Freeform 1549"/>
                <p:cNvSpPr>
                  <a:spLocks/>
                </p:cNvSpPr>
                <p:nvPr userDrawn="1"/>
              </p:nvSpPr>
              <p:spPr bwMode="auto">
                <a:xfrm>
                  <a:off x="3434" y="2938"/>
                  <a:ext cx="16" cy="14"/>
                </a:xfrm>
                <a:custGeom>
                  <a:avLst/>
                  <a:gdLst>
                    <a:gd name="T0" fmla="*/ 3 w 6"/>
                    <a:gd name="T1" fmla="*/ 4 h 5"/>
                    <a:gd name="T2" fmla="*/ 4 w 6"/>
                    <a:gd name="T3" fmla="*/ 5 h 5"/>
                    <a:gd name="T4" fmla="*/ 5 w 6"/>
                    <a:gd name="T5" fmla="*/ 3 h 5"/>
                    <a:gd name="T6" fmla="*/ 6 w 6"/>
                    <a:gd name="T7" fmla="*/ 2 h 5"/>
                    <a:gd name="T8" fmla="*/ 5 w 6"/>
                    <a:gd name="T9" fmla="*/ 1 h 5"/>
                    <a:gd name="T10" fmla="*/ 4 w 6"/>
                    <a:gd name="T11" fmla="*/ 1 h 5"/>
                    <a:gd name="T12" fmla="*/ 2 w 6"/>
                    <a:gd name="T13" fmla="*/ 1 h 5"/>
                    <a:gd name="T14" fmla="*/ 1 w 6"/>
                    <a:gd name="T15" fmla="*/ 1 h 5"/>
                    <a:gd name="T16" fmla="*/ 0 w 6"/>
                    <a:gd name="T17" fmla="*/ 1 h 5"/>
                    <a:gd name="T18" fmla="*/ 0 w 6"/>
                    <a:gd name="T19" fmla="*/ 2 h 5"/>
                    <a:gd name="T20" fmla="*/ 2 w 6"/>
                    <a:gd name="T21" fmla="*/ 3 h 5"/>
                    <a:gd name="T22" fmla="*/ 3 w 6"/>
                    <a:gd name="T2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5">
                      <a:moveTo>
                        <a:pt x="3" y="4"/>
                      </a:moveTo>
                      <a:cubicBezTo>
                        <a:pt x="3" y="4"/>
                        <a:pt x="3" y="4"/>
                        <a:pt x="4" y="5"/>
                      </a:cubicBezTo>
                      <a:cubicBezTo>
                        <a:pt x="4" y="5"/>
                        <a:pt x="4" y="4"/>
                        <a:pt x="5" y="3"/>
                      </a:cubicBezTo>
                      <a:cubicBezTo>
                        <a:pt x="5" y="3"/>
                        <a:pt x="6" y="2"/>
                        <a:pt x="6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0"/>
                        <a:pt x="3" y="1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2" y="2"/>
                        <a:pt x="2" y="3"/>
                      </a:cubicBezTo>
                      <a:cubicBezTo>
                        <a:pt x="2" y="3"/>
                        <a:pt x="2" y="3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3" name="Freeform 1550"/>
                <p:cNvSpPr>
                  <a:spLocks/>
                </p:cNvSpPr>
                <p:nvPr userDrawn="1"/>
              </p:nvSpPr>
              <p:spPr bwMode="auto">
                <a:xfrm>
                  <a:off x="3475" y="2927"/>
                  <a:ext cx="19" cy="14"/>
                </a:xfrm>
                <a:custGeom>
                  <a:avLst/>
                  <a:gdLst>
                    <a:gd name="T0" fmla="*/ 4 w 7"/>
                    <a:gd name="T1" fmla="*/ 3 h 5"/>
                    <a:gd name="T2" fmla="*/ 5 w 7"/>
                    <a:gd name="T3" fmla="*/ 3 h 5"/>
                    <a:gd name="T4" fmla="*/ 7 w 7"/>
                    <a:gd name="T5" fmla="*/ 1 h 5"/>
                    <a:gd name="T6" fmla="*/ 6 w 7"/>
                    <a:gd name="T7" fmla="*/ 0 h 5"/>
                    <a:gd name="T8" fmla="*/ 6 w 7"/>
                    <a:gd name="T9" fmla="*/ 0 h 5"/>
                    <a:gd name="T10" fmla="*/ 4 w 7"/>
                    <a:gd name="T11" fmla="*/ 1 h 5"/>
                    <a:gd name="T12" fmla="*/ 3 w 7"/>
                    <a:gd name="T13" fmla="*/ 2 h 5"/>
                    <a:gd name="T14" fmla="*/ 2 w 7"/>
                    <a:gd name="T15" fmla="*/ 3 h 5"/>
                    <a:gd name="T16" fmla="*/ 1 w 7"/>
                    <a:gd name="T17" fmla="*/ 4 h 5"/>
                    <a:gd name="T18" fmla="*/ 1 w 7"/>
                    <a:gd name="T19" fmla="*/ 5 h 5"/>
                    <a:gd name="T20" fmla="*/ 4 w 7"/>
                    <a:gd name="T21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5">
                      <a:moveTo>
                        <a:pt x="4" y="3"/>
                      </a:move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6" y="2"/>
                        <a:pt x="7" y="1"/>
                        <a:pt x="7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4" y="1"/>
                        <a:pt x="4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3"/>
                        <a:pt x="2" y="3"/>
                      </a:cubicBezTo>
                      <a:cubicBezTo>
                        <a:pt x="1" y="3"/>
                        <a:pt x="0" y="3"/>
                        <a:pt x="1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3" y="5"/>
                        <a:pt x="3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4" name="Freeform 1551"/>
                <p:cNvSpPr>
                  <a:spLocks/>
                </p:cNvSpPr>
                <p:nvPr userDrawn="1"/>
              </p:nvSpPr>
              <p:spPr bwMode="auto">
                <a:xfrm>
                  <a:off x="3561" y="2927"/>
                  <a:ext cx="8" cy="8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0 h 3"/>
                    <a:gd name="T4" fmla="*/ 1 w 3"/>
                    <a:gd name="T5" fmla="*/ 3 h 3"/>
                    <a:gd name="T6" fmla="*/ 2 w 3"/>
                    <a:gd name="T7" fmla="*/ 3 h 3"/>
                    <a:gd name="T8" fmla="*/ 2 w 3"/>
                    <a:gd name="T9" fmla="*/ 2 h 3"/>
                    <a:gd name="T10" fmla="*/ 2 w 3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2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5" name="Freeform 1552"/>
                <p:cNvSpPr>
                  <a:spLocks/>
                </p:cNvSpPr>
                <p:nvPr userDrawn="1"/>
              </p:nvSpPr>
              <p:spPr bwMode="auto">
                <a:xfrm>
                  <a:off x="3518" y="2932"/>
                  <a:ext cx="8" cy="9"/>
                </a:xfrm>
                <a:custGeom>
                  <a:avLst/>
                  <a:gdLst>
                    <a:gd name="T0" fmla="*/ 1 w 3"/>
                    <a:gd name="T1" fmla="*/ 1 h 3"/>
                    <a:gd name="T2" fmla="*/ 3 w 3"/>
                    <a:gd name="T3" fmla="*/ 3 h 3"/>
                    <a:gd name="T4" fmla="*/ 3 w 3"/>
                    <a:gd name="T5" fmla="*/ 1 h 3"/>
                    <a:gd name="T6" fmla="*/ 1 w 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3">
                      <a:moveTo>
                        <a:pt x="1" y="1"/>
                      </a:moveTo>
                      <a:cubicBezTo>
                        <a:pt x="0" y="2"/>
                        <a:pt x="2" y="3"/>
                        <a:pt x="3" y="3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6" name="Freeform 1553"/>
                <p:cNvSpPr>
                  <a:spLocks/>
                </p:cNvSpPr>
                <p:nvPr userDrawn="1"/>
              </p:nvSpPr>
              <p:spPr bwMode="auto">
                <a:xfrm>
                  <a:off x="3661" y="2927"/>
                  <a:ext cx="8" cy="8"/>
                </a:xfrm>
                <a:custGeom>
                  <a:avLst/>
                  <a:gdLst>
                    <a:gd name="T0" fmla="*/ 3 w 3"/>
                    <a:gd name="T1" fmla="*/ 1 h 3"/>
                    <a:gd name="T2" fmla="*/ 3 w 3"/>
                    <a:gd name="T3" fmla="*/ 0 h 3"/>
                    <a:gd name="T4" fmla="*/ 2 w 3"/>
                    <a:gd name="T5" fmla="*/ 0 h 3"/>
                    <a:gd name="T6" fmla="*/ 1 w 3"/>
                    <a:gd name="T7" fmla="*/ 1 h 3"/>
                    <a:gd name="T8" fmla="*/ 0 w 3"/>
                    <a:gd name="T9" fmla="*/ 1 h 3"/>
                    <a:gd name="T10" fmla="*/ 1 w 3"/>
                    <a:gd name="T11" fmla="*/ 3 h 3"/>
                    <a:gd name="T12" fmla="*/ 2 w 3"/>
                    <a:gd name="T13" fmla="*/ 2 h 3"/>
                    <a:gd name="T14" fmla="*/ 3 w 3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7" name="Freeform 1554"/>
                <p:cNvSpPr>
                  <a:spLocks/>
                </p:cNvSpPr>
                <p:nvPr userDrawn="1"/>
              </p:nvSpPr>
              <p:spPr bwMode="auto">
                <a:xfrm>
                  <a:off x="5320" y="2899"/>
                  <a:ext cx="6" cy="6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3" name="Group 1756"/>
              <p:cNvGrpSpPr>
                <a:grpSpLocks/>
              </p:cNvGrpSpPr>
              <p:nvPr userDrawn="1"/>
            </p:nvGrpSpPr>
            <p:grpSpPr bwMode="auto">
              <a:xfrm>
                <a:off x="7813675" y="4602163"/>
                <a:ext cx="4383088" cy="96838"/>
                <a:chOff x="4922" y="2899"/>
                <a:chExt cx="2761" cy="61"/>
              </a:xfrm>
              <a:solidFill>
                <a:schemeClr val="accent1"/>
              </a:solidFill>
            </p:grpSpPr>
            <p:sp>
              <p:nvSpPr>
                <p:cNvPr id="345" name="Freeform 1556"/>
                <p:cNvSpPr>
                  <a:spLocks/>
                </p:cNvSpPr>
                <p:nvPr userDrawn="1"/>
              </p:nvSpPr>
              <p:spPr bwMode="auto">
                <a:xfrm>
                  <a:off x="5364" y="2927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0 w 2"/>
                    <a:gd name="T5" fmla="*/ 0 h 1"/>
                    <a:gd name="T6" fmla="*/ 0 w 2"/>
                    <a:gd name="T7" fmla="*/ 1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6" name="Freeform 1557"/>
                <p:cNvSpPr>
                  <a:spLocks/>
                </p:cNvSpPr>
                <p:nvPr userDrawn="1"/>
              </p:nvSpPr>
              <p:spPr bwMode="auto">
                <a:xfrm>
                  <a:off x="6284" y="2902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  <a:gd name="T8" fmla="*/ 1 w 2"/>
                    <a:gd name="T9" fmla="*/ 0 h 2"/>
                    <a:gd name="T10" fmla="*/ 1 w 2"/>
                    <a:gd name="T11" fmla="*/ 1 h 2"/>
                    <a:gd name="T12" fmla="*/ 1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7" name="Freeform 1558"/>
                <p:cNvSpPr>
                  <a:spLocks/>
                </p:cNvSpPr>
                <p:nvPr userDrawn="1"/>
              </p:nvSpPr>
              <p:spPr bwMode="auto">
                <a:xfrm>
                  <a:off x="5185" y="2930"/>
                  <a:ext cx="11" cy="24"/>
                </a:xfrm>
                <a:custGeom>
                  <a:avLst/>
                  <a:gdLst>
                    <a:gd name="T0" fmla="*/ 3 w 4"/>
                    <a:gd name="T1" fmla="*/ 0 h 9"/>
                    <a:gd name="T2" fmla="*/ 2 w 4"/>
                    <a:gd name="T3" fmla="*/ 0 h 9"/>
                    <a:gd name="T4" fmla="*/ 1 w 4"/>
                    <a:gd name="T5" fmla="*/ 2 h 9"/>
                    <a:gd name="T6" fmla="*/ 0 w 4"/>
                    <a:gd name="T7" fmla="*/ 2 h 9"/>
                    <a:gd name="T8" fmla="*/ 2 w 4"/>
                    <a:gd name="T9" fmla="*/ 4 h 9"/>
                    <a:gd name="T10" fmla="*/ 2 w 4"/>
                    <a:gd name="T11" fmla="*/ 7 h 9"/>
                    <a:gd name="T12" fmla="*/ 3 w 4"/>
                    <a:gd name="T13" fmla="*/ 8 h 9"/>
                    <a:gd name="T14" fmla="*/ 4 w 4"/>
                    <a:gd name="T15" fmla="*/ 4 h 9"/>
                    <a:gd name="T16" fmla="*/ 2 w 4"/>
                    <a:gd name="T17" fmla="*/ 3 h 9"/>
                    <a:gd name="T18" fmla="*/ 4 w 4"/>
                    <a:gd name="T19" fmla="*/ 1 h 9"/>
                    <a:gd name="T20" fmla="*/ 3 w 4"/>
                    <a:gd name="T21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9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2" y="5"/>
                        <a:pt x="1" y="6"/>
                        <a:pt x="2" y="7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4" y="9"/>
                        <a:pt x="4" y="6"/>
                        <a:pt x="4" y="4"/>
                      </a:cubicBezTo>
                      <a:cubicBezTo>
                        <a:pt x="4" y="4"/>
                        <a:pt x="2" y="4"/>
                        <a:pt x="2" y="3"/>
                      </a:cubicBezTo>
                      <a:cubicBezTo>
                        <a:pt x="2" y="2"/>
                        <a:pt x="4" y="2"/>
                        <a:pt x="4" y="1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8" name="Freeform 1559"/>
                <p:cNvSpPr>
                  <a:spLocks/>
                </p:cNvSpPr>
                <p:nvPr userDrawn="1"/>
              </p:nvSpPr>
              <p:spPr bwMode="auto">
                <a:xfrm>
                  <a:off x="5139" y="2930"/>
                  <a:ext cx="5" cy="5"/>
                </a:xfrm>
                <a:custGeom>
                  <a:avLst/>
                  <a:gdLst>
                    <a:gd name="T0" fmla="*/ 0 w 2"/>
                    <a:gd name="T1" fmla="*/ 2 h 2"/>
                    <a:gd name="T2" fmla="*/ 1 w 2"/>
                    <a:gd name="T3" fmla="*/ 1 h 2"/>
                    <a:gd name="T4" fmla="*/ 0 w 2"/>
                    <a:gd name="T5" fmla="*/ 0 h 2"/>
                    <a:gd name="T6" fmla="*/ 0 w 2"/>
                    <a:gd name="T7" fmla="*/ 1 h 2"/>
                    <a:gd name="T8" fmla="*/ 0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2" y="1"/>
                        <a:pt x="1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Freeform 1560"/>
                <p:cNvSpPr>
                  <a:spLocks/>
                </p:cNvSpPr>
                <p:nvPr userDrawn="1"/>
              </p:nvSpPr>
              <p:spPr bwMode="auto">
                <a:xfrm>
                  <a:off x="5120" y="2927"/>
                  <a:ext cx="8" cy="8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0 h 3"/>
                    <a:gd name="T4" fmla="*/ 1 w 3"/>
                    <a:gd name="T5" fmla="*/ 3 h 3"/>
                    <a:gd name="T6" fmla="*/ 2 w 3"/>
                    <a:gd name="T7" fmla="*/ 3 h 3"/>
                    <a:gd name="T8" fmla="*/ 2 w 3"/>
                    <a:gd name="T9" fmla="*/ 2 h 3"/>
                    <a:gd name="T10" fmla="*/ 2 w 3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2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Freeform 1561"/>
                <p:cNvSpPr>
                  <a:spLocks/>
                </p:cNvSpPr>
                <p:nvPr userDrawn="1"/>
              </p:nvSpPr>
              <p:spPr bwMode="auto">
                <a:xfrm>
                  <a:off x="6506" y="2924"/>
                  <a:ext cx="8" cy="6"/>
                </a:xfrm>
                <a:custGeom>
                  <a:avLst/>
                  <a:gdLst>
                    <a:gd name="T0" fmla="*/ 1 w 3"/>
                    <a:gd name="T1" fmla="*/ 0 h 2"/>
                    <a:gd name="T2" fmla="*/ 1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1" name="Freeform 1562"/>
                <p:cNvSpPr>
                  <a:spLocks/>
                </p:cNvSpPr>
                <p:nvPr userDrawn="1"/>
              </p:nvSpPr>
              <p:spPr bwMode="auto">
                <a:xfrm>
                  <a:off x="6454" y="2924"/>
                  <a:ext cx="11" cy="11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0 h 4"/>
                    <a:gd name="T4" fmla="*/ 0 w 4"/>
                    <a:gd name="T5" fmla="*/ 1 h 4"/>
                    <a:gd name="T6" fmla="*/ 1 w 4"/>
                    <a:gd name="T7" fmla="*/ 3 h 4"/>
                    <a:gd name="T8" fmla="*/ 2 w 4"/>
                    <a:gd name="T9" fmla="*/ 3 h 4"/>
                    <a:gd name="T10" fmla="*/ 3 w 4"/>
                    <a:gd name="T11" fmla="*/ 3 h 4"/>
                    <a:gd name="T12" fmla="*/ 2 w 4"/>
                    <a:gd name="T1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4" y="2"/>
                        <a:pt x="3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2" name="Freeform 1563"/>
                <p:cNvSpPr>
                  <a:spLocks/>
                </p:cNvSpPr>
                <p:nvPr userDrawn="1"/>
              </p:nvSpPr>
              <p:spPr bwMode="auto">
                <a:xfrm>
                  <a:off x="5948" y="2921"/>
                  <a:ext cx="8" cy="6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0 h 2"/>
                    <a:gd name="T4" fmla="*/ 2 w 3"/>
                    <a:gd name="T5" fmla="*/ 0 h 2"/>
                    <a:gd name="T6" fmla="*/ 2 w 3"/>
                    <a:gd name="T7" fmla="*/ 0 h 2"/>
                    <a:gd name="T8" fmla="*/ 2 w 3"/>
                    <a:gd name="T9" fmla="*/ 0 h 2"/>
                    <a:gd name="T10" fmla="*/ 1 w 3"/>
                    <a:gd name="T11" fmla="*/ 0 h 2"/>
                    <a:gd name="T12" fmla="*/ 1 w 3"/>
                    <a:gd name="T13" fmla="*/ 1 h 2"/>
                    <a:gd name="T14" fmla="*/ 2 w 3"/>
                    <a:gd name="T15" fmla="*/ 2 h 2"/>
                    <a:gd name="T16" fmla="*/ 2 w 3"/>
                    <a:gd name="T17" fmla="*/ 1 h 2"/>
                    <a:gd name="T18" fmla="*/ 3 w 3"/>
                    <a:gd name="T1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2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3" name="Freeform 1564"/>
                <p:cNvSpPr>
                  <a:spLocks/>
                </p:cNvSpPr>
                <p:nvPr userDrawn="1"/>
              </p:nvSpPr>
              <p:spPr bwMode="auto">
                <a:xfrm>
                  <a:off x="5935" y="2930"/>
                  <a:ext cx="5" cy="5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2 h 2"/>
                    <a:gd name="T10" fmla="*/ 2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4" name="Freeform 1565"/>
                <p:cNvSpPr>
                  <a:spLocks/>
                </p:cNvSpPr>
                <p:nvPr userDrawn="1"/>
              </p:nvSpPr>
              <p:spPr bwMode="auto">
                <a:xfrm>
                  <a:off x="6064" y="2918"/>
                  <a:ext cx="9" cy="9"/>
                </a:xfrm>
                <a:custGeom>
                  <a:avLst/>
                  <a:gdLst>
                    <a:gd name="T0" fmla="*/ 3 w 3"/>
                    <a:gd name="T1" fmla="*/ 2 h 3"/>
                    <a:gd name="T2" fmla="*/ 3 w 3"/>
                    <a:gd name="T3" fmla="*/ 1 h 3"/>
                    <a:gd name="T4" fmla="*/ 1 w 3"/>
                    <a:gd name="T5" fmla="*/ 1 h 3"/>
                    <a:gd name="T6" fmla="*/ 0 w 3"/>
                    <a:gd name="T7" fmla="*/ 2 h 3"/>
                    <a:gd name="T8" fmla="*/ 1 w 3"/>
                    <a:gd name="T9" fmla="*/ 3 h 3"/>
                    <a:gd name="T10" fmla="*/ 2 w 3"/>
                    <a:gd name="T11" fmla="*/ 3 h 3"/>
                    <a:gd name="T12" fmla="*/ 3 w 3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5" name="Freeform 1566"/>
                <p:cNvSpPr>
                  <a:spLocks/>
                </p:cNvSpPr>
                <p:nvPr userDrawn="1"/>
              </p:nvSpPr>
              <p:spPr bwMode="auto">
                <a:xfrm>
                  <a:off x="6346" y="2916"/>
                  <a:ext cx="11" cy="19"/>
                </a:xfrm>
                <a:custGeom>
                  <a:avLst/>
                  <a:gdLst>
                    <a:gd name="T0" fmla="*/ 2 w 4"/>
                    <a:gd name="T1" fmla="*/ 1 h 7"/>
                    <a:gd name="T2" fmla="*/ 1 w 4"/>
                    <a:gd name="T3" fmla="*/ 0 h 7"/>
                    <a:gd name="T4" fmla="*/ 0 w 4"/>
                    <a:gd name="T5" fmla="*/ 0 h 7"/>
                    <a:gd name="T6" fmla="*/ 0 w 4"/>
                    <a:gd name="T7" fmla="*/ 0 h 7"/>
                    <a:gd name="T8" fmla="*/ 0 w 4"/>
                    <a:gd name="T9" fmla="*/ 1 h 7"/>
                    <a:gd name="T10" fmla="*/ 2 w 4"/>
                    <a:gd name="T11" fmla="*/ 2 h 7"/>
                    <a:gd name="T12" fmla="*/ 1 w 4"/>
                    <a:gd name="T13" fmla="*/ 4 h 7"/>
                    <a:gd name="T14" fmla="*/ 0 w 4"/>
                    <a:gd name="T15" fmla="*/ 5 h 7"/>
                    <a:gd name="T16" fmla="*/ 1 w 4"/>
                    <a:gd name="T17" fmla="*/ 6 h 7"/>
                    <a:gd name="T18" fmla="*/ 3 w 4"/>
                    <a:gd name="T19" fmla="*/ 6 h 7"/>
                    <a:gd name="T20" fmla="*/ 3 w 4"/>
                    <a:gd name="T21" fmla="*/ 6 h 7"/>
                    <a:gd name="T22" fmla="*/ 3 w 4"/>
                    <a:gd name="T23" fmla="*/ 4 h 7"/>
                    <a:gd name="T24" fmla="*/ 3 w 4"/>
                    <a:gd name="T25" fmla="*/ 2 h 7"/>
                    <a:gd name="T26" fmla="*/ 2 w 4"/>
                    <a:gd name="T27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" h="7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2" y="2"/>
                      </a:cubicBezTo>
                      <a:cubicBezTo>
                        <a:pt x="2" y="3"/>
                        <a:pt x="1" y="3"/>
                        <a:pt x="1" y="4"/>
                      </a:cubicBezTo>
                      <a:cubicBezTo>
                        <a:pt x="1" y="4"/>
                        <a:pt x="0" y="4"/>
                        <a:pt x="0" y="5"/>
                      </a:cubicBezTo>
                      <a:cubicBezTo>
                        <a:pt x="0" y="6"/>
                        <a:pt x="0" y="6"/>
                        <a:pt x="1" y="6"/>
                      </a:cubicBezTo>
                      <a:cubicBezTo>
                        <a:pt x="2" y="7"/>
                        <a:pt x="2" y="7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5"/>
                        <a:pt x="3" y="5"/>
                        <a:pt x="3" y="4"/>
                      </a:cubicBezTo>
                      <a:cubicBezTo>
                        <a:pt x="3" y="3"/>
                        <a:pt x="4" y="3"/>
                        <a:pt x="3" y="2"/>
                      </a:cubicBezTo>
                      <a:cubicBezTo>
                        <a:pt x="3" y="2"/>
                        <a:pt x="3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6" name="Freeform 1567"/>
                <p:cNvSpPr>
                  <a:spLocks/>
                </p:cNvSpPr>
                <p:nvPr userDrawn="1"/>
              </p:nvSpPr>
              <p:spPr bwMode="auto">
                <a:xfrm>
                  <a:off x="6384" y="2927"/>
                  <a:ext cx="13" cy="11"/>
                </a:xfrm>
                <a:custGeom>
                  <a:avLst/>
                  <a:gdLst>
                    <a:gd name="T0" fmla="*/ 4 w 5"/>
                    <a:gd name="T1" fmla="*/ 2 h 4"/>
                    <a:gd name="T2" fmla="*/ 5 w 5"/>
                    <a:gd name="T3" fmla="*/ 2 h 4"/>
                    <a:gd name="T4" fmla="*/ 4 w 5"/>
                    <a:gd name="T5" fmla="*/ 1 h 4"/>
                    <a:gd name="T6" fmla="*/ 4 w 5"/>
                    <a:gd name="T7" fmla="*/ 0 h 4"/>
                    <a:gd name="T8" fmla="*/ 4 w 5"/>
                    <a:gd name="T9" fmla="*/ 0 h 4"/>
                    <a:gd name="T10" fmla="*/ 3 w 5"/>
                    <a:gd name="T11" fmla="*/ 0 h 4"/>
                    <a:gd name="T12" fmla="*/ 3 w 5"/>
                    <a:gd name="T13" fmla="*/ 0 h 4"/>
                    <a:gd name="T14" fmla="*/ 2 w 5"/>
                    <a:gd name="T15" fmla="*/ 0 h 4"/>
                    <a:gd name="T16" fmla="*/ 1 w 5"/>
                    <a:gd name="T17" fmla="*/ 1 h 4"/>
                    <a:gd name="T18" fmla="*/ 1 w 5"/>
                    <a:gd name="T19" fmla="*/ 2 h 4"/>
                    <a:gd name="T20" fmla="*/ 0 w 5"/>
                    <a:gd name="T21" fmla="*/ 3 h 4"/>
                    <a:gd name="T22" fmla="*/ 2 w 5"/>
                    <a:gd name="T23" fmla="*/ 4 h 4"/>
                    <a:gd name="T24" fmla="*/ 4 w 5"/>
                    <a:gd name="T25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" h="4">
                      <a:moveTo>
                        <a:pt x="4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4" y="1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2" y="4"/>
                        <a:pt x="3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7" name="Freeform 1568"/>
                <p:cNvSpPr>
                  <a:spLocks/>
                </p:cNvSpPr>
                <p:nvPr userDrawn="1"/>
              </p:nvSpPr>
              <p:spPr bwMode="auto">
                <a:xfrm>
                  <a:off x="5290" y="2918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0 w 2"/>
                    <a:gd name="T5" fmla="*/ 0 h 1"/>
                    <a:gd name="T6" fmla="*/ 0 w 2"/>
                    <a:gd name="T7" fmla="*/ 0 h 1"/>
                    <a:gd name="T8" fmla="*/ 0 w 2"/>
                    <a:gd name="T9" fmla="*/ 1 h 1"/>
                    <a:gd name="T10" fmla="*/ 1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8" name="Rectangle 1569"/>
                <p:cNvSpPr>
                  <a:spLocks noChangeArrowheads="1"/>
                </p:cNvSpPr>
                <p:nvPr userDrawn="1"/>
              </p:nvSpPr>
              <p:spPr bwMode="auto">
                <a:xfrm>
                  <a:off x="5929" y="2930"/>
                  <a:ext cx="1" cy="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9" name="Freeform 1570"/>
                <p:cNvSpPr>
                  <a:spLocks/>
                </p:cNvSpPr>
                <p:nvPr userDrawn="1"/>
              </p:nvSpPr>
              <p:spPr bwMode="auto">
                <a:xfrm>
                  <a:off x="5669" y="2930"/>
                  <a:ext cx="8" cy="13"/>
                </a:xfrm>
                <a:custGeom>
                  <a:avLst/>
                  <a:gdLst>
                    <a:gd name="T0" fmla="*/ 1 w 3"/>
                    <a:gd name="T1" fmla="*/ 0 h 5"/>
                    <a:gd name="T2" fmla="*/ 0 w 3"/>
                    <a:gd name="T3" fmla="*/ 1 h 5"/>
                    <a:gd name="T4" fmla="*/ 0 w 3"/>
                    <a:gd name="T5" fmla="*/ 4 h 5"/>
                    <a:gd name="T6" fmla="*/ 1 w 3"/>
                    <a:gd name="T7" fmla="*/ 5 h 5"/>
                    <a:gd name="T8" fmla="*/ 2 w 3"/>
                    <a:gd name="T9" fmla="*/ 5 h 5"/>
                    <a:gd name="T10" fmla="*/ 3 w 3"/>
                    <a:gd name="T11" fmla="*/ 2 h 5"/>
                    <a:gd name="T12" fmla="*/ 1 w 3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5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3" y="3"/>
                        <a:pt x="3" y="2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0" name="Freeform 1571"/>
                <p:cNvSpPr>
                  <a:spLocks/>
                </p:cNvSpPr>
                <p:nvPr userDrawn="1"/>
              </p:nvSpPr>
              <p:spPr bwMode="auto">
                <a:xfrm>
                  <a:off x="5242" y="2927"/>
                  <a:ext cx="5" cy="3"/>
                </a:xfrm>
                <a:custGeom>
                  <a:avLst/>
                  <a:gdLst>
                    <a:gd name="T0" fmla="*/ 5 w 5"/>
                    <a:gd name="T1" fmla="*/ 0 h 3"/>
                    <a:gd name="T2" fmla="*/ 2 w 5"/>
                    <a:gd name="T3" fmla="*/ 0 h 3"/>
                    <a:gd name="T4" fmla="*/ 0 w 5"/>
                    <a:gd name="T5" fmla="*/ 0 h 3"/>
                    <a:gd name="T6" fmla="*/ 2 w 5"/>
                    <a:gd name="T7" fmla="*/ 3 h 3"/>
                    <a:gd name="T8" fmla="*/ 5 w 5"/>
                    <a:gd name="T9" fmla="*/ 3 h 3"/>
                    <a:gd name="T10" fmla="*/ 5 w 5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">
                      <a:moveTo>
                        <a:pt x="5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5" y="3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1" name="Freeform 1572"/>
                <p:cNvSpPr>
                  <a:spLocks/>
                </p:cNvSpPr>
                <p:nvPr userDrawn="1"/>
              </p:nvSpPr>
              <p:spPr bwMode="auto">
                <a:xfrm>
                  <a:off x="5342" y="2916"/>
                  <a:ext cx="5" cy="5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2" name="Freeform 1573"/>
                <p:cNvSpPr>
                  <a:spLocks/>
                </p:cNvSpPr>
                <p:nvPr userDrawn="1"/>
              </p:nvSpPr>
              <p:spPr bwMode="auto">
                <a:xfrm>
                  <a:off x="5261" y="2916"/>
                  <a:ext cx="2" cy="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2 h 2"/>
                    <a:gd name="T4" fmla="*/ 1 w 1"/>
                    <a:gd name="T5" fmla="*/ 2 h 2"/>
                    <a:gd name="T6" fmla="*/ 1 w 1"/>
                    <a:gd name="T7" fmla="*/ 1 h 2"/>
                    <a:gd name="T8" fmla="*/ 1 w 1"/>
                    <a:gd name="T9" fmla="*/ 0 h 2"/>
                    <a:gd name="T10" fmla="*/ 0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3" name="Freeform 1574"/>
                <p:cNvSpPr>
                  <a:spLocks/>
                </p:cNvSpPr>
                <p:nvPr userDrawn="1"/>
              </p:nvSpPr>
              <p:spPr bwMode="auto">
                <a:xfrm>
                  <a:off x="5220" y="2927"/>
                  <a:ext cx="8" cy="8"/>
                </a:xfrm>
                <a:custGeom>
                  <a:avLst/>
                  <a:gdLst>
                    <a:gd name="T0" fmla="*/ 3 w 3"/>
                    <a:gd name="T1" fmla="*/ 1 h 3"/>
                    <a:gd name="T2" fmla="*/ 3 w 3"/>
                    <a:gd name="T3" fmla="*/ 0 h 3"/>
                    <a:gd name="T4" fmla="*/ 2 w 3"/>
                    <a:gd name="T5" fmla="*/ 0 h 3"/>
                    <a:gd name="T6" fmla="*/ 1 w 3"/>
                    <a:gd name="T7" fmla="*/ 1 h 3"/>
                    <a:gd name="T8" fmla="*/ 0 w 3"/>
                    <a:gd name="T9" fmla="*/ 1 h 3"/>
                    <a:gd name="T10" fmla="*/ 1 w 3"/>
                    <a:gd name="T11" fmla="*/ 3 h 3"/>
                    <a:gd name="T12" fmla="*/ 2 w 3"/>
                    <a:gd name="T13" fmla="*/ 2 h 3"/>
                    <a:gd name="T14" fmla="*/ 3 w 3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4" name="Freeform 1575"/>
                <p:cNvSpPr>
                  <a:spLocks/>
                </p:cNvSpPr>
                <p:nvPr userDrawn="1"/>
              </p:nvSpPr>
              <p:spPr bwMode="auto">
                <a:xfrm>
                  <a:off x="4936" y="2921"/>
                  <a:ext cx="3" cy="6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1 w 1"/>
                    <a:gd name="T9" fmla="*/ 1 h 2"/>
                    <a:gd name="T10" fmla="*/ 1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5" name="Freeform 1576"/>
                <p:cNvSpPr>
                  <a:spLocks/>
                </p:cNvSpPr>
                <p:nvPr userDrawn="1"/>
              </p:nvSpPr>
              <p:spPr bwMode="auto">
                <a:xfrm>
                  <a:off x="6008" y="2899"/>
                  <a:ext cx="5" cy="6"/>
                </a:xfrm>
                <a:custGeom>
                  <a:avLst/>
                  <a:gdLst>
                    <a:gd name="T0" fmla="*/ 0 w 2"/>
                    <a:gd name="T1" fmla="*/ 1 h 2"/>
                    <a:gd name="T2" fmla="*/ 2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  <a:gd name="T8" fmla="*/ 1 w 2"/>
                    <a:gd name="T9" fmla="*/ 0 h 2"/>
                    <a:gd name="T10" fmla="*/ 0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6" name="Freeform 1577"/>
                <p:cNvSpPr>
                  <a:spLocks/>
                </p:cNvSpPr>
                <p:nvPr userDrawn="1"/>
              </p:nvSpPr>
              <p:spPr bwMode="auto">
                <a:xfrm>
                  <a:off x="5079" y="2927"/>
                  <a:ext cx="3" cy="3"/>
                </a:xfrm>
                <a:custGeom>
                  <a:avLst/>
                  <a:gdLst>
                    <a:gd name="T0" fmla="*/ 3 w 3"/>
                    <a:gd name="T1" fmla="*/ 0 h 3"/>
                    <a:gd name="T2" fmla="*/ 0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3 w 3"/>
                    <a:gd name="T9" fmla="*/ 3 h 3"/>
                    <a:gd name="T10" fmla="*/ 3 w 3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7" name="Freeform 1578"/>
                <p:cNvSpPr>
                  <a:spLocks/>
                </p:cNvSpPr>
                <p:nvPr userDrawn="1"/>
              </p:nvSpPr>
              <p:spPr bwMode="auto">
                <a:xfrm>
                  <a:off x="5098" y="2927"/>
                  <a:ext cx="8" cy="8"/>
                </a:xfrm>
                <a:custGeom>
                  <a:avLst/>
                  <a:gdLst>
                    <a:gd name="T0" fmla="*/ 1 w 3"/>
                    <a:gd name="T1" fmla="*/ 3 h 3"/>
                    <a:gd name="T2" fmla="*/ 2 w 3"/>
                    <a:gd name="T3" fmla="*/ 0 h 3"/>
                    <a:gd name="T4" fmla="*/ 2 w 3"/>
                    <a:gd name="T5" fmla="*/ 0 h 3"/>
                    <a:gd name="T6" fmla="*/ 1 w 3"/>
                    <a:gd name="T7" fmla="*/ 0 h 3"/>
                    <a:gd name="T8" fmla="*/ 0 w 3"/>
                    <a:gd name="T9" fmla="*/ 2 h 3"/>
                    <a:gd name="T10" fmla="*/ 1 w 3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3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8" name="Freeform 1579"/>
                <p:cNvSpPr>
                  <a:spLocks/>
                </p:cNvSpPr>
                <p:nvPr userDrawn="1"/>
              </p:nvSpPr>
              <p:spPr bwMode="auto">
                <a:xfrm>
                  <a:off x="5109" y="2930"/>
                  <a:ext cx="6" cy="8"/>
                </a:xfrm>
                <a:custGeom>
                  <a:avLst/>
                  <a:gdLst>
                    <a:gd name="T0" fmla="*/ 1 w 2"/>
                    <a:gd name="T1" fmla="*/ 3 h 3"/>
                    <a:gd name="T2" fmla="*/ 1 w 2"/>
                    <a:gd name="T3" fmla="*/ 3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1 h 3"/>
                    <a:gd name="T10" fmla="*/ 0 w 2"/>
                    <a:gd name="T11" fmla="*/ 2 h 3"/>
                    <a:gd name="T12" fmla="*/ 1 w 2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9" name="Freeform 1580"/>
                <p:cNvSpPr>
                  <a:spLocks/>
                </p:cNvSpPr>
                <p:nvPr userDrawn="1"/>
              </p:nvSpPr>
              <p:spPr bwMode="auto">
                <a:xfrm>
                  <a:off x="5147" y="2930"/>
                  <a:ext cx="27" cy="11"/>
                </a:xfrm>
                <a:custGeom>
                  <a:avLst/>
                  <a:gdLst>
                    <a:gd name="T0" fmla="*/ 3 w 10"/>
                    <a:gd name="T1" fmla="*/ 3 h 4"/>
                    <a:gd name="T2" fmla="*/ 7 w 10"/>
                    <a:gd name="T3" fmla="*/ 4 h 4"/>
                    <a:gd name="T4" fmla="*/ 8 w 10"/>
                    <a:gd name="T5" fmla="*/ 2 h 4"/>
                    <a:gd name="T6" fmla="*/ 9 w 10"/>
                    <a:gd name="T7" fmla="*/ 2 h 4"/>
                    <a:gd name="T8" fmla="*/ 10 w 10"/>
                    <a:gd name="T9" fmla="*/ 1 h 4"/>
                    <a:gd name="T10" fmla="*/ 9 w 10"/>
                    <a:gd name="T11" fmla="*/ 0 h 4"/>
                    <a:gd name="T12" fmla="*/ 8 w 10"/>
                    <a:gd name="T13" fmla="*/ 0 h 4"/>
                    <a:gd name="T14" fmla="*/ 7 w 10"/>
                    <a:gd name="T15" fmla="*/ 2 h 4"/>
                    <a:gd name="T16" fmla="*/ 1 w 10"/>
                    <a:gd name="T17" fmla="*/ 2 h 4"/>
                    <a:gd name="T18" fmla="*/ 0 w 10"/>
                    <a:gd name="T19" fmla="*/ 2 h 4"/>
                    <a:gd name="T20" fmla="*/ 1 w 10"/>
                    <a:gd name="T21" fmla="*/ 3 h 4"/>
                    <a:gd name="T22" fmla="*/ 3 w 10"/>
                    <a:gd name="T23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" h="4">
                      <a:moveTo>
                        <a:pt x="3" y="3"/>
                      </a:moveTo>
                      <a:cubicBezTo>
                        <a:pt x="4" y="3"/>
                        <a:pt x="6" y="4"/>
                        <a:pt x="7" y="4"/>
                      </a:cubicBezTo>
                      <a:cubicBezTo>
                        <a:pt x="8" y="3"/>
                        <a:pt x="8" y="3"/>
                        <a:pt x="8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7" y="1"/>
                        <a:pt x="7" y="2"/>
                      </a:cubicBezTo>
                      <a:cubicBezTo>
                        <a:pt x="5" y="3"/>
                        <a:pt x="3" y="1"/>
                        <a:pt x="1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4"/>
                        <a:pt x="2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0" name="Freeform 1581"/>
                <p:cNvSpPr>
                  <a:spLocks/>
                </p:cNvSpPr>
                <p:nvPr userDrawn="1"/>
              </p:nvSpPr>
              <p:spPr bwMode="auto">
                <a:xfrm>
                  <a:off x="5198" y="2935"/>
                  <a:ext cx="6" cy="3"/>
                </a:xfrm>
                <a:custGeom>
                  <a:avLst/>
                  <a:gdLst>
                    <a:gd name="T0" fmla="*/ 2 w 2"/>
                    <a:gd name="T1" fmla="*/ 0 h 1"/>
                    <a:gd name="T2" fmla="*/ 1 w 2"/>
                    <a:gd name="T3" fmla="*/ 0 h 1"/>
                    <a:gd name="T4" fmla="*/ 1 w 2"/>
                    <a:gd name="T5" fmla="*/ 1 h 1"/>
                    <a:gd name="T6" fmla="*/ 2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Freeform 1582"/>
                <p:cNvSpPr>
                  <a:spLocks/>
                </p:cNvSpPr>
                <p:nvPr userDrawn="1"/>
              </p:nvSpPr>
              <p:spPr bwMode="auto">
                <a:xfrm>
                  <a:off x="5131" y="2941"/>
                  <a:ext cx="2" cy="2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2 w 2"/>
                    <a:gd name="T5" fmla="*/ 0 h 2"/>
                    <a:gd name="T6" fmla="*/ 0 w 2"/>
                    <a:gd name="T7" fmla="*/ 0 h 2"/>
                    <a:gd name="T8" fmla="*/ 0 w 2"/>
                    <a:gd name="T9" fmla="*/ 2 h 2"/>
                    <a:gd name="T10" fmla="*/ 0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Freeform 1583"/>
                <p:cNvSpPr>
                  <a:spLocks/>
                </p:cNvSpPr>
                <p:nvPr userDrawn="1"/>
              </p:nvSpPr>
              <p:spPr bwMode="auto">
                <a:xfrm>
                  <a:off x="5688" y="2921"/>
                  <a:ext cx="14" cy="14"/>
                </a:xfrm>
                <a:custGeom>
                  <a:avLst/>
                  <a:gdLst>
                    <a:gd name="T0" fmla="*/ 5 w 5"/>
                    <a:gd name="T1" fmla="*/ 4 h 5"/>
                    <a:gd name="T2" fmla="*/ 5 w 5"/>
                    <a:gd name="T3" fmla="*/ 4 h 5"/>
                    <a:gd name="T4" fmla="*/ 4 w 5"/>
                    <a:gd name="T5" fmla="*/ 3 h 5"/>
                    <a:gd name="T6" fmla="*/ 2 w 5"/>
                    <a:gd name="T7" fmla="*/ 3 h 5"/>
                    <a:gd name="T8" fmla="*/ 2 w 5"/>
                    <a:gd name="T9" fmla="*/ 2 h 5"/>
                    <a:gd name="T10" fmla="*/ 3 w 5"/>
                    <a:gd name="T11" fmla="*/ 1 h 5"/>
                    <a:gd name="T12" fmla="*/ 3 w 5"/>
                    <a:gd name="T13" fmla="*/ 0 h 5"/>
                    <a:gd name="T14" fmla="*/ 2 w 5"/>
                    <a:gd name="T15" fmla="*/ 0 h 5"/>
                    <a:gd name="T16" fmla="*/ 1 w 5"/>
                    <a:gd name="T17" fmla="*/ 1 h 5"/>
                    <a:gd name="T18" fmla="*/ 0 w 5"/>
                    <a:gd name="T19" fmla="*/ 2 h 5"/>
                    <a:gd name="T20" fmla="*/ 1 w 5"/>
                    <a:gd name="T21" fmla="*/ 4 h 5"/>
                    <a:gd name="T22" fmla="*/ 3 w 5"/>
                    <a:gd name="T23" fmla="*/ 5 h 5"/>
                    <a:gd name="T24" fmla="*/ 4 w 5"/>
                    <a:gd name="T25" fmla="*/ 5 h 5"/>
                    <a:gd name="T26" fmla="*/ 5 w 5"/>
                    <a:gd name="T27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5">
                      <a:moveTo>
                        <a:pt x="5" y="4"/>
                      </a:move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3"/>
                        <a:pt x="3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ubicBezTo>
                        <a:pt x="2" y="4"/>
                        <a:pt x="2" y="4"/>
                        <a:pt x="3" y="5"/>
                      </a:cubicBezTo>
                      <a:cubicBezTo>
                        <a:pt x="3" y="5"/>
                        <a:pt x="3" y="5"/>
                        <a:pt x="4" y="5"/>
                      </a:cubicBezTo>
                      <a:cubicBezTo>
                        <a:pt x="4" y="5"/>
                        <a:pt x="5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Freeform 1584"/>
                <p:cNvSpPr>
                  <a:spLocks/>
                </p:cNvSpPr>
                <p:nvPr userDrawn="1"/>
              </p:nvSpPr>
              <p:spPr bwMode="auto">
                <a:xfrm>
                  <a:off x="6224" y="2918"/>
                  <a:ext cx="11" cy="12"/>
                </a:xfrm>
                <a:custGeom>
                  <a:avLst/>
                  <a:gdLst>
                    <a:gd name="T0" fmla="*/ 3 w 4"/>
                    <a:gd name="T1" fmla="*/ 0 h 4"/>
                    <a:gd name="T2" fmla="*/ 2 w 4"/>
                    <a:gd name="T3" fmla="*/ 0 h 4"/>
                    <a:gd name="T4" fmla="*/ 1 w 4"/>
                    <a:gd name="T5" fmla="*/ 0 h 4"/>
                    <a:gd name="T6" fmla="*/ 0 w 4"/>
                    <a:gd name="T7" fmla="*/ 1 h 4"/>
                    <a:gd name="T8" fmla="*/ 1 w 4"/>
                    <a:gd name="T9" fmla="*/ 3 h 4"/>
                    <a:gd name="T10" fmla="*/ 2 w 4"/>
                    <a:gd name="T11" fmla="*/ 3 h 4"/>
                    <a:gd name="T12" fmla="*/ 3 w 4"/>
                    <a:gd name="T13" fmla="*/ 3 h 4"/>
                    <a:gd name="T14" fmla="*/ 3 w 4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4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4"/>
                        <a:pt x="3" y="3"/>
                        <a:pt x="3" y="3"/>
                      </a:cubicBezTo>
                      <a:cubicBezTo>
                        <a:pt x="3" y="2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Freeform 1585"/>
                <p:cNvSpPr>
                  <a:spLocks/>
                </p:cNvSpPr>
                <p:nvPr userDrawn="1"/>
              </p:nvSpPr>
              <p:spPr bwMode="auto">
                <a:xfrm>
                  <a:off x="6175" y="2916"/>
                  <a:ext cx="6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1 h 2"/>
                    <a:gd name="T6" fmla="*/ 1 w 2"/>
                    <a:gd name="T7" fmla="*/ 1 h 2"/>
                    <a:gd name="T8" fmla="*/ 1 w 2"/>
                    <a:gd name="T9" fmla="*/ 0 h 2"/>
                    <a:gd name="T10" fmla="*/ 0 w 2"/>
                    <a:gd name="T11" fmla="*/ 0 h 2"/>
                    <a:gd name="T12" fmla="*/ 0 w 2"/>
                    <a:gd name="T13" fmla="*/ 1 h 2"/>
                    <a:gd name="T14" fmla="*/ 1 w 2"/>
                    <a:gd name="T15" fmla="*/ 2 h 2"/>
                    <a:gd name="T16" fmla="*/ 1 w 2"/>
                    <a:gd name="T17" fmla="*/ 2 h 2"/>
                    <a:gd name="T18" fmla="*/ 2 w 2"/>
                    <a:gd name="T1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Freeform 1586"/>
                <p:cNvSpPr>
                  <a:spLocks/>
                </p:cNvSpPr>
                <p:nvPr userDrawn="1"/>
              </p:nvSpPr>
              <p:spPr bwMode="auto">
                <a:xfrm>
                  <a:off x="6205" y="2927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6" name="Freeform 1587"/>
                <p:cNvSpPr>
                  <a:spLocks/>
                </p:cNvSpPr>
                <p:nvPr userDrawn="1"/>
              </p:nvSpPr>
              <p:spPr bwMode="auto">
                <a:xfrm>
                  <a:off x="5886" y="2927"/>
                  <a:ext cx="5" cy="3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1 w 2"/>
                    <a:gd name="T7" fmla="*/ 0 h 1"/>
                    <a:gd name="T8" fmla="*/ 2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7" name="Freeform 1588"/>
                <p:cNvSpPr>
                  <a:spLocks/>
                </p:cNvSpPr>
                <p:nvPr userDrawn="1"/>
              </p:nvSpPr>
              <p:spPr bwMode="auto">
                <a:xfrm>
                  <a:off x="5810" y="2921"/>
                  <a:ext cx="11" cy="11"/>
                </a:xfrm>
                <a:custGeom>
                  <a:avLst/>
                  <a:gdLst>
                    <a:gd name="T0" fmla="*/ 1 w 4"/>
                    <a:gd name="T1" fmla="*/ 0 h 4"/>
                    <a:gd name="T2" fmla="*/ 0 w 4"/>
                    <a:gd name="T3" fmla="*/ 0 h 4"/>
                    <a:gd name="T4" fmla="*/ 0 w 4"/>
                    <a:gd name="T5" fmla="*/ 0 h 4"/>
                    <a:gd name="T6" fmla="*/ 0 w 4"/>
                    <a:gd name="T7" fmla="*/ 1 h 4"/>
                    <a:gd name="T8" fmla="*/ 1 w 4"/>
                    <a:gd name="T9" fmla="*/ 2 h 4"/>
                    <a:gd name="T10" fmla="*/ 2 w 4"/>
                    <a:gd name="T11" fmla="*/ 3 h 4"/>
                    <a:gd name="T12" fmla="*/ 4 w 4"/>
                    <a:gd name="T13" fmla="*/ 3 h 4"/>
                    <a:gd name="T14" fmla="*/ 4 w 4"/>
                    <a:gd name="T15" fmla="*/ 2 h 4"/>
                    <a:gd name="T16" fmla="*/ 2 w 4"/>
                    <a:gd name="T17" fmla="*/ 1 h 4"/>
                    <a:gd name="T18" fmla="*/ 1 w 4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4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3" y="4"/>
                        <a:pt x="4" y="3"/>
                      </a:cubicBezTo>
                      <a:cubicBezTo>
                        <a:pt x="4" y="3"/>
                        <a:pt x="4" y="2"/>
                        <a:pt x="4" y="2"/>
                      </a:cubicBezTo>
                      <a:cubicBezTo>
                        <a:pt x="4" y="1"/>
                        <a:pt x="3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7" name="Freeform 1589"/>
                <p:cNvSpPr>
                  <a:spLocks/>
                </p:cNvSpPr>
                <p:nvPr userDrawn="1"/>
              </p:nvSpPr>
              <p:spPr bwMode="auto">
                <a:xfrm>
                  <a:off x="6238" y="2921"/>
                  <a:ext cx="5" cy="6"/>
                </a:xfrm>
                <a:custGeom>
                  <a:avLst/>
                  <a:gdLst>
                    <a:gd name="T0" fmla="*/ 2 w 2"/>
                    <a:gd name="T1" fmla="*/ 0 h 2"/>
                    <a:gd name="T2" fmla="*/ 1 w 2"/>
                    <a:gd name="T3" fmla="*/ 0 h 2"/>
                    <a:gd name="T4" fmla="*/ 1 w 2"/>
                    <a:gd name="T5" fmla="*/ 2 h 2"/>
                    <a:gd name="T6" fmla="*/ 2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2"/>
                      </a:cubicBezTo>
                      <a:cubicBezTo>
                        <a:pt x="1" y="2"/>
                        <a:pt x="2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8" name="Freeform 1590"/>
                <p:cNvSpPr>
                  <a:spLocks/>
                </p:cNvSpPr>
                <p:nvPr userDrawn="1"/>
              </p:nvSpPr>
              <p:spPr bwMode="auto">
                <a:xfrm>
                  <a:off x="5225" y="2935"/>
                  <a:ext cx="19" cy="17"/>
                </a:xfrm>
                <a:custGeom>
                  <a:avLst/>
                  <a:gdLst>
                    <a:gd name="T0" fmla="*/ 4 w 7"/>
                    <a:gd name="T1" fmla="*/ 3 h 6"/>
                    <a:gd name="T2" fmla="*/ 2 w 7"/>
                    <a:gd name="T3" fmla="*/ 0 h 6"/>
                    <a:gd name="T4" fmla="*/ 1 w 7"/>
                    <a:gd name="T5" fmla="*/ 1 h 6"/>
                    <a:gd name="T6" fmla="*/ 3 w 7"/>
                    <a:gd name="T7" fmla="*/ 4 h 6"/>
                    <a:gd name="T8" fmla="*/ 4 w 7"/>
                    <a:gd name="T9" fmla="*/ 5 h 6"/>
                    <a:gd name="T10" fmla="*/ 7 w 7"/>
                    <a:gd name="T11" fmla="*/ 5 h 6"/>
                    <a:gd name="T12" fmla="*/ 7 w 7"/>
                    <a:gd name="T13" fmla="*/ 4 h 6"/>
                    <a:gd name="T14" fmla="*/ 4 w 7"/>
                    <a:gd name="T15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6">
                      <a:moveTo>
                        <a:pt x="4" y="3"/>
                      </a:moveTo>
                      <a:cubicBezTo>
                        <a:pt x="3" y="3"/>
                        <a:pt x="4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3" y="3"/>
                        <a:pt x="3" y="4"/>
                      </a:cubicBezTo>
                      <a:cubicBezTo>
                        <a:pt x="4" y="5"/>
                        <a:pt x="3" y="5"/>
                        <a:pt x="4" y="5"/>
                      </a:cubicBezTo>
                      <a:cubicBezTo>
                        <a:pt x="5" y="6"/>
                        <a:pt x="7" y="6"/>
                        <a:pt x="7" y="5"/>
                      </a:cubicBezTo>
                      <a:cubicBezTo>
                        <a:pt x="7" y="5"/>
                        <a:pt x="7" y="4"/>
                        <a:pt x="7" y="4"/>
                      </a:cubicBezTo>
                      <a:cubicBezTo>
                        <a:pt x="6" y="3"/>
                        <a:pt x="5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9" name="Freeform 1591"/>
                <p:cNvSpPr>
                  <a:spLocks/>
                </p:cNvSpPr>
                <p:nvPr userDrawn="1"/>
              </p:nvSpPr>
              <p:spPr bwMode="auto">
                <a:xfrm>
                  <a:off x="5380" y="2927"/>
                  <a:ext cx="16" cy="14"/>
                </a:xfrm>
                <a:custGeom>
                  <a:avLst/>
                  <a:gdLst>
                    <a:gd name="T0" fmla="*/ 3 w 6"/>
                    <a:gd name="T1" fmla="*/ 5 h 5"/>
                    <a:gd name="T2" fmla="*/ 5 w 6"/>
                    <a:gd name="T3" fmla="*/ 4 h 5"/>
                    <a:gd name="T4" fmla="*/ 6 w 6"/>
                    <a:gd name="T5" fmla="*/ 3 h 5"/>
                    <a:gd name="T6" fmla="*/ 6 w 6"/>
                    <a:gd name="T7" fmla="*/ 3 h 5"/>
                    <a:gd name="T8" fmla="*/ 5 w 6"/>
                    <a:gd name="T9" fmla="*/ 2 h 5"/>
                    <a:gd name="T10" fmla="*/ 3 w 6"/>
                    <a:gd name="T11" fmla="*/ 1 h 5"/>
                    <a:gd name="T12" fmla="*/ 1 w 6"/>
                    <a:gd name="T13" fmla="*/ 0 h 5"/>
                    <a:gd name="T14" fmla="*/ 1 w 6"/>
                    <a:gd name="T15" fmla="*/ 0 h 5"/>
                    <a:gd name="T16" fmla="*/ 0 w 6"/>
                    <a:gd name="T17" fmla="*/ 0 h 5"/>
                    <a:gd name="T18" fmla="*/ 1 w 6"/>
                    <a:gd name="T19" fmla="*/ 2 h 5"/>
                    <a:gd name="T20" fmla="*/ 1 w 6"/>
                    <a:gd name="T21" fmla="*/ 3 h 5"/>
                    <a:gd name="T22" fmla="*/ 3 w 6"/>
                    <a:gd name="T2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5">
                      <a:moveTo>
                        <a:pt x="3" y="5"/>
                      </a:moveTo>
                      <a:cubicBezTo>
                        <a:pt x="4" y="5"/>
                        <a:pt x="5" y="4"/>
                        <a:pt x="5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6" y="2"/>
                        <a:pt x="5" y="2"/>
                      </a:cubicBezTo>
                      <a:cubicBezTo>
                        <a:pt x="5" y="1"/>
                        <a:pt x="4" y="2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2" y="4"/>
                        <a:pt x="2" y="4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0" name="Freeform 1592"/>
                <p:cNvSpPr>
                  <a:spLocks/>
                </p:cNvSpPr>
                <p:nvPr userDrawn="1"/>
              </p:nvSpPr>
              <p:spPr bwMode="auto">
                <a:xfrm>
                  <a:off x="5201" y="2935"/>
                  <a:ext cx="19" cy="19"/>
                </a:xfrm>
                <a:custGeom>
                  <a:avLst/>
                  <a:gdLst>
                    <a:gd name="T0" fmla="*/ 5 w 7"/>
                    <a:gd name="T1" fmla="*/ 0 h 7"/>
                    <a:gd name="T2" fmla="*/ 5 w 7"/>
                    <a:gd name="T3" fmla="*/ 0 h 7"/>
                    <a:gd name="T4" fmla="*/ 4 w 7"/>
                    <a:gd name="T5" fmla="*/ 4 h 7"/>
                    <a:gd name="T6" fmla="*/ 4 w 7"/>
                    <a:gd name="T7" fmla="*/ 4 h 7"/>
                    <a:gd name="T8" fmla="*/ 2 w 7"/>
                    <a:gd name="T9" fmla="*/ 3 h 7"/>
                    <a:gd name="T10" fmla="*/ 1 w 7"/>
                    <a:gd name="T11" fmla="*/ 4 h 7"/>
                    <a:gd name="T12" fmla="*/ 0 w 7"/>
                    <a:gd name="T13" fmla="*/ 5 h 7"/>
                    <a:gd name="T14" fmla="*/ 0 w 7"/>
                    <a:gd name="T15" fmla="*/ 6 h 7"/>
                    <a:gd name="T16" fmla="*/ 4 w 7"/>
                    <a:gd name="T17" fmla="*/ 6 h 7"/>
                    <a:gd name="T18" fmla="*/ 4 w 7"/>
                    <a:gd name="T19" fmla="*/ 5 h 7"/>
                    <a:gd name="T20" fmla="*/ 5 w 7"/>
                    <a:gd name="T21" fmla="*/ 5 h 7"/>
                    <a:gd name="T22" fmla="*/ 6 w 7"/>
                    <a:gd name="T23" fmla="*/ 4 h 7"/>
                    <a:gd name="T24" fmla="*/ 6 w 7"/>
                    <a:gd name="T25" fmla="*/ 3 h 7"/>
                    <a:gd name="T26" fmla="*/ 6 w 7"/>
                    <a:gd name="T27" fmla="*/ 1 h 7"/>
                    <a:gd name="T28" fmla="*/ 6 w 7"/>
                    <a:gd name="T29" fmla="*/ 0 h 7"/>
                    <a:gd name="T30" fmla="*/ 5 w 7"/>
                    <a:gd name="T31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" h="7"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1"/>
                        <a:pt x="6" y="3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4"/>
                        <a:pt x="3" y="3"/>
                        <a:pt x="2" y="3"/>
                      </a:cubicBezTo>
                      <a:cubicBezTo>
                        <a:pt x="1" y="3"/>
                        <a:pt x="1" y="3"/>
                        <a:pt x="1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1" y="7"/>
                        <a:pt x="3" y="7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3"/>
                      </a:cubicBezTo>
                      <a:cubicBezTo>
                        <a:pt x="7" y="2"/>
                        <a:pt x="7" y="2"/>
                        <a:pt x="6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1" name="Freeform 1593"/>
                <p:cNvSpPr>
                  <a:spLocks/>
                </p:cNvSpPr>
                <p:nvPr userDrawn="1"/>
              </p:nvSpPr>
              <p:spPr bwMode="auto">
                <a:xfrm>
                  <a:off x="6286" y="2921"/>
                  <a:ext cx="3" cy="6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1 h 2"/>
                    <a:gd name="T4" fmla="*/ 0 w 1"/>
                    <a:gd name="T5" fmla="*/ 1 h 2"/>
                    <a:gd name="T6" fmla="*/ 1 w 1"/>
                    <a:gd name="T7" fmla="*/ 1 h 2"/>
                    <a:gd name="T8" fmla="*/ 1 w 1"/>
                    <a:gd name="T9" fmla="*/ 0 h 2"/>
                    <a:gd name="T10" fmla="*/ 0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2" name="Freeform 1594"/>
                <p:cNvSpPr>
                  <a:spLocks/>
                </p:cNvSpPr>
                <p:nvPr userDrawn="1"/>
              </p:nvSpPr>
              <p:spPr bwMode="auto">
                <a:xfrm>
                  <a:off x="6257" y="2921"/>
                  <a:ext cx="2" cy="6"/>
                </a:xfrm>
                <a:custGeom>
                  <a:avLst/>
                  <a:gdLst>
                    <a:gd name="T0" fmla="*/ 0 w 1"/>
                    <a:gd name="T1" fmla="*/ 1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1 h 2"/>
                    <a:gd name="T8" fmla="*/ 1 w 1"/>
                    <a:gd name="T9" fmla="*/ 0 h 2"/>
                    <a:gd name="T10" fmla="*/ 0 w 1"/>
                    <a:gd name="T11" fmla="*/ 0 h 2"/>
                    <a:gd name="T12" fmla="*/ 0 w 1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3" name="Freeform 1595"/>
                <p:cNvSpPr>
                  <a:spLocks/>
                </p:cNvSpPr>
                <p:nvPr userDrawn="1"/>
              </p:nvSpPr>
              <p:spPr bwMode="auto">
                <a:xfrm>
                  <a:off x="6584" y="2907"/>
                  <a:ext cx="8" cy="6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  <a:gd name="T10" fmla="*/ 1 w 3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4" name="Freeform 1596"/>
                <p:cNvSpPr>
                  <a:spLocks/>
                </p:cNvSpPr>
                <p:nvPr userDrawn="1"/>
              </p:nvSpPr>
              <p:spPr bwMode="auto">
                <a:xfrm>
                  <a:off x="5529" y="2938"/>
                  <a:ext cx="8" cy="5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1 w 3"/>
                    <a:gd name="T5" fmla="*/ 2 h 2"/>
                    <a:gd name="T6" fmla="*/ 3 w 3"/>
                    <a:gd name="T7" fmla="*/ 2 h 2"/>
                    <a:gd name="T8" fmla="*/ 2 w 3"/>
                    <a:gd name="T9" fmla="*/ 0 h 2"/>
                    <a:gd name="T10" fmla="*/ 1 w 3"/>
                    <a:gd name="T11" fmla="*/ 0 h 2"/>
                    <a:gd name="T12" fmla="*/ 0 w 3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5" name="Freeform 1597"/>
                <p:cNvSpPr>
                  <a:spLocks/>
                </p:cNvSpPr>
                <p:nvPr userDrawn="1"/>
              </p:nvSpPr>
              <p:spPr bwMode="auto">
                <a:xfrm>
                  <a:off x="5637" y="2930"/>
                  <a:ext cx="13" cy="16"/>
                </a:xfrm>
                <a:custGeom>
                  <a:avLst/>
                  <a:gdLst>
                    <a:gd name="T0" fmla="*/ 2 w 5"/>
                    <a:gd name="T1" fmla="*/ 6 h 6"/>
                    <a:gd name="T2" fmla="*/ 3 w 5"/>
                    <a:gd name="T3" fmla="*/ 5 h 6"/>
                    <a:gd name="T4" fmla="*/ 4 w 5"/>
                    <a:gd name="T5" fmla="*/ 4 h 6"/>
                    <a:gd name="T6" fmla="*/ 4 w 5"/>
                    <a:gd name="T7" fmla="*/ 2 h 6"/>
                    <a:gd name="T8" fmla="*/ 4 w 5"/>
                    <a:gd name="T9" fmla="*/ 1 h 6"/>
                    <a:gd name="T10" fmla="*/ 4 w 5"/>
                    <a:gd name="T11" fmla="*/ 0 h 6"/>
                    <a:gd name="T12" fmla="*/ 3 w 5"/>
                    <a:gd name="T13" fmla="*/ 0 h 6"/>
                    <a:gd name="T14" fmla="*/ 1 w 5"/>
                    <a:gd name="T15" fmla="*/ 2 h 6"/>
                    <a:gd name="T16" fmla="*/ 1 w 5"/>
                    <a:gd name="T17" fmla="*/ 5 h 6"/>
                    <a:gd name="T18" fmla="*/ 2 w 5"/>
                    <a:gd name="T1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6">
                      <a:moveTo>
                        <a:pt x="2" y="6"/>
                      </a:moveTo>
                      <a:cubicBezTo>
                        <a:pt x="2" y="6"/>
                        <a:pt x="3" y="5"/>
                        <a:pt x="3" y="5"/>
                      </a:cubicBezTo>
                      <a:cubicBezTo>
                        <a:pt x="3" y="5"/>
                        <a:pt x="4" y="5"/>
                        <a:pt x="4" y="4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4" y="2"/>
                        <a:pt x="5" y="1"/>
                        <a:pt x="4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1" y="5"/>
                      </a:cubicBezTo>
                      <a:cubicBezTo>
                        <a:pt x="1" y="5"/>
                        <a:pt x="1" y="6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0" name="Freeform 1598"/>
                <p:cNvSpPr>
                  <a:spLocks/>
                </p:cNvSpPr>
                <p:nvPr userDrawn="1"/>
              </p:nvSpPr>
              <p:spPr bwMode="auto">
                <a:xfrm>
                  <a:off x="5826" y="2938"/>
                  <a:ext cx="8" cy="8"/>
                </a:xfrm>
                <a:custGeom>
                  <a:avLst/>
                  <a:gdLst>
                    <a:gd name="T0" fmla="*/ 0 w 3"/>
                    <a:gd name="T1" fmla="*/ 1 h 3"/>
                    <a:gd name="T2" fmla="*/ 0 w 3"/>
                    <a:gd name="T3" fmla="*/ 2 h 3"/>
                    <a:gd name="T4" fmla="*/ 1 w 3"/>
                    <a:gd name="T5" fmla="*/ 3 h 3"/>
                    <a:gd name="T6" fmla="*/ 1 w 3"/>
                    <a:gd name="T7" fmla="*/ 3 h 3"/>
                    <a:gd name="T8" fmla="*/ 3 w 3"/>
                    <a:gd name="T9" fmla="*/ 2 h 3"/>
                    <a:gd name="T10" fmla="*/ 3 w 3"/>
                    <a:gd name="T11" fmla="*/ 1 h 3"/>
                    <a:gd name="T12" fmla="*/ 1 w 3"/>
                    <a:gd name="T13" fmla="*/ 0 h 3"/>
                    <a:gd name="T14" fmla="*/ 0 w 3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1" name="Freeform 1599"/>
                <p:cNvSpPr>
                  <a:spLocks/>
                </p:cNvSpPr>
                <p:nvPr userDrawn="1"/>
              </p:nvSpPr>
              <p:spPr bwMode="auto">
                <a:xfrm>
                  <a:off x="5618" y="2932"/>
                  <a:ext cx="16" cy="11"/>
                </a:xfrm>
                <a:custGeom>
                  <a:avLst/>
                  <a:gdLst>
                    <a:gd name="T0" fmla="*/ 2 w 6"/>
                    <a:gd name="T1" fmla="*/ 1 h 4"/>
                    <a:gd name="T2" fmla="*/ 1 w 6"/>
                    <a:gd name="T3" fmla="*/ 1 h 4"/>
                    <a:gd name="T4" fmla="*/ 1 w 6"/>
                    <a:gd name="T5" fmla="*/ 1 h 4"/>
                    <a:gd name="T6" fmla="*/ 2 w 6"/>
                    <a:gd name="T7" fmla="*/ 4 h 4"/>
                    <a:gd name="T8" fmla="*/ 4 w 6"/>
                    <a:gd name="T9" fmla="*/ 3 h 4"/>
                    <a:gd name="T10" fmla="*/ 5 w 6"/>
                    <a:gd name="T11" fmla="*/ 3 h 4"/>
                    <a:gd name="T12" fmla="*/ 6 w 6"/>
                    <a:gd name="T13" fmla="*/ 2 h 4"/>
                    <a:gd name="T14" fmla="*/ 6 w 6"/>
                    <a:gd name="T15" fmla="*/ 1 h 4"/>
                    <a:gd name="T16" fmla="*/ 5 w 6"/>
                    <a:gd name="T17" fmla="*/ 1 h 4"/>
                    <a:gd name="T18" fmla="*/ 4 w 6"/>
                    <a:gd name="T19" fmla="*/ 1 h 4"/>
                    <a:gd name="T20" fmla="*/ 2 w 6"/>
                    <a:gd name="T21" fmla="*/ 2 h 4"/>
                    <a:gd name="T22" fmla="*/ 2 w 6"/>
                    <a:gd name="T2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1" y="4"/>
                        <a:pt x="2" y="4"/>
                      </a:cubicBezTo>
                      <a:cubicBezTo>
                        <a:pt x="3" y="4"/>
                        <a:pt x="3" y="3"/>
                        <a:pt x="4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0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3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2" name="Freeform 1600"/>
                <p:cNvSpPr>
                  <a:spLocks/>
                </p:cNvSpPr>
                <p:nvPr userDrawn="1"/>
              </p:nvSpPr>
              <p:spPr bwMode="auto">
                <a:xfrm>
                  <a:off x="5748" y="2930"/>
                  <a:ext cx="13" cy="16"/>
                </a:xfrm>
                <a:custGeom>
                  <a:avLst/>
                  <a:gdLst>
                    <a:gd name="T0" fmla="*/ 3 w 5"/>
                    <a:gd name="T1" fmla="*/ 3 h 6"/>
                    <a:gd name="T2" fmla="*/ 4 w 5"/>
                    <a:gd name="T3" fmla="*/ 1 h 6"/>
                    <a:gd name="T4" fmla="*/ 4 w 5"/>
                    <a:gd name="T5" fmla="*/ 0 h 6"/>
                    <a:gd name="T6" fmla="*/ 3 w 5"/>
                    <a:gd name="T7" fmla="*/ 0 h 6"/>
                    <a:gd name="T8" fmla="*/ 2 w 5"/>
                    <a:gd name="T9" fmla="*/ 1 h 6"/>
                    <a:gd name="T10" fmla="*/ 1 w 5"/>
                    <a:gd name="T11" fmla="*/ 2 h 6"/>
                    <a:gd name="T12" fmla="*/ 0 w 5"/>
                    <a:gd name="T13" fmla="*/ 3 h 6"/>
                    <a:gd name="T14" fmla="*/ 0 w 5"/>
                    <a:gd name="T15" fmla="*/ 5 h 6"/>
                    <a:gd name="T16" fmla="*/ 2 w 5"/>
                    <a:gd name="T17" fmla="*/ 5 h 6"/>
                    <a:gd name="T18" fmla="*/ 3 w 5"/>
                    <a:gd name="T19" fmla="*/ 6 h 6"/>
                    <a:gd name="T20" fmla="*/ 4 w 5"/>
                    <a:gd name="T21" fmla="*/ 5 h 6"/>
                    <a:gd name="T22" fmla="*/ 5 w 5"/>
                    <a:gd name="T23" fmla="*/ 5 h 6"/>
                    <a:gd name="T24" fmla="*/ 5 w 5"/>
                    <a:gd name="T25" fmla="*/ 4 h 6"/>
                    <a:gd name="T26" fmla="*/ 4 w 5"/>
                    <a:gd name="T27" fmla="*/ 5 h 6"/>
                    <a:gd name="T28" fmla="*/ 3 w 5"/>
                    <a:gd name="T29" fmla="*/ 5 h 6"/>
                    <a:gd name="T30" fmla="*/ 3 w 5"/>
                    <a:gd name="T3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" h="6">
                      <a:moveTo>
                        <a:pt x="3" y="3"/>
                      </a:moveTo>
                      <a:cubicBezTo>
                        <a:pt x="3" y="2"/>
                        <a:pt x="4" y="2"/>
                        <a:pt x="4" y="1"/>
                      </a:cubicBezTo>
                      <a:cubicBezTo>
                        <a:pt x="4" y="1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1"/>
                        <a:pt x="2" y="1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0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3" y="5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3"/>
                        <a:pt x="5" y="5"/>
                        <a:pt x="4" y="5"/>
                      </a:cubicBezTo>
                      <a:cubicBezTo>
                        <a:pt x="4" y="5"/>
                        <a:pt x="3" y="5"/>
                        <a:pt x="3" y="5"/>
                      </a:cubicBezTo>
                      <a:cubicBezTo>
                        <a:pt x="2" y="4"/>
                        <a:pt x="2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3" name="Freeform 1601"/>
                <p:cNvSpPr>
                  <a:spLocks/>
                </p:cNvSpPr>
                <p:nvPr userDrawn="1"/>
              </p:nvSpPr>
              <p:spPr bwMode="auto">
                <a:xfrm>
                  <a:off x="5791" y="2932"/>
                  <a:ext cx="22" cy="14"/>
                </a:xfrm>
                <a:custGeom>
                  <a:avLst/>
                  <a:gdLst>
                    <a:gd name="T0" fmla="*/ 7 w 8"/>
                    <a:gd name="T1" fmla="*/ 2 h 5"/>
                    <a:gd name="T2" fmla="*/ 8 w 8"/>
                    <a:gd name="T3" fmla="*/ 1 h 5"/>
                    <a:gd name="T4" fmla="*/ 8 w 8"/>
                    <a:gd name="T5" fmla="*/ 0 h 5"/>
                    <a:gd name="T6" fmla="*/ 7 w 8"/>
                    <a:gd name="T7" fmla="*/ 0 h 5"/>
                    <a:gd name="T8" fmla="*/ 6 w 8"/>
                    <a:gd name="T9" fmla="*/ 0 h 5"/>
                    <a:gd name="T10" fmla="*/ 5 w 8"/>
                    <a:gd name="T11" fmla="*/ 2 h 5"/>
                    <a:gd name="T12" fmla="*/ 3 w 8"/>
                    <a:gd name="T13" fmla="*/ 2 h 5"/>
                    <a:gd name="T14" fmla="*/ 1 w 8"/>
                    <a:gd name="T15" fmla="*/ 0 h 5"/>
                    <a:gd name="T16" fmla="*/ 0 w 8"/>
                    <a:gd name="T17" fmla="*/ 1 h 5"/>
                    <a:gd name="T18" fmla="*/ 1 w 8"/>
                    <a:gd name="T19" fmla="*/ 3 h 5"/>
                    <a:gd name="T20" fmla="*/ 3 w 8"/>
                    <a:gd name="T21" fmla="*/ 5 h 5"/>
                    <a:gd name="T22" fmla="*/ 4 w 8"/>
                    <a:gd name="T23" fmla="*/ 4 h 5"/>
                    <a:gd name="T24" fmla="*/ 5 w 8"/>
                    <a:gd name="T25" fmla="*/ 4 h 5"/>
                    <a:gd name="T26" fmla="*/ 5 w 8"/>
                    <a:gd name="T27" fmla="*/ 2 h 5"/>
                    <a:gd name="T28" fmla="*/ 7 w 8"/>
                    <a:gd name="T2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" h="5">
                      <a:moveTo>
                        <a:pt x="7" y="2"/>
                      </a:moveTo>
                      <a:cubicBezTo>
                        <a:pt x="8" y="2"/>
                        <a:pt x="8" y="2"/>
                        <a:pt x="8" y="1"/>
                      </a:cubicBez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1"/>
                        <a:pt x="6" y="1"/>
                        <a:pt x="5" y="2"/>
                      </a:cubicBezTo>
                      <a:cubicBezTo>
                        <a:pt x="4" y="2"/>
                        <a:pt x="4" y="2"/>
                        <a:pt x="3" y="2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3" y="5"/>
                        <a:pt x="4" y="4"/>
                        <a:pt x="4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6" y="3"/>
                        <a:pt x="5" y="3"/>
                        <a:pt x="5" y="2"/>
                      </a:cubicBezTo>
                      <a:cubicBezTo>
                        <a:pt x="6" y="2"/>
                        <a:pt x="7" y="2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4" name="Freeform 1602"/>
                <p:cNvSpPr>
                  <a:spLocks/>
                </p:cNvSpPr>
                <p:nvPr userDrawn="1"/>
              </p:nvSpPr>
              <p:spPr bwMode="auto">
                <a:xfrm>
                  <a:off x="5899" y="2921"/>
                  <a:ext cx="14" cy="14"/>
                </a:xfrm>
                <a:custGeom>
                  <a:avLst/>
                  <a:gdLst>
                    <a:gd name="T0" fmla="*/ 5 w 5"/>
                    <a:gd name="T1" fmla="*/ 1 h 5"/>
                    <a:gd name="T2" fmla="*/ 5 w 5"/>
                    <a:gd name="T3" fmla="*/ 0 h 5"/>
                    <a:gd name="T4" fmla="*/ 4 w 5"/>
                    <a:gd name="T5" fmla="*/ 0 h 5"/>
                    <a:gd name="T6" fmla="*/ 4 w 5"/>
                    <a:gd name="T7" fmla="*/ 0 h 5"/>
                    <a:gd name="T8" fmla="*/ 3 w 5"/>
                    <a:gd name="T9" fmla="*/ 1 h 5"/>
                    <a:gd name="T10" fmla="*/ 1 w 5"/>
                    <a:gd name="T11" fmla="*/ 1 h 5"/>
                    <a:gd name="T12" fmla="*/ 0 w 5"/>
                    <a:gd name="T13" fmla="*/ 2 h 5"/>
                    <a:gd name="T14" fmla="*/ 1 w 5"/>
                    <a:gd name="T15" fmla="*/ 5 h 5"/>
                    <a:gd name="T16" fmla="*/ 3 w 5"/>
                    <a:gd name="T17" fmla="*/ 4 h 5"/>
                    <a:gd name="T18" fmla="*/ 4 w 5"/>
                    <a:gd name="T19" fmla="*/ 2 h 5"/>
                    <a:gd name="T20" fmla="*/ 5 w 5"/>
                    <a:gd name="T21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5" y="1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2"/>
                        <a:pt x="2" y="1"/>
                        <a:pt x="1" y="1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5"/>
                        <a:pt x="2" y="4"/>
                        <a:pt x="3" y="4"/>
                      </a:cubicBezTo>
                      <a:cubicBezTo>
                        <a:pt x="3" y="3"/>
                        <a:pt x="3" y="3"/>
                        <a:pt x="4" y="2"/>
                      </a:cubicBezTo>
                      <a:cubicBezTo>
                        <a:pt x="4" y="2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5" name="Freeform 1603"/>
                <p:cNvSpPr>
                  <a:spLocks/>
                </p:cNvSpPr>
                <p:nvPr userDrawn="1"/>
              </p:nvSpPr>
              <p:spPr bwMode="auto">
                <a:xfrm>
                  <a:off x="5469" y="2938"/>
                  <a:ext cx="5" cy="8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3 h 3"/>
                    <a:gd name="T4" fmla="*/ 2 w 2"/>
                    <a:gd name="T5" fmla="*/ 2 h 3"/>
                    <a:gd name="T6" fmla="*/ 2 w 2"/>
                    <a:gd name="T7" fmla="*/ 1 h 3"/>
                    <a:gd name="T8" fmla="*/ 2 w 2"/>
                    <a:gd name="T9" fmla="*/ 1 h 3"/>
                    <a:gd name="T10" fmla="*/ 1 w 2"/>
                    <a:gd name="T11" fmla="*/ 1 h 3"/>
                    <a:gd name="T12" fmla="*/ 1 w 2"/>
                    <a:gd name="T13" fmla="*/ 1 h 3"/>
                    <a:gd name="T14" fmla="*/ 1 w 2"/>
                    <a:gd name="T1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6" name="Freeform 1604"/>
                <p:cNvSpPr>
                  <a:spLocks/>
                </p:cNvSpPr>
                <p:nvPr userDrawn="1"/>
              </p:nvSpPr>
              <p:spPr bwMode="auto">
                <a:xfrm>
                  <a:off x="5472" y="2927"/>
                  <a:ext cx="19" cy="16"/>
                </a:xfrm>
                <a:custGeom>
                  <a:avLst/>
                  <a:gdLst>
                    <a:gd name="T0" fmla="*/ 7 w 7"/>
                    <a:gd name="T1" fmla="*/ 4 h 6"/>
                    <a:gd name="T2" fmla="*/ 7 w 7"/>
                    <a:gd name="T3" fmla="*/ 3 h 6"/>
                    <a:gd name="T4" fmla="*/ 5 w 7"/>
                    <a:gd name="T5" fmla="*/ 3 h 6"/>
                    <a:gd name="T6" fmla="*/ 3 w 7"/>
                    <a:gd name="T7" fmla="*/ 3 h 6"/>
                    <a:gd name="T8" fmla="*/ 3 w 7"/>
                    <a:gd name="T9" fmla="*/ 2 h 6"/>
                    <a:gd name="T10" fmla="*/ 1 w 7"/>
                    <a:gd name="T11" fmla="*/ 0 h 6"/>
                    <a:gd name="T12" fmla="*/ 0 w 7"/>
                    <a:gd name="T13" fmla="*/ 0 h 6"/>
                    <a:gd name="T14" fmla="*/ 0 w 7"/>
                    <a:gd name="T15" fmla="*/ 1 h 6"/>
                    <a:gd name="T16" fmla="*/ 0 w 7"/>
                    <a:gd name="T17" fmla="*/ 1 h 6"/>
                    <a:gd name="T18" fmla="*/ 1 w 7"/>
                    <a:gd name="T19" fmla="*/ 3 h 6"/>
                    <a:gd name="T20" fmla="*/ 3 w 7"/>
                    <a:gd name="T21" fmla="*/ 4 h 6"/>
                    <a:gd name="T22" fmla="*/ 3 w 7"/>
                    <a:gd name="T23" fmla="*/ 6 h 6"/>
                    <a:gd name="T24" fmla="*/ 5 w 7"/>
                    <a:gd name="T25" fmla="*/ 6 h 6"/>
                    <a:gd name="T26" fmla="*/ 7 w 7"/>
                    <a:gd name="T27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" h="6">
                      <a:moveTo>
                        <a:pt x="7" y="4"/>
                      </a:moveTo>
                      <a:cubicBezTo>
                        <a:pt x="7" y="4"/>
                        <a:pt x="7" y="3"/>
                        <a:pt x="7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4" y="3"/>
                        <a:pt x="3" y="3"/>
                        <a:pt x="3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2" y="2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3" y="4"/>
                      </a:cubicBezTo>
                      <a:cubicBezTo>
                        <a:pt x="3" y="4"/>
                        <a:pt x="2" y="6"/>
                        <a:pt x="3" y="6"/>
                      </a:cubicBezTo>
                      <a:cubicBezTo>
                        <a:pt x="4" y="6"/>
                        <a:pt x="4" y="6"/>
                        <a:pt x="5" y="6"/>
                      </a:cubicBezTo>
                      <a:cubicBezTo>
                        <a:pt x="6" y="6"/>
                        <a:pt x="7" y="5"/>
                        <a:pt x="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7" name="Freeform 1605"/>
                <p:cNvSpPr>
                  <a:spLocks/>
                </p:cNvSpPr>
                <p:nvPr userDrawn="1"/>
              </p:nvSpPr>
              <p:spPr bwMode="auto">
                <a:xfrm>
                  <a:off x="5461" y="2932"/>
                  <a:ext cx="8" cy="9"/>
                </a:xfrm>
                <a:custGeom>
                  <a:avLst/>
                  <a:gdLst>
                    <a:gd name="T0" fmla="*/ 2 w 3"/>
                    <a:gd name="T1" fmla="*/ 1 h 3"/>
                    <a:gd name="T2" fmla="*/ 0 w 3"/>
                    <a:gd name="T3" fmla="*/ 0 h 3"/>
                    <a:gd name="T4" fmla="*/ 0 w 3"/>
                    <a:gd name="T5" fmla="*/ 1 h 3"/>
                    <a:gd name="T6" fmla="*/ 0 w 3"/>
                    <a:gd name="T7" fmla="*/ 1 h 3"/>
                    <a:gd name="T8" fmla="*/ 1 w 3"/>
                    <a:gd name="T9" fmla="*/ 3 h 3"/>
                    <a:gd name="T10" fmla="*/ 1 w 3"/>
                    <a:gd name="T11" fmla="*/ 3 h 3"/>
                    <a:gd name="T12" fmla="*/ 2 w 3"/>
                    <a:gd name="T13" fmla="*/ 3 h 3"/>
                    <a:gd name="T14" fmla="*/ 2 w 3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8" name="Freeform 1606"/>
                <p:cNvSpPr>
                  <a:spLocks/>
                </p:cNvSpPr>
                <p:nvPr userDrawn="1"/>
              </p:nvSpPr>
              <p:spPr bwMode="auto">
                <a:xfrm>
                  <a:off x="5496" y="2927"/>
                  <a:ext cx="33" cy="14"/>
                </a:xfrm>
                <a:custGeom>
                  <a:avLst/>
                  <a:gdLst>
                    <a:gd name="T0" fmla="*/ 4 w 12"/>
                    <a:gd name="T1" fmla="*/ 0 h 5"/>
                    <a:gd name="T2" fmla="*/ 2 w 12"/>
                    <a:gd name="T3" fmla="*/ 1 h 5"/>
                    <a:gd name="T4" fmla="*/ 1 w 12"/>
                    <a:gd name="T5" fmla="*/ 4 h 5"/>
                    <a:gd name="T6" fmla="*/ 2 w 12"/>
                    <a:gd name="T7" fmla="*/ 5 h 5"/>
                    <a:gd name="T8" fmla="*/ 2 w 12"/>
                    <a:gd name="T9" fmla="*/ 5 h 5"/>
                    <a:gd name="T10" fmla="*/ 3 w 12"/>
                    <a:gd name="T11" fmla="*/ 3 h 5"/>
                    <a:gd name="T12" fmla="*/ 5 w 12"/>
                    <a:gd name="T13" fmla="*/ 3 h 5"/>
                    <a:gd name="T14" fmla="*/ 6 w 12"/>
                    <a:gd name="T15" fmla="*/ 4 h 5"/>
                    <a:gd name="T16" fmla="*/ 8 w 12"/>
                    <a:gd name="T17" fmla="*/ 4 h 5"/>
                    <a:gd name="T18" fmla="*/ 9 w 12"/>
                    <a:gd name="T19" fmla="*/ 5 h 5"/>
                    <a:gd name="T20" fmla="*/ 11 w 12"/>
                    <a:gd name="T21" fmla="*/ 4 h 5"/>
                    <a:gd name="T22" fmla="*/ 10 w 12"/>
                    <a:gd name="T23" fmla="*/ 2 h 5"/>
                    <a:gd name="T24" fmla="*/ 7 w 12"/>
                    <a:gd name="T25" fmla="*/ 2 h 5"/>
                    <a:gd name="T26" fmla="*/ 5 w 12"/>
                    <a:gd name="T27" fmla="*/ 2 h 5"/>
                    <a:gd name="T28" fmla="*/ 4 w 12"/>
                    <a:gd name="T2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2" h="5">
                      <a:moveTo>
                        <a:pt x="4" y="0"/>
                      </a:moveTo>
                      <a:cubicBezTo>
                        <a:pt x="3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2" y="4"/>
                        <a:pt x="3" y="3"/>
                      </a:cubicBezTo>
                      <a:cubicBezTo>
                        <a:pt x="4" y="3"/>
                        <a:pt x="4" y="3"/>
                        <a:pt x="5" y="3"/>
                      </a:cubicBezTo>
                      <a:cubicBezTo>
                        <a:pt x="5" y="3"/>
                        <a:pt x="5" y="4"/>
                        <a:pt x="6" y="4"/>
                      </a:cubicBezTo>
                      <a:cubicBezTo>
                        <a:pt x="7" y="4"/>
                        <a:pt x="7" y="3"/>
                        <a:pt x="8" y="4"/>
                      </a:cubicBezTo>
                      <a:cubicBezTo>
                        <a:pt x="9" y="4"/>
                        <a:pt x="9" y="5"/>
                        <a:pt x="9" y="5"/>
                      </a:cubicBezTo>
                      <a:cubicBezTo>
                        <a:pt x="10" y="5"/>
                        <a:pt x="11" y="5"/>
                        <a:pt x="11" y="4"/>
                      </a:cubicBezTo>
                      <a:cubicBezTo>
                        <a:pt x="12" y="3"/>
                        <a:pt x="11" y="2"/>
                        <a:pt x="10" y="2"/>
                      </a:cubicBezTo>
                      <a:cubicBezTo>
                        <a:pt x="9" y="2"/>
                        <a:pt x="8" y="2"/>
                        <a:pt x="7" y="2"/>
                      </a:cubicBezTo>
                      <a:cubicBezTo>
                        <a:pt x="7" y="2"/>
                        <a:pt x="6" y="2"/>
                        <a:pt x="5" y="2"/>
                      </a:cubicBezTo>
                      <a:cubicBezTo>
                        <a:pt x="4" y="2"/>
                        <a:pt x="4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9" name="Freeform 1607"/>
                <p:cNvSpPr>
                  <a:spLocks/>
                </p:cNvSpPr>
                <p:nvPr userDrawn="1"/>
              </p:nvSpPr>
              <p:spPr bwMode="auto">
                <a:xfrm>
                  <a:off x="5350" y="2935"/>
                  <a:ext cx="22" cy="17"/>
                </a:xfrm>
                <a:custGeom>
                  <a:avLst/>
                  <a:gdLst>
                    <a:gd name="T0" fmla="*/ 2 w 8"/>
                    <a:gd name="T1" fmla="*/ 3 h 6"/>
                    <a:gd name="T2" fmla="*/ 1 w 8"/>
                    <a:gd name="T3" fmla="*/ 3 h 6"/>
                    <a:gd name="T4" fmla="*/ 2 w 8"/>
                    <a:gd name="T5" fmla="*/ 4 h 6"/>
                    <a:gd name="T6" fmla="*/ 3 w 8"/>
                    <a:gd name="T7" fmla="*/ 6 h 6"/>
                    <a:gd name="T8" fmla="*/ 4 w 8"/>
                    <a:gd name="T9" fmla="*/ 5 h 6"/>
                    <a:gd name="T10" fmla="*/ 5 w 8"/>
                    <a:gd name="T11" fmla="*/ 4 h 6"/>
                    <a:gd name="T12" fmla="*/ 7 w 8"/>
                    <a:gd name="T13" fmla="*/ 2 h 6"/>
                    <a:gd name="T14" fmla="*/ 8 w 8"/>
                    <a:gd name="T15" fmla="*/ 1 h 6"/>
                    <a:gd name="T16" fmla="*/ 8 w 8"/>
                    <a:gd name="T17" fmla="*/ 0 h 6"/>
                    <a:gd name="T18" fmla="*/ 8 w 8"/>
                    <a:gd name="T19" fmla="*/ 0 h 6"/>
                    <a:gd name="T20" fmla="*/ 6 w 8"/>
                    <a:gd name="T21" fmla="*/ 1 h 6"/>
                    <a:gd name="T22" fmla="*/ 4 w 8"/>
                    <a:gd name="T23" fmla="*/ 3 h 6"/>
                    <a:gd name="T24" fmla="*/ 3 w 8"/>
                    <a:gd name="T25" fmla="*/ 4 h 6"/>
                    <a:gd name="T26" fmla="*/ 2 w 8"/>
                    <a:gd name="T2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" h="6">
                      <a:moveTo>
                        <a:pt x="2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2" y="4"/>
                        <a:pt x="2" y="4"/>
                      </a:cubicBezTo>
                      <a:cubicBezTo>
                        <a:pt x="2" y="5"/>
                        <a:pt x="2" y="6"/>
                        <a:pt x="3" y="6"/>
                      </a:cubicBezTo>
                      <a:cubicBezTo>
                        <a:pt x="3" y="6"/>
                        <a:pt x="3" y="6"/>
                        <a:pt x="4" y="5"/>
                      </a:cubicBez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6" y="3"/>
                        <a:pt x="6" y="3"/>
                        <a:pt x="7" y="2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6" y="0"/>
                        <a:pt x="6" y="1"/>
                      </a:cubicBezTo>
                      <a:cubicBezTo>
                        <a:pt x="5" y="2"/>
                        <a:pt x="5" y="3"/>
                        <a:pt x="4" y="3"/>
                      </a:cubicBezTo>
                      <a:cubicBezTo>
                        <a:pt x="4" y="3"/>
                        <a:pt x="3" y="4"/>
                        <a:pt x="3" y="4"/>
                      </a:cubicBezTo>
                      <a:cubicBezTo>
                        <a:pt x="2" y="4"/>
                        <a:pt x="2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0" name="Freeform 1608"/>
                <p:cNvSpPr>
                  <a:spLocks/>
                </p:cNvSpPr>
                <p:nvPr userDrawn="1"/>
              </p:nvSpPr>
              <p:spPr bwMode="auto">
                <a:xfrm>
                  <a:off x="5918" y="2930"/>
                  <a:ext cx="3" cy="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2 h 2"/>
                    <a:gd name="T4" fmla="*/ 1 w 1"/>
                    <a:gd name="T5" fmla="*/ 1 h 2"/>
                    <a:gd name="T6" fmla="*/ 1 w 1"/>
                    <a:gd name="T7" fmla="*/ 1 h 2"/>
                    <a:gd name="T8" fmla="*/ 1 w 1"/>
                    <a:gd name="T9" fmla="*/ 0 h 2"/>
                    <a:gd name="T10" fmla="*/ 0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1" name="Freeform 1609"/>
                <p:cNvSpPr>
                  <a:spLocks/>
                </p:cNvSpPr>
                <p:nvPr userDrawn="1"/>
              </p:nvSpPr>
              <p:spPr bwMode="auto">
                <a:xfrm>
                  <a:off x="5353" y="2935"/>
                  <a:ext cx="2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2" name="Freeform 1610"/>
                <p:cNvSpPr>
                  <a:spLocks/>
                </p:cNvSpPr>
                <p:nvPr userDrawn="1"/>
              </p:nvSpPr>
              <p:spPr bwMode="auto">
                <a:xfrm>
                  <a:off x="5242" y="2935"/>
                  <a:ext cx="13" cy="14"/>
                </a:xfrm>
                <a:custGeom>
                  <a:avLst/>
                  <a:gdLst>
                    <a:gd name="T0" fmla="*/ 5 w 5"/>
                    <a:gd name="T1" fmla="*/ 4 h 5"/>
                    <a:gd name="T2" fmla="*/ 2 w 5"/>
                    <a:gd name="T3" fmla="*/ 3 h 5"/>
                    <a:gd name="T4" fmla="*/ 2 w 5"/>
                    <a:gd name="T5" fmla="*/ 1 h 5"/>
                    <a:gd name="T6" fmla="*/ 1 w 5"/>
                    <a:gd name="T7" fmla="*/ 0 h 5"/>
                    <a:gd name="T8" fmla="*/ 1 w 5"/>
                    <a:gd name="T9" fmla="*/ 0 h 5"/>
                    <a:gd name="T10" fmla="*/ 0 w 5"/>
                    <a:gd name="T11" fmla="*/ 1 h 5"/>
                    <a:gd name="T12" fmla="*/ 0 w 5"/>
                    <a:gd name="T13" fmla="*/ 2 h 5"/>
                    <a:gd name="T14" fmla="*/ 1 w 5"/>
                    <a:gd name="T15" fmla="*/ 3 h 5"/>
                    <a:gd name="T16" fmla="*/ 2 w 5"/>
                    <a:gd name="T17" fmla="*/ 3 h 5"/>
                    <a:gd name="T18" fmla="*/ 2 w 5"/>
                    <a:gd name="T19" fmla="*/ 4 h 5"/>
                    <a:gd name="T20" fmla="*/ 2 w 5"/>
                    <a:gd name="T21" fmla="*/ 5 h 5"/>
                    <a:gd name="T22" fmla="*/ 4 w 5"/>
                    <a:gd name="T23" fmla="*/ 5 h 5"/>
                    <a:gd name="T24" fmla="*/ 5 w 5"/>
                    <a:gd name="T25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" h="5">
                      <a:moveTo>
                        <a:pt x="5" y="4"/>
                      </a:moveTo>
                      <a:cubicBezTo>
                        <a:pt x="5" y="3"/>
                        <a:pt x="3" y="4"/>
                        <a:pt x="2" y="3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4" y="5"/>
                      </a:cubicBezTo>
                      <a:lnTo>
                        <a:pt x="5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3" name="Freeform 1611"/>
                <p:cNvSpPr>
                  <a:spLocks/>
                </p:cNvSpPr>
                <p:nvPr userDrawn="1"/>
              </p:nvSpPr>
              <p:spPr bwMode="auto">
                <a:xfrm>
                  <a:off x="5780" y="2913"/>
                  <a:ext cx="3" cy="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0 h 2"/>
                    <a:gd name="T4" fmla="*/ 0 w 1"/>
                    <a:gd name="T5" fmla="*/ 1 h 2"/>
                    <a:gd name="T6" fmla="*/ 0 w 1"/>
                    <a:gd name="T7" fmla="*/ 1 h 2"/>
                    <a:gd name="T8" fmla="*/ 0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" name="Freeform 1612"/>
                <p:cNvSpPr>
                  <a:spLocks/>
                </p:cNvSpPr>
                <p:nvPr userDrawn="1"/>
              </p:nvSpPr>
              <p:spPr bwMode="auto">
                <a:xfrm>
                  <a:off x="6303" y="2907"/>
                  <a:ext cx="5" cy="6"/>
                </a:xfrm>
                <a:custGeom>
                  <a:avLst/>
                  <a:gdLst>
                    <a:gd name="T0" fmla="*/ 0 w 2"/>
                    <a:gd name="T1" fmla="*/ 1 h 2"/>
                    <a:gd name="T2" fmla="*/ 2 w 2"/>
                    <a:gd name="T3" fmla="*/ 1 h 2"/>
                    <a:gd name="T4" fmla="*/ 1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5" name="Freeform 1613"/>
                <p:cNvSpPr>
                  <a:spLocks/>
                </p:cNvSpPr>
                <p:nvPr userDrawn="1"/>
              </p:nvSpPr>
              <p:spPr bwMode="auto">
                <a:xfrm>
                  <a:off x="6316" y="2913"/>
                  <a:ext cx="3" cy="3"/>
                </a:xfrm>
                <a:custGeom>
                  <a:avLst/>
                  <a:gdLst>
                    <a:gd name="T0" fmla="*/ 3 w 3"/>
                    <a:gd name="T1" fmla="*/ 0 h 3"/>
                    <a:gd name="T2" fmla="*/ 3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3 w 3"/>
                    <a:gd name="T9" fmla="*/ 3 h 3"/>
                    <a:gd name="T10" fmla="*/ 3 w 3"/>
                    <a:gd name="T11" fmla="*/ 3 h 3"/>
                    <a:gd name="T12" fmla="*/ 3 w 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6" name="Freeform 1614"/>
                <p:cNvSpPr>
                  <a:spLocks/>
                </p:cNvSpPr>
                <p:nvPr userDrawn="1"/>
              </p:nvSpPr>
              <p:spPr bwMode="auto">
                <a:xfrm>
                  <a:off x="5672" y="2916"/>
                  <a:ext cx="3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7" name="Freeform 1615"/>
                <p:cNvSpPr>
                  <a:spLocks/>
                </p:cNvSpPr>
                <p:nvPr userDrawn="1"/>
              </p:nvSpPr>
              <p:spPr bwMode="auto">
                <a:xfrm>
                  <a:off x="5629" y="2913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  <a:gd name="T10" fmla="*/ 1 w 1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8" name="Freeform 1616"/>
                <p:cNvSpPr>
                  <a:spLocks/>
                </p:cNvSpPr>
                <p:nvPr userDrawn="1"/>
              </p:nvSpPr>
              <p:spPr bwMode="auto">
                <a:xfrm>
                  <a:off x="6181" y="2907"/>
                  <a:ext cx="5" cy="6"/>
                </a:xfrm>
                <a:custGeom>
                  <a:avLst/>
                  <a:gdLst>
                    <a:gd name="T0" fmla="*/ 1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  <a:gd name="T8" fmla="*/ 1 w 2"/>
                    <a:gd name="T9" fmla="*/ 0 h 2"/>
                    <a:gd name="T10" fmla="*/ 1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9" name="Freeform 1617"/>
                <p:cNvSpPr>
                  <a:spLocks/>
                </p:cNvSpPr>
                <p:nvPr userDrawn="1"/>
              </p:nvSpPr>
              <p:spPr bwMode="auto">
                <a:xfrm>
                  <a:off x="5943" y="2927"/>
                  <a:ext cx="5" cy="3"/>
                </a:xfrm>
                <a:custGeom>
                  <a:avLst/>
                  <a:gdLst>
                    <a:gd name="T0" fmla="*/ 2 w 2"/>
                    <a:gd name="T1" fmla="*/ 0 h 1"/>
                    <a:gd name="T2" fmla="*/ 1 w 2"/>
                    <a:gd name="T3" fmla="*/ 0 h 1"/>
                    <a:gd name="T4" fmla="*/ 1 w 2"/>
                    <a:gd name="T5" fmla="*/ 0 h 1"/>
                    <a:gd name="T6" fmla="*/ 1 w 2"/>
                    <a:gd name="T7" fmla="*/ 1 h 1"/>
                    <a:gd name="T8" fmla="*/ 2 w 2"/>
                    <a:gd name="T9" fmla="*/ 1 h 1"/>
                    <a:gd name="T10" fmla="*/ 2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0" name="Freeform 1618"/>
                <p:cNvSpPr>
                  <a:spLocks/>
                </p:cNvSpPr>
                <p:nvPr userDrawn="1"/>
              </p:nvSpPr>
              <p:spPr bwMode="auto">
                <a:xfrm>
                  <a:off x="5001" y="2907"/>
                  <a:ext cx="3" cy="6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1 h 2"/>
                    <a:gd name="T4" fmla="*/ 1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1" name="Freeform 1619"/>
                <p:cNvSpPr>
                  <a:spLocks/>
                </p:cNvSpPr>
                <p:nvPr userDrawn="1"/>
              </p:nvSpPr>
              <p:spPr bwMode="auto">
                <a:xfrm>
                  <a:off x="5009" y="2913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0 w 2"/>
                    <a:gd name="T5" fmla="*/ 0 h 1"/>
                    <a:gd name="T6" fmla="*/ 0 w 2"/>
                    <a:gd name="T7" fmla="*/ 1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2" name="Freeform 1620"/>
                <p:cNvSpPr>
                  <a:spLocks/>
                </p:cNvSpPr>
                <p:nvPr userDrawn="1"/>
              </p:nvSpPr>
              <p:spPr bwMode="auto">
                <a:xfrm>
                  <a:off x="4993" y="2913"/>
                  <a:ext cx="2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3" name="Freeform 1621"/>
                <p:cNvSpPr>
                  <a:spLocks/>
                </p:cNvSpPr>
                <p:nvPr userDrawn="1"/>
              </p:nvSpPr>
              <p:spPr bwMode="auto">
                <a:xfrm>
                  <a:off x="5553" y="2913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0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" name="Freeform 1622"/>
                <p:cNvSpPr>
                  <a:spLocks/>
                </p:cNvSpPr>
                <p:nvPr userDrawn="1"/>
              </p:nvSpPr>
              <p:spPr bwMode="auto">
                <a:xfrm>
                  <a:off x="6116" y="2905"/>
                  <a:ext cx="3" cy="5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1 w 1"/>
                    <a:gd name="T5" fmla="*/ 2 h 2"/>
                    <a:gd name="T6" fmla="*/ 1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2"/>
                      </a:cubicBezTo>
                      <a:cubicBezTo>
                        <a:pt x="1" y="2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5" name="Freeform 1623"/>
                <p:cNvSpPr>
                  <a:spLocks/>
                </p:cNvSpPr>
                <p:nvPr userDrawn="1"/>
              </p:nvSpPr>
              <p:spPr bwMode="auto">
                <a:xfrm>
                  <a:off x="5139" y="2907"/>
                  <a:ext cx="5" cy="6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1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6" name="Freeform 1624"/>
                <p:cNvSpPr>
                  <a:spLocks/>
                </p:cNvSpPr>
                <p:nvPr userDrawn="1"/>
              </p:nvSpPr>
              <p:spPr bwMode="auto">
                <a:xfrm>
                  <a:off x="6048" y="2916"/>
                  <a:ext cx="3" cy="5"/>
                </a:xfrm>
                <a:custGeom>
                  <a:avLst/>
                  <a:gdLst>
                    <a:gd name="T0" fmla="*/ 0 w 3"/>
                    <a:gd name="T1" fmla="*/ 5 h 5"/>
                    <a:gd name="T2" fmla="*/ 3 w 3"/>
                    <a:gd name="T3" fmla="*/ 5 h 5"/>
                    <a:gd name="T4" fmla="*/ 3 w 3"/>
                    <a:gd name="T5" fmla="*/ 0 h 5"/>
                    <a:gd name="T6" fmla="*/ 0 w 3"/>
                    <a:gd name="T7" fmla="*/ 0 h 5"/>
                    <a:gd name="T8" fmla="*/ 0 w 3"/>
                    <a:gd name="T9" fmla="*/ 2 h 5"/>
                    <a:gd name="T10" fmla="*/ 0 w 3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5">
                      <a:moveTo>
                        <a:pt x="0" y="5"/>
                      </a:moveTo>
                      <a:lnTo>
                        <a:pt x="3" y="5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7" name="Freeform 1625"/>
                <p:cNvSpPr>
                  <a:spLocks/>
                </p:cNvSpPr>
                <p:nvPr userDrawn="1"/>
              </p:nvSpPr>
              <p:spPr bwMode="auto">
                <a:xfrm>
                  <a:off x="5704" y="2935"/>
                  <a:ext cx="11" cy="19"/>
                </a:xfrm>
                <a:custGeom>
                  <a:avLst/>
                  <a:gdLst>
                    <a:gd name="T0" fmla="*/ 2 w 4"/>
                    <a:gd name="T1" fmla="*/ 7 h 7"/>
                    <a:gd name="T2" fmla="*/ 3 w 4"/>
                    <a:gd name="T3" fmla="*/ 7 h 7"/>
                    <a:gd name="T4" fmla="*/ 4 w 4"/>
                    <a:gd name="T5" fmla="*/ 7 h 7"/>
                    <a:gd name="T6" fmla="*/ 4 w 4"/>
                    <a:gd name="T7" fmla="*/ 4 h 7"/>
                    <a:gd name="T8" fmla="*/ 4 w 4"/>
                    <a:gd name="T9" fmla="*/ 2 h 7"/>
                    <a:gd name="T10" fmla="*/ 3 w 4"/>
                    <a:gd name="T11" fmla="*/ 1 h 7"/>
                    <a:gd name="T12" fmla="*/ 2 w 4"/>
                    <a:gd name="T13" fmla="*/ 0 h 7"/>
                    <a:gd name="T14" fmla="*/ 1 w 4"/>
                    <a:gd name="T15" fmla="*/ 0 h 7"/>
                    <a:gd name="T16" fmla="*/ 1 w 4"/>
                    <a:gd name="T17" fmla="*/ 0 h 7"/>
                    <a:gd name="T18" fmla="*/ 0 w 4"/>
                    <a:gd name="T19" fmla="*/ 0 h 7"/>
                    <a:gd name="T20" fmla="*/ 2 w 4"/>
                    <a:gd name="T21" fmla="*/ 3 h 7"/>
                    <a:gd name="T22" fmla="*/ 2 w 4"/>
                    <a:gd name="T23" fmla="*/ 4 h 7"/>
                    <a:gd name="T24" fmla="*/ 2 w 4"/>
                    <a:gd name="T2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" h="7">
                      <a:moveTo>
                        <a:pt x="2" y="7"/>
                      </a:move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4" y="3"/>
                        <a:pt x="4" y="3"/>
                        <a:pt x="4" y="2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2" y="2"/>
                        <a:pt x="2" y="3"/>
                      </a:cubicBezTo>
                      <a:cubicBezTo>
                        <a:pt x="2" y="3"/>
                        <a:pt x="2" y="3"/>
                        <a:pt x="2" y="4"/>
                      </a:cubicBezTo>
                      <a:cubicBezTo>
                        <a:pt x="2" y="5"/>
                        <a:pt x="1" y="6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8" name="Freeform 1626"/>
                <p:cNvSpPr>
                  <a:spLocks/>
                </p:cNvSpPr>
                <p:nvPr userDrawn="1"/>
              </p:nvSpPr>
              <p:spPr bwMode="auto">
                <a:xfrm>
                  <a:off x="6013" y="2913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9" name="Freeform 1627"/>
                <p:cNvSpPr>
                  <a:spLocks/>
                </p:cNvSpPr>
                <p:nvPr userDrawn="1"/>
              </p:nvSpPr>
              <p:spPr bwMode="auto">
                <a:xfrm>
                  <a:off x="5929" y="2913"/>
                  <a:ext cx="6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0" name="Freeform 1628"/>
                <p:cNvSpPr>
                  <a:spLocks/>
                </p:cNvSpPr>
                <p:nvPr userDrawn="1"/>
              </p:nvSpPr>
              <p:spPr bwMode="auto">
                <a:xfrm>
                  <a:off x="6148" y="2927"/>
                  <a:ext cx="8" cy="8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2 w 3"/>
                    <a:gd name="T5" fmla="*/ 0 h 3"/>
                    <a:gd name="T6" fmla="*/ 1 w 3"/>
                    <a:gd name="T7" fmla="*/ 0 h 3"/>
                    <a:gd name="T8" fmla="*/ 1 w 3"/>
                    <a:gd name="T9" fmla="*/ 0 h 3"/>
                    <a:gd name="T10" fmla="*/ 1 w 3"/>
                    <a:gd name="T11" fmla="*/ 3 h 3"/>
                    <a:gd name="T12" fmla="*/ 1 w 3"/>
                    <a:gd name="T13" fmla="*/ 3 h 3"/>
                    <a:gd name="T14" fmla="*/ 2 w 3"/>
                    <a:gd name="T15" fmla="*/ 2 h 3"/>
                    <a:gd name="T16" fmla="*/ 2 w 3"/>
                    <a:gd name="T17" fmla="*/ 1 h 3"/>
                    <a:gd name="T18" fmla="*/ 3 w 3"/>
                    <a:gd name="T1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lnTo>
                        <a:pt x="3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1" name="Freeform 1629"/>
                <p:cNvSpPr>
                  <a:spLocks/>
                </p:cNvSpPr>
                <p:nvPr userDrawn="1"/>
              </p:nvSpPr>
              <p:spPr bwMode="auto">
                <a:xfrm>
                  <a:off x="5285" y="2907"/>
                  <a:ext cx="5" cy="6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1 w 2"/>
                    <a:gd name="T5" fmla="*/ 0 h 2"/>
                    <a:gd name="T6" fmla="*/ 0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2" name="Freeform 1630"/>
                <p:cNvSpPr>
                  <a:spLocks/>
                </p:cNvSpPr>
                <p:nvPr userDrawn="1"/>
              </p:nvSpPr>
              <p:spPr bwMode="auto">
                <a:xfrm>
                  <a:off x="5231" y="2913"/>
                  <a:ext cx="3" cy="5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0 w 1"/>
                    <a:gd name="T9" fmla="*/ 1 h 2"/>
                    <a:gd name="T10" fmla="*/ 1 w 1"/>
                    <a:gd name="T11" fmla="*/ 1 h 2"/>
                    <a:gd name="T12" fmla="*/ 1 w 1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3" name="Freeform 1631"/>
                <p:cNvSpPr>
                  <a:spLocks/>
                </p:cNvSpPr>
                <p:nvPr userDrawn="1"/>
              </p:nvSpPr>
              <p:spPr bwMode="auto">
                <a:xfrm>
                  <a:off x="5650" y="2907"/>
                  <a:ext cx="3" cy="6"/>
                </a:xfrm>
                <a:custGeom>
                  <a:avLst/>
                  <a:gdLst>
                    <a:gd name="T0" fmla="*/ 0 w 1"/>
                    <a:gd name="T1" fmla="*/ 1 h 2"/>
                    <a:gd name="T2" fmla="*/ 0 w 1"/>
                    <a:gd name="T3" fmla="*/ 2 h 2"/>
                    <a:gd name="T4" fmla="*/ 1 w 1"/>
                    <a:gd name="T5" fmla="*/ 2 h 2"/>
                    <a:gd name="T6" fmla="*/ 1 w 1"/>
                    <a:gd name="T7" fmla="*/ 0 h 2"/>
                    <a:gd name="T8" fmla="*/ 0 w 1"/>
                    <a:gd name="T9" fmla="*/ 0 h 2"/>
                    <a:gd name="T10" fmla="*/ 0 w 1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4" name="Freeform 1632"/>
                <p:cNvSpPr>
                  <a:spLocks/>
                </p:cNvSpPr>
                <p:nvPr userDrawn="1"/>
              </p:nvSpPr>
              <p:spPr bwMode="auto">
                <a:xfrm>
                  <a:off x="6270" y="2913"/>
                  <a:ext cx="8" cy="8"/>
                </a:xfrm>
                <a:custGeom>
                  <a:avLst/>
                  <a:gdLst>
                    <a:gd name="T0" fmla="*/ 1 w 3"/>
                    <a:gd name="T1" fmla="*/ 0 h 3"/>
                    <a:gd name="T2" fmla="*/ 0 w 3"/>
                    <a:gd name="T3" fmla="*/ 0 h 3"/>
                    <a:gd name="T4" fmla="*/ 0 w 3"/>
                    <a:gd name="T5" fmla="*/ 1 h 3"/>
                    <a:gd name="T6" fmla="*/ 0 w 3"/>
                    <a:gd name="T7" fmla="*/ 2 h 3"/>
                    <a:gd name="T8" fmla="*/ 2 w 3"/>
                    <a:gd name="T9" fmla="*/ 2 h 3"/>
                    <a:gd name="T10" fmla="*/ 3 w 3"/>
                    <a:gd name="T11" fmla="*/ 2 h 3"/>
                    <a:gd name="T12" fmla="*/ 2 w 3"/>
                    <a:gd name="T13" fmla="*/ 0 h 3"/>
                    <a:gd name="T14" fmla="*/ 1 w 3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5" name="Freeform 1633"/>
                <p:cNvSpPr>
                  <a:spLocks/>
                </p:cNvSpPr>
                <p:nvPr userDrawn="1"/>
              </p:nvSpPr>
              <p:spPr bwMode="auto">
                <a:xfrm>
                  <a:off x="6100" y="2921"/>
                  <a:ext cx="8" cy="9"/>
                </a:xfrm>
                <a:custGeom>
                  <a:avLst/>
                  <a:gdLst>
                    <a:gd name="T0" fmla="*/ 1 w 3"/>
                    <a:gd name="T1" fmla="*/ 3 h 3"/>
                    <a:gd name="T2" fmla="*/ 2 w 3"/>
                    <a:gd name="T3" fmla="*/ 2 h 3"/>
                    <a:gd name="T4" fmla="*/ 3 w 3"/>
                    <a:gd name="T5" fmla="*/ 1 h 3"/>
                    <a:gd name="T6" fmla="*/ 3 w 3"/>
                    <a:gd name="T7" fmla="*/ 0 h 3"/>
                    <a:gd name="T8" fmla="*/ 3 w 3"/>
                    <a:gd name="T9" fmla="*/ 0 h 3"/>
                    <a:gd name="T10" fmla="*/ 2 w 3"/>
                    <a:gd name="T11" fmla="*/ 0 h 3"/>
                    <a:gd name="T12" fmla="*/ 1 w 3"/>
                    <a:gd name="T13" fmla="*/ 1 h 3"/>
                    <a:gd name="T14" fmla="*/ 0 w 3"/>
                    <a:gd name="T15" fmla="*/ 2 h 3"/>
                    <a:gd name="T16" fmla="*/ 1 w 3"/>
                    <a:gd name="T1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1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6" name="Freeform 1634"/>
                <p:cNvSpPr>
                  <a:spLocks/>
                </p:cNvSpPr>
                <p:nvPr userDrawn="1"/>
              </p:nvSpPr>
              <p:spPr bwMode="auto">
                <a:xfrm>
                  <a:off x="5523" y="2910"/>
                  <a:ext cx="8" cy="3"/>
                </a:xfrm>
                <a:custGeom>
                  <a:avLst/>
                  <a:gdLst>
                    <a:gd name="T0" fmla="*/ 3 w 3"/>
                    <a:gd name="T1" fmla="*/ 1 h 1"/>
                    <a:gd name="T2" fmla="*/ 2 w 3"/>
                    <a:gd name="T3" fmla="*/ 0 h 1"/>
                    <a:gd name="T4" fmla="*/ 2 w 3"/>
                    <a:gd name="T5" fmla="*/ 0 h 1"/>
                    <a:gd name="T6" fmla="*/ 3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3" y="1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1"/>
                        <a:pt x="2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7" name="Freeform 1635"/>
                <p:cNvSpPr>
                  <a:spLocks/>
                </p:cNvSpPr>
                <p:nvPr userDrawn="1"/>
              </p:nvSpPr>
              <p:spPr bwMode="auto">
                <a:xfrm>
                  <a:off x="5718" y="2907"/>
                  <a:ext cx="5" cy="6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2 w 2"/>
                    <a:gd name="T5" fmla="*/ 2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8" name="Freeform 1636"/>
                <p:cNvSpPr>
                  <a:spLocks/>
                </p:cNvSpPr>
                <p:nvPr userDrawn="1"/>
              </p:nvSpPr>
              <p:spPr bwMode="auto">
                <a:xfrm>
                  <a:off x="5377" y="2907"/>
                  <a:ext cx="5" cy="6"/>
                </a:xfrm>
                <a:custGeom>
                  <a:avLst/>
                  <a:gdLst>
                    <a:gd name="T0" fmla="*/ 1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1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9" name="Freeform 1637"/>
                <p:cNvSpPr>
                  <a:spLocks/>
                </p:cNvSpPr>
                <p:nvPr userDrawn="1"/>
              </p:nvSpPr>
              <p:spPr bwMode="auto">
                <a:xfrm>
                  <a:off x="5740" y="2941"/>
                  <a:ext cx="5" cy="2"/>
                </a:xfrm>
                <a:custGeom>
                  <a:avLst/>
                  <a:gdLst>
                    <a:gd name="T0" fmla="*/ 1 w 2"/>
                    <a:gd name="T1" fmla="*/ 1 h 1"/>
                    <a:gd name="T2" fmla="*/ 1 w 2"/>
                    <a:gd name="T3" fmla="*/ 0 h 1"/>
                    <a:gd name="T4" fmla="*/ 1 w 2"/>
                    <a:gd name="T5" fmla="*/ 0 h 1"/>
                    <a:gd name="T6" fmla="*/ 1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0" name="Freeform 1638"/>
                <p:cNvSpPr>
                  <a:spLocks/>
                </p:cNvSpPr>
                <p:nvPr userDrawn="1"/>
              </p:nvSpPr>
              <p:spPr bwMode="auto">
                <a:xfrm>
                  <a:off x="5970" y="2913"/>
                  <a:ext cx="8" cy="8"/>
                </a:xfrm>
                <a:custGeom>
                  <a:avLst/>
                  <a:gdLst>
                    <a:gd name="T0" fmla="*/ 2 w 3"/>
                    <a:gd name="T1" fmla="*/ 2 h 3"/>
                    <a:gd name="T2" fmla="*/ 3 w 3"/>
                    <a:gd name="T3" fmla="*/ 1 h 3"/>
                    <a:gd name="T4" fmla="*/ 3 w 3"/>
                    <a:gd name="T5" fmla="*/ 0 h 3"/>
                    <a:gd name="T6" fmla="*/ 2 w 3"/>
                    <a:gd name="T7" fmla="*/ 0 h 3"/>
                    <a:gd name="T8" fmla="*/ 1 w 3"/>
                    <a:gd name="T9" fmla="*/ 1 h 3"/>
                    <a:gd name="T10" fmla="*/ 0 w 3"/>
                    <a:gd name="T11" fmla="*/ 2 h 3"/>
                    <a:gd name="T12" fmla="*/ 0 w 3"/>
                    <a:gd name="T13" fmla="*/ 3 h 3"/>
                    <a:gd name="T14" fmla="*/ 2 w 3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1" name="Freeform 1639"/>
                <p:cNvSpPr>
                  <a:spLocks/>
                </p:cNvSpPr>
                <p:nvPr userDrawn="1"/>
              </p:nvSpPr>
              <p:spPr bwMode="auto">
                <a:xfrm>
                  <a:off x="5891" y="2916"/>
                  <a:ext cx="6" cy="5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2" name="Freeform 1640"/>
                <p:cNvSpPr>
                  <a:spLocks/>
                </p:cNvSpPr>
                <p:nvPr userDrawn="1"/>
              </p:nvSpPr>
              <p:spPr bwMode="auto">
                <a:xfrm>
                  <a:off x="5775" y="2927"/>
                  <a:ext cx="8" cy="8"/>
                </a:xfrm>
                <a:custGeom>
                  <a:avLst/>
                  <a:gdLst>
                    <a:gd name="T0" fmla="*/ 1 w 3"/>
                    <a:gd name="T1" fmla="*/ 3 h 3"/>
                    <a:gd name="T2" fmla="*/ 2 w 3"/>
                    <a:gd name="T3" fmla="*/ 2 h 3"/>
                    <a:gd name="T4" fmla="*/ 3 w 3"/>
                    <a:gd name="T5" fmla="*/ 1 h 3"/>
                    <a:gd name="T6" fmla="*/ 3 w 3"/>
                    <a:gd name="T7" fmla="*/ 0 h 3"/>
                    <a:gd name="T8" fmla="*/ 2 w 3"/>
                    <a:gd name="T9" fmla="*/ 0 h 3"/>
                    <a:gd name="T10" fmla="*/ 1 w 3"/>
                    <a:gd name="T11" fmla="*/ 1 h 3"/>
                    <a:gd name="T12" fmla="*/ 0 w 3"/>
                    <a:gd name="T13" fmla="*/ 1 h 3"/>
                    <a:gd name="T14" fmla="*/ 1 w 3"/>
                    <a:gd name="T1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3" name="Freeform 1641"/>
                <p:cNvSpPr>
                  <a:spLocks/>
                </p:cNvSpPr>
                <p:nvPr userDrawn="1"/>
              </p:nvSpPr>
              <p:spPr bwMode="auto">
                <a:xfrm>
                  <a:off x="5832" y="2930"/>
                  <a:ext cx="8" cy="5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1 h 2"/>
                    <a:gd name="T4" fmla="*/ 2 w 3"/>
                    <a:gd name="T5" fmla="*/ 0 h 2"/>
                    <a:gd name="T6" fmla="*/ 1 w 3"/>
                    <a:gd name="T7" fmla="*/ 0 h 2"/>
                    <a:gd name="T8" fmla="*/ 0 w 3"/>
                    <a:gd name="T9" fmla="*/ 0 h 2"/>
                    <a:gd name="T10" fmla="*/ 0 w 3"/>
                    <a:gd name="T11" fmla="*/ 1 h 2"/>
                    <a:gd name="T12" fmla="*/ 1 w 3"/>
                    <a:gd name="T13" fmla="*/ 2 h 2"/>
                    <a:gd name="T14" fmla="*/ 2 w 3"/>
                    <a:gd name="T15" fmla="*/ 2 h 2"/>
                    <a:gd name="T16" fmla="*/ 3 w 3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lnTo>
                        <a:pt x="3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4" name="Freeform 1642"/>
                <p:cNvSpPr>
                  <a:spLocks/>
                </p:cNvSpPr>
                <p:nvPr userDrawn="1"/>
              </p:nvSpPr>
              <p:spPr bwMode="auto">
                <a:xfrm>
                  <a:off x="5878" y="2916"/>
                  <a:ext cx="5" cy="5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1 w 2"/>
                    <a:gd name="T5" fmla="*/ 0 h 2"/>
                    <a:gd name="T6" fmla="*/ 1 w 2"/>
                    <a:gd name="T7" fmla="*/ 1 h 2"/>
                    <a:gd name="T8" fmla="*/ 1 w 2"/>
                    <a:gd name="T9" fmla="*/ 2 h 2"/>
                    <a:gd name="T10" fmla="*/ 2 w 2"/>
                    <a:gd name="T11" fmla="*/ 2 h 2"/>
                    <a:gd name="T12" fmla="*/ 2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" name="Freeform 1643"/>
                <p:cNvSpPr>
                  <a:spLocks/>
                </p:cNvSpPr>
                <p:nvPr userDrawn="1"/>
              </p:nvSpPr>
              <p:spPr bwMode="auto">
                <a:xfrm>
                  <a:off x="5764" y="2921"/>
                  <a:ext cx="5" cy="6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2 w 2"/>
                    <a:gd name="T5" fmla="*/ 1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6" name="Freeform 1644"/>
                <p:cNvSpPr>
                  <a:spLocks/>
                </p:cNvSpPr>
                <p:nvPr userDrawn="1"/>
              </p:nvSpPr>
              <p:spPr bwMode="auto">
                <a:xfrm>
                  <a:off x="5986" y="2916"/>
                  <a:ext cx="8" cy="5"/>
                </a:xfrm>
                <a:custGeom>
                  <a:avLst/>
                  <a:gdLst>
                    <a:gd name="T0" fmla="*/ 3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1 w 3"/>
                    <a:gd name="T7" fmla="*/ 1 h 2"/>
                    <a:gd name="T8" fmla="*/ 1 w 3"/>
                    <a:gd name="T9" fmla="*/ 2 h 2"/>
                    <a:gd name="T10" fmla="*/ 2 w 3"/>
                    <a:gd name="T11" fmla="*/ 2 h 2"/>
                    <a:gd name="T12" fmla="*/ 3 w 3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7" name="Freeform 1645"/>
                <p:cNvSpPr>
                  <a:spLocks/>
                </p:cNvSpPr>
                <p:nvPr userDrawn="1"/>
              </p:nvSpPr>
              <p:spPr bwMode="auto">
                <a:xfrm>
                  <a:off x="6351" y="2941"/>
                  <a:ext cx="3" cy="0"/>
                </a:xfrm>
                <a:custGeom>
                  <a:avLst/>
                  <a:gdLst>
                    <a:gd name="T0" fmla="*/ 3 w 3"/>
                    <a:gd name="T1" fmla="*/ 3 w 3"/>
                    <a:gd name="T2" fmla="*/ 0 w 3"/>
                    <a:gd name="T3" fmla="*/ 0 w 3"/>
                    <a:gd name="T4" fmla="*/ 0 w 3"/>
                    <a:gd name="T5" fmla="*/ 3 w 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8" name="Freeform 1646"/>
                <p:cNvSpPr>
                  <a:spLocks/>
                </p:cNvSpPr>
                <p:nvPr userDrawn="1"/>
              </p:nvSpPr>
              <p:spPr bwMode="auto">
                <a:xfrm>
                  <a:off x="6576" y="2935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9" name="Freeform 1647"/>
                <p:cNvSpPr>
                  <a:spLocks/>
                </p:cNvSpPr>
                <p:nvPr userDrawn="1"/>
              </p:nvSpPr>
              <p:spPr bwMode="auto">
                <a:xfrm>
                  <a:off x="6281" y="2932"/>
                  <a:ext cx="5" cy="11"/>
                </a:xfrm>
                <a:custGeom>
                  <a:avLst/>
                  <a:gdLst>
                    <a:gd name="T0" fmla="*/ 0 w 2"/>
                    <a:gd name="T1" fmla="*/ 2 h 4"/>
                    <a:gd name="T2" fmla="*/ 0 w 2"/>
                    <a:gd name="T3" fmla="*/ 3 h 4"/>
                    <a:gd name="T4" fmla="*/ 2 w 2"/>
                    <a:gd name="T5" fmla="*/ 3 h 4"/>
                    <a:gd name="T6" fmla="*/ 2 w 2"/>
                    <a:gd name="T7" fmla="*/ 1 h 4"/>
                    <a:gd name="T8" fmla="*/ 1 w 2"/>
                    <a:gd name="T9" fmla="*/ 0 h 4"/>
                    <a:gd name="T10" fmla="*/ 0 w 2"/>
                    <a:gd name="T11" fmla="*/ 1 h 4"/>
                    <a:gd name="T12" fmla="*/ 0 w 2"/>
                    <a:gd name="T1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4">
                      <a:moveTo>
                        <a:pt x="0" y="2"/>
                      </a:move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1" y="4"/>
                        <a:pt x="1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0" name="Freeform 1648"/>
                <p:cNvSpPr>
                  <a:spLocks/>
                </p:cNvSpPr>
                <p:nvPr userDrawn="1"/>
              </p:nvSpPr>
              <p:spPr bwMode="auto">
                <a:xfrm>
                  <a:off x="6451" y="2935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1" name="Freeform 1649"/>
                <p:cNvSpPr>
                  <a:spLocks/>
                </p:cNvSpPr>
                <p:nvPr userDrawn="1"/>
              </p:nvSpPr>
              <p:spPr bwMode="auto">
                <a:xfrm>
                  <a:off x="5723" y="2930"/>
                  <a:ext cx="17" cy="22"/>
                </a:xfrm>
                <a:custGeom>
                  <a:avLst/>
                  <a:gdLst>
                    <a:gd name="T0" fmla="*/ 3 w 6"/>
                    <a:gd name="T1" fmla="*/ 8 h 8"/>
                    <a:gd name="T2" fmla="*/ 5 w 6"/>
                    <a:gd name="T3" fmla="*/ 8 h 8"/>
                    <a:gd name="T4" fmla="*/ 5 w 6"/>
                    <a:gd name="T5" fmla="*/ 6 h 8"/>
                    <a:gd name="T6" fmla="*/ 4 w 6"/>
                    <a:gd name="T7" fmla="*/ 5 h 8"/>
                    <a:gd name="T8" fmla="*/ 3 w 6"/>
                    <a:gd name="T9" fmla="*/ 5 h 8"/>
                    <a:gd name="T10" fmla="*/ 2 w 6"/>
                    <a:gd name="T11" fmla="*/ 5 h 8"/>
                    <a:gd name="T12" fmla="*/ 4 w 6"/>
                    <a:gd name="T13" fmla="*/ 3 h 8"/>
                    <a:gd name="T14" fmla="*/ 5 w 6"/>
                    <a:gd name="T15" fmla="*/ 2 h 8"/>
                    <a:gd name="T16" fmla="*/ 6 w 6"/>
                    <a:gd name="T17" fmla="*/ 1 h 8"/>
                    <a:gd name="T18" fmla="*/ 6 w 6"/>
                    <a:gd name="T19" fmla="*/ 0 h 8"/>
                    <a:gd name="T20" fmla="*/ 5 w 6"/>
                    <a:gd name="T21" fmla="*/ 0 h 8"/>
                    <a:gd name="T22" fmla="*/ 4 w 6"/>
                    <a:gd name="T23" fmla="*/ 2 h 8"/>
                    <a:gd name="T24" fmla="*/ 2 w 6"/>
                    <a:gd name="T25" fmla="*/ 2 h 8"/>
                    <a:gd name="T26" fmla="*/ 1 w 6"/>
                    <a:gd name="T27" fmla="*/ 3 h 8"/>
                    <a:gd name="T28" fmla="*/ 0 w 6"/>
                    <a:gd name="T29" fmla="*/ 4 h 8"/>
                    <a:gd name="T30" fmla="*/ 0 w 6"/>
                    <a:gd name="T31" fmla="*/ 5 h 8"/>
                    <a:gd name="T32" fmla="*/ 1 w 6"/>
                    <a:gd name="T33" fmla="*/ 5 h 8"/>
                    <a:gd name="T34" fmla="*/ 2 w 6"/>
                    <a:gd name="T35" fmla="*/ 8 h 8"/>
                    <a:gd name="T36" fmla="*/ 3 w 6"/>
                    <a:gd name="T37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" h="8">
                      <a:moveTo>
                        <a:pt x="3" y="8"/>
                      </a:moveTo>
                      <a:cubicBezTo>
                        <a:pt x="4" y="8"/>
                        <a:pt x="4" y="8"/>
                        <a:pt x="5" y="8"/>
                      </a:cubicBezTo>
                      <a:cubicBezTo>
                        <a:pt x="5" y="7"/>
                        <a:pt x="5" y="6"/>
                        <a:pt x="5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3"/>
                        <a:pt x="3" y="4"/>
                        <a:pt x="4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6" y="2"/>
                        <a:pt x="6" y="1"/>
                      </a:cubicBezTo>
                      <a:cubicBezTo>
                        <a:pt x="6" y="1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4" y="2"/>
                        <a:pt x="4" y="2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2" y="2"/>
                        <a:pt x="2" y="3"/>
                        <a:pt x="1" y="3"/>
                      </a:cubicBezTo>
                      <a:cubicBezTo>
                        <a:pt x="1" y="3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5"/>
                        <a:pt x="1" y="5"/>
                      </a:cubicBezTo>
                      <a:cubicBezTo>
                        <a:pt x="1" y="6"/>
                        <a:pt x="1" y="7"/>
                        <a:pt x="2" y="8"/>
                      </a:cubicBezTo>
                      <a:lnTo>
                        <a:pt x="3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2" name="Freeform 1650"/>
                <p:cNvSpPr>
                  <a:spLocks/>
                </p:cNvSpPr>
                <p:nvPr userDrawn="1"/>
              </p:nvSpPr>
              <p:spPr bwMode="auto">
                <a:xfrm>
                  <a:off x="6143" y="2916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1 w 2"/>
                    <a:gd name="T7" fmla="*/ 0 h 2"/>
                    <a:gd name="T8" fmla="*/ 0 w 2"/>
                    <a:gd name="T9" fmla="*/ 1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3" name="Freeform 1651"/>
                <p:cNvSpPr>
                  <a:spLocks/>
                </p:cNvSpPr>
                <p:nvPr userDrawn="1"/>
              </p:nvSpPr>
              <p:spPr bwMode="auto">
                <a:xfrm>
                  <a:off x="5485" y="2910"/>
                  <a:ext cx="8" cy="11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1 h 4"/>
                    <a:gd name="T4" fmla="*/ 0 w 3"/>
                    <a:gd name="T5" fmla="*/ 1 h 4"/>
                    <a:gd name="T6" fmla="*/ 0 w 3"/>
                    <a:gd name="T7" fmla="*/ 2 h 4"/>
                    <a:gd name="T8" fmla="*/ 1 w 3"/>
                    <a:gd name="T9" fmla="*/ 3 h 4"/>
                    <a:gd name="T10" fmla="*/ 2 w 3"/>
                    <a:gd name="T11" fmla="*/ 4 h 4"/>
                    <a:gd name="T12" fmla="*/ 3 w 3"/>
                    <a:gd name="T13" fmla="*/ 3 h 4"/>
                    <a:gd name="T14" fmla="*/ 3 w 3"/>
                    <a:gd name="T15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1" y="3"/>
                        <a:pt x="2" y="4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4" name="Freeform 1652"/>
                <p:cNvSpPr>
                  <a:spLocks/>
                </p:cNvSpPr>
                <p:nvPr userDrawn="1"/>
              </p:nvSpPr>
              <p:spPr bwMode="auto">
                <a:xfrm>
                  <a:off x="5277" y="2913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5" name="Freeform 1653"/>
                <p:cNvSpPr>
                  <a:spLocks/>
                </p:cNvSpPr>
                <p:nvPr userDrawn="1"/>
              </p:nvSpPr>
              <p:spPr bwMode="auto">
                <a:xfrm>
                  <a:off x="5704" y="2916"/>
                  <a:ext cx="6" cy="5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6" name="Freeform 1654"/>
                <p:cNvSpPr>
                  <a:spLocks/>
                </p:cNvSpPr>
                <p:nvPr userDrawn="1"/>
              </p:nvSpPr>
              <p:spPr bwMode="auto">
                <a:xfrm>
                  <a:off x="5456" y="2916"/>
                  <a:ext cx="2" cy="5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1 h 2"/>
                    <a:gd name="T4" fmla="*/ 1 w 1"/>
                    <a:gd name="T5" fmla="*/ 1 h 2"/>
                    <a:gd name="T6" fmla="*/ 0 w 1"/>
                    <a:gd name="T7" fmla="*/ 0 h 2"/>
                    <a:gd name="T8" fmla="*/ 0 w 1"/>
                    <a:gd name="T9" fmla="*/ 1 h 2"/>
                    <a:gd name="T10" fmla="*/ 0 w 1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7" name="Freeform 1655"/>
                <p:cNvSpPr>
                  <a:spLocks/>
                </p:cNvSpPr>
                <p:nvPr userDrawn="1"/>
              </p:nvSpPr>
              <p:spPr bwMode="auto">
                <a:xfrm>
                  <a:off x="5564" y="2916"/>
                  <a:ext cx="2" cy="5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1 h 2"/>
                    <a:gd name="T4" fmla="*/ 1 w 1"/>
                    <a:gd name="T5" fmla="*/ 0 h 2"/>
                    <a:gd name="T6" fmla="*/ 0 w 1"/>
                    <a:gd name="T7" fmla="*/ 0 h 2"/>
                    <a:gd name="T8" fmla="*/ 0 w 1"/>
                    <a:gd name="T9" fmla="*/ 1 h 2"/>
                    <a:gd name="T10" fmla="*/ 1 w 1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8" name="Freeform 1656"/>
                <p:cNvSpPr>
                  <a:spLocks/>
                </p:cNvSpPr>
                <p:nvPr userDrawn="1"/>
              </p:nvSpPr>
              <p:spPr bwMode="auto">
                <a:xfrm>
                  <a:off x="5464" y="2913"/>
                  <a:ext cx="5" cy="3"/>
                </a:xfrm>
                <a:custGeom>
                  <a:avLst/>
                  <a:gdLst>
                    <a:gd name="T0" fmla="*/ 0 w 2"/>
                    <a:gd name="T1" fmla="*/ 1 h 1"/>
                    <a:gd name="T2" fmla="*/ 1 w 2"/>
                    <a:gd name="T3" fmla="*/ 1 h 1"/>
                    <a:gd name="T4" fmla="*/ 0 w 2"/>
                    <a:gd name="T5" fmla="*/ 0 h 1"/>
                    <a:gd name="T6" fmla="*/ 0 w 2"/>
                    <a:gd name="T7" fmla="*/ 0 h 1"/>
                    <a:gd name="T8" fmla="*/ 0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9" name="Freeform 1657"/>
                <p:cNvSpPr>
                  <a:spLocks/>
                </p:cNvSpPr>
                <p:nvPr userDrawn="1"/>
              </p:nvSpPr>
              <p:spPr bwMode="auto">
                <a:xfrm>
                  <a:off x="5407" y="2913"/>
                  <a:ext cx="3" cy="5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1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0" name="Freeform 1658"/>
                <p:cNvSpPr>
                  <a:spLocks/>
                </p:cNvSpPr>
                <p:nvPr userDrawn="1"/>
              </p:nvSpPr>
              <p:spPr bwMode="auto">
                <a:xfrm>
                  <a:off x="5723" y="2924"/>
                  <a:ext cx="9" cy="6"/>
                </a:xfrm>
                <a:custGeom>
                  <a:avLst/>
                  <a:gdLst>
                    <a:gd name="T0" fmla="*/ 3 w 3"/>
                    <a:gd name="T1" fmla="*/ 1 h 2"/>
                    <a:gd name="T2" fmla="*/ 2 w 3"/>
                    <a:gd name="T3" fmla="*/ 0 h 2"/>
                    <a:gd name="T4" fmla="*/ 1 w 3"/>
                    <a:gd name="T5" fmla="*/ 0 h 2"/>
                    <a:gd name="T6" fmla="*/ 1 w 3"/>
                    <a:gd name="T7" fmla="*/ 1 h 2"/>
                    <a:gd name="T8" fmla="*/ 0 w 3"/>
                    <a:gd name="T9" fmla="*/ 1 h 2"/>
                    <a:gd name="T10" fmla="*/ 0 w 3"/>
                    <a:gd name="T11" fmla="*/ 2 h 2"/>
                    <a:gd name="T12" fmla="*/ 1 w 3"/>
                    <a:gd name="T13" fmla="*/ 2 h 2"/>
                    <a:gd name="T14" fmla="*/ 2 w 3"/>
                    <a:gd name="T15" fmla="*/ 2 h 2"/>
                    <a:gd name="T16" fmla="*/ 3 w 3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1" name="Freeform 1659"/>
                <p:cNvSpPr>
                  <a:spLocks/>
                </p:cNvSpPr>
                <p:nvPr userDrawn="1"/>
              </p:nvSpPr>
              <p:spPr bwMode="auto">
                <a:xfrm>
                  <a:off x="5596" y="2921"/>
                  <a:ext cx="6" cy="6"/>
                </a:xfrm>
                <a:custGeom>
                  <a:avLst/>
                  <a:gdLst>
                    <a:gd name="T0" fmla="*/ 1 w 2"/>
                    <a:gd name="T1" fmla="*/ 1 h 2"/>
                    <a:gd name="T2" fmla="*/ 1 w 2"/>
                    <a:gd name="T3" fmla="*/ 2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2" name="Freeform 1660"/>
                <p:cNvSpPr>
                  <a:spLocks/>
                </p:cNvSpPr>
                <p:nvPr userDrawn="1"/>
              </p:nvSpPr>
              <p:spPr bwMode="auto">
                <a:xfrm>
                  <a:off x="5748" y="2927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1 w 2"/>
                    <a:gd name="T5" fmla="*/ 1 h 1"/>
                    <a:gd name="T6" fmla="*/ 1 w 2"/>
                    <a:gd name="T7" fmla="*/ 1 h 1"/>
                    <a:gd name="T8" fmla="*/ 2 w 2"/>
                    <a:gd name="T9" fmla="*/ 1 h 1"/>
                    <a:gd name="T10" fmla="*/ 1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3" name="Freeform 1661"/>
                <p:cNvSpPr>
                  <a:spLocks/>
                </p:cNvSpPr>
                <p:nvPr userDrawn="1"/>
              </p:nvSpPr>
              <p:spPr bwMode="auto">
                <a:xfrm>
                  <a:off x="5740" y="2916"/>
                  <a:ext cx="8" cy="11"/>
                </a:xfrm>
                <a:custGeom>
                  <a:avLst/>
                  <a:gdLst>
                    <a:gd name="T0" fmla="*/ 0 w 3"/>
                    <a:gd name="T1" fmla="*/ 2 h 4"/>
                    <a:gd name="T2" fmla="*/ 1 w 3"/>
                    <a:gd name="T3" fmla="*/ 3 h 4"/>
                    <a:gd name="T4" fmla="*/ 2 w 3"/>
                    <a:gd name="T5" fmla="*/ 3 h 4"/>
                    <a:gd name="T6" fmla="*/ 3 w 3"/>
                    <a:gd name="T7" fmla="*/ 1 h 4"/>
                    <a:gd name="T8" fmla="*/ 3 w 3"/>
                    <a:gd name="T9" fmla="*/ 1 h 4"/>
                    <a:gd name="T10" fmla="*/ 2 w 3"/>
                    <a:gd name="T11" fmla="*/ 0 h 4"/>
                    <a:gd name="T12" fmla="*/ 2 w 3"/>
                    <a:gd name="T13" fmla="*/ 2 h 4"/>
                    <a:gd name="T14" fmla="*/ 0 w 3"/>
                    <a:gd name="T15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0" y="2"/>
                      </a:move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4" name="Freeform 1662"/>
                <p:cNvSpPr>
                  <a:spLocks/>
                </p:cNvSpPr>
                <p:nvPr userDrawn="1"/>
              </p:nvSpPr>
              <p:spPr bwMode="auto">
                <a:xfrm>
                  <a:off x="5631" y="2921"/>
                  <a:ext cx="6" cy="6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1 w 2"/>
                    <a:gd name="T5" fmla="*/ 0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" name="Freeform 1663"/>
                <p:cNvSpPr>
                  <a:spLocks/>
                </p:cNvSpPr>
                <p:nvPr userDrawn="1"/>
              </p:nvSpPr>
              <p:spPr bwMode="auto">
                <a:xfrm>
                  <a:off x="5796" y="2924"/>
                  <a:ext cx="9" cy="8"/>
                </a:xfrm>
                <a:custGeom>
                  <a:avLst/>
                  <a:gdLst>
                    <a:gd name="T0" fmla="*/ 2 w 3"/>
                    <a:gd name="T1" fmla="*/ 2 h 3"/>
                    <a:gd name="T2" fmla="*/ 2 w 3"/>
                    <a:gd name="T3" fmla="*/ 0 h 3"/>
                    <a:gd name="T4" fmla="*/ 1 w 3"/>
                    <a:gd name="T5" fmla="*/ 0 h 3"/>
                    <a:gd name="T6" fmla="*/ 1 w 3"/>
                    <a:gd name="T7" fmla="*/ 0 h 3"/>
                    <a:gd name="T8" fmla="*/ 2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3" y="2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3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6" name="Freeform 1664"/>
                <p:cNvSpPr>
                  <a:spLocks/>
                </p:cNvSpPr>
                <p:nvPr userDrawn="1"/>
              </p:nvSpPr>
              <p:spPr bwMode="auto">
                <a:xfrm>
                  <a:off x="5255" y="2907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  <a:gd name="T8" fmla="*/ 1 w 2"/>
                    <a:gd name="T9" fmla="*/ 1 h 2"/>
                    <a:gd name="T10" fmla="*/ 1 w 2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7" name="Freeform 1665"/>
                <p:cNvSpPr>
                  <a:spLocks/>
                </p:cNvSpPr>
                <p:nvPr userDrawn="1"/>
              </p:nvSpPr>
              <p:spPr bwMode="auto">
                <a:xfrm>
                  <a:off x="5428" y="2927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8" name="Freeform 1666"/>
                <p:cNvSpPr>
                  <a:spLocks/>
                </p:cNvSpPr>
                <p:nvPr userDrawn="1"/>
              </p:nvSpPr>
              <p:spPr bwMode="auto">
                <a:xfrm>
                  <a:off x="5510" y="2918"/>
                  <a:ext cx="8" cy="9"/>
                </a:xfrm>
                <a:custGeom>
                  <a:avLst/>
                  <a:gdLst>
                    <a:gd name="T0" fmla="*/ 2 w 3"/>
                    <a:gd name="T1" fmla="*/ 2 h 3"/>
                    <a:gd name="T2" fmla="*/ 3 w 3"/>
                    <a:gd name="T3" fmla="*/ 0 h 3"/>
                    <a:gd name="T4" fmla="*/ 3 w 3"/>
                    <a:gd name="T5" fmla="*/ 0 h 3"/>
                    <a:gd name="T6" fmla="*/ 2 w 3"/>
                    <a:gd name="T7" fmla="*/ 0 h 3"/>
                    <a:gd name="T8" fmla="*/ 0 w 3"/>
                    <a:gd name="T9" fmla="*/ 1 h 3"/>
                    <a:gd name="T10" fmla="*/ 0 w 3"/>
                    <a:gd name="T11" fmla="*/ 2 h 3"/>
                    <a:gd name="T12" fmla="*/ 0 w 3"/>
                    <a:gd name="T13" fmla="*/ 2 h 3"/>
                    <a:gd name="T14" fmla="*/ 2 w 3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2" y="1"/>
                        <a:pt x="3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9" name="Freeform 1667"/>
                <p:cNvSpPr>
                  <a:spLocks/>
                </p:cNvSpPr>
                <p:nvPr userDrawn="1"/>
              </p:nvSpPr>
              <p:spPr bwMode="auto">
                <a:xfrm>
                  <a:off x="5420" y="2921"/>
                  <a:ext cx="3" cy="6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0 h 2"/>
                    <a:gd name="T8" fmla="*/ 0 w 1"/>
                    <a:gd name="T9" fmla="*/ 1 h 2"/>
                    <a:gd name="T10" fmla="*/ 1 w 1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0" name="Freeform 1668"/>
                <p:cNvSpPr>
                  <a:spLocks/>
                </p:cNvSpPr>
                <p:nvPr userDrawn="1"/>
              </p:nvSpPr>
              <p:spPr bwMode="auto">
                <a:xfrm>
                  <a:off x="5732" y="2957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1" name="Freeform 1669"/>
                <p:cNvSpPr>
                  <a:spLocks/>
                </p:cNvSpPr>
                <p:nvPr userDrawn="1"/>
              </p:nvSpPr>
              <p:spPr bwMode="auto">
                <a:xfrm>
                  <a:off x="5861" y="2932"/>
                  <a:ext cx="14" cy="17"/>
                </a:xfrm>
                <a:custGeom>
                  <a:avLst/>
                  <a:gdLst>
                    <a:gd name="T0" fmla="*/ 3 w 5"/>
                    <a:gd name="T1" fmla="*/ 3 h 6"/>
                    <a:gd name="T2" fmla="*/ 0 w 5"/>
                    <a:gd name="T3" fmla="*/ 4 h 6"/>
                    <a:gd name="T4" fmla="*/ 0 w 5"/>
                    <a:gd name="T5" fmla="*/ 5 h 6"/>
                    <a:gd name="T6" fmla="*/ 2 w 5"/>
                    <a:gd name="T7" fmla="*/ 6 h 6"/>
                    <a:gd name="T8" fmla="*/ 4 w 5"/>
                    <a:gd name="T9" fmla="*/ 5 h 6"/>
                    <a:gd name="T10" fmla="*/ 5 w 5"/>
                    <a:gd name="T11" fmla="*/ 5 h 6"/>
                    <a:gd name="T12" fmla="*/ 5 w 5"/>
                    <a:gd name="T13" fmla="*/ 3 h 6"/>
                    <a:gd name="T14" fmla="*/ 3 w 5"/>
                    <a:gd name="T15" fmla="*/ 1 h 6"/>
                    <a:gd name="T16" fmla="*/ 3 w 5"/>
                    <a:gd name="T1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6">
                      <a:moveTo>
                        <a:pt x="3" y="3"/>
                      </a:moveTo>
                      <a:cubicBezTo>
                        <a:pt x="2" y="4"/>
                        <a:pt x="0" y="3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5"/>
                        <a:pt x="2" y="6"/>
                      </a:cubicBezTo>
                      <a:cubicBezTo>
                        <a:pt x="3" y="6"/>
                        <a:pt x="3" y="6"/>
                        <a:pt x="4" y="5"/>
                      </a:cubicBezTo>
                      <a:cubicBezTo>
                        <a:pt x="4" y="5"/>
                        <a:pt x="5" y="5"/>
                        <a:pt x="5" y="5"/>
                      </a:cubicBezTo>
                      <a:cubicBezTo>
                        <a:pt x="5" y="4"/>
                        <a:pt x="5" y="4"/>
                        <a:pt x="5" y="3"/>
                      </a:cubicBezTo>
                      <a:cubicBezTo>
                        <a:pt x="5" y="2"/>
                        <a:pt x="4" y="0"/>
                        <a:pt x="3" y="1"/>
                      </a:cubicBezTo>
                      <a:cubicBezTo>
                        <a:pt x="2" y="2"/>
                        <a:pt x="3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2" name="Freeform 1670"/>
                <p:cNvSpPr>
                  <a:spLocks/>
                </p:cNvSpPr>
                <p:nvPr userDrawn="1"/>
              </p:nvSpPr>
              <p:spPr bwMode="auto">
                <a:xfrm>
                  <a:off x="5234" y="2921"/>
                  <a:ext cx="5" cy="6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2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3" name="Freeform 1671"/>
                <p:cNvSpPr>
                  <a:spLocks/>
                </p:cNvSpPr>
                <p:nvPr userDrawn="1"/>
              </p:nvSpPr>
              <p:spPr bwMode="auto">
                <a:xfrm>
                  <a:off x="5312" y="2921"/>
                  <a:ext cx="3" cy="6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1 w 1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4" name="Freeform 1672"/>
                <p:cNvSpPr>
                  <a:spLocks/>
                </p:cNvSpPr>
                <p:nvPr userDrawn="1"/>
              </p:nvSpPr>
              <p:spPr bwMode="auto">
                <a:xfrm>
                  <a:off x="5060" y="2921"/>
                  <a:ext cx="6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1 w 2"/>
                    <a:gd name="T5" fmla="*/ 0 h 1"/>
                    <a:gd name="T6" fmla="*/ 0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5" name="Freeform 1673"/>
                <p:cNvSpPr>
                  <a:spLocks/>
                </p:cNvSpPr>
                <p:nvPr userDrawn="1"/>
              </p:nvSpPr>
              <p:spPr bwMode="auto">
                <a:xfrm>
                  <a:off x="4922" y="2921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6" name="Freeform 1674"/>
                <p:cNvSpPr>
                  <a:spLocks/>
                </p:cNvSpPr>
                <p:nvPr userDrawn="1"/>
              </p:nvSpPr>
              <p:spPr bwMode="auto">
                <a:xfrm>
                  <a:off x="6524" y="2905"/>
                  <a:ext cx="3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7" name="Freeform 1675"/>
                <p:cNvSpPr>
                  <a:spLocks/>
                </p:cNvSpPr>
                <p:nvPr userDrawn="1"/>
              </p:nvSpPr>
              <p:spPr bwMode="auto">
                <a:xfrm>
                  <a:off x="5277" y="2921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8" name="Freeform 1676"/>
                <p:cNvSpPr>
                  <a:spLocks/>
                </p:cNvSpPr>
                <p:nvPr userDrawn="1"/>
              </p:nvSpPr>
              <p:spPr bwMode="auto">
                <a:xfrm>
                  <a:off x="5588" y="2935"/>
                  <a:ext cx="6" cy="3"/>
                </a:xfrm>
                <a:custGeom>
                  <a:avLst/>
                  <a:gdLst>
                    <a:gd name="T0" fmla="*/ 1 w 2"/>
                    <a:gd name="T1" fmla="*/ 1 h 1"/>
                    <a:gd name="T2" fmla="*/ 1 w 2"/>
                    <a:gd name="T3" fmla="*/ 0 h 1"/>
                    <a:gd name="T4" fmla="*/ 1 w 2"/>
                    <a:gd name="T5" fmla="*/ 0 h 1"/>
                    <a:gd name="T6" fmla="*/ 1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9" name="Freeform 1677"/>
                <p:cNvSpPr>
                  <a:spLocks/>
                </p:cNvSpPr>
                <p:nvPr userDrawn="1"/>
              </p:nvSpPr>
              <p:spPr bwMode="auto">
                <a:xfrm>
                  <a:off x="5328" y="2921"/>
                  <a:ext cx="6" cy="6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0" name="Freeform 1678"/>
                <p:cNvSpPr>
                  <a:spLocks/>
                </p:cNvSpPr>
                <p:nvPr userDrawn="1"/>
              </p:nvSpPr>
              <p:spPr bwMode="auto">
                <a:xfrm>
                  <a:off x="5055" y="2930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1" name="Freeform 1679"/>
                <p:cNvSpPr>
                  <a:spLocks/>
                </p:cNvSpPr>
                <p:nvPr userDrawn="1"/>
              </p:nvSpPr>
              <p:spPr bwMode="auto">
                <a:xfrm>
                  <a:off x="5407" y="2924"/>
                  <a:ext cx="8" cy="11"/>
                </a:xfrm>
                <a:custGeom>
                  <a:avLst/>
                  <a:gdLst>
                    <a:gd name="T0" fmla="*/ 3 w 3"/>
                    <a:gd name="T1" fmla="*/ 3 h 4"/>
                    <a:gd name="T2" fmla="*/ 2 w 3"/>
                    <a:gd name="T3" fmla="*/ 1 h 4"/>
                    <a:gd name="T4" fmla="*/ 0 w 3"/>
                    <a:gd name="T5" fmla="*/ 1 h 4"/>
                    <a:gd name="T6" fmla="*/ 0 w 3"/>
                    <a:gd name="T7" fmla="*/ 1 h 4"/>
                    <a:gd name="T8" fmla="*/ 0 w 3"/>
                    <a:gd name="T9" fmla="*/ 1 h 4"/>
                    <a:gd name="T10" fmla="*/ 1 w 3"/>
                    <a:gd name="T11" fmla="*/ 3 h 4"/>
                    <a:gd name="T12" fmla="*/ 2 w 3"/>
                    <a:gd name="T13" fmla="*/ 4 h 4"/>
                    <a:gd name="T14" fmla="*/ 3 w 3"/>
                    <a:gd name="T15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3" y="3"/>
                      </a:moveTo>
                      <a:cubicBezTo>
                        <a:pt x="3" y="2"/>
                        <a:pt x="3" y="2"/>
                        <a:pt x="2" y="1"/>
                      </a:cubicBezTo>
                      <a:cubicBezTo>
                        <a:pt x="2" y="1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2" y="3"/>
                        <a:pt x="2" y="4"/>
                        <a:pt x="2" y="4"/>
                      </a:cubicBezTo>
                      <a:lnTo>
                        <a:pt x="3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2" name="Freeform 1680"/>
                <p:cNvSpPr>
                  <a:spLocks/>
                </p:cNvSpPr>
                <p:nvPr userDrawn="1"/>
              </p:nvSpPr>
              <p:spPr bwMode="auto">
                <a:xfrm>
                  <a:off x="4974" y="2918"/>
                  <a:ext cx="5" cy="6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3" name="Freeform 1681"/>
                <p:cNvSpPr>
                  <a:spLocks/>
                </p:cNvSpPr>
                <p:nvPr userDrawn="1"/>
              </p:nvSpPr>
              <p:spPr bwMode="auto">
                <a:xfrm>
                  <a:off x="6538" y="2913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4" name="Freeform 1682"/>
                <p:cNvSpPr>
                  <a:spLocks/>
                </p:cNvSpPr>
                <p:nvPr userDrawn="1"/>
              </p:nvSpPr>
              <p:spPr bwMode="auto">
                <a:xfrm>
                  <a:off x="5023" y="2927"/>
                  <a:ext cx="2" cy="3"/>
                </a:xfrm>
                <a:custGeom>
                  <a:avLst/>
                  <a:gdLst>
                    <a:gd name="T0" fmla="*/ 0 w 2"/>
                    <a:gd name="T1" fmla="*/ 3 h 3"/>
                    <a:gd name="T2" fmla="*/ 2 w 2"/>
                    <a:gd name="T3" fmla="*/ 3 h 3"/>
                    <a:gd name="T4" fmla="*/ 2 w 2"/>
                    <a:gd name="T5" fmla="*/ 0 h 3"/>
                    <a:gd name="T6" fmla="*/ 0 w 2"/>
                    <a:gd name="T7" fmla="*/ 0 h 3"/>
                    <a:gd name="T8" fmla="*/ 0 w 2"/>
                    <a:gd name="T9" fmla="*/ 3 h 3"/>
                    <a:gd name="T10" fmla="*/ 0 w 2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lnTo>
                        <a:pt x="2" y="3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5" name="Freeform 1683"/>
                <p:cNvSpPr>
                  <a:spLocks/>
                </p:cNvSpPr>
                <p:nvPr userDrawn="1"/>
              </p:nvSpPr>
              <p:spPr bwMode="auto">
                <a:xfrm>
                  <a:off x="4993" y="2921"/>
                  <a:ext cx="2" cy="3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0 h 3"/>
                    <a:gd name="T4" fmla="*/ 0 w 2"/>
                    <a:gd name="T5" fmla="*/ 3 h 3"/>
                    <a:gd name="T6" fmla="*/ 2 w 2"/>
                    <a:gd name="T7" fmla="*/ 3 h 3"/>
                    <a:gd name="T8" fmla="*/ 0 w 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" name="Freeform 1684"/>
                <p:cNvSpPr>
                  <a:spLocks/>
                </p:cNvSpPr>
                <p:nvPr userDrawn="1"/>
              </p:nvSpPr>
              <p:spPr bwMode="auto">
                <a:xfrm>
                  <a:off x="4958" y="2921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  <a:gd name="T10" fmla="*/ 1 w 1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7" name="Freeform 1685"/>
                <p:cNvSpPr>
                  <a:spLocks/>
                </p:cNvSpPr>
                <p:nvPr userDrawn="1"/>
              </p:nvSpPr>
              <p:spPr bwMode="auto">
                <a:xfrm>
                  <a:off x="6346" y="2907"/>
                  <a:ext cx="5" cy="6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1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8" name="Freeform 1686"/>
                <p:cNvSpPr>
                  <a:spLocks/>
                </p:cNvSpPr>
                <p:nvPr userDrawn="1"/>
              </p:nvSpPr>
              <p:spPr bwMode="auto">
                <a:xfrm>
                  <a:off x="5012" y="2930"/>
                  <a:ext cx="5" cy="5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1 w 2"/>
                    <a:gd name="T5" fmla="*/ 0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9" name="Freeform 1687"/>
                <p:cNvSpPr>
                  <a:spLocks/>
                </p:cNvSpPr>
                <p:nvPr userDrawn="1"/>
              </p:nvSpPr>
              <p:spPr bwMode="auto">
                <a:xfrm>
                  <a:off x="6373" y="2907"/>
                  <a:ext cx="3" cy="6"/>
                </a:xfrm>
                <a:custGeom>
                  <a:avLst/>
                  <a:gdLst>
                    <a:gd name="T0" fmla="*/ 0 w 1"/>
                    <a:gd name="T1" fmla="*/ 1 h 2"/>
                    <a:gd name="T2" fmla="*/ 0 w 1"/>
                    <a:gd name="T3" fmla="*/ 2 h 2"/>
                    <a:gd name="T4" fmla="*/ 1 w 1"/>
                    <a:gd name="T5" fmla="*/ 1 h 2"/>
                    <a:gd name="T6" fmla="*/ 1 w 1"/>
                    <a:gd name="T7" fmla="*/ 0 h 2"/>
                    <a:gd name="T8" fmla="*/ 0 w 1"/>
                    <a:gd name="T9" fmla="*/ 0 h 2"/>
                    <a:gd name="T10" fmla="*/ 0 w 1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0" name="Freeform 1688"/>
                <p:cNvSpPr>
                  <a:spLocks/>
                </p:cNvSpPr>
                <p:nvPr userDrawn="1"/>
              </p:nvSpPr>
              <p:spPr bwMode="auto">
                <a:xfrm>
                  <a:off x="5556" y="2938"/>
                  <a:ext cx="5" cy="5"/>
                </a:xfrm>
                <a:custGeom>
                  <a:avLst/>
                  <a:gdLst>
                    <a:gd name="T0" fmla="*/ 0 w 2"/>
                    <a:gd name="T1" fmla="*/ 1 h 2"/>
                    <a:gd name="T2" fmla="*/ 0 w 2"/>
                    <a:gd name="T3" fmla="*/ 2 h 2"/>
                    <a:gd name="T4" fmla="*/ 2 w 2"/>
                    <a:gd name="T5" fmla="*/ 2 h 2"/>
                    <a:gd name="T6" fmla="*/ 2 w 2"/>
                    <a:gd name="T7" fmla="*/ 1 h 2"/>
                    <a:gd name="T8" fmla="*/ 2 w 2"/>
                    <a:gd name="T9" fmla="*/ 0 h 2"/>
                    <a:gd name="T10" fmla="*/ 0 w 2"/>
                    <a:gd name="T11" fmla="*/ 0 h 2"/>
                    <a:gd name="T12" fmla="*/ 0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1" name="Freeform 1689"/>
                <p:cNvSpPr>
                  <a:spLocks/>
                </p:cNvSpPr>
                <p:nvPr userDrawn="1"/>
              </p:nvSpPr>
              <p:spPr bwMode="auto">
                <a:xfrm>
                  <a:off x="6438" y="2905"/>
                  <a:ext cx="3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2" name="Freeform 1690"/>
                <p:cNvSpPr>
                  <a:spLocks/>
                </p:cNvSpPr>
                <p:nvPr userDrawn="1"/>
              </p:nvSpPr>
              <p:spPr bwMode="auto">
                <a:xfrm>
                  <a:off x="5271" y="2935"/>
                  <a:ext cx="19" cy="11"/>
                </a:xfrm>
                <a:custGeom>
                  <a:avLst/>
                  <a:gdLst>
                    <a:gd name="T0" fmla="*/ 6 w 7"/>
                    <a:gd name="T1" fmla="*/ 2 h 4"/>
                    <a:gd name="T2" fmla="*/ 6 w 7"/>
                    <a:gd name="T3" fmla="*/ 2 h 4"/>
                    <a:gd name="T4" fmla="*/ 6 w 7"/>
                    <a:gd name="T5" fmla="*/ 0 h 4"/>
                    <a:gd name="T6" fmla="*/ 4 w 7"/>
                    <a:gd name="T7" fmla="*/ 0 h 4"/>
                    <a:gd name="T8" fmla="*/ 3 w 7"/>
                    <a:gd name="T9" fmla="*/ 0 h 4"/>
                    <a:gd name="T10" fmla="*/ 3 w 7"/>
                    <a:gd name="T11" fmla="*/ 2 h 4"/>
                    <a:gd name="T12" fmla="*/ 2 w 7"/>
                    <a:gd name="T13" fmla="*/ 2 h 4"/>
                    <a:gd name="T14" fmla="*/ 2 w 7"/>
                    <a:gd name="T15" fmla="*/ 1 h 4"/>
                    <a:gd name="T16" fmla="*/ 1 w 7"/>
                    <a:gd name="T17" fmla="*/ 0 h 4"/>
                    <a:gd name="T18" fmla="*/ 0 w 7"/>
                    <a:gd name="T19" fmla="*/ 0 h 4"/>
                    <a:gd name="T20" fmla="*/ 0 w 7"/>
                    <a:gd name="T21" fmla="*/ 2 h 4"/>
                    <a:gd name="T22" fmla="*/ 1 w 7"/>
                    <a:gd name="T23" fmla="*/ 3 h 4"/>
                    <a:gd name="T24" fmla="*/ 2 w 7"/>
                    <a:gd name="T25" fmla="*/ 3 h 4"/>
                    <a:gd name="T26" fmla="*/ 2 w 7"/>
                    <a:gd name="T27" fmla="*/ 4 h 4"/>
                    <a:gd name="T28" fmla="*/ 3 w 7"/>
                    <a:gd name="T29" fmla="*/ 4 h 4"/>
                    <a:gd name="T30" fmla="*/ 4 w 7"/>
                    <a:gd name="T31" fmla="*/ 3 h 4"/>
                    <a:gd name="T32" fmla="*/ 6 w 7"/>
                    <a:gd name="T3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" h="4">
                      <a:moveTo>
                        <a:pt x="6" y="2"/>
                      </a:move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7" y="1"/>
                        <a:pt x="6" y="1"/>
                        <a:pt x="6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3" y="1"/>
                        <a:pt x="4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3" y="3"/>
                        <a:pt x="4" y="3"/>
                      </a:cubicBezTo>
                      <a:cubicBezTo>
                        <a:pt x="5" y="2"/>
                        <a:pt x="5" y="3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3" name="Freeform 1691"/>
                <p:cNvSpPr>
                  <a:spLocks/>
                </p:cNvSpPr>
                <p:nvPr userDrawn="1"/>
              </p:nvSpPr>
              <p:spPr bwMode="auto">
                <a:xfrm>
                  <a:off x="4958" y="2905"/>
                  <a:ext cx="2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4" name="Freeform 1692"/>
                <p:cNvSpPr>
                  <a:spLocks/>
                </p:cNvSpPr>
                <p:nvPr userDrawn="1"/>
              </p:nvSpPr>
              <p:spPr bwMode="auto">
                <a:xfrm>
                  <a:off x="6411" y="2916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1 w 2"/>
                    <a:gd name="T5" fmla="*/ 2 h 2"/>
                    <a:gd name="T6" fmla="*/ 2 w 2"/>
                    <a:gd name="T7" fmla="*/ 2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5" name="Freeform 1693"/>
                <p:cNvSpPr>
                  <a:spLocks/>
                </p:cNvSpPr>
                <p:nvPr userDrawn="1"/>
              </p:nvSpPr>
              <p:spPr bwMode="auto">
                <a:xfrm>
                  <a:off x="6644" y="2952"/>
                  <a:ext cx="10" cy="8"/>
                </a:xfrm>
                <a:custGeom>
                  <a:avLst/>
                  <a:gdLst>
                    <a:gd name="T0" fmla="*/ 2 w 4"/>
                    <a:gd name="T1" fmla="*/ 0 h 3"/>
                    <a:gd name="T2" fmla="*/ 1 w 4"/>
                    <a:gd name="T3" fmla="*/ 1 h 3"/>
                    <a:gd name="T4" fmla="*/ 1 w 4"/>
                    <a:gd name="T5" fmla="*/ 2 h 3"/>
                    <a:gd name="T6" fmla="*/ 1 w 4"/>
                    <a:gd name="T7" fmla="*/ 3 h 3"/>
                    <a:gd name="T8" fmla="*/ 1 w 4"/>
                    <a:gd name="T9" fmla="*/ 2 h 3"/>
                    <a:gd name="T10" fmla="*/ 2 w 4"/>
                    <a:gd name="T11" fmla="*/ 2 h 3"/>
                    <a:gd name="T12" fmla="*/ 3 w 4"/>
                    <a:gd name="T13" fmla="*/ 1 h 3"/>
                    <a:gd name="T14" fmla="*/ 4 w 4"/>
                    <a:gd name="T15" fmla="*/ 0 h 3"/>
                    <a:gd name="T16" fmla="*/ 3 w 4"/>
                    <a:gd name="T17" fmla="*/ 0 h 3"/>
                    <a:gd name="T18" fmla="*/ 2 w 4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0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6" name="Freeform 1694"/>
                <p:cNvSpPr>
                  <a:spLocks/>
                </p:cNvSpPr>
                <p:nvPr userDrawn="1"/>
              </p:nvSpPr>
              <p:spPr bwMode="auto">
                <a:xfrm>
                  <a:off x="6462" y="2916"/>
                  <a:ext cx="8" cy="8"/>
                </a:xfrm>
                <a:custGeom>
                  <a:avLst/>
                  <a:gdLst>
                    <a:gd name="T0" fmla="*/ 1 w 3"/>
                    <a:gd name="T1" fmla="*/ 2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3 h 3"/>
                    <a:gd name="T8" fmla="*/ 3 w 3"/>
                    <a:gd name="T9" fmla="*/ 2 h 3"/>
                    <a:gd name="T10" fmla="*/ 2 w 3"/>
                    <a:gd name="T11" fmla="*/ 1 h 3"/>
                    <a:gd name="T12" fmla="*/ 1 w 3"/>
                    <a:gd name="T13" fmla="*/ 0 h 3"/>
                    <a:gd name="T14" fmla="*/ 1 w 3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7" name="Freeform 1695"/>
                <p:cNvSpPr>
                  <a:spLocks/>
                </p:cNvSpPr>
                <p:nvPr userDrawn="1"/>
              </p:nvSpPr>
              <p:spPr bwMode="auto">
                <a:xfrm>
                  <a:off x="5991" y="2949"/>
                  <a:ext cx="6" cy="3"/>
                </a:xfrm>
                <a:custGeom>
                  <a:avLst/>
                  <a:gdLst>
                    <a:gd name="T0" fmla="*/ 1 w 2"/>
                    <a:gd name="T1" fmla="*/ 1 h 1"/>
                    <a:gd name="T2" fmla="*/ 1 w 2"/>
                    <a:gd name="T3" fmla="*/ 1 h 1"/>
                    <a:gd name="T4" fmla="*/ 2 w 2"/>
                    <a:gd name="T5" fmla="*/ 1 h 1"/>
                    <a:gd name="T6" fmla="*/ 2 w 2"/>
                    <a:gd name="T7" fmla="*/ 1 h 1"/>
                    <a:gd name="T8" fmla="*/ 1 w 2"/>
                    <a:gd name="T9" fmla="*/ 0 h 1"/>
                    <a:gd name="T10" fmla="*/ 1 w 2"/>
                    <a:gd name="T11" fmla="*/ 0 h 1"/>
                    <a:gd name="T12" fmla="*/ 0 w 2"/>
                    <a:gd name="T13" fmla="*/ 0 h 1"/>
                    <a:gd name="T14" fmla="*/ 1 w 2"/>
                    <a:gd name="T1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8" name="Freeform 1696"/>
                <p:cNvSpPr>
                  <a:spLocks/>
                </p:cNvSpPr>
                <p:nvPr userDrawn="1"/>
              </p:nvSpPr>
              <p:spPr bwMode="auto">
                <a:xfrm>
                  <a:off x="6338" y="2921"/>
                  <a:ext cx="5" cy="6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0 h 2"/>
                    <a:gd name="T4" fmla="*/ 0 w 2"/>
                    <a:gd name="T5" fmla="*/ 1 h 2"/>
                    <a:gd name="T6" fmla="*/ 1 w 2"/>
                    <a:gd name="T7" fmla="*/ 1 h 2"/>
                    <a:gd name="T8" fmla="*/ 1 w 2"/>
                    <a:gd name="T9" fmla="*/ 1 h 2"/>
                    <a:gd name="T10" fmla="*/ 1 w 2"/>
                    <a:gd name="T11" fmla="*/ 1 h 2"/>
                    <a:gd name="T12" fmla="*/ 2 w 2"/>
                    <a:gd name="T13" fmla="*/ 1 h 2"/>
                    <a:gd name="T14" fmla="*/ 2 w 2"/>
                    <a:gd name="T15" fmla="*/ 0 h 2"/>
                    <a:gd name="T16" fmla="*/ 1 w 2"/>
                    <a:gd name="T17" fmla="*/ 0 h 2"/>
                    <a:gd name="T18" fmla="*/ 1 w 2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9" name="Freeform 1697"/>
                <p:cNvSpPr>
                  <a:spLocks/>
                </p:cNvSpPr>
                <p:nvPr userDrawn="1"/>
              </p:nvSpPr>
              <p:spPr bwMode="auto">
                <a:xfrm>
                  <a:off x="5653" y="2927"/>
                  <a:ext cx="8" cy="8"/>
                </a:xfrm>
                <a:custGeom>
                  <a:avLst/>
                  <a:gdLst>
                    <a:gd name="T0" fmla="*/ 0 w 3"/>
                    <a:gd name="T1" fmla="*/ 2 h 3"/>
                    <a:gd name="T2" fmla="*/ 2 w 3"/>
                    <a:gd name="T3" fmla="*/ 2 h 3"/>
                    <a:gd name="T4" fmla="*/ 3 w 3"/>
                    <a:gd name="T5" fmla="*/ 1 h 3"/>
                    <a:gd name="T6" fmla="*/ 3 w 3"/>
                    <a:gd name="T7" fmla="*/ 0 h 3"/>
                    <a:gd name="T8" fmla="*/ 2 w 3"/>
                    <a:gd name="T9" fmla="*/ 0 h 3"/>
                    <a:gd name="T10" fmla="*/ 0 w 3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0" y="2"/>
                      </a:moveTo>
                      <a:cubicBezTo>
                        <a:pt x="0" y="3"/>
                        <a:pt x="1" y="3"/>
                        <a:pt x="2" y="2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0" name="Freeform 1698"/>
                <p:cNvSpPr>
                  <a:spLocks/>
                </p:cNvSpPr>
                <p:nvPr userDrawn="1"/>
              </p:nvSpPr>
              <p:spPr bwMode="auto">
                <a:xfrm>
                  <a:off x="6321" y="2921"/>
                  <a:ext cx="14" cy="14"/>
                </a:xfrm>
                <a:custGeom>
                  <a:avLst/>
                  <a:gdLst>
                    <a:gd name="T0" fmla="*/ 0 w 5"/>
                    <a:gd name="T1" fmla="*/ 5 h 5"/>
                    <a:gd name="T2" fmla="*/ 2 w 5"/>
                    <a:gd name="T3" fmla="*/ 5 h 5"/>
                    <a:gd name="T4" fmla="*/ 2 w 5"/>
                    <a:gd name="T5" fmla="*/ 4 h 5"/>
                    <a:gd name="T6" fmla="*/ 3 w 5"/>
                    <a:gd name="T7" fmla="*/ 3 h 5"/>
                    <a:gd name="T8" fmla="*/ 4 w 5"/>
                    <a:gd name="T9" fmla="*/ 1 h 5"/>
                    <a:gd name="T10" fmla="*/ 5 w 5"/>
                    <a:gd name="T11" fmla="*/ 1 h 5"/>
                    <a:gd name="T12" fmla="*/ 4 w 5"/>
                    <a:gd name="T13" fmla="*/ 0 h 5"/>
                    <a:gd name="T14" fmla="*/ 4 w 5"/>
                    <a:gd name="T15" fmla="*/ 0 h 5"/>
                    <a:gd name="T16" fmla="*/ 4 w 5"/>
                    <a:gd name="T17" fmla="*/ 0 h 5"/>
                    <a:gd name="T18" fmla="*/ 2 w 5"/>
                    <a:gd name="T19" fmla="*/ 0 h 5"/>
                    <a:gd name="T20" fmla="*/ 1 w 5"/>
                    <a:gd name="T21" fmla="*/ 0 h 5"/>
                    <a:gd name="T22" fmla="*/ 1 w 5"/>
                    <a:gd name="T23" fmla="*/ 2 h 5"/>
                    <a:gd name="T24" fmla="*/ 0 w 5"/>
                    <a:gd name="T25" fmla="*/ 3 h 5"/>
                    <a:gd name="T26" fmla="*/ 0 w 5"/>
                    <a:gd name="T2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5">
                      <a:moveTo>
                        <a:pt x="0" y="5"/>
                      </a:move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2" y="5"/>
                        <a:pt x="2" y="4"/>
                        <a:pt x="2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2"/>
                        <a:pt x="4" y="2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1" name="Freeform 1699"/>
                <p:cNvSpPr>
                  <a:spLocks/>
                </p:cNvSpPr>
                <p:nvPr userDrawn="1"/>
              </p:nvSpPr>
              <p:spPr bwMode="auto">
                <a:xfrm>
                  <a:off x="6216" y="2913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0 w 2"/>
                    <a:gd name="T5" fmla="*/ 0 h 1"/>
                    <a:gd name="T6" fmla="*/ 0 w 2"/>
                    <a:gd name="T7" fmla="*/ 1 h 1"/>
                    <a:gd name="T8" fmla="*/ 1 w 2"/>
                    <a:gd name="T9" fmla="*/ 1 h 1"/>
                    <a:gd name="T10" fmla="*/ 2 w 2"/>
                    <a:gd name="T11" fmla="*/ 1 h 1"/>
                    <a:gd name="T12" fmla="*/ 1 w 2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2" name="Freeform 1700"/>
                <p:cNvSpPr>
                  <a:spLocks/>
                </p:cNvSpPr>
                <p:nvPr userDrawn="1"/>
              </p:nvSpPr>
              <p:spPr bwMode="auto">
                <a:xfrm>
                  <a:off x="5520" y="2927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3" name="Freeform 1701"/>
                <p:cNvSpPr>
                  <a:spLocks/>
                </p:cNvSpPr>
                <p:nvPr userDrawn="1"/>
              </p:nvSpPr>
              <p:spPr bwMode="auto">
                <a:xfrm>
                  <a:off x="6170" y="2924"/>
                  <a:ext cx="8" cy="11"/>
                </a:xfrm>
                <a:custGeom>
                  <a:avLst/>
                  <a:gdLst>
                    <a:gd name="T0" fmla="*/ 3 w 3"/>
                    <a:gd name="T1" fmla="*/ 3 h 4"/>
                    <a:gd name="T2" fmla="*/ 1 w 3"/>
                    <a:gd name="T3" fmla="*/ 2 h 4"/>
                    <a:gd name="T4" fmla="*/ 0 w 3"/>
                    <a:gd name="T5" fmla="*/ 1 h 4"/>
                    <a:gd name="T6" fmla="*/ 0 w 3"/>
                    <a:gd name="T7" fmla="*/ 1 h 4"/>
                    <a:gd name="T8" fmla="*/ 0 w 3"/>
                    <a:gd name="T9" fmla="*/ 2 h 4"/>
                    <a:gd name="T10" fmla="*/ 1 w 3"/>
                    <a:gd name="T11" fmla="*/ 3 h 4"/>
                    <a:gd name="T12" fmla="*/ 2 w 3"/>
                    <a:gd name="T13" fmla="*/ 4 h 4"/>
                    <a:gd name="T14" fmla="*/ 3 w 3"/>
                    <a:gd name="T15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3" y="3"/>
                      </a:move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1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4"/>
                        <a:pt x="2" y="4"/>
                      </a:cubicBezTo>
                      <a:cubicBezTo>
                        <a:pt x="2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4" name="Freeform 1702"/>
                <p:cNvSpPr>
                  <a:spLocks/>
                </p:cNvSpPr>
                <p:nvPr userDrawn="1"/>
              </p:nvSpPr>
              <p:spPr bwMode="auto">
                <a:xfrm>
                  <a:off x="6083" y="2927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5" name="Freeform 1703"/>
                <p:cNvSpPr>
                  <a:spLocks/>
                </p:cNvSpPr>
                <p:nvPr userDrawn="1"/>
              </p:nvSpPr>
              <p:spPr bwMode="auto">
                <a:xfrm>
                  <a:off x="5683" y="2938"/>
                  <a:ext cx="11" cy="14"/>
                </a:xfrm>
                <a:custGeom>
                  <a:avLst/>
                  <a:gdLst>
                    <a:gd name="T0" fmla="*/ 0 w 4"/>
                    <a:gd name="T1" fmla="*/ 4 h 5"/>
                    <a:gd name="T2" fmla="*/ 2 w 4"/>
                    <a:gd name="T3" fmla="*/ 4 h 5"/>
                    <a:gd name="T4" fmla="*/ 3 w 4"/>
                    <a:gd name="T5" fmla="*/ 4 h 5"/>
                    <a:gd name="T6" fmla="*/ 2 w 4"/>
                    <a:gd name="T7" fmla="*/ 2 h 5"/>
                    <a:gd name="T8" fmla="*/ 3 w 4"/>
                    <a:gd name="T9" fmla="*/ 1 h 5"/>
                    <a:gd name="T10" fmla="*/ 3 w 4"/>
                    <a:gd name="T11" fmla="*/ 0 h 5"/>
                    <a:gd name="T12" fmla="*/ 2 w 4"/>
                    <a:gd name="T13" fmla="*/ 0 h 5"/>
                    <a:gd name="T14" fmla="*/ 1 w 4"/>
                    <a:gd name="T15" fmla="*/ 1 h 5"/>
                    <a:gd name="T16" fmla="*/ 0 w 4"/>
                    <a:gd name="T17" fmla="*/ 2 h 5"/>
                    <a:gd name="T18" fmla="*/ 0 w 4"/>
                    <a:gd name="T1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5">
                      <a:moveTo>
                        <a:pt x="0" y="4"/>
                      </a:moveTo>
                      <a:cubicBezTo>
                        <a:pt x="1" y="5"/>
                        <a:pt x="1" y="5"/>
                        <a:pt x="2" y="4"/>
                      </a:cubicBez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4" y="3"/>
                        <a:pt x="2" y="3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1"/>
                        <a:pt x="1" y="1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3"/>
                        <a:pt x="0" y="4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6" name="Freeform 1704"/>
                <p:cNvSpPr>
                  <a:spLocks/>
                </p:cNvSpPr>
                <p:nvPr userDrawn="1"/>
              </p:nvSpPr>
              <p:spPr bwMode="auto">
                <a:xfrm>
                  <a:off x="6619" y="2930"/>
                  <a:ext cx="8" cy="5"/>
                </a:xfrm>
                <a:custGeom>
                  <a:avLst/>
                  <a:gdLst>
                    <a:gd name="T0" fmla="*/ 1 w 3"/>
                    <a:gd name="T1" fmla="*/ 2 h 2"/>
                    <a:gd name="T2" fmla="*/ 3 w 3"/>
                    <a:gd name="T3" fmla="*/ 1 h 2"/>
                    <a:gd name="T4" fmla="*/ 1 w 3"/>
                    <a:gd name="T5" fmla="*/ 0 h 2"/>
                    <a:gd name="T6" fmla="*/ 0 w 3"/>
                    <a:gd name="T7" fmla="*/ 0 h 2"/>
                    <a:gd name="T8" fmla="*/ 1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2"/>
                      </a:move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7" name="Freeform 1705"/>
                <p:cNvSpPr>
                  <a:spLocks/>
                </p:cNvSpPr>
                <p:nvPr userDrawn="1"/>
              </p:nvSpPr>
              <p:spPr bwMode="auto">
                <a:xfrm>
                  <a:off x="6554" y="2916"/>
                  <a:ext cx="8" cy="11"/>
                </a:xfrm>
                <a:custGeom>
                  <a:avLst/>
                  <a:gdLst>
                    <a:gd name="T0" fmla="*/ 3 w 3"/>
                    <a:gd name="T1" fmla="*/ 1 h 4"/>
                    <a:gd name="T2" fmla="*/ 3 w 3"/>
                    <a:gd name="T3" fmla="*/ 1 h 4"/>
                    <a:gd name="T4" fmla="*/ 2 w 3"/>
                    <a:gd name="T5" fmla="*/ 0 h 4"/>
                    <a:gd name="T6" fmla="*/ 1 w 3"/>
                    <a:gd name="T7" fmla="*/ 1 h 4"/>
                    <a:gd name="T8" fmla="*/ 0 w 3"/>
                    <a:gd name="T9" fmla="*/ 2 h 4"/>
                    <a:gd name="T10" fmla="*/ 0 w 3"/>
                    <a:gd name="T11" fmla="*/ 3 h 4"/>
                    <a:gd name="T12" fmla="*/ 0 w 3"/>
                    <a:gd name="T13" fmla="*/ 3 h 4"/>
                    <a:gd name="T14" fmla="*/ 2 w 3"/>
                    <a:gd name="T15" fmla="*/ 3 h 4"/>
                    <a:gd name="T16" fmla="*/ 3 w 3"/>
                    <a:gd name="T17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4"/>
                        <a:pt x="1" y="3"/>
                        <a:pt x="2" y="3"/>
                      </a:cubicBezTo>
                      <a:cubicBezTo>
                        <a:pt x="3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8" name="Freeform 1706"/>
                <p:cNvSpPr>
                  <a:spLocks/>
                </p:cNvSpPr>
                <p:nvPr userDrawn="1"/>
              </p:nvSpPr>
              <p:spPr bwMode="auto">
                <a:xfrm>
                  <a:off x="5147" y="2916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9" name="Freeform 1707"/>
                <p:cNvSpPr>
                  <a:spLocks/>
                </p:cNvSpPr>
                <p:nvPr userDrawn="1"/>
              </p:nvSpPr>
              <p:spPr bwMode="auto">
                <a:xfrm>
                  <a:off x="6646" y="2927"/>
                  <a:ext cx="6" cy="5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0" name="Freeform 1708"/>
                <p:cNvSpPr>
                  <a:spLocks/>
                </p:cNvSpPr>
                <p:nvPr userDrawn="1"/>
              </p:nvSpPr>
              <p:spPr bwMode="auto">
                <a:xfrm>
                  <a:off x="5025" y="2916"/>
                  <a:ext cx="6" cy="5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1 w 2"/>
                    <a:gd name="T5" fmla="*/ 0 h 2"/>
                    <a:gd name="T6" fmla="*/ 0 w 2"/>
                    <a:gd name="T7" fmla="*/ 1 h 2"/>
                    <a:gd name="T8" fmla="*/ 1 w 2"/>
                    <a:gd name="T9" fmla="*/ 2 h 2"/>
                    <a:gd name="T10" fmla="*/ 2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1" name="Freeform 1709"/>
                <p:cNvSpPr>
                  <a:spLocks/>
                </p:cNvSpPr>
                <p:nvPr userDrawn="1"/>
              </p:nvSpPr>
              <p:spPr bwMode="auto">
                <a:xfrm>
                  <a:off x="5456" y="2927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2" name="Freeform 1710"/>
                <p:cNvSpPr>
                  <a:spLocks/>
                </p:cNvSpPr>
                <p:nvPr userDrawn="1"/>
              </p:nvSpPr>
              <p:spPr bwMode="auto">
                <a:xfrm>
                  <a:off x="5177" y="2918"/>
                  <a:ext cx="2" cy="6"/>
                </a:xfrm>
                <a:custGeom>
                  <a:avLst/>
                  <a:gdLst>
                    <a:gd name="T0" fmla="*/ 2 w 2"/>
                    <a:gd name="T1" fmla="*/ 3 h 6"/>
                    <a:gd name="T2" fmla="*/ 2 w 2"/>
                    <a:gd name="T3" fmla="*/ 3 h 6"/>
                    <a:gd name="T4" fmla="*/ 0 w 2"/>
                    <a:gd name="T5" fmla="*/ 0 h 6"/>
                    <a:gd name="T6" fmla="*/ 0 w 2"/>
                    <a:gd name="T7" fmla="*/ 3 h 6"/>
                    <a:gd name="T8" fmla="*/ 0 w 2"/>
                    <a:gd name="T9" fmla="*/ 6 h 6"/>
                    <a:gd name="T10" fmla="*/ 2 w 2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6">
                      <a:moveTo>
                        <a:pt x="2" y="3"/>
                      </a:moveTo>
                      <a:lnTo>
                        <a:pt x="2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2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3" name="Freeform 1711"/>
                <p:cNvSpPr>
                  <a:spLocks/>
                </p:cNvSpPr>
                <p:nvPr userDrawn="1"/>
              </p:nvSpPr>
              <p:spPr bwMode="auto">
                <a:xfrm>
                  <a:off x="6638" y="2916"/>
                  <a:ext cx="3" cy="2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  <a:gd name="T10" fmla="*/ 1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4" name="Freeform 1712"/>
                <p:cNvSpPr>
                  <a:spLocks/>
                </p:cNvSpPr>
                <p:nvPr userDrawn="1"/>
              </p:nvSpPr>
              <p:spPr bwMode="auto">
                <a:xfrm>
                  <a:off x="5269" y="2921"/>
                  <a:ext cx="2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5" name="Freeform 1713"/>
                <p:cNvSpPr>
                  <a:spLocks/>
                </p:cNvSpPr>
                <p:nvPr userDrawn="1"/>
              </p:nvSpPr>
              <p:spPr bwMode="auto">
                <a:xfrm>
                  <a:off x="5023" y="2905"/>
                  <a:ext cx="2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6" name="Freeform 1714"/>
                <p:cNvSpPr>
                  <a:spLocks/>
                </p:cNvSpPr>
                <p:nvPr userDrawn="1"/>
              </p:nvSpPr>
              <p:spPr bwMode="auto">
                <a:xfrm>
                  <a:off x="5304" y="2921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7" name="Freeform 1715"/>
                <p:cNvSpPr>
                  <a:spLocks/>
                </p:cNvSpPr>
                <p:nvPr userDrawn="1"/>
              </p:nvSpPr>
              <p:spPr bwMode="auto">
                <a:xfrm>
                  <a:off x="5970" y="2905"/>
                  <a:ext cx="2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8" name="Freeform 1716"/>
                <p:cNvSpPr>
                  <a:spLocks/>
                </p:cNvSpPr>
                <p:nvPr userDrawn="1"/>
              </p:nvSpPr>
              <p:spPr bwMode="auto">
                <a:xfrm>
                  <a:off x="5169" y="2905"/>
                  <a:ext cx="5" cy="2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0 h 1"/>
                    <a:gd name="T4" fmla="*/ 0 w 2"/>
                    <a:gd name="T5" fmla="*/ 1 h 1"/>
                    <a:gd name="T6" fmla="*/ 2 w 2"/>
                    <a:gd name="T7" fmla="*/ 1 h 1"/>
                    <a:gd name="T8" fmla="*/ 1 w 2"/>
                    <a:gd name="T9" fmla="*/ 0 h 1"/>
                    <a:gd name="T10" fmla="*/ 1 w 2"/>
                    <a:gd name="T11" fmla="*/ 0 h 1"/>
                    <a:gd name="T12" fmla="*/ 0 w 2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9" name="Freeform 1717"/>
                <p:cNvSpPr>
                  <a:spLocks/>
                </p:cNvSpPr>
                <p:nvPr userDrawn="1"/>
              </p:nvSpPr>
              <p:spPr bwMode="auto">
                <a:xfrm>
                  <a:off x="5604" y="2905"/>
                  <a:ext cx="6" cy="2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0" name="Freeform 1718"/>
                <p:cNvSpPr>
                  <a:spLocks/>
                </p:cNvSpPr>
                <p:nvPr userDrawn="1"/>
              </p:nvSpPr>
              <p:spPr bwMode="auto">
                <a:xfrm>
                  <a:off x="7344" y="2913"/>
                  <a:ext cx="3" cy="3"/>
                </a:xfrm>
                <a:custGeom>
                  <a:avLst/>
                  <a:gdLst>
                    <a:gd name="T0" fmla="*/ 3 w 3"/>
                    <a:gd name="T1" fmla="*/ 0 h 3"/>
                    <a:gd name="T2" fmla="*/ 0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0 w 3"/>
                    <a:gd name="T9" fmla="*/ 3 h 3"/>
                    <a:gd name="T10" fmla="*/ 3 w 3"/>
                    <a:gd name="T11" fmla="*/ 3 h 3"/>
                    <a:gd name="T12" fmla="*/ 3 w 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1" name="Freeform 1719"/>
                <p:cNvSpPr>
                  <a:spLocks/>
                </p:cNvSpPr>
                <p:nvPr userDrawn="1"/>
              </p:nvSpPr>
              <p:spPr bwMode="auto">
                <a:xfrm>
                  <a:off x="7036" y="2899"/>
                  <a:ext cx="5" cy="6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  <a:gd name="T8" fmla="*/ 1 w 2"/>
                    <a:gd name="T9" fmla="*/ 0 h 2"/>
                    <a:gd name="T10" fmla="*/ 0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2" name="Freeform 1720"/>
                <p:cNvSpPr>
                  <a:spLocks/>
                </p:cNvSpPr>
                <p:nvPr userDrawn="1"/>
              </p:nvSpPr>
              <p:spPr bwMode="auto">
                <a:xfrm>
                  <a:off x="6633" y="2905"/>
                  <a:ext cx="5" cy="2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3" name="Freeform 1721"/>
                <p:cNvSpPr>
                  <a:spLocks/>
                </p:cNvSpPr>
                <p:nvPr userDrawn="1"/>
              </p:nvSpPr>
              <p:spPr bwMode="auto">
                <a:xfrm>
                  <a:off x="7312" y="2902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  <a:gd name="T8" fmla="*/ 1 w 2"/>
                    <a:gd name="T9" fmla="*/ 0 h 2"/>
                    <a:gd name="T10" fmla="*/ 0 w 2"/>
                    <a:gd name="T11" fmla="*/ 1 h 2"/>
                    <a:gd name="T12" fmla="*/ 1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4" name="Freeform 1722"/>
                <p:cNvSpPr>
                  <a:spLocks/>
                </p:cNvSpPr>
                <p:nvPr userDrawn="1"/>
              </p:nvSpPr>
              <p:spPr bwMode="auto">
                <a:xfrm>
                  <a:off x="7612" y="2907"/>
                  <a:ext cx="8" cy="6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3 w 3"/>
                    <a:gd name="T5" fmla="*/ 1 h 2"/>
                    <a:gd name="T6" fmla="*/ 1 w 3"/>
                    <a:gd name="T7" fmla="*/ 0 h 2"/>
                    <a:gd name="T8" fmla="*/ 1 w 3"/>
                    <a:gd name="T9" fmla="*/ 0 h 2"/>
                    <a:gd name="T10" fmla="*/ 0 w 3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5" name="Freeform 1723"/>
                <p:cNvSpPr>
                  <a:spLocks/>
                </p:cNvSpPr>
                <p:nvPr userDrawn="1"/>
              </p:nvSpPr>
              <p:spPr bwMode="auto">
                <a:xfrm>
                  <a:off x="6998" y="2905"/>
                  <a:ext cx="3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1 h 1"/>
                    <a:gd name="T10" fmla="*/ 1 w 1"/>
                    <a:gd name="T11" fmla="*/ 0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6" name="Freeform 1724"/>
                <p:cNvSpPr>
                  <a:spLocks/>
                </p:cNvSpPr>
                <p:nvPr userDrawn="1"/>
              </p:nvSpPr>
              <p:spPr bwMode="auto">
                <a:xfrm>
                  <a:off x="7564" y="2913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1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7" name="Freeform 1725"/>
                <p:cNvSpPr>
                  <a:spLocks/>
                </p:cNvSpPr>
                <p:nvPr userDrawn="1"/>
              </p:nvSpPr>
              <p:spPr bwMode="auto">
                <a:xfrm>
                  <a:off x="7463" y="2905"/>
                  <a:ext cx="6" cy="2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8" name="Freeform 1726"/>
                <p:cNvSpPr>
                  <a:spLocks/>
                </p:cNvSpPr>
                <p:nvPr userDrawn="1"/>
              </p:nvSpPr>
              <p:spPr bwMode="auto">
                <a:xfrm>
                  <a:off x="7550" y="2905"/>
                  <a:ext cx="6" cy="2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  <a:gd name="T8" fmla="*/ 1 w 2"/>
                    <a:gd name="T9" fmla="*/ 0 h 1"/>
                    <a:gd name="T10" fmla="*/ 1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9" name="Freeform 1727"/>
                <p:cNvSpPr>
                  <a:spLocks/>
                </p:cNvSpPr>
                <p:nvPr userDrawn="1"/>
              </p:nvSpPr>
              <p:spPr bwMode="auto">
                <a:xfrm>
                  <a:off x="7404" y="2943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1 w 2"/>
                    <a:gd name="T3" fmla="*/ 1 h 1"/>
                    <a:gd name="T4" fmla="*/ 1 w 2"/>
                    <a:gd name="T5" fmla="*/ 0 h 1"/>
                    <a:gd name="T6" fmla="*/ 0 w 2"/>
                    <a:gd name="T7" fmla="*/ 0 h 1"/>
                    <a:gd name="T8" fmla="*/ 0 w 2"/>
                    <a:gd name="T9" fmla="*/ 0 h 1"/>
                    <a:gd name="T10" fmla="*/ 1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0" name="Freeform 1728"/>
                <p:cNvSpPr>
                  <a:spLocks/>
                </p:cNvSpPr>
                <p:nvPr userDrawn="1"/>
              </p:nvSpPr>
              <p:spPr bwMode="auto">
                <a:xfrm>
                  <a:off x="7144" y="2905"/>
                  <a:ext cx="3" cy="5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2 h 2"/>
                    <a:gd name="T6" fmla="*/ 1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1" y="2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1" name="Freeform 1729"/>
                <p:cNvSpPr>
                  <a:spLocks/>
                </p:cNvSpPr>
                <p:nvPr userDrawn="1"/>
              </p:nvSpPr>
              <p:spPr bwMode="auto">
                <a:xfrm>
                  <a:off x="7309" y="2932"/>
                  <a:ext cx="6" cy="11"/>
                </a:xfrm>
                <a:custGeom>
                  <a:avLst/>
                  <a:gdLst>
                    <a:gd name="T0" fmla="*/ 0 w 2"/>
                    <a:gd name="T1" fmla="*/ 2 h 4"/>
                    <a:gd name="T2" fmla="*/ 0 w 2"/>
                    <a:gd name="T3" fmla="*/ 3 h 4"/>
                    <a:gd name="T4" fmla="*/ 2 w 2"/>
                    <a:gd name="T5" fmla="*/ 3 h 4"/>
                    <a:gd name="T6" fmla="*/ 2 w 2"/>
                    <a:gd name="T7" fmla="*/ 1 h 4"/>
                    <a:gd name="T8" fmla="*/ 1 w 2"/>
                    <a:gd name="T9" fmla="*/ 0 h 4"/>
                    <a:gd name="T10" fmla="*/ 0 w 2"/>
                    <a:gd name="T11" fmla="*/ 1 h 4"/>
                    <a:gd name="T12" fmla="*/ 0 w 2"/>
                    <a:gd name="T1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4">
                      <a:moveTo>
                        <a:pt x="0" y="2"/>
                      </a:move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4"/>
                        <a:pt x="1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2" name="Freeform 1730"/>
                <p:cNvSpPr>
                  <a:spLocks/>
                </p:cNvSpPr>
                <p:nvPr userDrawn="1"/>
              </p:nvSpPr>
              <p:spPr bwMode="auto">
                <a:xfrm>
                  <a:off x="7041" y="2913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  <a:gd name="T10" fmla="*/ 0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3" name="Freeform 1731"/>
                <p:cNvSpPr>
                  <a:spLocks/>
                </p:cNvSpPr>
                <p:nvPr userDrawn="1"/>
              </p:nvSpPr>
              <p:spPr bwMode="auto">
                <a:xfrm>
                  <a:off x="6957" y="2913"/>
                  <a:ext cx="6" cy="3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1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4" name="Freeform 1732"/>
                <p:cNvSpPr>
                  <a:spLocks/>
                </p:cNvSpPr>
                <p:nvPr userDrawn="1"/>
              </p:nvSpPr>
              <p:spPr bwMode="auto">
                <a:xfrm>
                  <a:off x="7209" y="2907"/>
                  <a:ext cx="6" cy="6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  <a:gd name="T8" fmla="*/ 1 w 2"/>
                    <a:gd name="T9" fmla="*/ 0 h 2"/>
                    <a:gd name="T10" fmla="*/ 0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5" name="Freeform 1733"/>
                <p:cNvSpPr>
                  <a:spLocks/>
                </p:cNvSpPr>
                <p:nvPr userDrawn="1"/>
              </p:nvSpPr>
              <p:spPr bwMode="auto">
                <a:xfrm>
                  <a:off x="7339" y="2935"/>
                  <a:ext cx="22" cy="14"/>
                </a:xfrm>
                <a:custGeom>
                  <a:avLst/>
                  <a:gdLst>
                    <a:gd name="T0" fmla="*/ 3 w 8"/>
                    <a:gd name="T1" fmla="*/ 3 h 5"/>
                    <a:gd name="T2" fmla="*/ 4 w 8"/>
                    <a:gd name="T3" fmla="*/ 4 h 5"/>
                    <a:gd name="T4" fmla="*/ 5 w 8"/>
                    <a:gd name="T5" fmla="*/ 5 h 5"/>
                    <a:gd name="T6" fmla="*/ 7 w 8"/>
                    <a:gd name="T7" fmla="*/ 4 h 5"/>
                    <a:gd name="T8" fmla="*/ 8 w 8"/>
                    <a:gd name="T9" fmla="*/ 3 h 5"/>
                    <a:gd name="T10" fmla="*/ 7 w 8"/>
                    <a:gd name="T11" fmla="*/ 1 h 5"/>
                    <a:gd name="T12" fmla="*/ 4 w 8"/>
                    <a:gd name="T13" fmla="*/ 3 h 5"/>
                    <a:gd name="T14" fmla="*/ 4 w 8"/>
                    <a:gd name="T15" fmla="*/ 3 h 5"/>
                    <a:gd name="T16" fmla="*/ 2 w 8"/>
                    <a:gd name="T17" fmla="*/ 1 h 5"/>
                    <a:gd name="T18" fmla="*/ 1 w 8"/>
                    <a:gd name="T19" fmla="*/ 0 h 5"/>
                    <a:gd name="T20" fmla="*/ 1 w 8"/>
                    <a:gd name="T21" fmla="*/ 0 h 5"/>
                    <a:gd name="T22" fmla="*/ 0 w 8"/>
                    <a:gd name="T23" fmla="*/ 0 h 5"/>
                    <a:gd name="T24" fmla="*/ 0 w 8"/>
                    <a:gd name="T25" fmla="*/ 0 h 5"/>
                    <a:gd name="T26" fmla="*/ 1 w 8"/>
                    <a:gd name="T27" fmla="*/ 2 h 5"/>
                    <a:gd name="T28" fmla="*/ 3 w 8"/>
                    <a:gd name="T2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" h="5">
                      <a:moveTo>
                        <a:pt x="3" y="3"/>
                      </a:move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5"/>
                        <a:pt x="5" y="5"/>
                        <a:pt x="5" y="5"/>
                      </a:cubicBezTo>
                      <a:cubicBezTo>
                        <a:pt x="6" y="4"/>
                        <a:pt x="6" y="4"/>
                        <a:pt x="7" y="4"/>
                      </a:cubicBezTo>
                      <a:cubicBezTo>
                        <a:pt x="7" y="3"/>
                        <a:pt x="8" y="3"/>
                        <a:pt x="8" y="3"/>
                      </a:cubicBezTo>
                      <a:cubicBezTo>
                        <a:pt x="8" y="2"/>
                        <a:pt x="8" y="2"/>
                        <a:pt x="7" y="1"/>
                      </a:cubicBezTo>
                      <a:cubicBezTo>
                        <a:pt x="6" y="0"/>
                        <a:pt x="6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2"/>
                        <a:pt x="3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2" y="3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6" name="Freeform 1734"/>
                <p:cNvSpPr>
                  <a:spLocks/>
                </p:cNvSpPr>
                <p:nvPr userDrawn="1"/>
              </p:nvSpPr>
              <p:spPr bwMode="auto">
                <a:xfrm>
                  <a:off x="7672" y="2952"/>
                  <a:ext cx="11" cy="8"/>
                </a:xfrm>
                <a:custGeom>
                  <a:avLst/>
                  <a:gdLst>
                    <a:gd name="T0" fmla="*/ 1 w 4"/>
                    <a:gd name="T1" fmla="*/ 0 h 3"/>
                    <a:gd name="T2" fmla="*/ 1 w 4"/>
                    <a:gd name="T3" fmla="*/ 1 h 3"/>
                    <a:gd name="T4" fmla="*/ 0 w 4"/>
                    <a:gd name="T5" fmla="*/ 2 h 3"/>
                    <a:gd name="T6" fmla="*/ 1 w 4"/>
                    <a:gd name="T7" fmla="*/ 3 h 3"/>
                    <a:gd name="T8" fmla="*/ 1 w 4"/>
                    <a:gd name="T9" fmla="*/ 2 h 3"/>
                    <a:gd name="T10" fmla="*/ 2 w 4"/>
                    <a:gd name="T11" fmla="*/ 2 h 3"/>
                    <a:gd name="T12" fmla="*/ 3 w 4"/>
                    <a:gd name="T13" fmla="*/ 1 h 3"/>
                    <a:gd name="T14" fmla="*/ 4 w 4"/>
                    <a:gd name="T15" fmla="*/ 0 h 3"/>
                    <a:gd name="T16" fmla="*/ 3 w 4"/>
                    <a:gd name="T17" fmla="*/ 0 h 3"/>
                    <a:gd name="T18" fmla="*/ 2 w 4"/>
                    <a:gd name="T19" fmla="*/ 0 h 3"/>
                    <a:gd name="T20" fmla="*/ 1 w 4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7" name="Freeform 1735"/>
                <p:cNvSpPr>
                  <a:spLocks/>
                </p:cNvSpPr>
                <p:nvPr userDrawn="1"/>
              </p:nvSpPr>
              <p:spPr bwMode="auto">
                <a:xfrm>
                  <a:off x="7528" y="2943"/>
                  <a:ext cx="14" cy="9"/>
                </a:xfrm>
                <a:custGeom>
                  <a:avLst/>
                  <a:gdLst>
                    <a:gd name="T0" fmla="*/ 4 w 5"/>
                    <a:gd name="T1" fmla="*/ 2 h 3"/>
                    <a:gd name="T2" fmla="*/ 3 w 5"/>
                    <a:gd name="T3" fmla="*/ 0 h 3"/>
                    <a:gd name="T4" fmla="*/ 2 w 5"/>
                    <a:gd name="T5" fmla="*/ 0 h 3"/>
                    <a:gd name="T6" fmla="*/ 2 w 5"/>
                    <a:gd name="T7" fmla="*/ 0 h 3"/>
                    <a:gd name="T8" fmla="*/ 1 w 5"/>
                    <a:gd name="T9" fmla="*/ 0 h 3"/>
                    <a:gd name="T10" fmla="*/ 0 w 5"/>
                    <a:gd name="T11" fmla="*/ 1 h 3"/>
                    <a:gd name="T12" fmla="*/ 0 w 5"/>
                    <a:gd name="T13" fmla="*/ 2 h 3"/>
                    <a:gd name="T14" fmla="*/ 2 w 5"/>
                    <a:gd name="T15" fmla="*/ 1 h 3"/>
                    <a:gd name="T16" fmla="*/ 3 w 5"/>
                    <a:gd name="T17" fmla="*/ 2 h 3"/>
                    <a:gd name="T18" fmla="*/ 4 w 5"/>
                    <a:gd name="T1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3">
                      <a:moveTo>
                        <a:pt x="4" y="2"/>
                      </a:moveTo>
                      <a:cubicBezTo>
                        <a:pt x="5" y="2"/>
                        <a:pt x="4" y="1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1"/>
                        <a:pt x="2" y="1"/>
                      </a:cubicBezTo>
                      <a:cubicBezTo>
                        <a:pt x="2" y="1"/>
                        <a:pt x="3" y="2"/>
                        <a:pt x="3" y="2"/>
                      </a:cubicBezTo>
                      <a:lnTo>
                        <a:pt x="4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8" name="Freeform 1736"/>
                <p:cNvSpPr>
                  <a:spLocks/>
                </p:cNvSpPr>
                <p:nvPr userDrawn="1"/>
              </p:nvSpPr>
              <p:spPr bwMode="auto">
                <a:xfrm>
                  <a:off x="7658" y="2930"/>
                  <a:ext cx="11" cy="8"/>
                </a:xfrm>
                <a:custGeom>
                  <a:avLst/>
                  <a:gdLst>
                    <a:gd name="T0" fmla="*/ 3 w 4"/>
                    <a:gd name="T1" fmla="*/ 0 h 3"/>
                    <a:gd name="T2" fmla="*/ 2 w 4"/>
                    <a:gd name="T3" fmla="*/ 0 h 3"/>
                    <a:gd name="T4" fmla="*/ 1 w 4"/>
                    <a:gd name="T5" fmla="*/ 1 h 3"/>
                    <a:gd name="T6" fmla="*/ 0 w 4"/>
                    <a:gd name="T7" fmla="*/ 2 h 3"/>
                    <a:gd name="T8" fmla="*/ 1 w 4"/>
                    <a:gd name="T9" fmla="*/ 3 h 3"/>
                    <a:gd name="T10" fmla="*/ 2 w 4"/>
                    <a:gd name="T11" fmla="*/ 3 h 3"/>
                    <a:gd name="T12" fmla="*/ 4 w 4"/>
                    <a:gd name="T13" fmla="*/ 1 h 3"/>
                    <a:gd name="T14" fmla="*/ 3 w 4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2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9" name="Freeform 1737"/>
                <p:cNvSpPr>
                  <a:spLocks/>
                </p:cNvSpPr>
                <p:nvPr userDrawn="1"/>
              </p:nvSpPr>
              <p:spPr bwMode="auto">
                <a:xfrm>
                  <a:off x="7637" y="2935"/>
                  <a:ext cx="43" cy="25"/>
                </a:xfrm>
                <a:custGeom>
                  <a:avLst/>
                  <a:gdLst>
                    <a:gd name="T0" fmla="*/ 12 w 16"/>
                    <a:gd name="T1" fmla="*/ 1 h 9"/>
                    <a:gd name="T2" fmla="*/ 12 w 16"/>
                    <a:gd name="T3" fmla="*/ 2 h 9"/>
                    <a:gd name="T4" fmla="*/ 12 w 16"/>
                    <a:gd name="T5" fmla="*/ 3 h 9"/>
                    <a:gd name="T6" fmla="*/ 14 w 16"/>
                    <a:gd name="T7" fmla="*/ 3 h 9"/>
                    <a:gd name="T8" fmla="*/ 14 w 16"/>
                    <a:gd name="T9" fmla="*/ 3 h 9"/>
                    <a:gd name="T10" fmla="*/ 13 w 16"/>
                    <a:gd name="T11" fmla="*/ 5 h 9"/>
                    <a:gd name="T12" fmla="*/ 10 w 16"/>
                    <a:gd name="T13" fmla="*/ 4 h 9"/>
                    <a:gd name="T14" fmla="*/ 8 w 16"/>
                    <a:gd name="T15" fmla="*/ 5 h 9"/>
                    <a:gd name="T16" fmla="*/ 7 w 16"/>
                    <a:gd name="T17" fmla="*/ 5 h 9"/>
                    <a:gd name="T18" fmla="*/ 7 w 16"/>
                    <a:gd name="T19" fmla="*/ 2 h 9"/>
                    <a:gd name="T20" fmla="*/ 6 w 16"/>
                    <a:gd name="T21" fmla="*/ 1 h 9"/>
                    <a:gd name="T22" fmla="*/ 5 w 16"/>
                    <a:gd name="T23" fmla="*/ 1 h 9"/>
                    <a:gd name="T24" fmla="*/ 4 w 16"/>
                    <a:gd name="T25" fmla="*/ 1 h 9"/>
                    <a:gd name="T26" fmla="*/ 5 w 16"/>
                    <a:gd name="T27" fmla="*/ 3 h 9"/>
                    <a:gd name="T28" fmla="*/ 5 w 16"/>
                    <a:gd name="T29" fmla="*/ 4 h 9"/>
                    <a:gd name="T30" fmla="*/ 4 w 16"/>
                    <a:gd name="T31" fmla="*/ 5 h 9"/>
                    <a:gd name="T32" fmla="*/ 2 w 16"/>
                    <a:gd name="T33" fmla="*/ 5 h 9"/>
                    <a:gd name="T34" fmla="*/ 0 w 16"/>
                    <a:gd name="T35" fmla="*/ 7 h 9"/>
                    <a:gd name="T36" fmla="*/ 1 w 16"/>
                    <a:gd name="T37" fmla="*/ 9 h 9"/>
                    <a:gd name="T38" fmla="*/ 3 w 16"/>
                    <a:gd name="T39" fmla="*/ 8 h 9"/>
                    <a:gd name="T40" fmla="*/ 4 w 16"/>
                    <a:gd name="T41" fmla="*/ 8 h 9"/>
                    <a:gd name="T42" fmla="*/ 6 w 16"/>
                    <a:gd name="T43" fmla="*/ 7 h 9"/>
                    <a:gd name="T44" fmla="*/ 7 w 16"/>
                    <a:gd name="T45" fmla="*/ 9 h 9"/>
                    <a:gd name="T46" fmla="*/ 9 w 16"/>
                    <a:gd name="T47" fmla="*/ 9 h 9"/>
                    <a:gd name="T48" fmla="*/ 11 w 16"/>
                    <a:gd name="T49" fmla="*/ 7 h 9"/>
                    <a:gd name="T50" fmla="*/ 13 w 16"/>
                    <a:gd name="T51" fmla="*/ 7 h 9"/>
                    <a:gd name="T52" fmla="*/ 13 w 16"/>
                    <a:gd name="T53" fmla="*/ 6 h 9"/>
                    <a:gd name="T54" fmla="*/ 15 w 16"/>
                    <a:gd name="T55" fmla="*/ 3 h 9"/>
                    <a:gd name="T56" fmla="*/ 15 w 16"/>
                    <a:gd name="T57" fmla="*/ 2 h 9"/>
                    <a:gd name="T58" fmla="*/ 13 w 16"/>
                    <a:gd name="T59" fmla="*/ 1 h 9"/>
                    <a:gd name="T60" fmla="*/ 12 w 16"/>
                    <a:gd name="T61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6" h="9">
                      <a:moveTo>
                        <a:pt x="12" y="1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3" y="3"/>
                        <a:pt x="14" y="2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3" y="4"/>
                        <a:pt x="14" y="5"/>
                        <a:pt x="13" y="5"/>
                      </a:cubicBezTo>
                      <a:cubicBezTo>
                        <a:pt x="12" y="6"/>
                        <a:pt x="11" y="4"/>
                        <a:pt x="10" y="4"/>
                      </a:cubicBezTo>
                      <a:cubicBezTo>
                        <a:pt x="9" y="4"/>
                        <a:pt x="9" y="5"/>
                        <a:pt x="8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6" y="4"/>
                        <a:pt x="8" y="3"/>
                        <a:pt x="7" y="2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2"/>
                        <a:pt x="5" y="2"/>
                        <a:pt x="5" y="3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5"/>
                        <a:pt x="5" y="5"/>
                        <a:pt x="4" y="5"/>
                      </a:cubicBezTo>
                      <a:cubicBezTo>
                        <a:pt x="4" y="6"/>
                        <a:pt x="3" y="5"/>
                        <a:pt x="2" y="5"/>
                      </a:cubicBezTo>
                      <a:cubicBezTo>
                        <a:pt x="1" y="6"/>
                        <a:pt x="1" y="6"/>
                        <a:pt x="0" y="7"/>
                      </a:cubicBezTo>
                      <a:cubicBezTo>
                        <a:pt x="0" y="7"/>
                        <a:pt x="0" y="8"/>
                        <a:pt x="1" y="9"/>
                      </a:cubicBezTo>
                      <a:cubicBezTo>
                        <a:pt x="1" y="9"/>
                        <a:pt x="2" y="8"/>
                        <a:pt x="3" y="8"/>
                      </a:cubicBezTo>
                      <a:cubicBezTo>
                        <a:pt x="3" y="8"/>
                        <a:pt x="4" y="8"/>
                        <a:pt x="4" y="8"/>
                      </a:cubicBezTo>
                      <a:cubicBezTo>
                        <a:pt x="5" y="8"/>
                        <a:pt x="5" y="7"/>
                        <a:pt x="6" y="7"/>
                      </a:cubicBezTo>
                      <a:cubicBezTo>
                        <a:pt x="7" y="8"/>
                        <a:pt x="7" y="8"/>
                        <a:pt x="7" y="9"/>
                      </a:cubicBezTo>
                      <a:cubicBezTo>
                        <a:pt x="8" y="9"/>
                        <a:pt x="9" y="9"/>
                        <a:pt x="9" y="9"/>
                      </a:cubicBezTo>
                      <a:cubicBezTo>
                        <a:pt x="10" y="8"/>
                        <a:pt x="10" y="8"/>
                        <a:pt x="11" y="7"/>
                      </a:cubicBezTo>
                      <a:cubicBezTo>
                        <a:pt x="11" y="7"/>
                        <a:pt x="12" y="8"/>
                        <a:pt x="13" y="7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4" y="5"/>
                        <a:pt x="14" y="4"/>
                        <a:pt x="15" y="3"/>
                      </a:cubicBezTo>
                      <a:cubicBezTo>
                        <a:pt x="15" y="3"/>
                        <a:pt x="16" y="2"/>
                        <a:pt x="15" y="2"/>
                      </a:cubicBezTo>
                      <a:cubicBezTo>
                        <a:pt x="14" y="1"/>
                        <a:pt x="14" y="0"/>
                        <a:pt x="13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0" name="Freeform 1738"/>
                <p:cNvSpPr>
                  <a:spLocks/>
                </p:cNvSpPr>
                <p:nvPr userDrawn="1"/>
              </p:nvSpPr>
              <p:spPr bwMode="auto">
                <a:xfrm>
                  <a:off x="7480" y="2935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1" name="Freeform 1739"/>
                <p:cNvSpPr>
                  <a:spLocks/>
                </p:cNvSpPr>
                <p:nvPr userDrawn="1"/>
              </p:nvSpPr>
              <p:spPr bwMode="auto">
                <a:xfrm>
                  <a:off x="7439" y="2941"/>
                  <a:ext cx="16" cy="11"/>
                </a:xfrm>
                <a:custGeom>
                  <a:avLst/>
                  <a:gdLst>
                    <a:gd name="T0" fmla="*/ 5 w 6"/>
                    <a:gd name="T1" fmla="*/ 3 h 4"/>
                    <a:gd name="T2" fmla="*/ 6 w 6"/>
                    <a:gd name="T3" fmla="*/ 2 h 4"/>
                    <a:gd name="T4" fmla="*/ 6 w 6"/>
                    <a:gd name="T5" fmla="*/ 1 h 4"/>
                    <a:gd name="T6" fmla="*/ 3 w 6"/>
                    <a:gd name="T7" fmla="*/ 1 h 4"/>
                    <a:gd name="T8" fmla="*/ 3 w 6"/>
                    <a:gd name="T9" fmla="*/ 1 h 4"/>
                    <a:gd name="T10" fmla="*/ 1 w 6"/>
                    <a:gd name="T11" fmla="*/ 2 h 4"/>
                    <a:gd name="T12" fmla="*/ 0 w 6"/>
                    <a:gd name="T13" fmla="*/ 3 h 4"/>
                    <a:gd name="T14" fmla="*/ 0 w 6"/>
                    <a:gd name="T15" fmla="*/ 4 h 4"/>
                    <a:gd name="T16" fmla="*/ 1 w 6"/>
                    <a:gd name="T17" fmla="*/ 4 h 4"/>
                    <a:gd name="T18" fmla="*/ 3 w 6"/>
                    <a:gd name="T19" fmla="*/ 3 h 4"/>
                    <a:gd name="T20" fmla="*/ 5 w 6"/>
                    <a:gd name="T2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4">
                      <a:moveTo>
                        <a:pt x="5" y="3"/>
                      </a:moveTo>
                      <a:cubicBezTo>
                        <a:pt x="5" y="3"/>
                        <a:pt x="6" y="3"/>
                        <a:pt x="6" y="2"/>
                      </a:cubicBez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2"/>
                        <a:pt x="1" y="2"/>
                      </a:cubicBezTo>
                      <a:cubicBezTo>
                        <a:pt x="1" y="2"/>
                        <a:pt x="0" y="2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3"/>
                        <a:pt x="3" y="3"/>
                      </a:cubicBezTo>
                      <a:cubicBezTo>
                        <a:pt x="3" y="2"/>
                        <a:pt x="4" y="3"/>
                        <a:pt x="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2" name="Freeform 1740"/>
                <p:cNvSpPr>
                  <a:spLocks/>
                </p:cNvSpPr>
                <p:nvPr userDrawn="1"/>
              </p:nvSpPr>
              <p:spPr bwMode="auto">
                <a:xfrm>
                  <a:off x="7650" y="2921"/>
                  <a:ext cx="6" cy="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  <a:gd name="T8" fmla="*/ 1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3" name="Freeform 1741"/>
                <p:cNvSpPr>
                  <a:spLocks/>
                </p:cNvSpPr>
                <p:nvPr userDrawn="1"/>
              </p:nvSpPr>
              <p:spPr bwMode="auto">
                <a:xfrm>
                  <a:off x="7648" y="2930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0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4" name="Freeform 1742"/>
                <p:cNvSpPr>
                  <a:spLocks/>
                </p:cNvSpPr>
                <p:nvPr userDrawn="1"/>
              </p:nvSpPr>
              <p:spPr bwMode="auto">
                <a:xfrm>
                  <a:off x="7583" y="2916"/>
                  <a:ext cx="8" cy="11"/>
                </a:xfrm>
                <a:custGeom>
                  <a:avLst/>
                  <a:gdLst>
                    <a:gd name="T0" fmla="*/ 2 w 3"/>
                    <a:gd name="T1" fmla="*/ 0 h 4"/>
                    <a:gd name="T2" fmla="*/ 1 w 3"/>
                    <a:gd name="T3" fmla="*/ 1 h 4"/>
                    <a:gd name="T4" fmla="*/ 0 w 3"/>
                    <a:gd name="T5" fmla="*/ 2 h 4"/>
                    <a:gd name="T6" fmla="*/ 0 w 3"/>
                    <a:gd name="T7" fmla="*/ 3 h 4"/>
                    <a:gd name="T8" fmla="*/ 0 w 3"/>
                    <a:gd name="T9" fmla="*/ 3 h 4"/>
                    <a:gd name="T10" fmla="*/ 2 w 3"/>
                    <a:gd name="T11" fmla="*/ 3 h 4"/>
                    <a:gd name="T12" fmla="*/ 3 w 3"/>
                    <a:gd name="T13" fmla="*/ 1 h 4"/>
                    <a:gd name="T14" fmla="*/ 3 w 3"/>
                    <a:gd name="T15" fmla="*/ 1 h 4"/>
                    <a:gd name="T16" fmla="*/ 2 w 3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4"/>
                        <a:pt x="1" y="3"/>
                        <a:pt x="2" y="3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5" name="Freeform 1743"/>
                <p:cNvSpPr>
                  <a:spLocks/>
                </p:cNvSpPr>
                <p:nvPr userDrawn="1"/>
              </p:nvSpPr>
              <p:spPr bwMode="auto">
                <a:xfrm>
                  <a:off x="7666" y="2916"/>
                  <a:ext cx="3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6" name="Freeform 1744"/>
                <p:cNvSpPr>
                  <a:spLocks/>
                </p:cNvSpPr>
                <p:nvPr userDrawn="1"/>
              </p:nvSpPr>
              <p:spPr bwMode="auto">
                <a:xfrm>
                  <a:off x="7231" y="2932"/>
                  <a:ext cx="19" cy="11"/>
                </a:xfrm>
                <a:custGeom>
                  <a:avLst/>
                  <a:gdLst>
                    <a:gd name="T0" fmla="*/ 6 w 7"/>
                    <a:gd name="T1" fmla="*/ 0 h 4"/>
                    <a:gd name="T2" fmla="*/ 5 w 7"/>
                    <a:gd name="T3" fmla="*/ 1 h 4"/>
                    <a:gd name="T4" fmla="*/ 3 w 7"/>
                    <a:gd name="T5" fmla="*/ 1 h 4"/>
                    <a:gd name="T6" fmla="*/ 2 w 7"/>
                    <a:gd name="T7" fmla="*/ 0 h 4"/>
                    <a:gd name="T8" fmla="*/ 1 w 7"/>
                    <a:gd name="T9" fmla="*/ 1 h 4"/>
                    <a:gd name="T10" fmla="*/ 2 w 7"/>
                    <a:gd name="T11" fmla="*/ 2 h 4"/>
                    <a:gd name="T12" fmla="*/ 3 w 7"/>
                    <a:gd name="T13" fmla="*/ 3 h 4"/>
                    <a:gd name="T14" fmla="*/ 5 w 7"/>
                    <a:gd name="T15" fmla="*/ 3 h 4"/>
                    <a:gd name="T16" fmla="*/ 6 w 7"/>
                    <a:gd name="T17" fmla="*/ 2 h 4"/>
                    <a:gd name="T18" fmla="*/ 7 w 7"/>
                    <a:gd name="T19" fmla="*/ 1 h 4"/>
                    <a:gd name="T20" fmla="*/ 6 w 7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4">
                      <a:moveTo>
                        <a:pt x="6" y="0"/>
                      </a:moveTo>
                      <a:cubicBezTo>
                        <a:pt x="5" y="0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4" y="3"/>
                        <a:pt x="5" y="4"/>
                        <a:pt x="5" y="3"/>
                      </a:cubicBezTo>
                      <a:cubicBezTo>
                        <a:pt x="6" y="3"/>
                        <a:pt x="5" y="2"/>
                        <a:pt x="6" y="2"/>
                      </a:cubicBezTo>
                      <a:cubicBezTo>
                        <a:pt x="6" y="2"/>
                        <a:pt x="7" y="2"/>
                        <a:pt x="7" y="1"/>
                      </a:cubicBezTo>
                      <a:cubicBezTo>
                        <a:pt x="7" y="0"/>
                        <a:pt x="6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7" name="Freeform 1745"/>
                <p:cNvSpPr>
                  <a:spLocks/>
                </p:cNvSpPr>
                <p:nvPr userDrawn="1"/>
              </p:nvSpPr>
              <p:spPr bwMode="auto">
                <a:xfrm>
                  <a:off x="7675" y="2927"/>
                  <a:ext cx="2" cy="5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8" name="Freeform 1746"/>
                <p:cNvSpPr>
                  <a:spLocks/>
                </p:cNvSpPr>
                <p:nvPr userDrawn="1"/>
              </p:nvSpPr>
              <p:spPr bwMode="auto">
                <a:xfrm>
                  <a:off x="7631" y="2927"/>
                  <a:ext cx="14" cy="19"/>
                </a:xfrm>
                <a:custGeom>
                  <a:avLst/>
                  <a:gdLst>
                    <a:gd name="T0" fmla="*/ 3 w 5"/>
                    <a:gd name="T1" fmla="*/ 1 h 7"/>
                    <a:gd name="T2" fmla="*/ 0 w 5"/>
                    <a:gd name="T3" fmla="*/ 3 h 7"/>
                    <a:gd name="T4" fmla="*/ 0 w 5"/>
                    <a:gd name="T5" fmla="*/ 4 h 7"/>
                    <a:gd name="T6" fmla="*/ 1 w 5"/>
                    <a:gd name="T7" fmla="*/ 5 h 7"/>
                    <a:gd name="T8" fmla="*/ 2 w 5"/>
                    <a:gd name="T9" fmla="*/ 6 h 7"/>
                    <a:gd name="T10" fmla="*/ 2 w 5"/>
                    <a:gd name="T11" fmla="*/ 6 h 7"/>
                    <a:gd name="T12" fmla="*/ 4 w 5"/>
                    <a:gd name="T13" fmla="*/ 6 h 7"/>
                    <a:gd name="T14" fmla="*/ 4 w 5"/>
                    <a:gd name="T15" fmla="*/ 6 h 7"/>
                    <a:gd name="T16" fmla="*/ 4 w 5"/>
                    <a:gd name="T17" fmla="*/ 5 h 7"/>
                    <a:gd name="T18" fmla="*/ 3 w 5"/>
                    <a:gd name="T19" fmla="*/ 4 h 7"/>
                    <a:gd name="T20" fmla="*/ 2 w 5"/>
                    <a:gd name="T21" fmla="*/ 4 h 7"/>
                    <a:gd name="T22" fmla="*/ 4 w 5"/>
                    <a:gd name="T23" fmla="*/ 1 h 7"/>
                    <a:gd name="T24" fmla="*/ 5 w 5"/>
                    <a:gd name="T25" fmla="*/ 0 h 7"/>
                    <a:gd name="T26" fmla="*/ 4 w 5"/>
                    <a:gd name="T27" fmla="*/ 0 h 7"/>
                    <a:gd name="T28" fmla="*/ 4 w 5"/>
                    <a:gd name="T29" fmla="*/ 0 h 7"/>
                    <a:gd name="T30" fmla="*/ 3 w 5"/>
                    <a:gd name="T3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" h="7">
                      <a:moveTo>
                        <a:pt x="3" y="1"/>
                      </a:moveTo>
                      <a:cubicBezTo>
                        <a:pt x="2" y="2"/>
                        <a:pt x="0" y="2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5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7"/>
                        <a:pt x="3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5"/>
                        <a:pt x="4" y="4"/>
                        <a:pt x="3" y="4"/>
                      </a:cubicBezTo>
                      <a:cubicBezTo>
                        <a:pt x="3" y="4"/>
                        <a:pt x="2" y="4"/>
                        <a:pt x="2" y="4"/>
                      </a:cubicBezTo>
                      <a:cubicBezTo>
                        <a:pt x="1" y="3"/>
                        <a:pt x="3" y="2"/>
                        <a:pt x="4" y="1"/>
                      </a:cubicBezTo>
                      <a:cubicBezTo>
                        <a:pt x="4" y="1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9" name="Freeform 1747"/>
                <p:cNvSpPr>
                  <a:spLocks/>
                </p:cNvSpPr>
                <p:nvPr userDrawn="1"/>
              </p:nvSpPr>
              <p:spPr bwMode="auto">
                <a:xfrm>
                  <a:off x="7615" y="2921"/>
                  <a:ext cx="14" cy="14"/>
                </a:xfrm>
                <a:custGeom>
                  <a:avLst/>
                  <a:gdLst>
                    <a:gd name="T0" fmla="*/ 0 w 5"/>
                    <a:gd name="T1" fmla="*/ 1 h 5"/>
                    <a:gd name="T2" fmla="*/ 1 w 5"/>
                    <a:gd name="T3" fmla="*/ 2 h 5"/>
                    <a:gd name="T4" fmla="*/ 3 w 5"/>
                    <a:gd name="T5" fmla="*/ 4 h 5"/>
                    <a:gd name="T6" fmla="*/ 4 w 5"/>
                    <a:gd name="T7" fmla="*/ 5 h 5"/>
                    <a:gd name="T8" fmla="*/ 5 w 5"/>
                    <a:gd name="T9" fmla="*/ 4 h 5"/>
                    <a:gd name="T10" fmla="*/ 4 w 5"/>
                    <a:gd name="T11" fmla="*/ 3 h 5"/>
                    <a:gd name="T12" fmla="*/ 4 w 5"/>
                    <a:gd name="T13" fmla="*/ 1 h 5"/>
                    <a:gd name="T14" fmla="*/ 3 w 5"/>
                    <a:gd name="T15" fmla="*/ 0 h 5"/>
                    <a:gd name="T16" fmla="*/ 1 w 5"/>
                    <a:gd name="T17" fmla="*/ 0 h 5"/>
                    <a:gd name="T18" fmla="*/ 0 w 5"/>
                    <a:gd name="T1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5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2" y="3"/>
                        <a:pt x="3" y="4"/>
                      </a:cubicBezTo>
                      <a:cubicBezTo>
                        <a:pt x="3" y="4"/>
                        <a:pt x="3" y="5"/>
                        <a:pt x="4" y="5"/>
                      </a:cubicBezTo>
                      <a:cubicBezTo>
                        <a:pt x="4" y="5"/>
                        <a:pt x="5" y="5"/>
                        <a:pt x="5" y="4"/>
                      </a:cubicBezTo>
                      <a:cubicBezTo>
                        <a:pt x="5" y="4"/>
                        <a:pt x="4" y="3"/>
                        <a:pt x="4" y="3"/>
                      </a:cubicBezTo>
                      <a:cubicBezTo>
                        <a:pt x="4" y="2"/>
                        <a:pt x="4" y="2"/>
                        <a:pt x="4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0" name="Freeform 1748"/>
                <p:cNvSpPr>
                  <a:spLocks/>
                </p:cNvSpPr>
                <p:nvPr userDrawn="1"/>
              </p:nvSpPr>
              <p:spPr bwMode="auto">
                <a:xfrm>
                  <a:off x="7491" y="2916"/>
                  <a:ext cx="8" cy="8"/>
                </a:xfrm>
                <a:custGeom>
                  <a:avLst/>
                  <a:gdLst>
                    <a:gd name="T0" fmla="*/ 2 w 3"/>
                    <a:gd name="T1" fmla="*/ 1 h 3"/>
                    <a:gd name="T2" fmla="*/ 1 w 3"/>
                    <a:gd name="T3" fmla="*/ 0 h 3"/>
                    <a:gd name="T4" fmla="*/ 0 w 3"/>
                    <a:gd name="T5" fmla="*/ 2 h 3"/>
                    <a:gd name="T6" fmla="*/ 1 w 3"/>
                    <a:gd name="T7" fmla="*/ 2 h 3"/>
                    <a:gd name="T8" fmla="*/ 2 w 3"/>
                    <a:gd name="T9" fmla="*/ 3 h 3"/>
                    <a:gd name="T10" fmla="*/ 3 w 3"/>
                    <a:gd name="T11" fmla="*/ 3 h 3"/>
                    <a:gd name="T12" fmla="*/ 3 w 3"/>
                    <a:gd name="T13" fmla="*/ 2 h 3"/>
                    <a:gd name="T14" fmla="*/ 2 w 3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1" name="Freeform 1749"/>
                <p:cNvSpPr>
                  <a:spLocks/>
                </p:cNvSpPr>
                <p:nvPr userDrawn="1"/>
              </p:nvSpPr>
              <p:spPr bwMode="auto">
                <a:xfrm>
                  <a:off x="7439" y="2916"/>
                  <a:ext cx="3" cy="5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1 w 1"/>
                    <a:gd name="T5" fmla="*/ 0 h 2"/>
                    <a:gd name="T6" fmla="*/ 1 w 1"/>
                    <a:gd name="T7" fmla="*/ 0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2" name="Freeform 1750"/>
                <p:cNvSpPr>
                  <a:spLocks/>
                </p:cNvSpPr>
                <p:nvPr userDrawn="1"/>
              </p:nvSpPr>
              <p:spPr bwMode="auto">
                <a:xfrm>
                  <a:off x="7396" y="2918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  <a:gd name="T10" fmla="*/ 1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3" name="Freeform 1751"/>
                <p:cNvSpPr>
                  <a:spLocks/>
                </p:cNvSpPr>
                <p:nvPr userDrawn="1"/>
              </p:nvSpPr>
              <p:spPr bwMode="auto">
                <a:xfrm>
                  <a:off x="7482" y="2924"/>
                  <a:ext cx="11" cy="11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0 h 4"/>
                    <a:gd name="T4" fmla="*/ 0 w 4"/>
                    <a:gd name="T5" fmla="*/ 1 h 4"/>
                    <a:gd name="T6" fmla="*/ 1 w 4"/>
                    <a:gd name="T7" fmla="*/ 3 h 4"/>
                    <a:gd name="T8" fmla="*/ 2 w 4"/>
                    <a:gd name="T9" fmla="*/ 3 h 4"/>
                    <a:gd name="T10" fmla="*/ 3 w 4"/>
                    <a:gd name="T11" fmla="*/ 3 h 4"/>
                    <a:gd name="T12" fmla="*/ 2 w 4"/>
                    <a:gd name="T1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4"/>
                        <a:pt x="3" y="3"/>
                        <a:pt x="3" y="3"/>
                      </a:cubicBezTo>
                      <a:cubicBezTo>
                        <a:pt x="4" y="2"/>
                        <a:pt x="3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4" name="Freeform 1752"/>
                <p:cNvSpPr>
                  <a:spLocks/>
                </p:cNvSpPr>
                <p:nvPr userDrawn="1"/>
              </p:nvSpPr>
              <p:spPr bwMode="auto">
                <a:xfrm>
                  <a:off x="7496" y="2930"/>
                  <a:ext cx="3" cy="5"/>
                </a:xfrm>
                <a:custGeom>
                  <a:avLst/>
                  <a:gdLst>
                    <a:gd name="T0" fmla="*/ 3 w 3"/>
                    <a:gd name="T1" fmla="*/ 2 h 5"/>
                    <a:gd name="T2" fmla="*/ 3 w 3"/>
                    <a:gd name="T3" fmla="*/ 2 h 5"/>
                    <a:gd name="T4" fmla="*/ 3 w 3"/>
                    <a:gd name="T5" fmla="*/ 0 h 5"/>
                    <a:gd name="T6" fmla="*/ 0 w 3"/>
                    <a:gd name="T7" fmla="*/ 2 h 5"/>
                    <a:gd name="T8" fmla="*/ 0 w 3"/>
                    <a:gd name="T9" fmla="*/ 5 h 5"/>
                    <a:gd name="T10" fmla="*/ 3 w 3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5">
                      <a:moveTo>
                        <a:pt x="3" y="2"/>
                      </a:moveTo>
                      <a:lnTo>
                        <a:pt x="3" y="2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0" y="5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5" name="Freeform 1753"/>
                <p:cNvSpPr>
                  <a:spLocks/>
                </p:cNvSpPr>
                <p:nvPr userDrawn="1"/>
              </p:nvSpPr>
              <p:spPr bwMode="auto">
                <a:xfrm>
                  <a:off x="7374" y="2916"/>
                  <a:ext cx="11" cy="19"/>
                </a:xfrm>
                <a:custGeom>
                  <a:avLst/>
                  <a:gdLst>
                    <a:gd name="T0" fmla="*/ 0 w 4"/>
                    <a:gd name="T1" fmla="*/ 0 h 7"/>
                    <a:gd name="T2" fmla="*/ 0 w 4"/>
                    <a:gd name="T3" fmla="*/ 0 h 7"/>
                    <a:gd name="T4" fmla="*/ 0 w 4"/>
                    <a:gd name="T5" fmla="*/ 1 h 7"/>
                    <a:gd name="T6" fmla="*/ 1 w 4"/>
                    <a:gd name="T7" fmla="*/ 2 h 7"/>
                    <a:gd name="T8" fmla="*/ 1 w 4"/>
                    <a:gd name="T9" fmla="*/ 4 h 7"/>
                    <a:gd name="T10" fmla="*/ 0 w 4"/>
                    <a:gd name="T11" fmla="*/ 5 h 7"/>
                    <a:gd name="T12" fmla="*/ 1 w 4"/>
                    <a:gd name="T13" fmla="*/ 6 h 7"/>
                    <a:gd name="T14" fmla="*/ 2 w 4"/>
                    <a:gd name="T15" fmla="*/ 6 h 7"/>
                    <a:gd name="T16" fmla="*/ 3 w 4"/>
                    <a:gd name="T17" fmla="*/ 6 h 7"/>
                    <a:gd name="T18" fmla="*/ 3 w 4"/>
                    <a:gd name="T19" fmla="*/ 4 h 7"/>
                    <a:gd name="T20" fmla="*/ 3 w 4"/>
                    <a:gd name="T21" fmla="*/ 2 h 7"/>
                    <a:gd name="T22" fmla="*/ 2 w 4"/>
                    <a:gd name="T23" fmla="*/ 1 h 7"/>
                    <a:gd name="T24" fmla="*/ 1 w 4"/>
                    <a:gd name="T25" fmla="*/ 0 h 7"/>
                    <a:gd name="T26" fmla="*/ 0 w 4"/>
                    <a:gd name="T2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" h="7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4"/>
                      </a:cubicBezTo>
                      <a:cubicBezTo>
                        <a:pt x="1" y="4"/>
                        <a:pt x="0" y="4"/>
                        <a:pt x="0" y="5"/>
                      </a:cubicBezTo>
                      <a:cubicBezTo>
                        <a:pt x="0" y="6"/>
                        <a:pt x="0" y="6"/>
                        <a:pt x="1" y="6"/>
                      </a:cubicBezTo>
                      <a:cubicBezTo>
                        <a:pt x="1" y="7"/>
                        <a:pt x="2" y="7"/>
                        <a:pt x="2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5"/>
                        <a:pt x="3" y="5"/>
                        <a:pt x="3" y="4"/>
                      </a:cubicBezTo>
                      <a:cubicBezTo>
                        <a:pt x="3" y="3"/>
                        <a:pt x="4" y="3"/>
                        <a:pt x="3" y="2"/>
                      </a:cubicBezTo>
                      <a:cubicBezTo>
                        <a:pt x="3" y="2"/>
                        <a:pt x="2" y="2"/>
                        <a:pt x="2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6" name="Freeform 1754"/>
                <p:cNvSpPr>
                  <a:spLocks/>
                </p:cNvSpPr>
                <p:nvPr userDrawn="1"/>
              </p:nvSpPr>
              <p:spPr bwMode="auto">
                <a:xfrm>
                  <a:off x="7361" y="2930"/>
                  <a:ext cx="13" cy="13"/>
                </a:xfrm>
                <a:custGeom>
                  <a:avLst/>
                  <a:gdLst>
                    <a:gd name="T0" fmla="*/ 4 w 5"/>
                    <a:gd name="T1" fmla="*/ 3 h 5"/>
                    <a:gd name="T2" fmla="*/ 3 w 5"/>
                    <a:gd name="T3" fmla="*/ 2 h 5"/>
                    <a:gd name="T4" fmla="*/ 1 w 5"/>
                    <a:gd name="T5" fmla="*/ 0 h 5"/>
                    <a:gd name="T6" fmla="*/ 1 w 5"/>
                    <a:gd name="T7" fmla="*/ 0 h 5"/>
                    <a:gd name="T8" fmla="*/ 1 w 5"/>
                    <a:gd name="T9" fmla="*/ 2 h 5"/>
                    <a:gd name="T10" fmla="*/ 1 w 5"/>
                    <a:gd name="T11" fmla="*/ 2 h 5"/>
                    <a:gd name="T12" fmla="*/ 3 w 5"/>
                    <a:gd name="T13" fmla="*/ 3 h 5"/>
                    <a:gd name="T14" fmla="*/ 4 w 5"/>
                    <a:gd name="T15" fmla="*/ 5 h 5"/>
                    <a:gd name="T16" fmla="*/ 5 w 5"/>
                    <a:gd name="T17" fmla="*/ 4 h 5"/>
                    <a:gd name="T18" fmla="*/ 5 w 5"/>
                    <a:gd name="T19" fmla="*/ 4 h 5"/>
                    <a:gd name="T20" fmla="*/ 4 w 5"/>
                    <a:gd name="T21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4" y="3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3" y="4"/>
                        <a:pt x="3" y="5"/>
                        <a:pt x="4" y="5"/>
                      </a:cubicBezTo>
                      <a:cubicBezTo>
                        <a:pt x="4" y="5"/>
                        <a:pt x="5" y="5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3"/>
                        <a:pt x="4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7" name="Freeform 1755"/>
                <p:cNvSpPr>
                  <a:spLocks/>
                </p:cNvSpPr>
                <p:nvPr userDrawn="1"/>
              </p:nvSpPr>
              <p:spPr bwMode="auto">
                <a:xfrm>
                  <a:off x="7206" y="2932"/>
                  <a:ext cx="19" cy="20"/>
                </a:xfrm>
                <a:custGeom>
                  <a:avLst/>
                  <a:gdLst>
                    <a:gd name="T0" fmla="*/ 3 w 7"/>
                    <a:gd name="T1" fmla="*/ 7 h 7"/>
                    <a:gd name="T2" fmla="*/ 5 w 7"/>
                    <a:gd name="T3" fmla="*/ 7 h 7"/>
                    <a:gd name="T4" fmla="*/ 6 w 7"/>
                    <a:gd name="T5" fmla="*/ 6 h 7"/>
                    <a:gd name="T6" fmla="*/ 7 w 7"/>
                    <a:gd name="T7" fmla="*/ 4 h 7"/>
                    <a:gd name="T8" fmla="*/ 6 w 7"/>
                    <a:gd name="T9" fmla="*/ 2 h 7"/>
                    <a:gd name="T10" fmla="*/ 7 w 7"/>
                    <a:gd name="T11" fmla="*/ 1 h 7"/>
                    <a:gd name="T12" fmla="*/ 7 w 7"/>
                    <a:gd name="T13" fmla="*/ 0 h 7"/>
                    <a:gd name="T14" fmla="*/ 6 w 7"/>
                    <a:gd name="T15" fmla="*/ 0 h 7"/>
                    <a:gd name="T16" fmla="*/ 5 w 7"/>
                    <a:gd name="T17" fmla="*/ 2 h 7"/>
                    <a:gd name="T18" fmla="*/ 4 w 7"/>
                    <a:gd name="T19" fmla="*/ 3 h 7"/>
                    <a:gd name="T20" fmla="*/ 1 w 7"/>
                    <a:gd name="T21" fmla="*/ 3 h 7"/>
                    <a:gd name="T22" fmla="*/ 0 w 7"/>
                    <a:gd name="T23" fmla="*/ 4 h 7"/>
                    <a:gd name="T24" fmla="*/ 0 w 7"/>
                    <a:gd name="T25" fmla="*/ 5 h 7"/>
                    <a:gd name="T26" fmla="*/ 0 w 7"/>
                    <a:gd name="T27" fmla="*/ 5 h 7"/>
                    <a:gd name="T28" fmla="*/ 2 w 7"/>
                    <a:gd name="T29" fmla="*/ 5 h 7"/>
                    <a:gd name="T30" fmla="*/ 3 w 7"/>
                    <a:gd name="T31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" h="7">
                      <a:moveTo>
                        <a:pt x="3" y="7"/>
                      </a:moveTo>
                      <a:cubicBezTo>
                        <a:pt x="4" y="7"/>
                        <a:pt x="5" y="7"/>
                        <a:pt x="5" y="7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6"/>
                        <a:pt x="7" y="5"/>
                        <a:pt x="7" y="4"/>
                      </a:cubicBezTo>
                      <a:cubicBezTo>
                        <a:pt x="7" y="4"/>
                        <a:pt x="6" y="3"/>
                        <a:pt x="6" y="2"/>
                      </a:cubicBezTo>
                      <a:cubicBezTo>
                        <a:pt x="7" y="2"/>
                        <a:pt x="7" y="2"/>
                        <a:pt x="7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1"/>
                        <a:pt x="5" y="2"/>
                      </a:cubicBezTo>
                      <a:cubicBezTo>
                        <a:pt x="5" y="2"/>
                        <a:pt x="4" y="3"/>
                        <a:pt x="4" y="3"/>
                      </a:cubicBezTo>
                      <a:cubicBezTo>
                        <a:pt x="3" y="4"/>
                        <a:pt x="2" y="3"/>
                        <a:pt x="1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2" y="5"/>
                        <a:pt x="2" y="5"/>
                      </a:cubicBezTo>
                      <a:cubicBezTo>
                        <a:pt x="3" y="6"/>
                        <a:pt x="3" y="6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4" name="Freeform 1757"/>
              <p:cNvSpPr>
                <a:spLocks/>
              </p:cNvSpPr>
              <p:nvPr userDrawn="1"/>
            </p:nvSpPr>
            <p:spPr bwMode="auto">
              <a:xfrm>
                <a:off x="11818938" y="4629151"/>
                <a:ext cx="25400" cy="30163"/>
              </a:xfrm>
              <a:custGeom>
                <a:avLst/>
                <a:gdLst>
                  <a:gd name="T0" fmla="*/ 2 w 6"/>
                  <a:gd name="T1" fmla="*/ 6 h 7"/>
                  <a:gd name="T2" fmla="*/ 3 w 6"/>
                  <a:gd name="T3" fmla="*/ 4 h 7"/>
                  <a:gd name="T4" fmla="*/ 5 w 6"/>
                  <a:gd name="T5" fmla="*/ 3 h 7"/>
                  <a:gd name="T6" fmla="*/ 6 w 6"/>
                  <a:gd name="T7" fmla="*/ 1 h 7"/>
                  <a:gd name="T8" fmla="*/ 6 w 6"/>
                  <a:gd name="T9" fmla="*/ 1 h 7"/>
                  <a:gd name="T10" fmla="*/ 5 w 6"/>
                  <a:gd name="T11" fmla="*/ 0 h 7"/>
                  <a:gd name="T12" fmla="*/ 3 w 6"/>
                  <a:gd name="T13" fmla="*/ 2 h 7"/>
                  <a:gd name="T14" fmla="*/ 2 w 6"/>
                  <a:gd name="T15" fmla="*/ 3 h 7"/>
                  <a:gd name="T16" fmla="*/ 1 w 6"/>
                  <a:gd name="T17" fmla="*/ 3 h 7"/>
                  <a:gd name="T18" fmla="*/ 0 w 6"/>
                  <a:gd name="T19" fmla="*/ 4 h 7"/>
                  <a:gd name="T20" fmla="*/ 0 w 6"/>
                  <a:gd name="T21" fmla="*/ 6 h 7"/>
                  <a:gd name="T22" fmla="*/ 1 w 6"/>
                  <a:gd name="T23" fmla="*/ 6 h 7"/>
                  <a:gd name="T24" fmla="*/ 2 w 6"/>
                  <a:gd name="T25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6"/>
                    </a:moveTo>
                    <a:cubicBezTo>
                      <a:pt x="3" y="6"/>
                      <a:pt x="3" y="5"/>
                      <a:pt x="3" y="4"/>
                    </a:cubicBezTo>
                    <a:cubicBezTo>
                      <a:pt x="3" y="3"/>
                      <a:pt x="4" y="3"/>
                      <a:pt x="5" y="3"/>
                    </a:cubicBezTo>
                    <a:cubicBezTo>
                      <a:pt x="5" y="2"/>
                      <a:pt x="6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2"/>
                      <a:pt x="3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1" y="3"/>
                      <a:pt x="1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7"/>
                      <a:pt x="2" y="7"/>
                      <a:pt x="2" y="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758"/>
              <p:cNvSpPr>
                <a:spLocks/>
              </p:cNvSpPr>
              <p:nvPr userDrawn="1"/>
            </p:nvSpPr>
            <p:spPr bwMode="auto">
              <a:xfrm>
                <a:off x="11345863" y="4651376"/>
                <a:ext cx="25400" cy="20638"/>
              </a:xfrm>
              <a:custGeom>
                <a:avLst/>
                <a:gdLst>
                  <a:gd name="T0" fmla="*/ 6 w 6"/>
                  <a:gd name="T1" fmla="*/ 2 h 5"/>
                  <a:gd name="T2" fmla="*/ 6 w 6"/>
                  <a:gd name="T3" fmla="*/ 2 h 5"/>
                  <a:gd name="T4" fmla="*/ 6 w 6"/>
                  <a:gd name="T5" fmla="*/ 1 h 5"/>
                  <a:gd name="T6" fmla="*/ 3 w 6"/>
                  <a:gd name="T7" fmla="*/ 0 h 5"/>
                  <a:gd name="T8" fmla="*/ 2 w 6"/>
                  <a:gd name="T9" fmla="*/ 2 h 5"/>
                  <a:gd name="T10" fmla="*/ 0 w 6"/>
                  <a:gd name="T11" fmla="*/ 2 h 5"/>
                  <a:gd name="T12" fmla="*/ 0 w 6"/>
                  <a:gd name="T13" fmla="*/ 4 h 5"/>
                  <a:gd name="T14" fmla="*/ 2 w 6"/>
                  <a:gd name="T15" fmla="*/ 4 h 5"/>
                  <a:gd name="T16" fmla="*/ 4 w 6"/>
                  <a:gd name="T17" fmla="*/ 3 h 5"/>
                  <a:gd name="T18" fmla="*/ 6 w 6"/>
                  <a:gd name="T1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6" y="2"/>
                    </a:move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1" y="5"/>
                      <a:pt x="1" y="4"/>
                      <a:pt x="2" y="4"/>
                    </a:cubicBezTo>
                    <a:cubicBezTo>
                      <a:pt x="3" y="4"/>
                      <a:pt x="3" y="3"/>
                      <a:pt x="4" y="3"/>
                    </a:cubicBezTo>
                    <a:cubicBezTo>
                      <a:pt x="5" y="2"/>
                      <a:pt x="5" y="3"/>
                      <a:pt x="6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759"/>
              <p:cNvSpPr>
                <a:spLocks/>
              </p:cNvSpPr>
              <p:nvPr userDrawn="1"/>
            </p:nvSpPr>
            <p:spPr bwMode="auto">
              <a:xfrm>
                <a:off x="11534775" y="4664076"/>
                <a:ext cx="30163" cy="17463"/>
              </a:xfrm>
              <a:custGeom>
                <a:avLst/>
                <a:gdLst>
                  <a:gd name="T0" fmla="*/ 6 w 7"/>
                  <a:gd name="T1" fmla="*/ 2 h 4"/>
                  <a:gd name="T2" fmla="*/ 7 w 7"/>
                  <a:gd name="T3" fmla="*/ 2 h 4"/>
                  <a:gd name="T4" fmla="*/ 6 w 7"/>
                  <a:gd name="T5" fmla="*/ 0 h 4"/>
                  <a:gd name="T6" fmla="*/ 4 w 7"/>
                  <a:gd name="T7" fmla="*/ 0 h 4"/>
                  <a:gd name="T8" fmla="*/ 2 w 7"/>
                  <a:gd name="T9" fmla="*/ 1 h 4"/>
                  <a:gd name="T10" fmla="*/ 1 w 7"/>
                  <a:gd name="T11" fmla="*/ 2 h 4"/>
                  <a:gd name="T12" fmla="*/ 1 w 7"/>
                  <a:gd name="T13" fmla="*/ 4 h 4"/>
                  <a:gd name="T14" fmla="*/ 3 w 7"/>
                  <a:gd name="T15" fmla="*/ 4 h 4"/>
                  <a:gd name="T16" fmla="*/ 5 w 7"/>
                  <a:gd name="T17" fmla="*/ 2 h 4"/>
                  <a:gd name="T18" fmla="*/ 6 w 7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4">
                    <a:moveTo>
                      <a:pt x="6" y="2"/>
                    </a:move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7" y="1"/>
                      <a:pt x="6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4" y="4"/>
                      <a:pt x="4" y="3"/>
                      <a:pt x="5" y="2"/>
                    </a:cubicBezTo>
                    <a:cubicBezTo>
                      <a:pt x="5" y="2"/>
                      <a:pt x="6" y="3"/>
                      <a:pt x="6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760"/>
              <p:cNvSpPr>
                <a:spLocks/>
              </p:cNvSpPr>
              <p:nvPr userDrawn="1"/>
            </p:nvSpPr>
            <p:spPr bwMode="auto">
              <a:xfrm>
                <a:off x="11715750" y="46688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761"/>
              <p:cNvSpPr>
                <a:spLocks/>
              </p:cNvSpPr>
              <p:nvPr userDrawn="1"/>
            </p:nvSpPr>
            <p:spPr bwMode="auto">
              <a:xfrm>
                <a:off x="12050713" y="4672013"/>
                <a:ext cx="20638" cy="2222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4 h 5"/>
                  <a:gd name="T4" fmla="*/ 2 w 5"/>
                  <a:gd name="T5" fmla="*/ 5 h 5"/>
                  <a:gd name="T6" fmla="*/ 3 w 5"/>
                  <a:gd name="T7" fmla="*/ 5 h 5"/>
                  <a:gd name="T8" fmla="*/ 5 w 5"/>
                  <a:gd name="T9" fmla="*/ 2 h 5"/>
                  <a:gd name="T10" fmla="*/ 5 w 5"/>
                  <a:gd name="T11" fmla="*/ 1 h 5"/>
                  <a:gd name="T12" fmla="*/ 4 w 5"/>
                  <a:gd name="T13" fmla="*/ 0 h 5"/>
                  <a:gd name="T14" fmla="*/ 4 w 5"/>
                  <a:gd name="T15" fmla="*/ 0 h 5"/>
                  <a:gd name="T16" fmla="*/ 2 w 5"/>
                  <a:gd name="T17" fmla="*/ 1 h 5"/>
                  <a:gd name="T18" fmla="*/ 0 w 5"/>
                  <a:gd name="T1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4"/>
                      <a:pt x="4" y="4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1"/>
                      <a:pt x="2" y="1"/>
                    </a:cubicBezTo>
                    <a:cubicBezTo>
                      <a:pt x="1" y="2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762"/>
              <p:cNvSpPr>
                <a:spLocks/>
              </p:cNvSpPr>
              <p:nvPr userDrawn="1"/>
            </p:nvSpPr>
            <p:spPr bwMode="auto">
              <a:xfrm>
                <a:off x="11706225" y="4614863"/>
                <a:ext cx="4763" cy="952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763"/>
              <p:cNvSpPr>
                <a:spLocks/>
              </p:cNvSpPr>
              <p:nvPr userDrawn="1"/>
            </p:nvSpPr>
            <p:spPr bwMode="auto">
              <a:xfrm>
                <a:off x="11745913" y="4614863"/>
                <a:ext cx="7938" cy="952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764"/>
              <p:cNvSpPr>
                <a:spLocks/>
              </p:cNvSpPr>
              <p:nvPr userDrawn="1"/>
            </p:nvSpPr>
            <p:spPr bwMode="auto">
              <a:xfrm>
                <a:off x="11637963" y="4614863"/>
                <a:ext cx="7938" cy="9525"/>
              </a:xfrm>
              <a:custGeom>
                <a:avLst/>
                <a:gdLst>
                  <a:gd name="T0" fmla="*/ 0 w 2"/>
                  <a:gd name="T1" fmla="*/ 1 h 2"/>
                  <a:gd name="T2" fmla="*/ 2 w 2"/>
                  <a:gd name="T3" fmla="*/ 1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1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765"/>
              <p:cNvSpPr>
                <a:spLocks/>
              </p:cNvSpPr>
              <p:nvPr userDrawn="1"/>
            </p:nvSpPr>
            <p:spPr bwMode="auto">
              <a:xfrm>
                <a:off x="11766550" y="4646613"/>
                <a:ext cx="22225" cy="17463"/>
              </a:xfrm>
              <a:custGeom>
                <a:avLst/>
                <a:gdLst>
                  <a:gd name="T0" fmla="*/ 4 w 5"/>
                  <a:gd name="T1" fmla="*/ 2 h 4"/>
                  <a:gd name="T2" fmla="*/ 5 w 5"/>
                  <a:gd name="T3" fmla="*/ 2 h 4"/>
                  <a:gd name="T4" fmla="*/ 4 w 5"/>
                  <a:gd name="T5" fmla="*/ 1 h 4"/>
                  <a:gd name="T6" fmla="*/ 3 w 5"/>
                  <a:gd name="T7" fmla="*/ 0 h 4"/>
                  <a:gd name="T8" fmla="*/ 2 w 5"/>
                  <a:gd name="T9" fmla="*/ 0 h 4"/>
                  <a:gd name="T10" fmla="*/ 1 w 5"/>
                  <a:gd name="T11" fmla="*/ 1 h 4"/>
                  <a:gd name="T12" fmla="*/ 0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4 w 5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4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4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766"/>
              <p:cNvSpPr>
                <a:spLocks/>
              </p:cNvSpPr>
              <p:nvPr userDrawn="1"/>
            </p:nvSpPr>
            <p:spPr bwMode="auto">
              <a:xfrm>
                <a:off x="10079038" y="4602163"/>
                <a:ext cx="7938" cy="952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767"/>
              <p:cNvSpPr>
                <a:spLocks/>
              </p:cNvSpPr>
              <p:nvPr userDrawn="1"/>
            </p:nvSpPr>
            <p:spPr bwMode="auto">
              <a:xfrm>
                <a:off x="12028488" y="4651376"/>
                <a:ext cx="34925" cy="25400"/>
              </a:xfrm>
              <a:custGeom>
                <a:avLst/>
                <a:gdLst>
                  <a:gd name="T0" fmla="*/ 8 w 8"/>
                  <a:gd name="T1" fmla="*/ 1 h 6"/>
                  <a:gd name="T2" fmla="*/ 7 w 8"/>
                  <a:gd name="T3" fmla="*/ 0 h 6"/>
                  <a:gd name="T4" fmla="*/ 6 w 8"/>
                  <a:gd name="T5" fmla="*/ 0 h 6"/>
                  <a:gd name="T6" fmla="*/ 5 w 8"/>
                  <a:gd name="T7" fmla="*/ 2 h 6"/>
                  <a:gd name="T8" fmla="*/ 3 w 8"/>
                  <a:gd name="T9" fmla="*/ 1 h 6"/>
                  <a:gd name="T10" fmla="*/ 2 w 8"/>
                  <a:gd name="T11" fmla="*/ 1 h 6"/>
                  <a:gd name="T12" fmla="*/ 3 w 8"/>
                  <a:gd name="T13" fmla="*/ 2 h 6"/>
                  <a:gd name="T14" fmla="*/ 3 w 8"/>
                  <a:gd name="T15" fmla="*/ 4 h 6"/>
                  <a:gd name="T16" fmla="*/ 3 w 8"/>
                  <a:gd name="T17" fmla="*/ 5 h 6"/>
                  <a:gd name="T18" fmla="*/ 1 w 8"/>
                  <a:gd name="T19" fmla="*/ 4 h 6"/>
                  <a:gd name="T20" fmla="*/ 0 w 8"/>
                  <a:gd name="T21" fmla="*/ 4 h 6"/>
                  <a:gd name="T22" fmla="*/ 1 w 8"/>
                  <a:gd name="T23" fmla="*/ 5 h 6"/>
                  <a:gd name="T24" fmla="*/ 2 w 8"/>
                  <a:gd name="T25" fmla="*/ 6 h 6"/>
                  <a:gd name="T26" fmla="*/ 3 w 8"/>
                  <a:gd name="T27" fmla="*/ 6 h 6"/>
                  <a:gd name="T28" fmla="*/ 4 w 8"/>
                  <a:gd name="T29" fmla="*/ 5 h 6"/>
                  <a:gd name="T30" fmla="*/ 5 w 8"/>
                  <a:gd name="T31" fmla="*/ 4 h 6"/>
                  <a:gd name="T32" fmla="*/ 5 w 8"/>
                  <a:gd name="T33" fmla="*/ 2 h 6"/>
                  <a:gd name="T34" fmla="*/ 7 w 8"/>
                  <a:gd name="T35" fmla="*/ 2 h 6"/>
                  <a:gd name="T36" fmla="*/ 8 w 8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cubicBezTo>
                      <a:pt x="8" y="1"/>
                      <a:pt x="8" y="0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5" y="0"/>
                      <a:pt x="6" y="1"/>
                      <a:pt x="5" y="2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3" y="2"/>
                      <a:pt x="3" y="2"/>
                    </a:cubicBezTo>
                    <a:cubicBezTo>
                      <a:pt x="3" y="3"/>
                      <a:pt x="4" y="4"/>
                      <a:pt x="3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5"/>
                      <a:pt x="1" y="5"/>
                    </a:cubicBezTo>
                    <a:cubicBezTo>
                      <a:pt x="1" y="6"/>
                      <a:pt x="2" y="6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5"/>
                      <a:pt x="4" y="5"/>
                    </a:cubicBezTo>
                    <a:cubicBezTo>
                      <a:pt x="4" y="5"/>
                      <a:pt x="5" y="5"/>
                      <a:pt x="5" y="4"/>
                    </a:cubicBezTo>
                    <a:cubicBezTo>
                      <a:pt x="5" y="4"/>
                      <a:pt x="5" y="3"/>
                      <a:pt x="5" y="2"/>
                    </a:cubicBezTo>
                    <a:cubicBezTo>
                      <a:pt x="6" y="2"/>
                      <a:pt x="7" y="2"/>
                      <a:pt x="7" y="2"/>
                    </a:cubicBezTo>
                    <a:cubicBezTo>
                      <a:pt x="8" y="2"/>
                      <a:pt x="8" y="1"/>
                      <a:pt x="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768"/>
              <p:cNvSpPr>
                <a:spLocks noEditPoints="1"/>
              </p:cNvSpPr>
              <p:nvPr userDrawn="1"/>
            </p:nvSpPr>
            <p:spPr bwMode="auto">
              <a:xfrm>
                <a:off x="4763" y="4571277"/>
                <a:ext cx="12187237" cy="500063"/>
              </a:xfrm>
              <a:custGeom>
                <a:avLst/>
                <a:gdLst>
                  <a:gd name="T0" fmla="*/ 2729 w 2840"/>
                  <a:gd name="T1" fmla="*/ 16 h 114"/>
                  <a:gd name="T2" fmla="*/ 2625 w 2840"/>
                  <a:gd name="T3" fmla="*/ 10 h 114"/>
                  <a:gd name="T4" fmla="*/ 2556 w 2840"/>
                  <a:gd name="T5" fmla="*/ 18 h 114"/>
                  <a:gd name="T6" fmla="*/ 2458 w 2840"/>
                  <a:gd name="T7" fmla="*/ 10 h 114"/>
                  <a:gd name="T8" fmla="*/ 2423 w 2840"/>
                  <a:gd name="T9" fmla="*/ 9 h 114"/>
                  <a:gd name="T10" fmla="*/ 2359 w 2840"/>
                  <a:gd name="T11" fmla="*/ 10 h 114"/>
                  <a:gd name="T12" fmla="*/ 2299 w 2840"/>
                  <a:gd name="T13" fmla="*/ 14 h 114"/>
                  <a:gd name="T14" fmla="*/ 2246 w 2840"/>
                  <a:gd name="T15" fmla="*/ 7 h 114"/>
                  <a:gd name="T16" fmla="*/ 2203 w 2840"/>
                  <a:gd name="T17" fmla="*/ 7 h 114"/>
                  <a:gd name="T18" fmla="*/ 2114 w 2840"/>
                  <a:gd name="T19" fmla="*/ 14 h 114"/>
                  <a:gd name="T20" fmla="*/ 2041 w 2840"/>
                  <a:gd name="T21" fmla="*/ 11 h 114"/>
                  <a:gd name="T22" fmla="*/ 1973 w 2840"/>
                  <a:gd name="T23" fmla="*/ 17 h 114"/>
                  <a:gd name="T24" fmla="*/ 1902 w 2840"/>
                  <a:gd name="T25" fmla="*/ 15 h 114"/>
                  <a:gd name="T26" fmla="*/ 1850 w 2840"/>
                  <a:gd name="T27" fmla="*/ 5 h 114"/>
                  <a:gd name="T28" fmla="*/ 1773 w 2840"/>
                  <a:gd name="T29" fmla="*/ 16 h 114"/>
                  <a:gd name="T30" fmla="*/ 1669 w 2840"/>
                  <a:gd name="T31" fmla="*/ 10 h 114"/>
                  <a:gd name="T32" fmla="*/ 1600 w 2840"/>
                  <a:gd name="T33" fmla="*/ 18 h 114"/>
                  <a:gd name="T34" fmla="*/ 1499 w 2840"/>
                  <a:gd name="T35" fmla="*/ 13 h 114"/>
                  <a:gd name="T36" fmla="*/ 1432 w 2840"/>
                  <a:gd name="T37" fmla="*/ 12 h 114"/>
                  <a:gd name="T38" fmla="*/ 1371 w 2840"/>
                  <a:gd name="T39" fmla="*/ 5 h 114"/>
                  <a:gd name="T40" fmla="*/ 1291 w 2840"/>
                  <a:gd name="T41" fmla="*/ 15 h 114"/>
                  <a:gd name="T42" fmla="*/ 1185 w 2840"/>
                  <a:gd name="T43" fmla="*/ 13 h 114"/>
                  <a:gd name="T44" fmla="*/ 1094 w 2840"/>
                  <a:gd name="T45" fmla="*/ 18 h 114"/>
                  <a:gd name="T46" fmla="*/ 995 w 2840"/>
                  <a:gd name="T47" fmla="*/ 15 h 114"/>
                  <a:gd name="T48" fmla="*/ 915 w 2840"/>
                  <a:gd name="T49" fmla="*/ 16 h 114"/>
                  <a:gd name="T50" fmla="*/ 835 w 2840"/>
                  <a:gd name="T51" fmla="*/ 7 h 114"/>
                  <a:gd name="T52" fmla="*/ 763 w 2840"/>
                  <a:gd name="T53" fmla="*/ 12 h 114"/>
                  <a:gd name="T54" fmla="*/ 692 w 2840"/>
                  <a:gd name="T55" fmla="*/ 17 h 114"/>
                  <a:gd name="T56" fmla="*/ 622 w 2840"/>
                  <a:gd name="T57" fmla="*/ 7 h 114"/>
                  <a:gd name="T58" fmla="*/ 561 w 2840"/>
                  <a:gd name="T59" fmla="*/ 14 h 114"/>
                  <a:gd name="T60" fmla="*/ 472 w 2840"/>
                  <a:gd name="T61" fmla="*/ 19 h 114"/>
                  <a:gd name="T62" fmla="*/ 384 w 2840"/>
                  <a:gd name="T63" fmla="*/ 6 h 114"/>
                  <a:gd name="T64" fmla="*/ 288 w 2840"/>
                  <a:gd name="T65" fmla="*/ 15 h 114"/>
                  <a:gd name="T66" fmla="*/ 216 w 2840"/>
                  <a:gd name="T67" fmla="*/ 10 h 114"/>
                  <a:gd name="T68" fmla="*/ 146 w 2840"/>
                  <a:gd name="T69" fmla="*/ 17 h 114"/>
                  <a:gd name="T70" fmla="*/ 76 w 2840"/>
                  <a:gd name="T71" fmla="*/ 11 h 114"/>
                  <a:gd name="T72" fmla="*/ 1244 w 2840"/>
                  <a:gd name="T73" fmla="*/ 114 h 114"/>
                  <a:gd name="T74" fmla="*/ 2093 w 2840"/>
                  <a:gd name="T75" fmla="*/ 18 h 114"/>
                  <a:gd name="T76" fmla="*/ 462 w 2840"/>
                  <a:gd name="T77" fmla="*/ 14 h 114"/>
                  <a:gd name="T78" fmla="*/ 2693 w 2840"/>
                  <a:gd name="T79" fmla="*/ 17 h 114"/>
                  <a:gd name="T80" fmla="*/ 1169 w 2840"/>
                  <a:gd name="T81" fmla="*/ 25 h 114"/>
                  <a:gd name="T82" fmla="*/ 737 w 2840"/>
                  <a:gd name="T83" fmla="*/ 23 h 114"/>
                  <a:gd name="T84" fmla="*/ 794 w 2840"/>
                  <a:gd name="T85" fmla="*/ 22 h 114"/>
                  <a:gd name="T86" fmla="*/ 1385 w 2840"/>
                  <a:gd name="T87" fmla="*/ 24 h 114"/>
                  <a:gd name="T88" fmla="*/ 1760 w 2840"/>
                  <a:gd name="T89" fmla="*/ 23 h 114"/>
                  <a:gd name="T90" fmla="*/ 2046 w 2840"/>
                  <a:gd name="T91" fmla="*/ 23 h 114"/>
                  <a:gd name="T92" fmla="*/ 2528 w 2840"/>
                  <a:gd name="T93" fmla="*/ 18 h 114"/>
                  <a:gd name="T94" fmla="*/ 2319 w 2840"/>
                  <a:gd name="T95" fmla="*/ 17 h 114"/>
                  <a:gd name="T96" fmla="*/ 2289 w 2840"/>
                  <a:gd name="T97" fmla="*/ 16 h 114"/>
                  <a:gd name="T98" fmla="*/ 2059 w 2840"/>
                  <a:gd name="T99" fmla="*/ 16 h 114"/>
                  <a:gd name="T100" fmla="*/ 1830 w 2840"/>
                  <a:gd name="T101" fmla="*/ 12 h 114"/>
                  <a:gd name="T102" fmla="*/ 1732 w 2840"/>
                  <a:gd name="T103" fmla="*/ 22 h 114"/>
                  <a:gd name="T104" fmla="*/ 1595 w 2840"/>
                  <a:gd name="T105" fmla="*/ 15 h 114"/>
                  <a:gd name="T106" fmla="*/ 1357 w 2840"/>
                  <a:gd name="T107" fmla="*/ 19 h 114"/>
                  <a:gd name="T108" fmla="*/ 1100 w 2840"/>
                  <a:gd name="T109" fmla="*/ 16 h 114"/>
                  <a:gd name="T110" fmla="*/ 922 w 2840"/>
                  <a:gd name="T111" fmla="*/ 20 h 114"/>
                  <a:gd name="T112" fmla="*/ 707 w 2840"/>
                  <a:gd name="T113" fmla="*/ 17 h 114"/>
                  <a:gd name="T114" fmla="*/ 506 w 2840"/>
                  <a:gd name="T115" fmla="*/ 16 h 114"/>
                  <a:gd name="T116" fmla="*/ 269 w 2840"/>
                  <a:gd name="T117" fmla="*/ 22 h 114"/>
                  <a:gd name="T118" fmla="*/ 77 w 2840"/>
                  <a:gd name="T119" fmla="*/ 23 h 114"/>
                  <a:gd name="T120" fmla="*/ 53 w 2840"/>
                  <a:gd name="T121" fmla="*/ 22 h 114"/>
                  <a:gd name="T122" fmla="*/ 1172 w 2840"/>
                  <a:gd name="T123" fmla="*/ 31 h 114"/>
                  <a:gd name="T124" fmla="*/ 1588 w 2840"/>
                  <a:gd name="T125" fmla="*/ 2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40" h="114">
                    <a:moveTo>
                      <a:pt x="2838" y="16"/>
                    </a:moveTo>
                    <a:cubicBezTo>
                      <a:pt x="2838" y="17"/>
                      <a:pt x="2838" y="17"/>
                      <a:pt x="2838" y="17"/>
                    </a:cubicBezTo>
                    <a:cubicBezTo>
                      <a:pt x="2837" y="18"/>
                      <a:pt x="2837" y="18"/>
                      <a:pt x="2837" y="18"/>
                    </a:cubicBezTo>
                    <a:cubicBezTo>
                      <a:pt x="2837" y="18"/>
                      <a:pt x="2837" y="18"/>
                      <a:pt x="2837" y="18"/>
                    </a:cubicBezTo>
                    <a:cubicBezTo>
                      <a:pt x="2836" y="18"/>
                      <a:pt x="2836" y="16"/>
                      <a:pt x="2834" y="16"/>
                    </a:cubicBezTo>
                    <a:cubicBezTo>
                      <a:pt x="2833" y="17"/>
                      <a:pt x="2832" y="19"/>
                      <a:pt x="2831" y="18"/>
                    </a:cubicBezTo>
                    <a:cubicBezTo>
                      <a:pt x="2830" y="18"/>
                      <a:pt x="2830" y="18"/>
                      <a:pt x="2830" y="18"/>
                    </a:cubicBezTo>
                    <a:cubicBezTo>
                      <a:pt x="2830" y="17"/>
                      <a:pt x="2830" y="17"/>
                      <a:pt x="2830" y="17"/>
                    </a:cubicBezTo>
                    <a:cubicBezTo>
                      <a:pt x="2829" y="16"/>
                      <a:pt x="2829" y="16"/>
                      <a:pt x="2829" y="16"/>
                    </a:cubicBezTo>
                    <a:cubicBezTo>
                      <a:pt x="2828" y="17"/>
                      <a:pt x="2828" y="17"/>
                      <a:pt x="2828" y="17"/>
                    </a:cubicBezTo>
                    <a:cubicBezTo>
                      <a:pt x="2828" y="17"/>
                      <a:pt x="2829" y="18"/>
                      <a:pt x="2828" y="18"/>
                    </a:cubicBezTo>
                    <a:cubicBezTo>
                      <a:pt x="2828" y="19"/>
                      <a:pt x="2828" y="19"/>
                      <a:pt x="2828" y="19"/>
                    </a:cubicBezTo>
                    <a:cubicBezTo>
                      <a:pt x="2827" y="20"/>
                      <a:pt x="2827" y="19"/>
                      <a:pt x="2826" y="18"/>
                    </a:cubicBezTo>
                    <a:cubicBezTo>
                      <a:pt x="2825" y="18"/>
                      <a:pt x="2825" y="21"/>
                      <a:pt x="2823" y="21"/>
                    </a:cubicBezTo>
                    <a:cubicBezTo>
                      <a:pt x="2822" y="21"/>
                      <a:pt x="2822" y="21"/>
                      <a:pt x="2822" y="21"/>
                    </a:cubicBezTo>
                    <a:cubicBezTo>
                      <a:pt x="2822" y="20"/>
                      <a:pt x="2823" y="20"/>
                      <a:pt x="2823" y="19"/>
                    </a:cubicBezTo>
                    <a:cubicBezTo>
                      <a:pt x="2824" y="18"/>
                      <a:pt x="2824" y="18"/>
                      <a:pt x="2823" y="17"/>
                    </a:cubicBezTo>
                    <a:cubicBezTo>
                      <a:pt x="2823" y="16"/>
                      <a:pt x="2822" y="16"/>
                      <a:pt x="2822" y="16"/>
                    </a:cubicBezTo>
                    <a:cubicBezTo>
                      <a:pt x="2821" y="15"/>
                      <a:pt x="2822" y="14"/>
                      <a:pt x="2822" y="12"/>
                    </a:cubicBezTo>
                    <a:cubicBezTo>
                      <a:pt x="2822" y="12"/>
                      <a:pt x="2822" y="11"/>
                      <a:pt x="2822" y="10"/>
                    </a:cubicBezTo>
                    <a:cubicBezTo>
                      <a:pt x="2821" y="9"/>
                      <a:pt x="2819" y="10"/>
                      <a:pt x="2819" y="11"/>
                    </a:cubicBezTo>
                    <a:cubicBezTo>
                      <a:pt x="2818" y="11"/>
                      <a:pt x="2819" y="12"/>
                      <a:pt x="2819" y="13"/>
                    </a:cubicBezTo>
                    <a:cubicBezTo>
                      <a:pt x="2819" y="14"/>
                      <a:pt x="2818" y="15"/>
                      <a:pt x="2817" y="15"/>
                    </a:cubicBezTo>
                    <a:cubicBezTo>
                      <a:pt x="2817" y="15"/>
                      <a:pt x="2816" y="15"/>
                      <a:pt x="2815" y="15"/>
                    </a:cubicBezTo>
                    <a:cubicBezTo>
                      <a:pt x="2814" y="15"/>
                      <a:pt x="2814" y="16"/>
                      <a:pt x="2813" y="16"/>
                    </a:cubicBezTo>
                    <a:cubicBezTo>
                      <a:pt x="2812" y="17"/>
                      <a:pt x="2811" y="16"/>
                      <a:pt x="2810" y="16"/>
                    </a:cubicBezTo>
                    <a:cubicBezTo>
                      <a:pt x="2809" y="17"/>
                      <a:pt x="2808" y="19"/>
                      <a:pt x="2806" y="17"/>
                    </a:cubicBezTo>
                    <a:cubicBezTo>
                      <a:pt x="2806" y="17"/>
                      <a:pt x="2806" y="16"/>
                      <a:pt x="2806" y="16"/>
                    </a:cubicBezTo>
                    <a:cubicBezTo>
                      <a:pt x="2805" y="14"/>
                      <a:pt x="2804" y="13"/>
                      <a:pt x="2803" y="13"/>
                    </a:cubicBezTo>
                    <a:cubicBezTo>
                      <a:pt x="2802" y="14"/>
                      <a:pt x="2802" y="14"/>
                      <a:pt x="2802" y="15"/>
                    </a:cubicBezTo>
                    <a:cubicBezTo>
                      <a:pt x="2801" y="16"/>
                      <a:pt x="2802" y="17"/>
                      <a:pt x="2801" y="18"/>
                    </a:cubicBezTo>
                    <a:cubicBezTo>
                      <a:pt x="2800" y="18"/>
                      <a:pt x="2800" y="18"/>
                      <a:pt x="2800" y="18"/>
                    </a:cubicBezTo>
                    <a:cubicBezTo>
                      <a:pt x="2799" y="18"/>
                      <a:pt x="2800" y="16"/>
                      <a:pt x="2799" y="15"/>
                    </a:cubicBezTo>
                    <a:cubicBezTo>
                      <a:pt x="2799" y="15"/>
                      <a:pt x="2798" y="14"/>
                      <a:pt x="2797" y="13"/>
                    </a:cubicBezTo>
                    <a:cubicBezTo>
                      <a:pt x="2797" y="13"/>
                      <a:pt x="2796" y="13"/>
                      <a:pt x="2796" y="13"/>
                    </a:cubicBezTo>
                    <a:cubicBezTo>
                      <a:pt x="2795" y="13"/>
                      <a:pt x="2795" y="12"/>
                      <a:pt x="2795" y="12"/>
                    </a:cubicBezTo>
                    <a:cubicBezTo>
                      <a:pt x="2794" y="11"/>
                      <a:pt x="2793" y="13"/>
                      <a:pt x="2792" y="13"/>
                    </a:cubicBezTo>
                    <a:cubicBezTo>
                      <a:pt x="2792" y="13"/>
                      <a:pt x="2792" y="13"/>
                      <a:pt x="2792" y="13"/>
                    </a:cubicBezTo>
                    <a:cubicBezTo>
                      <a:pt x="2791" y="12"/>
                      <a:pt x="2791" y="11"/>
                      <a:pt x="2792" y="10"/>
                    </a:cubicBezTo>
                    <a:cubicBezTo>
                      <a:pt x="2792" y="9"/>
                      <a:pt x="2794" y="10"/>
                      <a:pt x="2795" y="9"/>
                    </a:cubicBezTo>
                    <a:cubicBezTo>
                      <a:pt x="2795" y="9"/>
                      <a:pt x="2795" y="8"/>
                      <a:pt x="2795" y="8"/>
                    </a:cubicBezTo>
                    <a:cubicBezTo>
                      <a:pt x="2795" y="7"/>
                      <a:pt x="2794" y="7"/>
                      <a:pt x="2794" y="7"/>
                    </a:cubicBezTo>
                    <a:cubicBezTo>
                      <a:pt x="2793" y="7"/>
                      <a:pt x="2793" y="6"/>
                      <a:pt x="2792" y="7"/>
                    </a:cubicBezTo>
                    <a:cubicBezTo>
                      <a:pt x="2792" y="7"/>
                      <a:pt x="2792" y="7"/>
                      <a:pt x="2791" y="8"/>
                    </a:cubicBezTo>
                    <a:cubicBezTo>
                      <a:pt x="2791" y="8"/>
                      <a:pt x="2792" y="9"/>
                      <a:pt x="2791" y="10"/>
                    </a:cubicBezTo>
                    <a:cubicBezTo>
                      <a:pt x="2791" y="11"/>
                      <a:pt x="2789" y="11"/>
                      <a:pt x="2788" y="12"/>
                    </a:cubicBezTo>
                    <a:cubicBezTo>
                      <a:pt x="2788" y="12"/>
                      <a:pt x="2788" y="13"/>
                      <a:pt x="2788" y="13"/>
                    </a:cubicBezTo>
                    <a:cubicBezTo>
                      <a:pt x="2788" y="13"/>
                      <a:pt x="2787" y="13"/>
                      <a:pt x="2787" y="14"/>
                    </a:cubicBezTo>
                    <a:cubicBezTo>
                      <a:pt x="2787" y="14"/>
                      <a:pt x="2787" y="15"/>
                      <a:pt x="2787" y="16"/>
                    </a:cubicBezTo>
                    <a:cubicBezTo>
                      <a:pt x="2786" y="16"/>
                      <a:pt x="2786" y="16"/>
                      <a:pt x="2786" y="16"/>
                    </a:cubicBezTo>
                    <a:cubicBezTo>
                      <a:pt x="2783" y="16"/>
                      <a:pt x="2783" y="14"/>
                      <a:pt x="2781" y="13"/>
                    </a:cubicBezTo>
                    <a:cubicBezTo>
                      <a:pt x="2781" y="13"/>
                      <a:pt x="2780" y="13"/>
                      <a:pt x="2779" y="13"/>
                    </a:cubicBezTo>
                    <a:cubicBezTo>
                      <a:pt x="2778" y="12"/>
                      <a:pt x="2780" y="10"/>
                      <a:pt x="2779" y="9"/>
                    </a:cubicBezTo>
                    <a:cubicBezTo>
                      <a:pt x="2778" y="9"/>
                      <a:pt x="2778" y="9"/>
                      <a:pt x="2777" y="8"/>
                    </a:cubicBezTo>
                    <a:cubicBezTo>
                      <a:pt x="2777" y="8"/>
                      <a:pt x="2777" y="7"/>
                      <a:pt x="2778" y="7"/>
                    </a:cubicBezTo>
                    <a:cubicBezTo>
                      <a:pt x="2778" y="6"/>
                      <a:pt x="2780" y="7"/>
                      <a:pt x="2780" y="7"/>
                    </a:cubicBezTo>
                    <a:cubicBezTo>
                      <a:pt x="2781" y="7"/>
                      <a:pt x="2782" y="6"/>
                      <a:pt x="2782" y="6"/>
                    </a:cubicBezTo>
                    <a:cubicBezTo>
                      <a:pt x="2782" y="4"/>
                      <a:pt x="2779" y="4"/>
                      <a:pt x="2778" y="5"/>
                    </a:cubicBezTo>
                    <a:cubicBezTo>
                      <a:pt x="2778" y="5"/>
                      <a:pt x="2778" y="6"/>
                      <a:pt x="2777" y="6"/>
                    </a:cubicBezTo>
                    <a:cubicBezTo>
                      <a:pt x="2777" y="7"/>
                      <a:pt x="2776" y="7"/>
                      <a:pt x="2776" y="7"/>
                    </a:cubicBezTo>
                    <a:cubicBezTo>
                      <a:pt x="2775" y="8"/>
                      <a:pt x="2775" y="8"/>
                      <a:pt x="2775" y="8"/>
                    </a:cubicBezTo>
                    <a:cubicBezTo>
                      <a:pt x="2775" y="8"/>
                      <a:pt x="2774" y="8"/>
                      <a:pt x="2774" y="9"/>
                    </a:cubicBezTo>
                    <a:cubicBezTo>
                      <a:pt x="2775" y="10"/>
                      <a:pt x="2775" y="10"/>
                      <a:pt x="2775" y="10"/>
                    </a:cubicBezTo>
                    <a:cubicBezTo>
                      <a:pt x="2775" y="10"/>
                      <a:pt x="2775" y="9"/>
                      <a:pt x="2776" y="9"/>
                    </a:cubicBezTo>
                    <a:cubicBezTo>
                      <a:pt x="2776" y="9"/>
                      <a:pt x="2777" y="9"/>
                      <a:pt x="2777" y="9"/>
                    </a:cubicBezTo>
                    <a:cubicBezTo>
                      <a:pt x="2778" y="10"/>
                      <a:pt x="2776" y="11"/>
                      <a:pt x="2777" y="12"/>
                    </a:cubicBezTo>
                    <a:cubicBezTo>
                      <a:pt x="2777" y="13"/>
                      <a:pt x="2777" y="13"/>
                      <a:pt x="2777" y="13"/>
                    </a:cubicBezTo>
                    <a:cubicBezTo>
                      <a:pt x="2778" y="13"/>
                      <a:pt x="2778" y="13"/>
                      <a:pt x="2779" y="13"/>
                    </a:cubicBezTo>
                    <a:cubicBezTo>
                      <a:pt x="2779" y="14"/>
                      <a:pt x="2779" y="14"/>
                      <a:pt x="2779" y="14"/>
                    </a:cubicBezTo>
                    <a:cubicBezTo>
                      <a:pt x="2779" y="15"/>
                      <a:pt x="2780" y="15"/>
                      <a:pt x="2780" y="15"/>
                    </a:cubicBezTo>
                    <a:cubicBezTo>
                      <a:pt x="2780" y="16"/>
                      <a:pt x="2780" y="16"/>
                      <a:pt x="2780" y="16"/>
                    </a:cubicBezTo>
                    <a:cubicBezTo>
                      <a:pt x="2780" y="17"/>
                      <a:pt x="2779" y="15"/>
                      <a:pt x="2778" y="15"/>
                    </a:cubicBezTo>
                    <a:cubicBezTo>
                      <a:pt x="2778" y="15"/>
                      <a:pt x="2777" y="16"/>
                      <a:pt x="2777" y="16"/>
                    </a:cubicBezTo>
                    <a:cubicBezTo>
                      <a:pt x="2776" y="16"/>
                      <a:pt x="2775" y="15"/>
                      <a:pt x="2775" y="15"/>
                    </a:cubicBezTo>
                    <a:cubicBezTo>
                      <a:pt x="2774" y="15"/>
                      <a:pt x="2774" y="15"/>
                      <a:pt x="2773" y="15"/>
                    </a:cubicBezTo>
                    <a:cubicBezTo>
                      <a:pt x="2772" y="14"/>
                      <a:pt x="2771" y="14"/>
                      <a:pt x="2771" y="13"/>
                    </a:cubicBezTo>
                    <a:cubicBezTo>
                      <a:pt x="2771" y="12"/>
                      <a:pt x="2772" y="12"/>
                      <a:pt x="2772" y="11"/>
                    </a:cubicBezTo>
                    <a:cubicBezTo>
                      <a:pt x="2772" y="10"/>
                      <a:pt x="2771" y="9"/>
                      <a:pt x="2770" y="9"/>
                    </a:cubicBezTo>
                    <a:cubicBezTo>
                      <a:pt x="2770" y="9"/>
                      <a:pt x="2770" y="9"/>
                      <a:pt x="2770" y="9"/>
                    </a:cubicBezTo>
                    <a:cubicBezTo>
                      <a:pt x="2769" y="9"/>
                      <a:pt x="2769" y="9"/>
                      <a:pt x="2769" y="9"/>
                    </a:cubicBezTo>
                    <a:cubicBezTo>
                      <a:pt x="2769" y="10"/>
                      <a:pt x="2769" y="10"/>
                      <a:pt x="2769" y="11"/>
                    </a:cubicBezTo>
                    <a:cubicBezTo>
                      <a:pt x="2769" y="12"/>
                      <a:pt x="2769" y="13"/>
                      <a:pt x="2768" y="13"/>
                    </a:cubicBezTo>
                    <a:cubicBezTo>
                      <a:pt x="2768" y="13"/>
                      <a:pt x="2767" y="13"/>
                      <a:pt x="2767" y="13"/>
                    </a:cubicBezTo>
                    <a:cubicBezTo>
                      <a:pt x="2766" y="13"/>
                      <a:pt x="2766" y="13"/>
                      <a:pt x="2766" y="13"/>
                    </a:cubicBezTo>
                    <a:cubicBezTo>
                      <a:pt x="2766" y="12"/>
                      <a:pt x="2767" y="12"/>
                      <a:pt x="2767" y="11"/>
                    </a:cubicBezTo>
                    <a:cubicBezTo>
                      <a:pt x="2767" y="11"/>
                      <a:pt x="2767" y="10"/>
                      <a:pt x="2767" y="10"/>
                    </a:cubicBezTo>
                    <a:cubicBezTo>
                      <a:pt x="2767" y="10"/>
                      <a:pt x="2767" y="10"/>
                      <a:pt x="2767" y="10"/>
                    </a:cubicBezTo>
                    <a:cubicBezTo>
                      <a:pt x="2766" y="9"/>
                      <a:pt x="2765" y="10"/>
                      <a:pt x="2764" y="11"/>
                    </a:cubicBezTo>
                    <a:cubicBezTo>
                      <a:pt x="2764" y="12"/>
                      <a:pt x="2764" y="13"/>
                      <a:pt x="2764" y="14"/>
                    </a:cubicBezTo>
                    <a:cubicBezTo>
                      <a:pt x="2765" y="15"/>
                      <a:pt x="2765" y="15"/>
                      <a:pt x="2765" y="15"/>
                    </a:cubicBezTo>
                    <a:cubicBezTo>
                      <a:pt x="2766" y="15"/>
                      <a:pt x="2766" y="16"/>
                      <a:pt x="2766" y="16"/>
                    </a:cubicBezTo>
                    <a:cubicBezTo>
                      <a:pt x="2766" y="17"/>
                      <a:pt x="2765" y="18"/>
                      <a:pt x="2764" y="17"/>
                    </a:cubicBezTo>
                    <a:cubicBezTo>
                      <a:pt x="2764" y="17"/>
                      <a:pt x="2764" y="16"/>
                      <a:pt x="2764" y="16"/>
                    </a:cubicBezTo>
                    <a:cubicBezTo>
                      <a:pt x="2764" y="15"/>
                      <a:pt x="2764" y="15"/>
                      <a:pt x="2764" y="15"/>
                    </a:cubicBezTo>
                    <a:cubicBezTo>
                      <a:pt x="2763" y="14"/>
                      <a:pt x="2760" y="15"/>
                      <a:pt x="2760" y="17"/>
                    </a:cubicBezTo>
                    <a:cubicBezTo>
                      <a:pt x="2760" y="17"/>
                      <a:pt x="2760" y="17"/>
                      <a:pt x="2760" y="17"/>
                    </a:cubicBezTo>
                    <a:cubicBezTo>
                      <a:pt x="2760" y="18"/>
                      <a:pt x="2761" y="18"/>
                      <a:pt x="2761" y="18"/>
                    </a:cubicBezTo>
                    <a:cubicBezTo>
                      <a:pt x="2761" y="19"/>
                      <a:pt x="2761" y="19"/>
                      <a:pt x="2761" y="19"/>
                    </a:cubicBezTo>
                    <a:cubicBezTo>
                      <a:pt x="2760" y="20"/>
                      <a:pt x="2758" y="19"/>
                      <a:pt x="2758" y="18"/>
                    </a:cubicBezTo>
                    <a:cubicBezTo>
                      <a:pt x="2758" y="17"/>
                      <a:pt x="2759" y="17"/>
                      <a:pt x="2759" y="16"/>
                    </a:cubicBezTo>
                    <a:cubicBezTo>
                      <a:pt x="2760" y="15"/>
                      <a:pt x="2760" y="14"/>
                      <a:pt x="2760" y="14"/>
                    </a:cubicBezTo>
                    <a:cubicBezTo>
                      <a:pt x="2760" y="13"/>
                      <a:pt x="2761" y="13"/>
                      <a:pt x="2761" y="13"/>
                    </a:cubicBezTo>
                    <a:cubicBezTo>
                      <a:pt x="2762" y="12"/>
                      <a:pt x="2762" y="12"/>
                      <a:pt x="2763" y="11"/>
                    </a:cubicBezTo>
                    <a:cubicBezTo>
                      <a:pt x="2763" y="10"/>
                      <a:pt x="2763" y="10"/>
                      <a:pt x="2763" y="10"/>
                    </a:cubicBezTo>
                    <a:cubicBezTo>
                      <a:pt x="2763" y="9"/>
                      <a:pt x="2762" y="9"/>
                      <a:pt x="2762" y="8"/>
                    </a:cubicBezTo>
                    <a:cubicBezTo>
                      <a:pt x="2761" y="8"/>
                      <a:pt x="2761" y="7"/>
                      <a:pt x="2761" y="7"/>
                    </a:cubicBezTo>
                    <a:cubicBezTo>
                      <a:pt x="2760" y="7"/>
                      <a:pt x="2760" y="7"/>
                      <a:pt x="2760" y="7"/>
                    </a:cubicBezTo>
                    <a:cubicBezTo>
                      <a:pt x="2760" y="7"/>
                      <a:pt x="2760" y="8"/>
                      <a:pt x="2759" y="8"/>
                    </a:cubicBezTo>
                    <a:cubicBezTo>
                      <a:pt x="2758" y="8"/>
                      <a:pt x="2758" y="7"/>
                      <a:pt x="2757" y="7"/>
                    </a:cubicBezTo>
                    <a:cubicBezTo>
                      <a:pt x="2757" y="7"/>
                      <a:pt x="2757" y="7"/>
                      <a:pt x="2757" y="7"/>
                    </a:cubicBezTo>
                    <a:cubicBezTo>
                      <a:pt x="2756" y="8"/>
                      <a:pt x="2757" y="8"/>
                      <a:pt x="2757" y="9"/>
                    </a:cubicBezTo>
                    <a:cubicBezTo>
                      <a:pt x="2757" y="9"/>
                      <a:pt x="2758" y="9"/>
                      <a:pt x="2758" y="10"/>
                    </a:cubicBezTo>
                    <a:cubicBezTo>
                      <a:pt x="2759" y="10"/>
                      <a:pt x="2760" y="8"/>
                      <a:pt x="2761" y="9"/>
                    </a:cubicBezTo>
                    <a:cubicBezTo>
                      <a:pt x="2761" y="9"/>
                      <a:pt x="2761" y="10"/>
                      <a:pt x="2761" y="11"/>
                    </a:cubicBezTo>
                    <a:cubicBezTo>
                      <a:pt x="2760" y="12"/>
                      <a:pt x="2758" y="12"/>
                      <a:pt x="2757" y="14"/>
                    </a:cubicBezTo>
                    <a:cubicBezTo>
                      <a:pt x="2757" y="15"/>
                      <a:pt x="2757" y="15"/>
                      <a:pt x="2757" y="16"/>
                    </a:cubicBezTo>
                    <a:cubicBezTo>
                      <a:pt x="2757" y="17"/>
                      <a:pt x="2756" y="18"/>
                      <a:pt x="2756" y="18"/>
                    </a:cubicBezTo>
                    <a:cubicBezTo>
                      <a:pt x="2755" y="18"/>
                      <a:pt x="2755" y="18"/>
                      <a:pt x="2755" y="17"/>
                    </a:cubicBezTo>
                    <a:cubicBezTo>
                      <a:pt x="2754" y="17"/>
                      <a:pt x="2754" y="16"/>
                      <a:pt x="2755" y="15"/>
                    </a:cubicBezTo>
                    <a:cubicBezTo>
                      <a:pt x="2755" y="15"/>
                      <a:pt x="2756" y="15"/>
                      <a:pt x="2756" y="15"/>
                    </a:cubicBezTo>
                    <a:cubicBezTo>
                      <a:pt x="2756" y="14"/>
                      <a:pt x="2756" y="14"/>
                      <a:pt x="2756" y="14"/>
                    </a:cubicBezTo>
                    <a:cubicBezTo>
                      <a:pt x="2755" y="13"/>
                      <a:pt x="2755" y="14"/>
                      <a:pt x="2754" y="15"/>
                    </a:cubicBezTo>
                    <a:cubicBezTo>
                      <a:pt x="2754" y="15"/>
                      <a:pt x="2753" y="15"/>
                      <a:pt x="2753" y="15"/>
                    </a:cubicBezTo>
                    <a:cubicBezTo>
                      <a:pt x="2752" y="15"/>
                      <a:pt x="2752" y="16"/>
                      <a:pt x="2751" y="16"/>
                    </a:cubicBezTo>
                    <a:cubicBezTo>
                      <a:pt x="2750" y="16"/>
                      <a:pt x="2750" y="15"/>
                      <a:pt x="2750" y="15"/>
                    </a:cubicBezTo>
                    <a:cubicBezTo>
                      <a:pt x="2748" y="15"/>
                      <a:pt x="2748" y="18"/>
                      <a:pt x="2746" y="18"/>
                    </a:cubicBezTo>
                    <a:cubicBezTo>
                      <a:pt x="2746" y="17"/>
                      <a:pt x="2745" y="17"/>
                      <a:pt x="2745" y="17"/>
                    </a:cubicBezTo>
                    <a:cubicBezTo>
                      <a:pt x="2743" y="16"/>
                      <a:pt x="2741" y="17"/>
                      <a:pt x="2741" y="16"/>
                    </a:cubicBezTo>
                    <a:cubicBezTo>
                      <a:pt x="2741" y="16"/>
                      <a:pt x="2741" y="15"/>
                      <a:pt x="2741" y="15"/>
                    </a:cubicBezTo>
                    <a:cubicBezTo>
                      <a:pt x="2742" y="15"/>
                      <a:pt x="2744" y="14"/>
                      <a:pt x="2745" y="15"/>
                    </a:cubicBezTo>
                    <a:cubicBezTo>
                      <a:pt x="2745" y="15"/>
                      <a:pt x="2745" y="16"/>
                      <a:pt x="2745" y="16"/>
                    </a:cubicBezTo>
                    <a:cubicBezTo>
                      <a:pt x="2746" y="16"/>
                      <a:pt x="2746" y="16"/>
                      <a:pt x="2746" y="16"/>
                    </a:cubicBezTo>
                    <a:cubicBezTo>
                      <a:pt x="2746" y="15"/>
                      <a:pt x="2746" y="15"/>
                      <a:pt x="2746" y="15"/>
                    </a:cubicBezTo>
                    <a:cubicBezTo>
                      <a:pt x="2746" y="15"/>
                      <a:pt x="2746" y="15"/>
                      <a:pt x="2745" y="14"/>
                    </a:cubicBezTo>
                    <a:cubicBezTo>
                      <a:pt x="2745" y="14"/>
                      <a:pt x="2745" y="14"/>
                      <a:pt x="2745" y="14"/>
                    </a:cubicBezTo>
                    <a:cubicBezTo>
                      <a:pt x="2745" y="13"/>
                      <a:pt x="2745" y="13"/>
                      <a:pt x="2746" y="12"/>
                    </a:cubicBezTo>
                    <a:cubicBezTo>
                      <a:pt x="2746" y="12"/>
                      <a:pt x="2747" y="12"/>
                      <a:pt x="2748" y="11"/>
                    </a:cubicBezTo>
                    <a:cubicBezTo>
                      <a:pt x="2748" y="11"/>
                      <a:pt x="2748" y="10"/>
                      <a:pt x="2749" y="9"/>
                    </a:cubicBezTo>
                    <a:cubicBezTo>
                      <a:pt x="2749" y="9"/>
                      <a:pt x="2750" y="9"/>
                      <a:pt x="2751" y="9"/>
                    </a:cubicBezTo>
                    <a:cubicBezTo>
                      <a:pt x="2751" y="8"/>
                      <a:pt x="2751" y="8"/>
                      <a:pt x="2751" y="8"/>
                    </a:cubicBezTo>
                    <a:cubicBezTo>
                      <a:pt x="2751" y="7"/>
                      <a:pt x="2751" y="7"/>
                      <a:pt x="2751" y="7"/>
                    </a:cubicBezTo>
                    <a:cubicBezTo>
                      <a:pt x="2750" y="6"/>
                      <a:pt x="2749" y="6"/>
                      <a:pt x="2748" y="7"/>
                    </a:cubicBezTo>
                    <a:cubicBezTo>
                      <a:pt x="2747" y="7"/>
                      <a:pt x="2747" y="7"/>
                      <a:pt x="2747" y="8"/>
                    </a:cubicBezTo>
                    <a:cubicBezTo>
                      <a:pt x="2746" y="8"/>
                      <a:pt x="2747" y="9"/>
                      <a:pt x="2746" y="9"/>
                    </a:cubicBezTo>
                    <a:cubicBezTo>
                      <a:pt x="2745" y="10"/>
                      <a:pt x="2745" y="9"/>
                      <a:pt x="2745" y="9"/>
                    </a:cubicBezTo>
                    <a:cubicBezTo>
                      <a:pt x="2744" y="9"/>
                      <a:pt x="2744" y="9"/>
                      <a:pt x="2743" y="9"/>
                    </a:cubicBezTo>
                    <a:cubicBezTo>
                      <a:pt x="2743" y="10"/>
                      <a:pt x="2744" y="11"/>
                      <a:pt x="2743" y="12"/>
                    </a:cubicBezTo>
                    <a:cubicBezTo>
                      <a:pt x="2743" y="13"/>
                      <a:pt x="2743" y="13"/>
                      <a:pt x="2743" y="13"/>
                    </a:cubicBezTo>
                    <a:cubicBezTo>
                      <a:pt x="2742" y="13"/>
                      <a:pt x="2742" y="11"/>
                      <a:pt x="2742" y="11"/>
                    </a:cubicBezTo>
                    <a:cubicBezTo>
                      <a:pt x="2741" y="11"/>
                      <a:pt x="2741" y="11"/>
                      <a:pt x="2741" y="11"/>
                    </a:cubicBezTo>
                    <a:cubicBezTo>
                      <a:pt x="2741" y="10"/>
                      <a:pt x="2739" y="11"/>
                      <a:pt x="2739" y="12"/>
                    </a:cubicBezTo>
                    <a:cubicBezTo>
                      <a:pt x="2738" y="12"/>
                      <a:pt x="2739" y="13"/>
                      <a:pt x="2738" y="13"/>
                    </a:cubicBezTo>
                    <a:cubicBezTo>
                      <a:pt x="2738" y="14"/>
                      <a:pt x="2737" y="15"/>
                      <a:pt x="2737" y="14"/>
                    </a:cubicBezTo>
                    <a:cubicBezTo>
                      <a:pt x="2736" y="14"/>
                      <a:pt x="2736" y="13"/>
                      <a:pt x="2736" y="12"/>
                    </a:cubicBezTo>
                    <a:cubicBezTo>
                      <a:pt x="2735" y="12"/>
                      <a:pt x="2733" y="11"/>
                      <a:pt x="2733" y="9"/>
                    </a:cubicBezTo>
                    <a:cubicBezTo>
                      <a:pt x="2732" y="9"/>
                      <a:pt x="2732" y="8"/>
                      <a:pt x="2732" y="8"/>
                    </a:cubicBezTo>
                    <a:cubicBezTo>
                      <a:pt x="2733" y="7"/>
                      <a:pt x="2734" y="7"/>
                      <a:pt x="2734" y="6"/>
                    </a:cubicBezTo>
                    <a:cubicBezTo>
                      <a:pt x="2734" y="5"/>
                      <a:pt x="2733" y="5"/>
                      <a:pt x="2733" y="5"/>
                    </a:cubicBezTo>
                    <a:cubicBezTo>
                      <a:pt x="2733" y="4"/>
                      <a:pt x="2732" y="4"/>
                      <a:pt x="2732" y="4"/>
                    </a:cubicBezTo>
                    <a:cubicBezTo>
                      <a:pt x="2732" y="4"/>
                      <a:pt x="2731" y="4"/>
                      <a:pt x="2731" y="4"/>
                    </a:cubicBezTo>
                    <a:cubicBezTo>
                      <a:pt x="2731" y="5"/>
                      <a:pt x="2732" y="5"/>
                      <a:pt x="2732" y="6"/>
                    </a:cubicBezTo>
                    <a:cubicBezTo>
                      <a:pt x="2732" y="6"/>
                      <a:pt x="2732" y="6"/>
                      <a:pt x="2731" y="7"/>
                    </a:cubicBezTo>
                    <a:cubicBezTo>
                      <a:pt x="2731" y="7"/>
                      <a:pt x="2729" y="6"/>
                      <a:pt x="2729" y="7"/>
                    </a:cubicBezTo>
                    <a:cubicBezTo>
                      <a:pt x="2729" y="8"/>
                      <a:pt x="2729" y="8"/>
                      <a:pt x="2729" y="8"/>
                    </a:cubicBezTo>
                    <a:cubicBezTo>
                      <a:pt x="2730" y="9"/>
                      <a:pt x="2732" y="10"/>
                      <a:pt x="2733" y="11"/>
                    </a:cubicBezTo>
                    <a:cubicBezTo>
                      <a:pt x="2733" y="11"/>
                      <a:pt x="2734" y="12"/>
                      <a:pt x="2734" y="13"/>
                    </a:cubicBezTo>
                    <a:cubicBezTo>
                      <a:pt x="2734" y="13"/>
                      <a:pt x="2734" y="13"/>
                      <a:pt x="2734" y="14"/>
                    </a:cubicBezTo>
                    <a:cubicBezTo>
                      <a:pt x="2734" y="16"/>
                      <a:pt x="2732" y="16"/>
                      <a:pt x="2731" y="18"/>
                    </a:cubicBezTo>
                    <a:cubicBezTo>
                      <a:pt x="2731" y="18"/>
                      <a:pt x="2731" y="19"/>
                      <a:pt x="2730" y="19"/>
                    </a:cubicBezTo>
                    <a:cubicBezTo>
                      <a:pt x="2729" y="19"/>
                      <a:pt x="2729" y="19"/>
                      <a:pt x="2729" y="19"/>
                    </a:cubicBezTo>
                    <a:cubicBezTo>
                      <a:pt x="2729" y="19"/>
                      <a:pt x="2730" y="18"/>
                      <a:pt x="2730" y="18"/>
                    </a:cubicBezTo>
                    <a:cubicBezTo>
                      <a:pt x="2731" y="17"/>
                      <a:pt x="2730" y="16"/>
                      <a:pt x="2729" y="16"/>
                    </a:cubicBezTo>
                    <a:cubicBezTo>
                      <a:pt x="2729" y="15"/>
                      <a:pt x="2729" y="15"/>
                      <a:pt x="2729" y="15"/>
                    </a:cubicBezTo>
                    <a:cubicBezTo>
                      <a:pt x="2729" y="14"/>
                      <a:pt x="2729" y="14"/>
                      <a:pt x="2729" y="14"/>
                    </a:cubicBezTo>
                    <a:cubicBezTo>
                      <a:pt x="2729" y="14"/>
                      <a:pt x="2729" y="14"/>
                      <a:pt x="2730" y="13"/>
                    </a:cubicBezTo>
                    <a:cubicBezTo>
                      <a:pt x="2730" y="13"/>
                      <a:pt x="2731" y="15"/>
                      <a:pt x="2731" y="14"/>
                    </a:cubicBezTo>
                    <a:cubicBezTo>
                      <a:pt x="2732" y="14"/>
                      <a:pt x="2732" y="14"/>
                      <a:pt x="2732" y="14"/>
                    </a:cubicBezTo>
                    <a:cubicBezTo>
                      <a:pt x="2732" y="13"/>
                      <a:pt x="2731" y="13"/>
                      <a:pt x="2731" y="13"/>
                    </a:cubicBezTo>
                    <a:cubicBezTo>
                      <a:pt x="2731" y="12"/>
                      <a:pt x="2731" y="12"/>
                      <a:pt x="2731" y="11"/>
                    </a:cubicBezTo>
                    <a:cubicBezTo>
                      <a:pt x="2730" y="10"/>
                      <a:pt x="2730" y="10"/>
                      <a:pt x="2730" y="10"/>
                    </a:cubicBezTo>
                    <a:cubicBezTo>
                      <a:pt x="2730" y="10"/>
                      <a:pt x="2730" y="10"/>
                      <a:pt x="2730" y="10"/>
                    </a:cubicBezTo>
                    <a:cubicBezTo>
                      <a:pt x="2729" y="10"/>
                      <a:pt x="2729" y="11"/>
                      <a:pt x="2728" y="12"/>
                    </a:cubicBezTo>
                    <a:cubicBezTo>
                      <a:pt x="2728" y="12"/>
                      <a:pt x="2728" y="13"/>
                      <a:pt x="2727" y="13"/>
                    </a:cubicBezTo>
                    <a:cubicBezTo>
                      <a:pt x="2726" y="13"/>
                      <a:pt x="2726" y="12"/>
                      <a:pt x="2725" y="12"/>
                    </a:cubicBezTo>
                    <a:cubicBezTo>
                      <a:pt x="2724" y="12"/>
                      <a:pt x="2723" y="12"/>
                      <a:pt x="2722" y="12"/>
                    </a:cubicBezTo>
                    <a:cubicBezTo>
                      <a:pt x="2722" y="12"/>
                      <a:pt x="2722" y="12"/>
                      <a:pt x="2722" y="12"/>
                    </a:cubicBezTo>
                    <a:cubicBezTo>
                      <a:pt x="2721" y="13"/>
                      <a:pt x="2721" y="13"/>
                      <a:pt x="2721" y="13"/>
                    </a:cubicBezTo>
                    <a:cubicBezTo>
                      <a:pt x="2721" y="13"/>
                      <a:pt x="2721" y="14"/>
                      <a:pt x="2721" y="15"/>
                    </a:cubicBezTo>
                    <a:cubicBezTo>
                      <a:pt x="2722" y="16"/>
                      <a:pt x="2723" y="16"/>
                      <a:pt x="2723" y="17"/>
                    </a:cubicBezTo>
                    <a:cubicBezTo>
                      <a:pt x="2722" y="17"/>
                      <a:pt x="2722" y="17"/>
                      <a:pt x="2722" y="17"/>
                    </a:cubicBezTo>
                    <a:cubicBezTo>
                      <a:pt x="2722" y="18"/>
                      <a:pt x="2722" y="18"/>
                      <a:pt x="2721" y="18"/>
                    </a:cubicBezTo>
                    <a:cubicBezTo>
                      <a:pt x="2721" y="19"/>
                      <a:pt x="2722" y="20"/>
                      <a:pt x="2723" y="20"/>
                    </a:cubicBezTo>
                    <a:cubicBezTo>
                      <a:pt x="2723" y="21"/>
                      <a:pt x="2723" y="21"/>
                      <a:pt x="2723" y="21"/>
                    </a:cubicBezTo>
                    <a:cubicBezTo>
                      <a:pt x="2723" y="22"/>
                      <a:pt x="2723" y="22"/>
                      <a:pt x="2722" y="23"/>
                    </a:cubicBezTo>
                    <a:cubicBezTo>
                      <a:pt x="2722" y="23"/>
                      <a:pt x="2721" y="22"/>
                      <a:pt x="2720" y="21"/>
                    </a:cubicBezTo>
                    <a:cubicBezTo>
                      <a:pt x="2720" y="21"/>
                      <a:pt x="2719" y="20"/>
                      <a:pt x="2719" y="20"/>
                    </a:cubicBezTo>
                    <a:cubicBezTo>
                      <a:pt x="2719" y="19"/>
                      <a:pt x="2720" y="19"/>
                      <a:pt x="2720" y="18"/>
                    </a:cubicBezTo>
                    <a:cubicBezTo>
                      <a:pt x="2721" y="18"/>
                      <a:pt x="2721" y="17"/>
                      <a:pt x="2721" y="17"/>
                    </a:cubicBezTo>
                    <a:cubicBezTo>
                      <a:pt x="2721" y="16"/>
                      <a:pt x="2720" y="16"/>
                      <a:pt x="2720" y="16"/>
                    </a:cubicBezTo>
                    <a:cubicBezTo>
                      <a:pt x="2719" y="15"/>
                      <a:pt x="2720" y="15"/>
                      <a:pt x="2719" y="14"/>
                    </a:cubicBezTo>
                    <a:cubicBezTo>
                      <a:pt x="2719" y="14"/>
                      <a:pt x="2719" y="13"/>
                      <a:pt x="2718" y="13"/>
                    </a:cubicBezTo>
                    <a:cubicBezTo>
                      <a:pt x="2717" y="13"/>
                      <a:pt x="2717" y="13"/>
                      <a:pt x="2717" y="14"/>
                    </a:cubicBezTo>
                    <a:cubicBezTo>
                      <a:pt x="2716" y="15"/>
                      <a:pt x="2717" y="16"/>
                      <a:pt x="2717" y="17"/>
                    </a:cubicBezTo>
                    <a:cubicBezTo>
                      <a:pt x="2716" y="17"/>
                      <a:pt x="2716" y="18"/>
                      <a:pt x="2716" y="18"/>
                    </a:cubicBezTo>
                    <a:cubicBezTo>
                      <a:pt x="2715" y="19"/>
                      <a:pt x="2715" y="20"/>
                      <a:pt x="2714" y="19"/>
                    </a:cubicBezTo>
                    <a:cubicBezTo>
                      <a:pt x="2713" y="19"/>
                      <a:pt x="2713" y="19"/>
                      <a:pt x="2713" y="19"/>
                    </a:cubicBezTo>
                    <a:cubicBezTo>
                      <a:pt x="2713" y="19"/>
                      <a:pt x="2713" y="19"/>
                      <a:pt x="2713" y="19"/>
                    </a:cubicBezTo>
                    <a:cubicBezTo>
                      <a:pt x="2713" y="18"/>
                      <a:pt x="2714" y="18"/>
                      <a:pt x="2715" y="17"/>
                    </a:cubicBezTo>
                    <a:cubicBezTo>
                      <a:pt x="2715" y="16"/>
                      <a:pt x="2715" y="15"/>
                      <a:pt x="2715" y="14"/>
                    </a:cubicBezTo>
                    <a:cubicBezTo>
                      <a:pt x="2715" y="14"/>
                      <a:pt x="2714" y="13"/>
                      <a:pt x="2714" y="13"/>
                    </a:cubicBezTo>
                    <a:cubicBezTo>
                      <a:pt x="2713" y="13"/>
                      <a:pt x="2713" y="13"/>
                      <a:pt x="2712" y="13"/>
                    </a:cubicBezTo>
                    <a:cubicBezTo>
                      <a:pt x="2712" y="12"/>
                      <a:pt x="2712" y="12"/>
                      <a:pt x="2712" y="11"/>
                    </a:cubicBezTo>
                    <a:cubicBezTo>
                      <a:pt x="2711" y="10"/>
                      <a:pt x="2711" y="9"/>
                      <a:pt x="2710" y="9"/>
                    </a:cubicBezTo>
                    <a:cubicBezTo>
                      <a:pt x="2709" y="9"/>
                      <a:pt x="2708" y="9"/>
                      <a:pt x="2708" y="10"/>
                    </a:cubicBezTo>
                    <a:cubicBezTo>
                      <a:pt x="2707" y="10"/>
                      <a:pt x="2706" y="10"/>
                      <a:pt x="2705" y="11"/>
                    </a:cubicBezTo>
                    <a:cubicBezTo>
                      <a:pt x="2705" y="11"/>
                      <a:pt x="2705" y="12"/>
                      <a:pt x="2705" y="12"/>
                    </a:cubicBezTo>
                    <a:cubicBezTo>
                      <a:pt x="2705" y="13"/>
                      <a:pt x="2705" y="13"/>
                      <a:pt x="2705" y="13"/>
                    </a:cubicBezTo>
                    <a:cubicBezTo>
                      <a:pt x="2704" y="13"/>
                      <a:pt x="2703" y="12"/>
                      <a:pt x="2703" y="12"/>
                    </a:cubicBezTo>
                    <a:cubicBezTo>
                      <a:pt x="2702" y="11"/>
                      <a:pt x="2702" y="10"/>
                      <a:pt x="2702" y="10"/>
                    </a:cubicBezTo>
                    <a:cubicBezTo>
                      <a:pt x="2701" y="10"/>
                      <a:pt x="2701" y="10"/>
                      <a:pt x="2701" y="10"/>
                    </a:cubicBezTo>
                    <a:cubicBezTo>
                      <a:pt x="2700" y="10"/>
                      <a:pt x="2700" y="10"/>
                      <a:pt x="2700" y="10"/>
                    </a:cubicBezTo>
                    <a:cubicBezTo>
                      <a:pt x="2699" y="10"/>
                      <a:pt x="2699" y="10"/>
                      <a:pt x="2699" y="10"/>
                    </a:cubicBezTo>
                    <a:cubicBezTo>
                      <a:pt x="2699" y="11"/>
                      <a:pt x="2700" y="12"/>
                      <a:pt x="2700" y="13"/>
                    </a:cubicBezTo>
                    <a:cubicBezTo>
                      <a:pt x="2699" y="13"/>
                      <a:pt x="2699" y="13"/>
                      <a:pt x="2699" y="13"/>
                    </a:cubicBezTo>
                    <a:cubicBezTo>
                      <a:pt x="2699" y="14"/>
                      <a:pt x="2698" y="13"/>
                      <a:pt x="2697" y="12"/>
                    </a:cubicBezTo>
                    <a:cubicBezTo>
                      <a:pt x="2697" y="12"/>
                      <a:pt x="2697" y="12"/>
                      <a:pt x="2697" y="12"/>
                    </a:cubicBezTo>
                    <a:cubicBezTo>
                      <a:pt x="2697" y="11"/>
                      <a:pt x="2697" y="11"/>
                      <a:pt x="2697" y="10"/>
                    </a:cubicBezTo>
                    <a:cubicBezTo>
                      <a:pt x="2698" y="10"/>
                      <a:pt x="2698" y="10"/>
                      <a:pt x="2699" y="10"/>
                    </a:cubicBezTo>
                    <a:cubicBezTo>
                      <a:pt x="2700" y="9"/>
                      <a:pt x="2700" y="9"/>
                      <a:pt x="2700" y="8"/>
                    </a:cubicBezTo>
                    <a:cubicBezTo>
                      <a:pt x="2700" y="7"/>
                      <a:pt x="2700" y="7"/>
                      <a:pt x="2699" y="7"/>
                    </a:cubicBezTo>
                    <a:cubicBezTo>
                      <a:pt x="2699" y="6"/>
                      <a:pt x="2699" y="7"/>
                      <a:pt x="2698" y="7"/>
                    </a:cubicBezTo>
                    <a:cubicBezTo>
                      <a:pt x="2697" y="7"/>
                      <a:pt x="2697" y="8"/>
                      <a:pt x="2697" y="8"/>
                    </a:cubicBezTo>
                    <a:cubicBezTo>
                      <a:pt x="2697" y="9"/>
                      <a:pt x="2697" y="9"/>
                      <a:pt x="2697" y="10"/>
                    </a:cubicBezTo>
                    <a:cubicBezTo>
                      <a:pt x="2697" y="10"/>
                      <a:pt x="2695" y="10"/>
                      <a:pt x="2694" y="11"/>
                    </a:cubicBezTo>
                    <a:cubicBezTo>
                      <a:pt x="2693" y="12"/>
                      <a:pt x="2694" y="13"/>
                      <a:pt x="2693" y="13"/>
                    </a:cubicBezTo>
                    <a:cubicBezTo>
                      <a:pt x="2692" y="14"/>
                      <a:pt x="2692" y="14"/>
                      <a:pt x="2692" y="14"/>
                    </a:cubicBezTo>
                    <a:cubicBezTo>
                      <a:pt x="2692" y="14"/>
                      <a:pt x="2692" y="15"/>
                      <a:pt x="2691" y="16"/>
                    </a:cubicBezTo>
                    <a:cubicBezTo>
                      <a:pt x="2690" y="16"/>
                      <a:pt x="2690" y="16"/>
                      <a:pt x="2690" y="16"/>
                    </a:cubicBezTo>
                    <a:cubicBezTo>
                      <a:pt x="2689" y="16"/>
                      <a:pt x="2689" y="16"/>
                      <a:pt x="2689" y="16"/>
                    </a:cubicBezTo>
                    <a:cubicBezTo>
                      <a:pt x="2688" y="17"/>
                      <a:pt x="2688" y="18"/>
                      <a:pt x="2687" y="18"/>
                    </a:cubicBezTo>
                    <a:cubicBezTo>
                      <a:pt x="2686" y="18"/>
                      <a:pt x="2686" y="18"/>
                      <a:pt x="2686" y="17"/>
                    </a:cubicBezTo>
                    <a:cubicBezTo>
                      <a:pt x="2686" y="16"/>
                      <a:pt x="2687" y="14"/>
                      <a:pt x="2686" y="12"/>
                    </a:cubicBezTo>
                    <a:cubicBezTo>
                      <a:pt x="2686" y="12"/>
                      <a:pt x="2686" y="12"/>
                      <a:pt x="2686" y="12"/>
                    </a:cubicBezTo>
                    <a:cubicBezTo>
                      <a:pt x="2685" y="11"/>
                      <a:pt x="2685" y="12"/>
                      <a:pt x="2684" y="12"/>
                    </a:cubicBezTo>
                    <a:cubicBezTo>
                      <a:pt x="2683" y="12"/>
                      <a:pt x="2683" y="11"/>
                      <a:pt x="2683" y="12"/>
                    </a:cubicBezTo>
                    <a:cubicBezTo>
                      <a:pt x="2682" y="12"/>
                      <a:pt x="2682" y="12"/>
                      <a:pt x="2682" y="12"/>
                    </a:cubicBezTo>
                    <a:cubicBezTo>
                      <a:pt x="2681" y="13"/>
                      <a:pt x="2682" y="13"/>
                      <a:pt x="2682" y="14"/>
                    </a:cubicBezTo>
                    <a:cubicBezTo>
                      <a:pt x="2682" y="15"/>
                      <a:pt x="2682" y="16"/>
                      <a:pt x="2681" y="16"/>
                    </a:cubicBezTo>
                    <a:cubicBezTo>
                      <a:pt x="2680" y="16"/>
                      <a:pt x="2678" y="15"/>
                      <a:pt x="2678" y="14"/>
                    </a:cubicBezTo>
                    <a:cubicBezTo>
                      <a:pt x="2678" y="14"/>
                      <a:pt x="2678" y="14"/>
                      <a:pt x="2678" y="14"/>
                    </a:cubicBezTo>
                    <a:cubicBezTo>
                      <a:pt x="2678" y="13"/>
                      <a:pt x="2679" y="13"/>
                      <a:pt x="2679" y="13"/>
                    </a:cubicBezTo>
                    <a:cubicBezTo>
                      <a:pt x="2680" y="12"/>
                      <a:pt x="2680" y="12"/>
                      <a:pt x="2680" y="12"/>
                    </a:cubicBezTo>
                    <a:cubicBezTo>
                      <a:pt x="2680" y="12"/>
                      <a:pt x="2680" y="11"/>
                      <a:pt x="2680" y="11"/>
                    </a:cubicBezTo>
                    <a:cubicBezTo>
                      <a:pt x="2679" y="10"/>
                      <a:pt x="2679" y="10"/>
                      <a:pt x="2678" y="10"/>
                    </a:cubicBezTo>
                    <a:cubicBezTo>
                      <a:pt x="2678" y="10"/>
                      <a:pt x="2678" y="10"/>
                      <a:pt x="2678" y="11"/>
                    </a:cubicBezTo>
                    <a:cubicBezTo>
                      <a:pt x="2677" y="11"/>
                      <a:pt x="2677" y="11"/>
                      <a:pt x="2677" y="12"/>
                    </a:cubicBezTo>
                    <a:cubicBezTo>
                      <a:pt x="2676" y="12"/>
                      <a:pt x="2675" y="11"/>
                      <a:pt x="2674" y="12"/>
                    </a:cubicBezTo>
                    <a:cubicBezTo>
                      <a:pt x="2673" y="12"/>
                      <a:pt x="2673" y="13"/>
                      <a:pt x="2672" y="13"/>
                    </a:cubicBezTo>
                    <a:cubicBezTo>
                      <a:pt x="2671" y="13"/>
                      <a:pt x="2670" y="13"/>
                      <a:pt x="2670" y="14"/>
                    </a:cubicBezTo>
                    <a:cubicBezTo>
                      <a:pt x="2670" y="14"/>
                      <a:pt x="2670" y="15"/>
                      <a:pt x="2670" y="15"/>
                    </a:cubicBezTo>
                    <a:cubicBezTo>
                      <a:pt x="2670" y="16"/>
                      <a:pt x="2670" y="16"/>
                      <a:pt x="2670" y="16"/>
                    </a:cubicBezTo>
                    <a:cubicBezTo>
                      <a:pt x="2671" y="17"/>
                      <a:pt x="2672" y="15"/>
                      <a:pt x="2672" y="15"/>
                    </a:cubicBezTo>
                    <a:cubicBezTo>
                      <a:pt x="2673" y="15"/>
                      <a:pt x="2673" y="15"/>
                      <a:pt x="2673" y="15"/>
                    </a:cubicBezTo>
                    <a:cubicBezTo>
                      <a:pt x="2673" y="16"/>
                      <a:pt x="2672" y="16"/>
                      <a:pt x="2672" y="17"/>
                    </a:cubicBezTo>
                    <a:cubicBezTo>
                      <a:pt x="2672" y="18"/>
                      <a:pt x="2672" y="18"/>
                      <a:pt x="2672" y="18"/>
                    </a:cubicBezTo>
                    <a:cubicBezTo>
                      <a:pt x="2672" y="18"/>
                      <a:pt x="2673" y="18"/>
                      <a:pt x="2673" y="18"/>
                    </a:cubicBezTo>
                    <a:cubicBezTo>
                      <a:pt x="2673" y="19"/>
                      <a:pt x="2673" y="19"/>
                      <a:pt x="2673" y="20"/>
                    </a:cubicBezTo>
                    <a:cubicBezTo>
                      <a:pt x="2674" y="21"/>
                      <a:pt x="2674" y="21"/>
                      <a:pt x="2673" y="21"/>
                    </a:cubicBezTo>
                    <a:cubicBezTo>
                      <a:pt x="2673" y="22"/>
                      <a:pt x="2673" y="22"/>
                      <a:pt x="2673" y="22"/>
                    </a:cubicBezTo>
                    <a:cubicBezTo>
                      <a:pt x="2672" y="22"/>
                      <a:pt x="2672" y="22"/>
                      <a:pt x="2672" y="22"/>
                    </a:cubicBezTo>
                    <a:cubicBezTo>
                      <a:pt x="2671" y="22"/>
                      <a:pt x="2671" y="22"/>
                      <a:pt x="2671" y="22"/>
                    </a:cubicBezTo>
                    <a:cubicBezTo>
                      <a:pt x="2671" y="21"/>
                      <a:pt x="2671" y="21"/>
                      <a:pt x="2671" y="20"/>
                    </a:cubicBezTo>
                    <a:cubicBezTo>
                      <a:pt x="2671" y="20"/>
                      <a:pt x="2672" y="19"/>
                      <a:pt x="2671" y="19"/>
                    </a:cubicBezTo>
                    <a:cubicBezTo>
                      <a:pt x="2671" y="18"/>
                      <a:pt x="2671" y="18"/>
                      <a:pt x="2670" y="17"/>
                    </a:cubicBezTo>
                    <a:cubicBezTo>
                      <a:pt x="2670" y="17"/>
                      <a:pt x="2669" y="16"/>
                      <a:pt x="2668" y="16"/>
                    </a:cubicBezTo>
                    <a:cubicBezTo>
                      <a:pt x="2668" y="17"/>
                      <a:pt x="2668" y="17"/>
                      <a:pt x="2668" y="18"/>
                    </a:cubicBezTo>
                    <a:cubicBezTo>
                      <a:pt x="2667" y="18"/>
                      <a:pt x="2667" y="18"/>
                      <a:pt x="2667" y="18"/>
                    </a:cubicBezTo>
                    <a:cubicBezTo>
                      <a:pt x="2666" y="19"/>
                      <a:pt x="2665" y="18"/>
                      <a:pt x="2664" y="18"/>
                    </a:cubicBezTo>
                    <a:cubicBezTo>
                      <a:pt x="2664" y="19"/>
                      <a:pt x="2664" y="19"/>
                      <a:pt x="2663" y="19"/>
                    </a:cubicBezTo>
                    <a:cubicBezTo>
                      <a:pt x="2662" y="19"/>
                      <a:pt x="2662" y="19"/>
                      <a:pt x="2662" y="19"/>
                    </a:cubicBezTo>
                    <a:cubicBezTo>
                      <a:pt x="2662" y="19"/>
                      <a:pt x="2662" y="19"/>
                      <a:pt x="2662" y="19"/>
                    </a:cubicBezTo>
                    <a:cubicBezTo>
                      <a:pt x="2662" y="19"/>
                      <a:pt x="2662" y="19"/>
                      <a:pt x="2662" y="19"/>
                    </a:cubicBezTo>
                    <a:cubicBezTo>
                      <a:pt x="2662" y="18"/>
                      <a:pt x="2663" y="18"/>
                      <a:pt x="2663" y="17"/>
                    </a:cubicBezTo>
                    <a:cubicBezTo>
                      <a:pt x="2664" y="17"/>
                      <a:pt x="2664" y="16"/>
                      <a:pt x="2665" y="16"/>
                    </a:cubicBezTo>
                    <a:cubicBezTo>
                      <a:pt x="2666" y="16"/>
                      <a:pt x="2666" y="16"/>
                      <a:pt x="2667" y="16"/>
                    </a:cubicBezTo>
                    <a:cubicBezTo>
                      <a:pt x="2668" y="16"/>
                      <a:pt x="2668" y="16"/>
                      <a:pt x="2668" y="16"/>
                    </a:cubicBezTo>
                    <a:cubicBezTo>
                      <a:pt x="2668" y="16"/>
                      <a:pt x="2668" y="15"/>
                      <a:pt x="2668" y="15"/>
                    </a:cubicBezTo>
                    <a:cubicBezTo>
                      <a:pt x="2667" y="14"/>
                      <a:pt x="2667" y="14"/>
                      <a:pt x="2667" y="13"/>
                    </a:cubicBezTo>
                    <a:cubicBezTo>
                      <a:pt x="2666" y="13"/>
                      <a:pt x="2665" y="13"/>
                      <a:pt x="2664" y="13"/>
                    </a:cubicBezTo>
                    <a:cubicBezTo>
                      <a:pt x="2664" y="13"/>
                      <a:pt x="2664" y="12"/>
                      <a:pt x="2663" y="12"/>
                    </a:cubicBezTo>
                    <a:cubicBezTo>
                      <a:pt x="2663" y="12"/>
                      <a:pt x="2662" y="12"/>
                      <a:pt x="2661" y="11"/>
                    </a:cubicBezTo>
                    <a:cubicBezTo>
                      <a:pt x="2661" y="11"/>
                      <a:pt x="2661" y="10"/>
                      <a:pt x="2660" y="9"/>
                    </a:cubicBezTo>
                    <a:cubicBezTo>
                      <a:pt x="2660" y="9"/>
                      <a:pt x="2660" y="9"/>
                      <a:pt x="2659" y="8"/>
                    </a:cubicBezTo>
                    <a:cubicBezTo>
                      <a:pt x="2659" y="8"/>
                      <a:pt x="2659" y="7"/>
                      <a:pt x="2659" y="7"/>
                    </a:cubicBezTo>
                    <a:cubicBezTo>
                      <a:pt x="2658" y="7"/>
                      <a:pt x="2658" y="7"/>
                      <a:pt x="2658" y="7"/>
                    </a:cubicBezTo>
                    <a:cubicBezTo>
                      <a:pt x="2658" y="7"/>
                      <a:pt x="2658" y="8"/>
                      <a:pt x="2657" y="8"/>
                    </a:cubicBezTo>
                    <a:cubicBezTo>
                      <a:pt x="2656" y="9"/>
                      <a:pt x="2656" y="9"/>
                      <a:pt x="2656" y="9"/>
                    </a:cubicBezTo>
                    <a:cubicBezTo>
                      <a:pt x="2656" y="9"/>
                      <a:pt x="2656" y="9"/>
                      <a:pt x="2655" y="9"/>
                    </a:cubicBezTo>
                    <a:cubicBezTo>
                      <a:pt x="2655" y="10"/>
                      <a:pt x="2656" y="11"/>
                      <a:pt x="2657" y="12"/>
                    </a:cubicBezTo>
                    <a:cubicBezTo>
                      <a:pt x="2657" y="13"/>
                      <a:pt x="2658" y="13"/>
                      <a:pt x="2658" y="14"/>
                    </a:cubicBezTo>
                    <a:cubicBezTo>
                      <a:pt x="2658" y="14"/>
                      <a:pt x="2658" y="14"/>
                      <a:pt x="2658" y="14"/>
                    </a:cubicBezTo>
                    <a:cubicBezTo>
                      <a:pt x="2658" y="15"/>
                      <a:pt x="2658" y="15"/>
                      <a:pt x="2658" y="15"/>
                    </a:cubicBezTo>
                    <a:cubicBezTo>
                      <a:pt x="2657" y="16"/>
                      <a:pt x="2656" y="12"/>
                      <a:pt x="2655" y="12"/>
                    </a:cubicBezTo>
                    <a:cubicBezTo>
                      <a:pt x="2653" y="12"/>
                      <a:pt x="2653" y="15"/>
                      <a:pt x="2651" y="15"/>
                    </a:cubicBezTo>
                    <a:cubicBezTo>
                      <a:pt x="2651" y="15"/>
                      <a:pt x="2651" y="15"/>
                      <a:pt x="2651" y="15"/>
                    </a:cubicBezTo>
                    <a:cubicBezTo>
                      <a:pt x="2650" y="15"/>
                      <a:pt x="2650" y="13"/>
                      <a:pt x="2649" y="13"/>
                    </a:cubicBezTo>
                    <a:cubicBezTo>
                      <a:pt x="2649" y="13"/>
                      <a:pt x="2649" y="13"/>
                      <a:pt x="2648" y="13"/>
                    </a:cubicBezTo>
                    <a:cubicBezTo>
                      <a:pt x="2648" y="13"/>
                      <a:pt x="2647" y="13"/>
                      <a:pt x="2647" y="13"/>
                    </a:cubicBezTo>
                    <a:cubicBezTo>
                      <a:pt x="2646" y="14"/>
                      <a:pt x="2646" y="14"/>
                      <a:pt x="2646" y="14"/>
                    </a:cubicBezTo>
                    <a:cubicBezTo>
                      <a:pt x="2646" y="15"/>
                      <a:pt x="2646" y="15"/>
                      <a:pt x="2646" y="15"/>
                    </a:cubicBezTo>
                    <a:cubicBezTo>
                      <a:pt x="2647" y="15"/>
                      <a:pt x="2647" y="15"/>
                      <a:pt x="2647" y="16"/>
                    </a:cubicBezTo>
                    <a:cubicBezTo>
                      <a:pt x="2648" y="16"/>
                      <a:pt x="2648" y="17"/>
                      <a:pt x="2648" y="17"/>
                    </a:cubicBezTo>
                    <a:cubicBezTo>
                      <a:pt x="2648" y="18"/>
                      <a:pt x="2648" y="19"/>
                      <a:pt x="2647" y="19"/>
                    </a:cubicBezTo>
                    <a:cubicBezTo>
                      <a:pt x="2646" y="20"/>
                      <a:pt x="2646" y="18"/>
                      <a:pt x="2646" y="17"/>
                    </a:cubicBezTo>
                    <a:cubicBezTo>
                      <a:pt x="2645" y="17"/>
                      <a:pt x="2645" y="16"/>
                      <a:pt x="2645" y="16"/>
                    </a:cubicBezTo>
                    <a:cubicBezTo>
                      <a:pt x="2644" y="15"/>
                      <a:pt x="2644" y="15"/>
                      <a:pt x="2643" y="14"/>
                    </a:cubicBezTo>
                    <a:cubicBezTo>
                      <a:pt x="2643" y="14"/>
                      <a:pt x="2643" y="13"/>
                      <a:pt x="2643" y="13"/>
                    </a:cubicBezTo>
                    <a:cubicBezTo>
                      <a:pt x="2643" y="12"/>
                      <a:pt x="2643" y="12"/>
                      <a:pt x="2642" y="12"/>
                    </a:cubicBezTo>
                    <a:cubicBezTo>
                      <a:pt x="2642" y="12"/>
                      <a:pt x="2642" y="12"/>
                      <a:pt x="2642" y="12"/>
                    </a:cubicBezTo>
                    <a:cubicBezTo>
                      <a:pt x="2642" y="12"/>
                      <a:pt x="2641" y="12"/>
                      <a:pt x="2641" y="13"/>
                    </a:cubicBezTo>
                    <a:cubicBezTo>
                      <a:pt x="2641" y="13"/>
                      <a:pt x="2641" y="14"/>
                      <a:pt x="2641" y="14"/>
                    </a:cubicBezTo>
                    <a:cubicBezTo>
                      <a:pt x="2640" y="15"/>
                      <a:pt x="2639" y="15"/>
                      <a:pt x="2639" y="15"/>
                    </a:cubicBezTo>
                    <a:cubicBezTo>
                      <a:pt x="2638" y="16"/>
                      <a:pt x="2638" y="18"/>
                      <a:pt x="2637" y="18"/>
                    </a:cubicBezTo>
                    <a:cubicBezTo>
                      <a:pt x="2637" y="18"/>
                      <a:pt x="2636" y="17"/>
                      <a:pt x="2636" y="17"/>
                    </a:cubicBezTo>
                    <a:cubicBezTo>
                      <a:pt x="2635" y="16"/>
                      <a:pt x="2635" y="15"/>
                      <a:pt x="2633" y="15"/>
                    </a:cubicBezTo>
                    <a:cubicBezTo>
                      <a:pt x="2632" y="15"/>
                      <a:pt x="2632" y="15"/>
                      <a:pt x="2631" y="16"/>
                    </a:cubicBezTo>
                    <a:cubicBezTo>
                      <a:pt x="2630" y="16"/>
                      <a:pt x="2630" y="16"/>
                      <a:pt x="2630" y="16"/>
                    </a:cubicBezTo>
                    <a:cubicBezTo>
                      <a:pt x="2630" y="16"/>
                      <a:pt x="2630" y="16"/>
                      <a:pt x="2630" y="16"/>
                    </a:cubicBezTo>
                    <a:cubicBezTo>
                      <a:pt x="2631" y="14"/>
                      <a:pt x="2633" y="14"/>
                      <a:pt x="2633" y="13"/>
                    </a:cubicBezTo>
                    <a:cubicBezTo>
                      <a:pt x="2633" y="12"/>
                      <a:pt x="2633" y="12"/>
                      <a:pt x="2633" y="12"/>
                    </a:cubicBezTo>
                    <a:cubicBezTo>
                      <a:pt x="2632" y="11"/>
                      <a:pt x="2632" y="11"/>
                      <a:pt x="2632" y="11"/>
                    </a:cubicBezTo>
                    <a:cubicBezTo>
                      <a:pt x="2632" y="10"/>
                      <a:pt x="2632" y="10"/>
                      <a:pt x="2632" y="10"/>
                    </a:cubicBezTo>
                    <a:cubicBezTo>
                      <a:pt x="2633" y="9"/>
                      <a:pt x="2633" y="9"/>
                      <a:pt x="2633" y="9"/>
                    </a:cubicBezTo>
                    <a:cubicBezTo>
                      <a:pt x="2633" y="9"/>
                      <a:pt x="2633" y="9"/>
                      <a:pt x="2633" y="9"/>
                    </a:cubicBezTo>
                    <a:cubicBezTo>
                      <a:pt x="2632" y="8"/>
                      <a:pt x="2632" y="9"/>
                      <a:pt x="2631" y="10"/>
                    </a:cubicBezTo>
                    <a:cubicBezTo>
                      <a:pt x="2631" y="10"/>
                      <a:pt x="2630" y="10"/>
                      <a:pt x="2630" y="11"/>
                    </a:cubicBezTo>
                    <a:cubicBezTo>
                      <a:pt x="2630" y="11"/>
                      <a:pt x="2630" y="11"/>
                      <a:pt x="2630" y="12"/>
                    </a:cubicBezTo>
                    <a:cubicBezTo>
                      <a:pt x="2630" y="12"/>
                      <a:pt x="2630" y="13"/>
                      <a:pt x="2629" y="13"/>
                    </a:cubicBezTo>
                    <a:cubicBezTo>
                      <a:pt x="2629" y="13"/>
                      <a:pt x="2629" y="12"/>
                      <a:pt x="2628" y="11"/>
                    </a:cubicBezTo>
                    <a:cubicBezTo>
                      <a:pt x="2628" y="10"/>
                      <a:pt x="2628" y="10"/>
                      <a:pt x="2628" y="10"/>
                    </a:cubicBezTo>
                    <a:cubicBezTo>
                      <a:pt x="2627" y="10"/>
                      <a:pt x="2627" y="11"/>
                      <a:pt x="2627" y="12"/>
                    </a:cubicBezTo>
                    <a:cubicBezTo>
                      <a:pt x="2626" y="13"/>
                      <a:pt x="2625" y="13"/>
                      <a:pt x="2625" y="13"/>
                    </a:cubicBezTo>
                    <a:cubicBezTo>
                      <a:pt x="2624" y="13"/>
                      <a:pt x="2624" y="13"/>
                      <a:pt x="2624" y="13"/>
                    </a:cubicBezTo>
                    <a:cubicBezTo>
                      <a:pt x="2623" y="12"/>
                      <a:pt x="2625" y="11"/>
                      <a:pt x="2625" y="10"/>
                    </a:cubicBezTo>
                    <a:cubicBezTo>
                      <a:pt x="2625" y="9"/>
                      <a:pt x="2625" y="9"/>
                      <a:pt x="2625" y="9"/>
                    </a:cubicBezTo>
                    <a:cubicBezTo>
                      <a:pt x="2624" y="8"/>
                      <a:pt x="2624" y="8"/>
                      <a:pt x="2624" y="8"/>
                    </a:cubicBezTo>
                    <a:cubicBezTo>
                      <a:pt x="2624" y="7"/>
                      <a:pt x="2624" y="7"/>
                      <a:pt x="2624" y="7"/>
                    </a:cubicBezTo>
                    <a:cubicBezTo>
                      <a:pt x="2625" y="6"/>
                      <a:pt x="2625" y="6"/>
                      <a:pt x="2625" y="6"/>
                    </a:cubicBezTo>
                    <a:cubicBezTo>
                      <a:pt x="2625" y="5"/>
                      <a:pt x="2625" y="5"/>
                      <a:pt x="2625" y="5"/>
                    </a:cubicBezTo>
                    <a:cubicBezTo>
                      <a:pt x="2624" y="5"/>
                      <a:pt x="2624" y="6"/>
                      <a:pt x="2623" y="6"/>
                    </a:cubicBezTo>
                    <a:cubicBezTo>
                      <a:pt x="2623" y="7"/>
                      <a:pt x="2622" y="7"/>
                      <a:pt x="2622" y="7"/>
                    </a:cubicBezTo>
                    <a:cubicBezTo>
                      <a:pt x="2622" y="8"/>
                      <a:pt x="2623" y="8"/>
                      <a:pt x="2623" y="9"/>
                    </a:cubicBezTo>
                    <a:cubicBezTo>
                      <a:pt x="2623" y="10"/>
                      <a:pt x="2623" y="10"/>
                      <a:pt x="2623" y="10"/>
                    </a:cubicBezTo>
                    <a:cubicBezTo>
                      <a:pt x="2623" y="11"/>
                      <a:pt x="2622" y="11"/>
                      <a:pt x="2621" y="11"/>
                    </a:cubicBezTo>
                    <a:cubicBezTo>
                      <a:pt x="2621" y="12"/>
                      <a:pt x="2620" y="11"/>
                      <a:pt x="2620" y="12"/>
                    </a:cubicBezTo>
                    <a:cubicBezTo>
                      <a:pt x="2619" y="12"/>
                      <a:pt x="2619" y="13"/>
                      <a:pt x="2619" y="13"/>
                    </a:cubicBezTo>
                    <a:cubicBezTo>
                      <a:pt x="2618" y="13"/>
                      <a:pt x="2618" y="13"/>
                      <a:pt x="2617" y="13"/>
                    </a:cubicBezTo>
                    <a:cubicBezTo>
                      <a:pt x="2617" y="13"/>
                      <a:pt x="2617" y="12"/>
                      <a:pt x="2616" y="12"/>
                    </a:cubicBezTo>
                    <a:cubicBezTo>
                      <a:pt x="2615" y="11"/>
                      <a:pt x="2615" y="12"/>
                      <a:pt x="2614" y="12"/>
                    </a:cubicBezTo>
                    <a:cubicBezTo>
                      <a:pt x="2613" y="12"/>
                      <a:pt x="2612" y="11"/>
                      <a:pt x="2612" y="12"/>
                    </a:cubicBezTo>
                    <a:cubicBezTo>
                      <a:pt x="2611" y="12"/>
                      <a:pt x="2611" y="12"/>
                      <a:pt x="2611" y="13"/>
                    </a:cubicBezTo>
                    <a:cubicBezTo>
                      <a:pt x="2611" y="13"/>
                      <a:pt x="2611" y="14"/>
                      <a:pt x="2611" y="14"/>
                    </a:cubicBezTo>
                    <a:cubicBezTo>
                      <a:pt x="2612" y="15"/>
                      <a:pt x="2612" y="15"/>
                      <a:pt x="2612" y="15"/>
                    </a:cubicBezTo>
                    <a:cubicBezTo>
                      <a:pt x="2612" y="16"/>
                      <a:pt x="2612" y="16"/>
                      <a:pt x="2612" y="17"/>
                    </a:cubicBezTo>
                    <a:cubicBezTo>
                      <a:pt x="2611" y="17"/>
                      <a:pt x="2611" y="17"/>
                      <a:pt x="2610" y="18"/>
                    </a:cubicBezTo>
                    <a:cubicBezTo>
                      <a:pt x="2609" y="18"/>
                      <a:pt x="2609" y="17"/>
                      <a:pt x="2608" y="17"/>
                    </a:cubicBezTo>
                    <a:cubicBezTo>
                      <a:pt x="2608" y="17"/>
                      <a:pt x="2608" y="17"/>
                      <a:pt x="2607" y="17"/>
                    </a:cubicBezTo>
                    <a:cubicBezTo>
                      <a:pt x="2607" y="17"/>
                      <a:pt x="2607" y="18"/>
                      <a:pt x="2606" y="18"/>
                    </a:cubicBezTo>
                    <a:cubicBezTo>
                      <a:pt x="2606" y="18"/>
                      <a:pt x="2605" y="18"/>
                      <a:pt x="2605" y="18"/>
                    </a:cubicBezTo>
                    <a:cubicBezTo>
                      <a:pt x="2605" y="18"/>
                      <a:pt x="2605" y="18"/>
                      <a:pt x="2605" y="18"/>
                    </a:cubicBezTo>
                    <a:cubicBezTo>
                      <a:pt x="2605" y="19"/>
                      <a:pt x="2605" y="19"/>
                      <a:pt x="2605" y="19"/>
                    </a:cubicBezTo>
                    <a:cubicBezTo>
                      <a:pt x="2605" y="20"/>
                      <a:pt x="2605" y="20"/>
                      <a:pt x="2605" y="20"/>
                    </a:cubicBezTo>
                    <a:cubicBezTo>
                      <a:pt x="2605" y="21"/>
                      <a:pt x="2605" y="21"/>
                      <a:pt x="2605" y="21"/>
                    </a:cubicBezTo>
                    <a:cubicBezTo>
                      <a:pt x="2605" y="21"/>
                      <a:pt x="2605" y="20"/>
                      <a:pt x="2604" y="20"/>
                    </a:cubicBezTo>
                    <a:cubicBezTo>
                      <a:pt x="2604" y="20"/>
                      <a:pt x="2604" y="20"/>
                      <a:pt x="2603" y="20"/>
                    </a:cubicBezTo>
                    <a:cubicBezTo>
                      <a:pt x="2603" y="20"/>
                      <a:pt x="2603" y="21"/>
                      <a:pt x="2602" y="21"/>
                    </a:cubicBezTo>
                    <a:cubicBezTo>
                      <a:pt x="2602" y="21"/>
                      <a:pt x="2601" y="20"/>
                      <a:pt x="2601" y="20"/>
                    </a:cubicBezTo>
                    <a:cubicBezTo>
                      <a:pt x="2601" y="19"/>
                      <a:pt x="2601" y="19"/>
                      <a:pt x="2602" y="18"/>
                    </a:cubicBezTo>
                    <a:cubicBezTo>
                      <a:pt x="2602" y="18"/>
                      <a:pt x="2603" y="18"/>
                      <a:pt x="2604" y="18"/>
                    </a:cubicBezTo>
                    <a:cubicBezTo>
                      <a:pt x="2604" y="18"/>
                      <a:pt x="2605" y="18"/>
                      <a:pt x="2605" y="17"/>
                    </a:cubicBezTo>
                    <a:cubicBezTo>
                      <a:pt x="2605" y="17"/>
                      <a:pt x="2605" y="16"/>
                      <a:pt x="2604" y="16"/>
                    </a:cubicBezTo>
                    <a:cubicBezTo>
                      <a:pt x="2604" y="16"/>
                      <a:pt x="2603" y="16"/>
                      <a:pt x="2602" y="16"/>
                    </a:cubicBezTo>
                    <a:cubicBezTo>
                      <a:pt x="2602" y="16"/>
                      <a:pt x="2601" y="14"/>
                      <a:pt x="2600" y="15"/>
                    </a:cubicBezTo>
                    <a:cubicBezTo>
                      <a:pt x="2600" y="15"/>
                      <a:pt x="2600" y="16"/>
                      <a:pt x="2599" y="16"/>
                    </a:cubicBezTo>
                    <a:cubicBezTo>
                      <a:pt x="2599" y="16"/>
                      <a:pt x="2599" y="16"/>
                      <a:pt x="2599" y="16"/>
                    </a:cubicBezTo>
                    <a:cubicBezTo>
                      <a:pt x="2598" y="16"/>
                      <a:pt x="2598" y="16"/>
                      <a:pt x="2598" y="16"/>
                    </a:cubicBezTo>
                    <a:cubicBezTo>
                      <a:pt x="2598" y="15"/>
                      <a:pt x="2599" y="15"/>
                      <a:pt x="2599" y="15"/>
                    </a:cubicBezTo>
                    <a:cubicBezTo>
                      <a:pt x="2600" y="14"/>
                      <a:pt x="2600" y="14"/>
                      <a:pt x="2600" y="13"/>
                    </a:cubicBezTo>
                    <a:cubicBezTo>
                      <a:pt x="2600" y="13"/>
                      <a:pt x="2601" y="13"/>
                      <a:pt x="2601" y="13"/>
                    </a:cubicBezTo>
                    <a:cubicBezTo>
                      <a:pt x="2601" y="12"/>
                      <a:pt x="2601" y="12"/>
                      <a:pt x="2600" y="12"/>
                    </a:cubicBezTo>
                    <a:cubicBezTo>
                      <a:pt x="2600" y="12"/>
                      <a:pt x="2600" y="12"/>
                      <a:pt x="2600" y="12"/>
                    </a:cubicBezTo>
                    <a:cubicBezTo>
                      <a:pt x="2599" y="13"/>
                      <a:pt x="2599" y="13"/>
                      <a:pt x="2599" y="13"/>
                    </a:cubicBezTo>
                    <a:cubicBezTo>
                      <a:pt x="2599" y="13"/>
                      <a:pt x="2598" y="13"/>
                      <a:pt x="2598" y="13"/>
                    </a:cubicBezTo>
                    <a:cubicBezTo>
                      <a:pt x="2597" y="13"/>
                      <a:pt x="2597" y="13"/>
                      <a:pt x="2597" y="13"/>
                    </a:cubicBezTo>
                    <a:cubicBezTo>
                      <a:pt x="2596" y="14"/>
                      <a:pt x="2596" y="14"/>
                      <a:pt x="2596" y="15"/>
                    </a:cubicBezTo>
                    <a:cubicBezTo>
                      <a:pt x="2595" y="15"/>
                      <a:pt x="2595" y="14"/>
                      <a:pt x="2594" y="14"/>
                    </a:cubicBezTo>
                    <a:cubicBezTo>
                      <a:pt x="2594" y="13"/>
                      <a:pt x="2593" y="13"/>
                      <a:pt x="2593" y="12"/>
                    </a:cubicBezTo>
                    <a:cubicBezTo>
                      <a:pt x="2594" y="12"/>
                      <a:pt x="2594" y="12"/>
                      <a:pt x="2595" y="12"/>
                    </a:cubicBezTo>
                    <a:cubicBezTo>
                      <a:pt x="2595" y="11"/>
                      <a:pt x="2595" y="11"/>
                      <a:pt x="2595" y="10"/>
                    </a:cubicBezTo>
                    <a:cubicBezTo>
                      <a:pt x="2595" y="10"/>
                      <a:pt x="2596" y="10"/>
                      <a:pt x="2596" y="10"/>
                    </a:cubicBezTo>
                    <a:cubicBezTo>
                      <a:pt x="2596" y="9"/>
                      <a:pt x="2596" y="9"/>
                      <a:pt x="2596" y="9"/>
                    </a:cubicBezTo>
                    <a:cubicBezTo>
                      <a:pt x="2595" y="9"/>
                      <a:pt x="2595" y="9"/>
                      <a:pt x="2595" y="9"/>
                    </a:cubicBezTo>
                    <a:cubicBezTo>
                      <a:pt x="2595" y="9"/>
                      <a:pt x="2595" y="9"/>
                      <a:pt x="2594" y="10"/>
                    </a:cubicBezTo>
                    <a:cubicBezTo>
                      <a:pt x="2594" y="10"/>
                      <a:pt x="2593" y="10"/>
                      <a:pt x="2593" y="11"/>
                    </a:cubicBezTo>
                    <a:cubicBezTo>
                      <a:pt x="2593" y="11"/>
                      <a:pt x="2593" y="11"/>
                      <a:pt x="2593" y="11"/>
                    </a:cubicBezTo>
                    <a:cubicBezTo>
                      <a:pt x="2593" y="12"/>
                      <a:pt x="2592" y="12"/>
                      <a:pt x="2592" y="13"/>
                    </a:cubicBezTo>
                    <a:cubicBezTo>
                      <a:pt x="2591" y="14"/>
                      <a:pt x="2592" y="15"/>
                      <a:pt x="2592" y="15"/>
                    </a:cubicBezTo>
                    <a:cubicBezTo>
                      <a:pt x="2591" y="16"/>
                      <a:pt x="2591" y="16"/>
                      <a:pt x="2591" y="16"/>
                    </a:cubicBezTo>
                    <a:cubicBezTo>
                      <a:pt x="2589" y="15"/>
                      <a:pt x="2590" y="14"/>
                      <a:pt x="2590" y="13"/>
                    </a:cubicBezTo>
                    <a:cubicBezTo>
                      <a:pt x="2590" y="12"/>
                      <a:pt x="2590" y="12"/>
                      <a:pt x="2589" y="12"/>
                    </a:cubicBezTo>
                    <a:cubicBezTo>
                      <a:pt x="2589" y="12"/>
                      <a:pt x="2588" y="12"/>
                      <a:pt x="2588" y="12"/>
                    </a:cubicBezTo>
                    <a:cubicBezTo>
                      <a:pt x="2586" y="12"/>
                      <a:pt x="2588" y="14"/>
                      <a:pt x="2588" y="15"/>
                    </a:cubicBezTo>
                    <a:cubicBezTo>
                      <a:pt x="2588" y="17"/>
                      <a:pt x="2587" y="18"/>
                      <a:pt x="2586" y="18"/>
                    </a:cubicBezTo>
                    <a:cubicBezTo>
                      <a:pt x="2586" y="18"/>
                      <a:pt x="2586" y="18"/>
                      <a:pt x="2586" y="18"/>
                    </a:cubicBezTo>
                    <a:cubicBezTo>
                      <a:pt x="2585" y="17"/>
                      <a:pt x="2586" y="17"/>
                      <a:pt x="2585" y="16"/>
                    </a:cubicBezTo>
                    <a:cubicBezTo>
                      <a:pt x="2585" y="15"/>
                      <a:pt x="2585" y="15"/>
                      <a:pt x="2585" y="15"/>
                    </a:cubicBezTo>
                    <a:cubicBezTo>
                      <a:pt x="2584" y="15"/>
                      <a:pt x="2584" y="15"/>
                      <a:pt x="2584" y="15"/>
                    </a:cubicBezTo>
                    <a:cubicBezTo>
                      <a:pt x="2583" y="15"/>
                      <a:pt x="2583" y="16"/>
                      <a:pt x="2583" y="16"/>
                    </a:cubicBezTo>
                    <a:cubicBezTo>
                      <a:pt x="2583" y="16"/>
                      <a:pt x="2583" y="16"/>
                      <a:pt x="2583" y="16"/>
                    </a:cubicBezTo>
                    <a:cubicBezTo>
                      <a:pt x="2582" y="16"/>
                      <a:pt x="2582" y="16"/>
                      <a:pt x="2582" y="16"/>
                    </a:cubicBezTo>
                    <a:cubicBezTo>
                      <a:pt x="2582" y="15"/>
                      <a:pt x="2583" y="15"/>
                      <a:pt x="2584" y="15"/>
                    </a:cubicBezTo>
                    <a:cubicBezTo>
                      <a:pt x="2584" y="14"/>
                      <a:pt x="2584" y="14"/>
                      <a:pt x="2584" y="14"/>
                    </a:cubicBezTo>
                    <a:cubicBezTo>
                      <a:pt x="2584" y="13"/>
                      <a:pt x="2585" y="13"/>
                      <a:pt x="2585" y="13"/>
                    </a:cubicBezTo>
                    <a:cubicBezTo>
                      <a:pt x="2585" y="12"/>
                      <a:pt x="2585" y="12"/>
                      <a:pt x="2585" y="12"/>
                    </a:cubicBezTo>
                    <a:cubicBezTo>
                      <a:pt x="2584" y="12"/>
                      <a:pt x="2584" y="12"/>
                      <a:pt x="2584" y="12"/>
                    </a:cubicBezTo>
                    <a:cubicBezTo>
                      <a:pt x="2584" y="12"/>
                      <a:pt x="2583" y="12"/>
                      <a:pt x="2583" y="13"/>
                    </a:cubicBezTo>
                    <a:cubicBezTo>
                      <a:pt x="2583" y="13"/>
                      <a:pt x="2582" y="13"/>
                      <a:pt x="2582" y="14"/>
                    </a:cubicBezTo>
                    <a:cubicBezTo>
                      <a:pt x="2582" y="14"/>
                      <a:pt x="2582" y="14"/>
                      <a:pt x="2581" y="15"/>
                    </a:cubicBezTo>
                    <a:cubicBezTo>
                      <a:pt x="2581" y="15"/>
                      <a:pt x="2581" y="16"/>
                      <a:pt x="2580" y="16"/>
                    </a:cubicBezTo>
                    <a:cubicBezTo>
                      <a:pt x="2579" y="16"/>
                      <a:pt x="2578" y="15"/>
                      <a:pt x="2577" y="14"/>
                    </a:cubicBezTo>
                    <a:cubicBezTo>
                      <a:pt x="2577" y="13"/>
                      <a:pt x="2577" y="13"/>
                      <a:pt x="2577" y="12"/>
                    </a:cubicBezTo>
                    <a:cubicBezTo>
                      <a:pt x="2577" y="12"/>
                      <a:pt x="2577" y="12"/>
                      <a:pt x="2577" y="12"/>
                    </a:cubicBezTo>
                    <a:cubicBezTo>
                      <a:pt x="2578" y="12"/>
                      <a:pt x="2578" y="12"/>
                      <a:pt x="2578" y="12"/>
                    </a:cubicBezTo>
                    <a:cubicBezTo>
                      <a:pt x="2579" y="12"/>
                      <a:pt x="2579" y="13"/>
                      <a:pt x="2579" y="13"/>
                    </a:cubicBezTo>
                    <a:cubicBezTo>
                      <a:pt x="2580" y="13"/>
                      <a:pt x="2580" y="13"/>
                      <a:pt x="2580" y="13"/>
                    </a:cubicBezTo>
                    <a:cubicBezTo>
                      <a:pt x="2580" y="12"/>
                      <a:pt x="2580" y="12"/>
                      <a:pt x="2580" y="12"/>
                    </a:cubicBezTo>
                    <a:cubicBezTo>
                      <a:pt x="2580" y="11"/>
                      <a:pt x="2579" y="11"/>
                      <a:pt x="2579" y="11"/>
                    </a:cubicBezTo>
                    <a:cubicBezTo>
                      <a:pt x="2579" y="10"/>
                      <a:pt x="2580" y="10"/>
                      <a:pt x="2580" y="10"/>
                    </a:cubicBezTo>
                    <a:cubicBezTo>
                      <a:pt x="2580" y="9"/>
                      <a:pt x="2580" y="9"/>
                      <a:pt x="2581" y="9"/>
                    </a:cubicBezTo>
                    <a:cubicBezTo>
                      <a:pt x="2581" y="9"/>
                      <a:pt x="2582" y="9"/>
                      <a:pt x="2582" y="9"/>
                    </a:cubicBezTo>
                    <a:cubicBezTo>
                      <a:pt x="2583" y="10"/>
                      <a:pt x="2583" y="10"/>
                      <a:pt x="2583" y="10"/>
                    </a:cubicBezTo>
                    <a:cubicBezTo>
                      <a:pt x="2583" y="10"/>
                      <a:pt x="2583" y="10"/>
                      <a:pt x="2583" y="10"/>
                    </a:cubicBezTo>
                    <a:cubicBezTo>
                      <a:pt x="2584" y="9"/>
                      <a:pt x="2583" y="9"/>
                      <a:pt x="2583" y="8"/>
                    </a:cubicBezTo>
                    <a:cubicBezTo>
                      <a:pt x="2582" y="8"/>
                      <a:pt x="2582" y="8"/>
                      <a:pt x="2582" y="8"/>
                    </a:cubicBezTo>
                    <a:cubicBezTo>
                      <a:pt x="2582" y="7"/>
                      <a:pt x="2583" y="7"/>
                      <a:pt x="2583" y="6"/>
                    </a:cubicBezTo>
                    <a:cubicBezTo>
                      <a:pt x="2583" y="6"/>
                      <a:pt x="2584" y="5"/>
                      <a:pt x="2583" y="5"/>
                    </a:cubicBezTo>
                    <a:cubicBezTo>
                      <a:pt x="2582" y="5"/>
                      <a:pt x="2582" y="5"/>
                      <a:pt x="2582" y="5"/>
                    </a:cubicBezTo>
                    <a:cubicBezTo>
                      <a:pt x="2582" y="6"/>
                      <a:pt x="2582" y="6"/>
                      <a:pt x="2582" y="6"/>
                    </a:cubicBezTo>
                    <a:cubicBezTo>
                      <a:pt x="2581" y="7"/>
                      <a:pt x="2581" y="8"/>
                      <a:pt x="2580" y="8"/>
                    </a:cubicBezTo>
                    <a:cubicBezTo>
                      <a:pt x="2579" y="8"/>
                      <a:pt x="2579" y="7"/>
                      <a:pt x="2578" y="7"/>
                    </a:cubicBezTo>
                    <a:cubicBezTo>
                      <a:pt x="2578" y="8"/>
                      <a:pt x="2578" y="8"/>
                      <a:pt x="2578" y="8"/>
                    </a:cubicBezTo>
                    <a:cubicBezTo>
                      <a:pt x="2577" y="8"/>
                      <a:pt x="2578" y="8"/>
                      <a:pt x="2578" y="9"/>
                    </a:cubicBezTo>
                    <a:cubicBezTo>
                      <a:pt x="2579" y="9"/>
                      <a:pt x="2578" y="10"/>
                      <a:pt x="2578" y="10"/>
                    </a:cubicBezTo>
                    <a:cubicBezTo>
                      <a:pt x="2578" y="11"/>
                      <a:pt x="2578" y="11"/>
                      <a:pt x="2577" y="11"/>
                    </a:cubicBezTo>
                    <a:cubicBezTo>
                      <a:pt x="2577" y="12"/>
                      <a:pt x="2576" y="12"/>
                      <a:pt x="2576" y="11"/>
                    </a:cubicBezTo>
                    <a:cubicBezTo>
                      <a:pt x="2575" y="11"/>
                      <a:pt x="2576" y="10"/>
                      <a:pt x="2575" y="10"/>
                    </a:cubicBezTo>
                    <a:cubicBezTo>
                      <a:pt x="2575" y="10"/>
                      <a:pt x="2574" y="10"/>
                      <a:pt x="2574" y="10"/>
                    </a:cubicBezTo>
                    <a:cubicBezTo>
                      <a:pt x="2574" y="11"/>
                      <a:pt x="2574" y="11"/>
                      <a:pt x="2574" y="11"/>
                    </a:cubicBezTo>
                    <a:cubicBezTo>
                      <a:pt x="2574" y="12"/>
                      <a:pt x="2575" y="11"/>
                      <a:pt x="2575" y="12"/>
                    </a:cubicBezTo>
                    <a:cubicBezTo>
                      <a:pt x="2576" y="13"/>
                      <a:pt x="2576" y="13"/>
                      <a:pt x="2576" y="14"/>
                    </a:cubicBezTo>
                    <a:cubicBezTo>
                      <a:pt x="2576" y="14"/>
                      <a:pt x="2575" y="14"/>
                      <a:pt x="2575" y="14"/>
                    </a:cubicBezTo>
                    <a:cubicBezTo>
                      <a:pt x="2574" y="15"/>
                      <a:pt x="2574" y="13"/>
                      <a:pt x="2574" y="12"/>
                    </a:cubicBezTo>
                    <a:cubicBezTo>
                      <a:pt x="2574" y="12"/>
                      <a:pt x="2574" y="12"/>
                      <a:pt x="2574" y="12"/>
                    </a:cubicBezTo>
                    <a:cubicBezTo>
                      <a:pt x="2573" y="11"/>
                      <a:pt x="2573" y="11"/>
                      <a:pt x="2572" y="11"/>
                    </a:cubicBezTo>
                    <a:cubicBezTo>
                      <a:pt x="2571" y="10"/>
                      <a:pt x="2572" y="9"/>
                      <a:pt x="2571" y="9"/>
                    </a:cubicBezTo>
                    <a:cubicBezTo>
                      <a:pt x="2570" y="9"/>
                      <a:pt x="2570" y="9"/>
                      <a:pt x="2570" y="9"/>
                    </a:cubicBezTo>
                    <a:cubicBezTo>
                      <a:pt x="2569" y="9"/>
                      <a:pt x="2569" y="10"/>
                      <a:pt x="2569" y="10"/>
                    </a:cubicBezTo>
                    <a:cubicBezTo>
                      <a:pt x="2568" y="10"/>
                      <a:pt x="2568" y="10"/>
                      <a:pt x="2568" y="10"/>
                    </a:cubicBezTo>
                    <a:cubicBezTo>
                      <a:pt x="2568" y="10"/>
                      <a:pt x="2567" y="9"/>
                      <a:pt x="2567" y="8"/>
                    </a:cubicBezTo>
                    <a:cubicBezTo>
                      <a:pt x="2566" y="8"/>
                      <a:pt x="2566" y="8"/>
                      <a:pt x="2565" y="8"/>
                    </a:cubicBezTo>
                    <a:cubicBezTo>
                      <a:pt x="2565" y="8"/>
                      <a:pt x="2565" y="9"/>
                      <a:pt x="2565" y="9"/>
                    </a:cubicBezTo>
                    <a:cubicBezTo>
                      <a:pt x="2564" y="9"/>
                      <a:pt x="2564" y="9"/>
                      <a:pt x="2564" y="10"/>
                    </a:cubicBezTo>
                    <a:cubicBezTo>
                      <a:pt x="2564" y="11"/>
                      <a:pt x="2564" y="11"/>
                      <a:pt x="2564" y="11"/>
                    </a:cubicBezTo>
                    <a:cubicBezTo>
                      <a:pt x="2564" y="11"/>
                      <a:pt x="2565" y="10"/>
                      <a:pt x="2565" y="10"/>
                    </a:cubicBezTo>
                    <a:cubicBezTo>
                      <a:pt x="2566" y="10"/>
                      <a:pt x="2566" y="10"/>
                      <a:pt x="2567" y="10"/>
                    </a:cubicBezTo>
                    <a:cubicBezTo>
                      <a:pt x="2568" y="11"/>
                      <a:pt x="2567" y="11"/>
                      <a:pt x="2568" y="12"/>
                    </a:cubicBezTo>
                    <a:cubicBezTo>
                      <a:pt x="2568" y="13"/>
                      <a:pt x="2568" y="13"/>
                      <a:pt x="2567" y="14"/>
                    </a:cubicBezTo>
                    <a:cubicBezTo>
                      <a:pt x="2567" y="14"/>
                      <a:pt x="2567" y="14"/>
                      <a:pt x="2567" y="14"/>
                    </a:cubicBezTo>
                    <a:cubicBezTo>
                      <a:pt x="2566" y="15"/>
                      <a:pt x="2566" y="14"/>
                      <a:pt x="2565" y="13"/>
                    </a:cubicBezTo>
                    <a:cubicBezTo>
                      <a:pt x="2565" y="13"/>
                      <a:pt x="2564" y="13"/>
                      <a:pt x="2563" y="13"/>
                    </a:cubicBezTo>
                    <a:cubicBezTo>
                      <a:pt x="2563" y="13"/>
                      <a:pt x="2563" y="12"/>
                      <a:pt x="2563" y="12"/>
                    </a:cubicBezTo>
                    <a:cubicBezTo>
                      <a:pt x="2563" y="11"/>
                      <a:pt x="2562" y="11"/>
                      <a:pt x="2562" y="11"/>
                    </a:cubicBezTo>
                    <a:cubicBezTo>
                      <a:pt x="2561" y="10"/>
                      <a:pt x="2562" y="10"/>
                      <a:pt x="2561" y="9"/>
                    </a:cubicBezTo>
                    <a:cubicBezTo>
                      <a:pt x="2561" y="9"/>
                      <a:pt x="2561" y="9"/>
                      <a:pt x="2561" y="9"/>
                    </a:cubicBezTo>
                    <a:cubicBezTo>
                      <a:pt x="2560" y="9"/>
                      <a:pt x="2560" y="9"/>
                      <a:pt x="2560" y="9"/>
                    </a:cubicBezTo>
                    <a:cubicBezTo>
                      <a:pt x="2559" y="9"/>
                      <a:pt x="2560" y="10"/>
                      <a:pt x="2560" y="11"/>
                    </a:cubicBezTo>
                    <a:cubicBezTo>
                      <a:pt x="2560" y="12"/>
                      <a:pt x="2559" y="12"/>
                      <a:pt x="2560" y="13"/>
                    </a:cubicBezTo>
                    <a:cubicBezTo>
                      <a:pt x="2560" y="14"/>
                      <a:pt x="2560" y="16"/>
                      <a:pt x="2561" y="16"/>
                    </a:cubicBezTo>
                    <a:cubicBezTo>
                      <a:pt x="2562" y="16"/>
                      <a:pt x="2563" y="15"/>
                      <a:pt x="2563" y="15"/>
                    </a:cubicBezTo>
                    <a:cubicBezTo>
                      <a:pt x="2565" y="15"/>
                      <a:pt x="2566" y="16"/>
                      <a:pt x="2566" y="17"/>
                    </a:cubicBezTo>
                    <a:cubicBezTo>
                      <a:pt x="2566" y="18"/>
                      <a:pt x="2565" y="18"/>
                      <a:pt x="2565" y="19"/>
                    </a:cubicBezTo>
                    <a:cubicBezTo>
                      <a:pt x="2565" y="20"/>
                      <a:pt x="2566" y="20"/>
                      <a:pt x="2566" y="20"/>
                    </a:cubicBezTo>
                    <a:cubicBezTo>
                      <a:pt x="2566" y="21"/>
                      <a:pt x="2565" y="21"/>
                      <a:pt x="2565" y="22"/>
                    </a:cubicBezTo>
                    <a:cubicBezTo>
                      <a:pt x="2565" y="22"/>
                      <a:pt x="2564" y="23"/>
                      <a:pt x="2564" y="23"/>
                    </a:cubicBezTo>
                    <a:cubicBezTo>
                      <a:pt x="2563" y="22"/>
                      <a:pt x="2563" y="22"/>
                      <a:pt x="2563" y="22"/>
                    </a:cubicBezTo>
                    <a:cubicBezTo>
                      <a:pt x="2563" y="22"/>
                      <a:pt x="2564" y="21"/>
                      <a:pt x="2564" y="21"/>
                    </a:cubicBezTo>
                    <a:cubicBezTo>
                      <a:pt x="2564" y="20"/>
                      <a:pt x="2564" y="20"/>
                      <a:pt x="2564" y="20"/>
                    </a:cubicBezTo>
                    <a:cubicBezTo>
                      <a:pt x="2564" y="19"/>
                      <a:pt x="2563" y="19"/>
                      <a:pt x="2563" y="19"/>
                    </a:cubicBezTo>
                    <a:cubicBezTo>
                      <a:pt x="2562" y="18"/>
                      <a:pt x="2562" y="17"/>
                      <a:pt x="2561" y="16"/>
                    </a:cubicBezTo>
                    <a:cubicBezTo>
                      <a:pt x="2560" y="16"/>
                      <a:pt x="2559" y="17"/>
                      <a:pt x="2558" y="16"/>
                    </a:cubicBezTo>
                    <a:cubicBezTo>
                      <a:pt x="2557" y="14"/>
                      <a:pt x="2559" y="11"/>
                      <a:pt x="2558" y="9"/>
                    </a:cubicBezTo>
                    <a:cubicBezTo>
                      <a:pt x="2558" y="9"/>
                      <a:pt x="2557" y="8"/>
                      <a:pt x="2557" y="8"/>
                    </a:cubicBezTo>
                    <a:cubicBezTo>
                      <a:pt x="2556" y="8"/>
                      <a:pt x="2556" y="8"/>
                      <a:pt x="2556" y="8"/>
                    </a:cubicBezTo>
                    <a:cubicBezTo>
                      <a:pt x="2555" y="8"/>
                      <a:pt x="2555" y="7"/>
                      <a:pt x="2554" y="7"/>
                    </a:cubicBezTo>
                    <a:cubicBezTo>
                      <a:pt x="2554" y="7"/>
                      <a:pt x="2553" y="7"/>
                      <a:pt x="2553" y="7"/>
                    </a:cubicBezTo>
                    <a:cubicBezTo>
                      <a:pt x="2554" y="8"/>
                      <a:pt x="2554" y="8"/>
                      <a:pt x="2554" y="8"/>
                    </a:cubicBezTo>
                    <a:cubicBezTo>
                      <a:pt x="2554" y="8"/>
                      <a:pt x="2554" y="8"/>
                      <a:pt x="2554" y="9"/>
                    </a:cubicBezTo>
                    <a:cubicBezTo>
                      <a:pt x="2555" y="9"/>
                      <a:pt x="2554" y="10"/>
                      <a:pt x="2555" y="10"/>
                    </a:cubicBezTo>
                    <a:cubicBezTo>
                      <a:pt x="2555" y="10"/>
                      <a:pt x="2555" y="10"/>
                      <a:pt x="2556" y="11"/>
                    </a:cubicBezTo>
                    <a:cubicBezTo>
                      <a:pt x="2556" y="11"/>
                      <a:pt x="2556" y="11"/>
                      <a:pt x="2556" y="11"/>
                    </a:cubicBezTo>
                    <a:cubicBezTo>
                      <a:pt x="2557" y="12"/>
                      <a:pt x="2556" y="13"/>
                      <a:pt x="2556" y="14"/>
                    </a:cubicBezTo>
                    <a:cubicBezTo>
                      <a:pt x="2556" y="15"/>
                      <a:pt x="2556" y="16"/>
                      <a:pt x="2557" y="17"/>
                    </a:cubicBezTo>
                    <a:cubicBezTo>
                      <a:pt x="2557" y="18"/>
                      <a:pt x="2558" y="18"/>
                      <a:pt x="2558" y="19"/>
                    </a:cubicBezTo>
                    <a:cubicBezTo>
                      <a:pt x="2558" y="20"/>
                      <a:pt x="2557" y="21"/>
                      <a:pt x="2556" y="21"/>
                    </a:cubicBezTo>
                    <a:cubicBezTo>
                      <a:pt x="2555" y="21"/>
                      <a:pt x="2555" y="21"/>
                      <a:pt x="2555" y="21"/>
                    </a:cubicBezTo>
                    <a:cubicBezTo>
                      <a:pt x="2555" y="20"/>
                      <a:pt x="2557" y="19"/>
                      <a:pt x="2556" y="18"/>
                    </a:cubicBezTo>
                    <a:cubicBezTo>
                      <a:pt x="2556" y="18"/>
                      <a:pt x="2554" y="17"/>
                      <a:pt x="2555" y="16"/>
                    </a:cubicBezTo>
                    <a:cubicBezTo>
                      <a:pt x="2555" y="16"/>
                      <a:pt x="2555" y="16"/>
                      <a:pt x="2555" y="16"/>
                    </a:cubicBezTo>
                    <a:cubicBezTo>
                      <a:pt x="2555" y="15"/>
                      <a:pt x="2555" y="14"/>
                      <a:pt x="2555" y="13"/>
                    </a:cubicBezTo>
                    <a:cubicBezTo>
                      <a:pt x="2555" y="12"/>
                      <a:pt x="2555" y="11"/>
                      <a:pt x="2555" y="11"/>
                    </a:cubicBezTo>
                    <a:cubicBezTo>
                      <a:pt x="2554" y="11"/>
                      <a:pt x="2554" y="11"/>
                      <a:pt x="2554" y="11"/>
                    </a:cubicBezTo>
                    <a:cubicBezTo>
                      <a:pt x="2552" y="10"/>
                      <a:pt x="2552" y="12"/>
                      <a:pt x="2550" y="13"/>
                    </a:cubicBezTo>
                    <a:cubicBezTo>
                      <a:pt x="2550" y="14"/>
                      <a:pt x="2549" y="13"/>
                      <a:pt x="2548" y="13"/>
                    </a:cubicBezTo>
                    <a:cubicBezTo>
                      <a:pt x="2547" y="14"/>
                      <a:pt x="2546" y="15"/>
                      <a:pt x="2544" y="15"/>
                    </a:cubicBezTo>
                    <a:cubicBezTo>
                      <a:pt x="2544" y="15"/>
                      <a:pt x="2542" y="15"/>
                      <a:pt x="2541" y="15"/>
                    </a:cubicBezTo>
                    <a:cubicBezTo>
                      <a:pt x="2541" y="15"/>
                      <a:pt x="2540" y="15"/>
                      <a:pt x="2540" y="15"/>
                    </a:cubicBezTo>
                    <a:cubicBezTo>
                      <a:pt x="2539" y="14"/>
                      <a:pt x="2539" y="14"/>
                      <a:pt x="2539" y="14"/>
                    </a:cubicBezTo>
                    <a:cubicBezTo>
                      <a:pt x="2539" y="14"/>
                      <a:pt x="2539" y="14"/>
                      <a:pt x="2540" y="13"/>
                    </a:cubicBezTo>
                    <a:cubicBezTo>
                      <a:pt x="2541" y="13"/>
                      <a:pt x="2541" y="13"/>
                      <a:pt x="2542" y="13"/>
                    </a:cubicBezTo>
                    <a:cubicBezTo>
                      <a:pt x="2543" y="13"/>
                      <a:pt x="2544" y="12"/>
                      <a:pt x="2544" y="11"/>
                    </a:cubicBezTo>
                    <a:cubicBezTo>
                      <a:pt x="2544" y="10"/>
                      <a:pt x="2544" y="10"/>
                      <a:pt x="2544" y="9"/>
                    </a:cubicBezTo>
                    <a:cubicBezTo>
                      <a:pt x="2543" y="9"/>
                      <a:pt x="2542" y="9"/>
                      <a:pt x="2542" y="8"/>
                    </a:cubicBezTo>
                    <a:cubicBezTo>
                      <a:pt x="2542" y="8"/>
                      <a:pt x="2542" y="7"/>
                      <a:pt x="2542" y="7"/>
                    </a:cubicBezTo>
                    <a:cubicBezTo>
                      <a:pt x="2542" y="6"/>
                      <a:pt x="2542" y="6"/>
                      <a:pt x="2542" y="5"/>
                    </a:cubicBezTo>
                    <a:cubicBezTo>
                      <a:pt x="2541" y="5"/>
                      <a:pt x="2541" y="5"/>
                      <a:pt x="2541" y="5"/>
                    </a:cubicBezTo>
                    <a:cubicBezTo>
                      <a:pt x="2541" y="6"/>
                      <a:pt x="2540" y="6"/>
                      <a:pt x="2540" y="6"/>
                    </a:cubicBezTo>
                    <a:cubicBezTo>
                      <a:pt x="2540" y="7"/>
                      <a:pt x="2540" y="7"/>
                      <a:pt x="2540" y="7"/>
                    </a:cubicBezTo>
                    <a:cubicBezTo>
                      <a:pt x="2541" y="8"/>
                      <a:pt x="2541" y="8"/>
                      <a:pt x="2541" y="8"/>
                    </a:cubicBezTo>
                    <a:cubicBezTo>
                      <a:pt x="2541" y="8"/>
                      <a:pt x="2542" y="8"/>
                      <a:pt x="2542" y="9"/>
                    </a:cubicBezTo>
                    <a:cubicBezTo>
                      <a:pt x="2542" y="10"/>
                      <a:pt x="2540" y="11"/>
                      <a:pt x="2538" y="12"/>
                    </a:cubicBezTo>
                    <a:cubicBezTo>
                      <a:pt x="2538" y="12"/>
                      <a:pt x="2537" y="11"/>
                      <a:pt x="2536" y="12"/>
                    </a:cubicBezTo>
                    <a:cubicBezTo>
                      <a:pt x="2536" y="12"/>
                      <a:pt x="2536" y="13"/>
                      <a:pt x="2535" y="13"/>
                    </a:cubicBezTo>
                    <a:cubicBezTo>
                      <a:pt x="2534" y="13"/>
                      <a:pt x="2533" y="13"/>
                      <a:pt x="2533" y="13"/>
                    </a:cubicBezTo>
                    <a:cubicBezTo>
                      <a:pt x="2532" y="14"/>
                      <a:pt x="2533" y="15"/>
                      <a:pt x="2532" y="15"/>
                    </a:cubicBezTo>
                    <a:cubicBezTo>
                      <a:pt x="2532" y="16"/>
                      <a:pt x="2532" y="16"/>
                      <a:pt x="2531" y="16"/>
                    </a:cubicBezTo>
                    <a:cubicBezTo>
                      <a:pt x="2531" y="16"/>
                      <a:pt x="2531" y="15"/>
                      <a:pt x="2531" y="15"/>
                    </a:cubicBezTo>
                    <a:cubicBezTo>
                      <a:pt x="2530" y="15"/>
                      <a:pt x="2531" y="14"/>
                      <a:pt x="2531" y="14"/>
                    </a:cubicBezTo>
                    <a:cubicBezTo>
                      <a:pt x="2531" y="13"/>
                      <a:pt x="2532" y="13"/>
                      <a:pt x="2532" y="13"/>
                    </a:cubicBezTo>
                    <a:cubicBezTo>
                      <a:pt x="2532" y="12"/>
                      <a:pt x="2532" y="12"/>
                      <a:pt x="2532" y="11"/>
                    </a:cubicBezTo>
                    <a:cubicBezTo>
                      <a:pt x="2532" y="11"/>
                      <a:pt x="2531" y="11"/>
                      <a:pt x="2531" y="10"/>
                    </a:cubicBezTo>
                    <a:cubicBezTo>
                      <a:pt x="2530" y="10"/>
                      <a:pt x="2530" y="10"/>
                      <a:pt x="2530" y="10"/>
                    </a:cubicBezTo>
                    <a:cubicBezTo>
                      <a:pt x="2529" y="10"/>
                      <a:pt x="2529" y="11"/>
                      <a:pt x="2529" y="11"/>
                    </a:cubicBezTo>
                    <a:cubicBezTo>
                      <a:pt x="2528" y="11"/>
                      <a:pt x="2528" y="10"/>
                      <a:pt x="2527" y="10"/>
                    </a:cubicBezTo>
                    <a:cubicBezTo>
                      <a:pt x="2526" y="11"/>
                      <a:pt x="2526" y="11"/>
                      <a:pt x="2526" y="11"/>
                    </a:cubicBezTo>
                    <a:cubicBezTo>
                      <a:pt x="2526" y="11"/>
                      <a:pt x="2526" y="12"/>
                      <a:pt x="2526" y="13"/>
                    </a:cubicBezTo>
                    <a:cubicBezTo>
                      <a:pt x="2525" y="14"/>
                      <a:pt x="2524" y="15"/>
                      <a:pt x="2523" y="15"/>
                    </a:cubicBezTo>
                    <a:cubicBezTo>
                      <a:pt x="2522" y="15"/>
                      <a:pt x="2521" y="15"/>
                      <a:pt x="2521" y="15"/>
                    </a:cubicBezTo>
                    <a:cubicBezTo>
                      <a:pt x="2520" y="14"/>
                      <a:pt x="2520" y="14"/>
                      <a:pt x="2520" y="14"/>
                    </a:cubicBezTo>
                    <a:cubicBezTo>
                      <a:pt x="2520" y="13"/>
                      <a:pt x="2521" y="13"/>
                      <a:pt x="2521" y="12"/>
                    </a:cubicBezTo>
                    <a:cubicBezTo>
                      <a:pt x="2521" y="12"/>
                      <a:pt x="2521" y="11"/>
                      <a:pt x="2521" y="11"/>
                    </a:cubicBezTo>
                    <a:cubicBezTo>
                      <a:pt x="2520" y="10"/>
                      <a:pt x="2519" y="8"/>
                      <a:pt x="2518" y="9"/>
                    </a:cubicBezTo>
                    <a:cubicBezTo>
                      <a:pt x="2518" y="9"/>
                      <a:pt x="2517" y="10"/>
                      <a:pt x="2517" y="11"/>
                    </a:cubicBezTo>
                    <a:cubicBezTo>
                      <a:pt x="2516" y="11"/>
                      <a:pt x="2518" y="12"/>
                      <a:pt x="2518" y="13"/>
                    </a:cubicBezTo>
                    <a:cubicBezTo>
                      <a:pt x="2518" y="14"/>
                      <a:pt x="2518" y="15"/>
                      <a:pt x="2517" y="15"/>
                    </a:cubicBezTo>
                    <a:cubicBezTo>
                      <a:pt x="2516" y="15"/>
                      <a:pt x="2514" y="13"/>
                      <a:pt x="2513" y="12"/>
                    </a:cubicBezTo>
                    <a:cubicBezTo>
                      <a:pt x="2513" y="12"/>
                      <a:pt x="2513" y="11"/>
                      <a:pt x="2513" y="11"/>
                    </a:cubicBezTo>
                    <a:cubicBezTo>
                      <a:pt x="2514" y="10"/>
                      <a:pt x="2515" y="10"/>
                      <a:pt x="2515" y="10"/>
                    </a:cubicBezTo>
                    <a:cubicBezTo>
                      <a:pt x="2515" y="9"/>
                      <a:pt x="2515" y="9"/>
                      <a:pt x="2514" y="9"/>
                    </a:cubicBezTo>
                    <a:cubicBezTo>
                      <a:pt x="2514" y="9"/>
                      <a:pt x="2514" y="9"/>
                      <a:pt x="2514" y="9"/>
                    </a:cubicBezTo>
                    <a:cubicBezTo>
                      <a:pt x="2513" y="10"/>
                      <a:pt x="2513" y="10"/>
                      <a:pt x="2513" y="10"/>
                    </a:cubicBezTo>
                    <a:cubicBezTo>
                      <a:pt x="2513" y="10"/>
                      <a:pt x="2512" y="10"/>
                      <a:pt x="2512" y="10"/>
                    </a:cubicBezTo>
                    <a:cubicBezTo>
                      <a:pt x="2511" y="11"/>
                      <a:pt x="2511" y="11"/>
                      <a:pt x="2511" y="11"/>
                    </a:cubicBezTo>
                    <a:cubicBezTo>
                      <a:pt x="2511" y="11"/>
                      <a:pt x="2510" y="11"/>
                      <a:pt x="2510" y="12"/>
                    </a:cubicBezTo>
                    <a:cubicBezTo>
                      <a:pt x="2510" y="12"/>
                      <a:pt x="2510" y="13"/>
                      <a:pt x="2510" y="13"/>
                    </a:cubicBezTo>
                    <a:cubicBezTo>
                      <a:pt x="2510" y="14"/>
                      <a:pt x="2511" y="14"/>
                      <a:pt x="2512" y="14"/>
                    </a:cubicBezTo>
                    <a:cubicBezTo>
                      <a:pt x="2512" y="14"/>
                      <a:pt x="2513" y="15"/>
                      <a:pt x="2513" y="15"/>
                    </a:cubicBezTo>
                    <a:cubicBezTo>
                      <a:pt x="2513" y="16"/>
                      <a:pt x="2513" y="16"/>
                      <a:pt x="2513" y="16"/>
                    </a:cubicBezTo>
                    <a:cubicBezTo>
                      <a:pt x="2512" y="17"/>
                      <a:pt x="2512" y="17"/>
                      <a:pt x="2511" y="16"/>
                    </a:cubicBezTo>
                    <a:cubicBezTo>
                      <a:pt x="2511" y="16"/>
                      <a:pt x="2510" y="16"/>
                      <a:pt x="2510" y="15"/>
                    </a:cubicBezTo>
                    <a:cubicBezTo>
                      <a:pt x="2510" y="15"/>
                      <a:pt x="2510" y="15"/>
                      <a:pt x="2510" y="14"/>
                    </a:cubicBezTo>
                    <a:cubicBezTo>
                      <a:pt x="2510" y="13"/>
                      <a:pt x="2510" y="13"/>
                      <a:pt x="2510" y="13"/>
                    </a:cubicBezTo>
                    <a:cubicBezTo>
                      <a:pt x="2509" y="14"/>
                      <a:pt x="2509" y="14"/>
                      <a:pt x="2509" y="14"/>
                    </a:cubicBezTo>
                    <a:cubicBezTo>
                      <a:pt x="2509" y="14"/>
                      <a:pt x="2508" y="14"/>
                      <a:pt x="2508" y="15"/>
                    </a:cubicBezTo>
                    <a:cubicBezTo>
                      <a:pt x="2508" y="15"/>
                      <a:pt x="2508" y="15"/>
                      <a:pt x="2508" y="16"/>
                    </a:cubicBezTo>
                    <a:cubicBezTo>
                      <a:pt x="2508" y="16"/>
                      <a:pt x="2509" y="16"/>
                      <a:pt x="2509" y="17"/>
                    </a:cubicBezTo>
                    <a:cubicBezTo>
                      <a:pt x="2508" y="17"/>
                      <a:pt x="2508" y="18"/>
                      <a:pt x="2508" y="18"/>
                    </a:cubicBezTo>
                    <a:cubicBezTo>
                      <a:pt x="2507" y="18"/>
                      <a:pt x="2507" y="17"/>
                      <a:pt x="2507" y="17"/>
                    </a:cubicBezTo>
                    <a:cubicBezTo>
                      <a:pt x="2506" y="16"/>
                      <a:pt x="2507" y="16"/>
                      <a:pt x="2507" y="15"/>
                    </a:cubicBezTo>
                    <a:cubicBezTo>
                      <a:pt x="2507" y="14"/>
                      <a:pt x="2507" y="13"/>
                      <a:pt x="2507" y="13"/>
                    </a:cubicBezTo>
                    <a:cubicBezTo>
                      <a:pt x="2507" y="12"/>
                      <a:pt x="2507" y="12"/>
                      <a:pt x="2507" y="12"/>
                    </a:cubicBezTo>
                    <a:cubicBezTo>
                      <a:pt x="2506" y="12"/>
                      <a:pt x="2506" y="12"/>
                      <a:pt x="2506" y="12"/>
                    </a:cubicBezTo>
                    <a:cubicBezTo>
                      <a:pt x="2505" y="12"/>
                      <a:pt x="2505" y="13"/>
                      <a:pt x="2505" y="13"/>
                    </a:cubicBezTo>
                    <a:cubicBezTo>
                      <a:pt x="2504" y="13"/>
                      <a:pt x="2504" y="12"/>
                      <a:pt x="2503" y="12"/>
                    </a:cubicBezTo>
                    <a:cubicBezTo>
                      <a:pt x="2502" y="12"/>
                      <a:pt x="2501" y="12"/>
                      <a:pt x="2501" y="13"/>
                    </a:cubicBezTo>
                    <a:cubicBezTo>
                      <a:pt x="2500" y="14"/>
                      <a:pt x="2500" y="14"/>
                      <a:pt x="2500" y="14"/>
                    </a:cubicBezTo>
                    <a:cubicBezTo>
                      <a:pt x="2500" y="14"/>
                      <a:pt x="2500" y="14"/>
                      <a:pt x="2501" y="15"/>
                    </a:cubicBezTo>
                    <a:cubicBezTo>
                      <a:pt x="2501" y="15"/>
                      <a:pt x="2502" y="15"/>
                      <a:pt x="2502" y="15"/>
                    </a:cubicBezTo>
                    <a:cubicBezTo>
                      <a:pt x="2502" y="16"/>
                      <a:pt x="2501" y="16"/>
                      <a:pt x="2501" y="17"/>
                    </a:cubicBezTo>
                    <a:cubicBezTo>
                      <a:pt x="2501" y="17"/>
                      <a:pt x="2501" y="17"/>
                      <a:pt x="2501" y="18"/>
                    </a:cubicBezTo>
                    <a:cubicBezTo>
                      <a:pt x="2501" y="18"/>
                      <a:pt x="2502" y="18"/>
                      <a:pt x="2502" y="19"/>
                    </a:cubicBezTo>
                    <a:cubicBezTo>
                      <a:pt x="2501" y="19"/>
                      <a:pt x="2501" y="19"/>
                      <a:pt x="2501" y="19"/>
                    </a:cubicBezTo>
                    <a:cubicBezTo>
                      <a:pt x="2501" y="20"/>
                      <a:pt x="2500" y="19"/>
                      <a:pt x="2500" y="18"/>
                    </a:cubicBezTo>
                    <a:cubicBezTo>
                      <a:pt x="2499" y="18"/>
                      <a:pt x="2499" y="17"/>
                      <a:pt x="2499" y="17"/>
                    </a:cubicBezTo>
                    <a:cubicBezTo>
                      <a:pt x="2498" y="16"/>
                      <a:pt x="2497" y="16"/>
                      <a:pt x="2497" y="16"/>
                    </a:cubicBezTo>
                    <a:cubicBezTo>
                      <a:pt x="2497" y="15"/>
                      <a:pt x="2496" y="14"/>
                      <a:pt x="2496" y="13"/>
                    </a:cubicBezTo>
                    <a:cubicBezTo>
                      <a:pt x="2496" y="13"/>
                      <a:pt x="2496" y="12"/>
                      <a:pt x="2495" y="12"/>
                    </a:cubicBezTo>
                    <a:cubicBezTo>
                      <a:pt x="2494" y="12"/>
                      <a:pt x="2494" y="12"/>
                      <a:pt x="2494" y="13"/>
                    </a:cubicBezTo>
                    <a:cubicBezTo>
                      <a:pt x="2494" y="13"/>
                      <a:pt x="2494" y="14"/>
                      <a:pt x="2494" y="14"/>
                    </a:cubicBezTo>
                    <a:cubicBezTo>
                      <a:pt x="2494" y="15"/>
                      <a:pt x="2494" y="16"/>
                      <a:pt x="2494" y="16"/>
                    </a:cubicBezTo>
                    <a:cubicBezTo>
                      <a:pt x="2493" y="17"/>
                      <a:pt x="2492" y="17"/>
                      <a:pt x="2492" y="16"/>
                    </a:cubicBezTo>
                    <a:cubicBezTo>
                      <a:pt x="2491" y="16"/>
                      <a:pt x="2491" y="15"/>
                      <a:pt x="2491" y="15"/>
                    </a:cubicBezTo>
                    <a:cubicBezTo>
                      <a:pt x="2490" y="15"/>
                      <a:pt x="2490" y="15"/>
                      <a:pt x="2490" y="15"/>
                    </a:cubicBezTo>
                    <a:cubicBezTo>
                      <a:pt x="2489" y="15"/>
                      <a:pt x="2489" y="15"/>
                      <a:pt x="2489" y="15"/>
                    </a:cubicBezTo>
                    <a:cubicBezTo>
                      <a:pt x="2489" y="16"/>
                      <a:pt x="2489" y="16"/>
                      <a:pt x="2489" y="16"/>
                    </a:cubicBezTo>
                    <a:cubicBezTo>
                      <a:pt x="2488" y="16"/>
                      <a:pt x="2488" y="17"/>
                      <a:pt x="2488" y="17"/>
                    </a:cubicBezTo>
                    <a:cubicBezTo>
                      <a:pt x="2487" y="17"/>
                      <a:pt x="2486" y="16"/>
                      <a:pt x="2486" y="16"/>
                    </a:cubicBezTo>
                    <a:cubicBezTo>
                      <a:pt x="2486" y="15"/>
                      <a:pt x="2486" y="15"/>
                      <a:pt x="2487" y="15"/>
                    </a:cubicBezTo>
                    <a:cubicBezTo>
                      <a:pt x="2487" y="14"/>
                      <a:pt x="2488" y="15"/>
                      <a:pt x="2489" y="15"/>
                    </a:cubicBezTo>
                    <a:cubicBezTo>
                      <a:pt x="2489" y="14"/>
                      <a:pt x="2489" y="14"/>
                      <a:pt x="2489" y="14"/>
                    </a:cubicBezTo>
                    <a:cubicBezTo>
                      <a:pt x="2489" y="13"/>
                      <a:pt x="2489" y="13"/>
                      <a:pt x="2489" y="13"/>
                    </a:cubicBezTo>
                    <a:cubicBezTo>
                      <a:pt x="2489" y="13"/>
                      <a:pt x="2489" y="13"/>
                      <a:pt x="2489" y="13"/>
                    </a:cubicBezTo>
                    <a:cubicBezTo>
                      <a:pt x="2489" y="12"/>
                      <a:pt x="2489" y="12"/>
                      <a:pt x="2488" y="11"/>
                    </a:cubicBezTo>
                    <a:cubicBezTo>
                      <a:pt x="2488" y="11"/>
                      <a:pt x="2487" y="12"/>
                      <a:pt x="2487" y="12"/>
                    </a:cubicBezTo>
                    <a:cubicBezTo>
                      <a:pt x="2486" y="12"/>
                      <a:pt x="2486" y="12"/>
                      <a:pt x="2486" y="13"/>
                    </a:cubicBezTo>
                    <a:cubicBezTo>
                      <a:pt x="2484" y="13"/>
                      <a:pt x="2484" y="13"/>
                      <a:pt x="2484" y="13"/>
                    </a:cubicBezTo>
                    <a:cubicBezTo>
                      <a:pt x="2484" y="14"/>
                      <a:pt x="2484" y="14"/>
                      <a:pt x="2484" y="15"/>
                    </a:cubicBezTo>
                    <a:cubicBezTo>
                      <a:pt x="2483" y="15"/>
                      <a:pt x="2482" y="15"/>
                      <a:pt x="2481" y="15"/>
                    </a:cubicBezTo>
                    <a:cubicBezTo>
                      <a:pt x="2481" y="16"/>
                      <a:pt x="2481" y="16"/>
                      <a:pt x="2481" y="17"/>
                    </a:cubicBezTo>
                    <a:cubicBezTo>
                      <a:pt x="2481" y="17"/>
                      <a:pt x="2481" y="17"/>
                      <a:pt x="2481" y="18"/>
                    </a:cubicBezTo>
                    <a:cubicBezTo>
                      <a:pt x="2480" y="18"/>
                      <a:pt x="2480" y="17"/>
                      <a:pt x="2479" y="17"/>
                    </a:cubicBezTo>
                    <a:cubicBezTo>
                      <a:pt x="2479" y="16"/>
                      <a:pt x="2479" y="16"/>
                      <a:pt x="2480" y="16"/>
                    </a:cubicBezTo>
                    <a:cubicBezTo>
                      <a:pt x="2480" y="15"/>
                      <a:pt x="2481" y="15"/>
                      <a:pt x="2481" y="15"/>
                    </a:cubicBezTo>
                    <a:cubicBezTo>
                      <a:pt x="2481" y="14"/>
                      <a:pt x="2481" y="14"/>
                      <a:pt x="2481" y="13"/>
                    </a:cubicBezTo>
                    <a:cubicBezTo>
                      <a:pt x="2481" y="13"/>
                      <a:pt x="2481" y="13"/>
                      <a:pt x="2481" y="13"/>
                    </a:cubicBezTo>
                    <a:cubicBezTo>
                      <a:pt x="2481" y="13"/>
                      <a:pt x="2480" y="13"/>
                      <a:pt x="2480" y="13"/>
                    </a:cubicBezTo>
                    <a:cubicBezTo>
                      <a:pt x="2480" y="13"/>
                      <a:pt x="2479" y="13"/>
                      <a:pt x="2479" y="13"/>
                    </a:cubicBezTo>
                    <a:cubicBezTo>
                      <a:pt x="2479" y="13"/>
                      <a:pt x="2479" y="14"/>
                      <a:pt x="2478" y="14"/>
                    </a:cubicBezTo>
                    <a:cubicBezTo>
                      <a:pt x="2478" y="14"/>
                      <a:pt x="2477" y="14"/>
                      <a:pt x="2477" y="14"/>
                    </a:cubicBezTo>
                    <a:cubicBezTo>
                      <a:pt x="2476" y="14"/>
                      <a:pt x="2477" y="13"/>
                      <a:pt x="2476" y="12"/>
                    </a:cubicBezTo>
                    <a:cubicBezTo>
                      <a:pt x="2476" y="12"/>
                      <a:pt x="2476" y="11"/>
                      <a:pt x="2475" y="11"/>
                    </a:cubicBezTo>
                    <a:cubicBezTo>
                      <a:pt x="2475" y="11"/>
                      <a:pt x="2475" y="10"/>
                      <a:pt x="2474" y="10"/>
                    </a:cubicBezTo>
                    <a:cubicBezTo>
                      <a:pt x="2474" y="10"/>
                      <a:pt x="2473" y="10"/>
                      <a:pt x="2473" y="11"/>
                    </a:cubicBezTo>
                    <a:cubicBezTo>
                      <a:pt x="2473" y="12"/>
                      <a:pt x="2473" y="12"/>
                      <a:pt x="2473" y="13"/>
                    </a:cubicBezTo>
                    <a:cubicBezTo>
                      <a:pt x="2474" y="13"/>
                      <a:pt x="2475" y="13"/>
                      <a:pt x="2474" y="14"/>
                    </a:cubicBezTo>
                    <a:cubicBezTo>
                      <a:pt x="2474" y="14"/>
                      <a:pt x="2474" y="14"/>
                      <a:pt x="2474" y="14"/>
                    </a:cubicBezTo>
                    <a:cubicBezTo>
                      <a:pt x="2474" y="15"/>
                      <a:pt x="2473" y="13"/>
                      <a:pt x="2473" y="13"/>
                    </a:cubicBezTo>
                    <a:cubicBezTo>
                      <a:pt x="2472" y="13"/>
                      <a:pt x="2472" y="13"/>
                      <a:pt x="2472" y="13"/>
                    </a:cubicBezTo>
                    <a:cubicBezTo>
                      <a:pt x="2471" y="14"/>
                      <a:pt x="2471" y="14"/>
                      <a:pt x="2471" y="14"/>
                    </a:cubicBezTo>
                    <a:cubicBezTo>
                      <a:pt x="2470" y="14"/>
                      <a:pt x="2470" y="14"/>
                      <a:pt x="2470" y="14"/>
                    </a:cubicBezTo>
                    <a:cubicBezTo>
                      <a:pt x="2471" y="13"/>
                      <a:pt x="2471" y="13"/>
                      <a:pt x="2471" y="13"/>
                    </a:cubicBezTo>
                    <a:cubicBezTo>
                      <a:pt x="2471" y="13"/>
                      <a:pt x="2471" y="12"/>
                      <a:pt x="2471" y="11"/>
                    </a:cubicBezTo>
                    <a:cubicBezTo>
                      <a:pt x="2470" y="10"/>
                      <a:pt x="2469" y="10"/>
                      <a:pt x="2469" y="10"/>
                    </a:cubicBezTo>
                    <a:cubicBezTo>
                      <a:pt x="2468" y="10"/>
                      <a:pt x="2468" y="11"/>
                      <a:pt x="2468" y="11"/>
                    </a:cubicBezTo>
                    <a:cubicBezTo>
                      <a:pt x="2467" y="11"/>
                      <a:pt x="2467" y="11"/>
                      <a:pt x="2467" y="12"/>
                    </a:cubicBezTo>
                    <a:cubicBezTo>
                      <a:pt x="2467" y="12"/>
                      <a:pt x="2467" y="13"/>
                      <a:pt x="2467" y="13"/>
                    </a:cubicBezTo>
                    <a:cubicBezTo>
                      <a:pt x="2467" y="13"/>
                      <a:pt x="2468" y="14"/>
                      <a:pt x="2468" y="14"/>
                    </a:cubicBezTo>
                    <a:cubicBezTo>
                      <a:pt x="2468" y="14"/>
                      <a:pt x="2468" y="14"/>
                      <a:pt x="2468" y="14"/>
                    </a:cubicBezTo>
                    <a:cubicBezTo>
                      <a:pt x="2467" y="15"/>
                      <a:pt x="2467" y="14"/>
                      <a:pt x="2466" y="13"/>
                    </a:cubicBezTo>
                    <a:cubicBezTo>
                      <a:pt x="2465" y="13"/>
                      <a:pt x="2465" y="13"/>
                      <a:pt x="2464" y="13"/>
                    </a:cubicBezTo>
                    <a:cubicBezTo>
                      <a:pt x="2464" y="12"/>
                      <a:pt x="2464" y="12"/>
                      <a:pt x="2464" y="11"/>
                    </a:cubicBezTo>
                    <a:cubicBezTo>
                      <a:pt x="2463" y="10"/>
                      <a:pt x="2463" y="10"/>
                      <a:pt x="2463" y="10"/>
                    </a:cubicBezTo>
                    <a:cubicBezTo>
                      <a:pt x="2463" y="10"/>
                      <a:pt x="2462" y="10"/>
                      <a:pt x="2462" y="11"/>
                    </a:cubicBezTo>
                    <a:cubicBezTo>
                      <a:pt x="2461" y="11"/>
                      <a:pt x="2461" y="11"/>
                      <a:pt x="2461" y="12"/>
                    </a:cubicBezTo>
                    <a:cubicBezTo>
                      <a:pt x="2461" y="13"/>
                      <a:pt x="2461" y="13"/>
                      <a:pt x="2461" y="13"/>
                    </a:cubicBezTo>
                    <a:cubicBezTo>
                      <a:pt x="2462" y="14"/>
                      <a:pt x="2462" y="14"/>
                      <a:pt x="2463" y="15"/>
                    </a:cubicBezTo>
                    <a:cubicBezTo>
                      <a:pt x="2463" y="15"/>
                      <a:pt x="2464" y="15"/>
                      <a:pt x="2463" y="16"/>
                    </a:cubicBezTo>
                    <a:cubicBezTo>
                      <a:pt x="2463" y="16"/>
                      <a:pt x="2463" y="16"/>
                      <a:pt x="2463" y="16"/>
                    </a:cubicBezTo>
                    <a:cubicBezTo>
                      <a:pt x="2463" y="16"/>
                      <a:pt x="2463" y="16"/>
                      <a:pt x="2463" y="16"/>
                    </a:cubicBezTo>
                    <a:cubicBezTo>
                      <a:pt x="2462" y="16"/>
                      <a:pt x="2462" y="16"/>
                      <a:pt x="2462" y="16"/>
                    </a:cubicBezTo>
                    <a:cubicBezTo>
                      <a:pt x="2462" y="15"/>
                      <a:pt x="2462" y="15"/>
                      <a:pt x="2462" y="15"/>
                    </a:cubicBezTo>
                    <a:cubicBezTo>
                      <a:pt x="2461" y="15"/>
                      <a:pt x="2460" y="15"/>
                      <a:pt x="2460" y="15"/>
                    </a:cubicBezTo>
                    <a:cubicBezTo>
                      <a:pt x="2459" y="15"/>
                      <a:pt x="2459" y="15"/>
                      <a:pt x="2458" y="15"/>
                    </a:cubicBezTo>
                    <a:cubicBezTo>
                      <a:pt x="2458" y="15"/>
                      <a:pt x="2457" y="16"/>
                      <a:pt x="2457" y="16"/>
                    </a:cubicBezTo>
                    <a:cubicBezTo>
                      <a:pt x="2456" y="17"/>
                      <a:pt x="2454" y="16"/>
                      <a:pt x="2453" y="16"/>
                    </a:cubicBezTo>
                    <a:cubicBezTo>
                      <a:pt x="2453" y="17"/>
                      <a:pt x="2453" y="17"/>
                      <a:pt x="2453" y="17"/>
                    </a:cubicBezTo>
                    <a:cubicBezTo>
                      <a:pt x="2453" y="17"/>
                      <a:pt x="2453" y="17"/>
                      <a:pt x="2453" y="17"/>
                    </a:cubicBezTo>
                    <a:cubicBezTo>
                      <a:pt x="2452" y="18"/>
                      <a:pt x="2452" y="18"/>
                      <a:pt x="2451" y="18"/>
                    </a:cubicBezTo>
                    <a:cubicBezTo>
                      <a:pt x="2451" y="18"/>
                      <a:pt x="2451" y="18"/>
                      <a:pt x="2451" y="18"/>
                    </a:cubicBezTo>
                    <a:cubicBezTo>
                      <a:pt x="2451" y="17"/>
                      <a:pt x="2451" y="17"/>
                      <a:pt x="2452" y="17"/>
                    </a:cubicBezTo>
                    <a:cubicBezTo>
                      <a:pt x="2452" y="16"/>
                      <a:pt x="2452" y="16"/>
                      <a:pt x="2452" y="16"/>
                    </a:cubicBezTo>
                    <a:cubicBezTo>
                      <a:pt x="2452" y="16"/>
                      <a:pt x="2452" y="16"/>
                      <a:pt x="2452" y="16"/>
                    </a:cubicBezTo>
                    <a:cubicBezTo>
                      <a:pt x="2452" y="16"/>
                      <a:pt x="2452" y="16"/>
                      <a:pt x="2453" y="16"/>
                    </a:cubicBezTo>
                    <a:cubicBezTo>
                      <a:pt x="2453" y="15"/>
                      <a:pt x="2453" y="15"/>
                      <a:pt x="2454" y="15"/>
                    </a:cubicBezTo>
                    <a:cubicBezTo>
                      <a:pt x="2454" y="15"/>
                      <a:pt x="2454" y="15"/>
                      <a:pt x="2455" y="15"/>
                    </a:cubicBezTo>
                    <a:cubicBezTo>
                      <a:pt x="2455" y="14"/>
                      <a:pt x="2455" y="14"/>
                      <a:pt x="2455" y="14"/>
                    </a:cubicBezTo>
                    <a:cubicBezTo>
                      <a:pt x="2455" y="14"/>
                      <a:pt x="2456" y="14"/>
                      <a:pt x="2456" y="14"/>
                    </a:cubicBezTo>
                    <a:cubicBezTo>
                      <a:pt x="2457" y="13"/>
                      <a:pt x="2457" y="13"/>
                      <a:pt x="2457" y="13"/>
                    </a:cubicBezTo>
                    <a:cubicBezTo>
                      <a:pt x="2458" y="12"/>
                      <a:pt x="2458" y="11"/>
                      <a:pt x="2458" y="10"/>
                    </a:cubicBezTo>
                    <a:cubicBezTo>
                      <a:pt x="2458" y="10"/>
                      <a:pt x="2458" y="10"/>
                      <a:pt x="2458" y="10"/>
                    </a:cubicBezTo>
                    <a:cubicBezTo>
                      <a:pt x="2459" y="10"/>
                      <a:pt x="2459" y="10"/>
                      <a:pt x="2459" y="10"/>
                    </a:cubicBezTo>
                    <a:cubicBezTo>
                      <a:pt x="2460" y="10"/>
                      <a:pt x="2460" y="9"/>
                      <a:pt x="2461" y="9"/>
                    </a:cubicBezTo>
                    <a:cubicBezTo>
                      <a:pt x="2461" y="9"/>
                      <a:pt x="2462" y="9"/>
                      <a:pt x="2462" y="9"/>
                    </a:cubicBezTo>
                    <a:cubicBezTo>
                      <a:pt x="2463" y="8"/>
                      <a:pt x="2463" y="8"/>
                      <a:pt x="2463" y="8"/>
                    </a:cubicBezTo>
                    <a:cubicBezTo>
                      <a:pt x="2463" y="7"/>
                      <a:pt x="2463" y="7"/>
                      <a:pt x="2463" y="7"/>
                    </a:cubicBezTo>
                    <a:cubicBezTo>
                      <a:pt x="2463" y="7"/>
                      <a:pt x="2462" y="6"/>
                      <a:pt x="2462" y="7"/>
                    </a:cubicBezTo>
                    <a:cubicBezTo>
                      <a:pt x="2461" y="7"/>
                      <a:pt x="2461" y="7"/>
                      <a:pt x="2461" y="7"/>
                    </a:cubicBezTo>
                    <a:cubicBezTo>
                      <a:pt x="2460" y="7"/>
                      <a:pt x="2460" y="8"/>
                      <a:pt x="2459" y="8"/>
                    </a:cubicBezTo>
                    <a:cubicBezTo>
                      <a:pt x="2459" y="8"/>
                      <a:pt x="2459" y="7"/>
                      <a:pt x="2458" y="7"/>
                    </a:cubicBezTo>
                    <a:cubicBezTo>
                      <a:pt x="2458" y="7"/>
                      <a:pt x="2458" y="7"/>
                      <a:pt x="2457" y="7"/>
                    </a:cubicBezTo>
                    <a:cubicBezTo>
                      <a:pt x="2457" y="7"/>
                      <a:pt x="2457" y="7"/>
                      <a:pt x="2457" y="7"/>
                    </a:cubicBezTo>
                    <a:cubicBezTo>
                      <a:pt x="2457" y="8"/>
                      <a:pt x="2457" y="8"/>
                      <a:pt x="2457" y="8"/>
                    </a:cubicBezTo>
                    <a:cubicBezTo>
                      <a:pt x="2457" y="8"/>
                      <a:pt x="2457" y="7"/>
                      <a:pt x="2456" y="8"/>
                    </a:cubicBezTo>
                    <a:cubicBezTo>
                      <a:pt x="2455" y="8"/>
                      <a:pt x="2455" y="8"/>
                      <a:pt x="2455" y="8"/>
                    </a:cubicBezTo>
                    <a:cubicBezTo>
                      <a:pt x="2455" y="9"/>
                      <a:pt x="2455" y="9"/>
                      <a:pt x="2455" y="9"/>
                    </a:cubicBezTo>
                    <a:cubicBezTo>
                      <a:pt x="2455" y="10"/>
                      <a:pt x="2455" y="10"/>
                      <a:pt x="2456" y="10"/>
                    </a:cubicBezTo>
                    <a:cubicBezTo>
                      <a:pt x="2456" y="10"/>
                      <a:pt x="2457" y="9"/>
                      <a:pt x="2457" y="10"/>
                    </a:cubicBezTo>
                    <a:cubicBezTo>
                      <a:pt x="2457" y="10"/>
                      <a:pt x="2457" y="10"/>
                      <a:pt x="2457" y="10"/>
                    </a:cubicBezTo>
                    <a:cubicBezTo>
                      <a:pt x="2457" y="11"/>
                      <a:pt x="2457" y="12"/>
                      <a:pt x="2456" y="12"/>
                    </a:cubicBezTo>
                    <a:cubicBezTo>
                      <a:pt x="2456" y="13"/>
                      <a:pt x="2455" y="12"/>
                      <a:pt x="2455" y="12"/>
                    </a:cubicBezTo>
                    <a:cubicBezTo>
                      <a:pt x="2455" y="12"/>
                      <a:pt x="2455" y="11"/>
                      <a:pt x="2455" y="11"/>
                    </a:cubicBezTo>
                    <a:cubicBezTo>
                      <a:pt x="2455" y="10"/>
                      <a:pt x="2455" y="10"/>
                      <a:pt x="2455" y="10"/>
                    </a:cubicBezTo>
                    <a:cubicBezTo>
                      <a:pt x="2454" y="10"/>
                      <a:pt x="2454" y="11"/>
                      <a:pt x="2454" y="11"/>
                    </a:cubicBezTo>
                    <a:cubicBezTo>
                      <a:pt x="2453" y="11"/>
                      <a:pt x="2453" y="11"/>
                      <a:pt x="2453" y="11"/>
                    </a:cubicBezTo>
                    <a:cubicBezTo>
                      <a:pt x="2453" y="11"/>
                      <a:pt x="2453" y="11"/>
                      <a:pt x="2453" y="11"/>
                    </a:cubicBezTo>
                    <a:cubicBezTo>
                      <a:pt x="2453" y="11"/>
                      <a:pt x="2452" y="11"/>
                      <a:pt x="2452" y="12"/>
                    </a:cubicBezTo>
                    <a:cubicBezTo>
                      <a:pt x="2452" y="12"/>
                      <a:pt x="2451" y="11"/>
                      <a:pt x="2451" y="11"/>
                    </a:cubicBezTo>
                    <a:cubicBezTo>
                      <a:pt x="2451" y="10"/>
                      <a:pt x="2452" y="9"/>
                      <a:pt x="2453" y="9"/>
                    </a:cubicBezTo>
                    <a:cubicBezTo>
                      <a:pt x="2454" y="8"/>
                      <a:pt x="2454" y="7"/>
                      <a:pt x="2455" y="6"/>
                    </a:cubicBezTo>
                    <a:cubicBezTo>
                      <a:pt x="2456" y="6"/>
                      <a:pt x="2457" y="6"/>
                      <a:pt x="2457" y="5"/>
                    </a:cubicBezTo>
                    <a:cubicBezTo>
                      <a:pt x="2457" y="4"/>
                      <a:pt x="2457" y="4"/>
                      <a:pt x="2457" y="4"/>
                    </a:cubicBezTo>
                    <a:cubicBezTo>
                      <a:pt x="2456" y="4"/>
                      <a:pt x="2456" y="4"/>
                      <a:pt x="2456" y="4"/>
                    </a:cubicBezTo>
                    <a:cubicBezTo>
                      <a:pt x="2455" y="4"/>
                      <a:pt x="2455" y="5"/>
                      <a:pt x="2455" y="5"/>
                    </a:cubicBezTo>
                    <a:cubicBezTo>
                      <a:pt x="2454" y="5"/>
                      <a:pt x="2454" y="5"/>
                      <a:pt x="2454" y="5"/>
                    </a:cubicBezTo>
                    <a:cubicBezTo>
                      <a:pt x="2454" y="5"/>
                      <a:pt x="2454" y="5"/>
                      <a:pt x="2454" y="5"/>
                    </a:cubicBezTo>
                    <a:cubicBezTo>
                      <a:pt x="2453" y="5"/>
                      <a:pt x="2453" y="5"/>
                      <a:pt x="2453" y="5"/>
                    </a:cubicBezTo>
                    <a:cubicBezTo>
                      <a:pt x="2452" y="5"/>
                      <a:pt x="2452" y="5"/>
                      <a:pt x="2452" y="6"/>
                    </a:cubicBezTo>
                    <a:cubicBezTo>
                      <a:pt x="2452" y="6"/>
                      <a:pt x="2451" y="7"/>
                      <a:pt x="2452" y="7"/>
                    </a:cubicBezTo>
                    <a:cubicBezTo>
                      <a:pt x="2452" y="8"/>
                      <a:pt x="2452" y="8"/>
                      <a:pt x="2452" y="8"/>
                    </a:cubicBezTo>
                    <a:cubicBezTo>
                      <a:pt x="2452" y="8"/>
                      <a:pt x="2452" y="8"/>
                      <a:pt x="2452" y="8"/>
                    </a:cubicBezTo>
                    <a:cubicBezTo>
                      <a:pt x="2451" y="8"/>
                      <a:pt x="2451" y="7"/>
                      <a:pt x="2450" y="7"/>
                    </a:cubicBezTo>
                    <a:cubicBezTo>
                      <a:pt x="2450" y="7"/>
                      <a:pt x="2450" y="7"/>
                      <a:pt x="2450" y="7"/>
                    </a:cubicBezTo>
                    <a:cubicBezTo>
                      <a:pt x="2450" y="7"/>
                      <a:pt x="2450" y="7"/>
                      <a:pt x="2450" y="7"/>
                    </a:cubicBezTo>
                    <a:cubicBezTo>
                      <a:pt x="2450" y="8"/>
                      <a:pt x="2450" y="8"/>
                      <a:pt x="2450" y="8"/>
                    </a:cubicBezTo>
                    <a:cubicBezTo>
                      <a:pt x="2450" y="9"/>
                      <a:pt x="2450" y="9"/>
                      <a:pt x="2451" y="9"/>
                    </a:cubicBezTo>
                    <a:cubicBezTo>
                      <a:pt x="2451" y="10"/>
                      <a:pt x="2451" y="10"/>
                      <a:pt x="2450" y="10"/>
                    </a:cubicBezTo>
                    <a:cubicBezTo>
                      <a:pt x="2450" y="10"/>
                      <a:pt x="2450" y="9"/>
                      <a:pt x="2450" y="9"/>
                    </a:cubicBezTo>
                    <a:cubicBezTo>
                      <a:pt x="2450" y="8"/>
                      <a:pt x="2450" y="8"/>
                      <a:pt x="2449" y="8"/>
                    </a:cubicBezTo>
                    <a:cubicBezTo>
                      <a:pt x="2449" y="8"/>
                      <a:pt x="2449" y="8"/>
                      <a:pt x="2448" y="8"/>
                    </a:cubicBezTo>
                    <a:cubicBezTo>
                      <a:pt x="2448" y="8"/>
                      <a:pt x="2447" y="8"/>
                      <a:pt x="2447" y="8"/>
                    </a:cubicBezTo>
                    <a:cubicBezTo>
                      <a:pt x="2447" y="9"/>
                      <a:pt x="2448" y="9"/>
                      <a:pt x="2448" y="10"/>
                    </a:cubicBezTo>
                    <a:cubicBezTo>
                      <a:pt x="2448" y="11"/>
                      <a:pt x="2448" y="11"/>
                      <a:pt x="2448" y="11"/>
                    </a:cubicBezTo>
                    <a:cubicBezTo>
                      <a:pt x="2449" y="12"/>
                      <a:pt x="2448" y="12"/>
                      <a:pt x="2448" y="12"/>
                    </a:cubicBezTo>
                    <a:cubicBezTo>
                      <a:pt x="2448" y="12"/>
                      <a:pt x="2448" y="12"/>
                      <a:pt x="2448" y="12"/>
                    </a:cubicBezTo>
                    <a:cubicBezTo>
                      <a:pt x="2448" y="12"/>
                      <a:pt x="2448" y="12"/>
                      <a:pt x="2448" y="12"/>
                    </a:cubicBezTo>
                    <a:cubicBezTo>
                      <a:pt x="2448" y="11"/>
                      <a:pt x="2448" y="11"/>
                      <a:pt x="2447" y="10"/>
                    </a:cubicBezTo>
                    <a:cubicBezTo>
                      <a:pt x="2447" y="10"/>
                      <a:pt x="2447" y="10"/>
                      <a:pt x="2447" y="10"/>
                    </a:cubicBezTo>
                    <a:cubicBezTo>
                      <a:pt x="2446" y="10"/>
                      <a:pt x="2446" y="11"/>
                      <a:pt x="2446" y="11"/>
                    </a:cubicBezTo>
                    <a:cubicBezTo>
                      <a:pt x="2445" y="11"/>
                      <a:pt x="2445" y="12"/>
                      <a:pt x="2444" y="12"/>
                    </a:cubicBezTo>
                    <a:cubicBezTo>
                      <a:pt x="2443" y="11"/>
                      <a:pt x="2443" y="11"/>
                      <a:pt x="2443" y="10"/>
                    </a:cubicBezTo>
                    <a:cubicBezTo>
                      <a:pt x="2443" y="10"/>
                      <a:pt x="2443" y="10"/>
                      <a:pt x="2443" y="10"/>
                    </a:cubicBezTo>
                    <a:cubicBezTo>
                      <a:pt x="2443" y="10"/>
                      <a:pt x="2443" y="10"/>
                      <a:pt x="2443" y="10"/>
                    </a:cubicBezTo>
                    <a:cubicBezTo>
                      <a:pt x="2444" y="11"/>
                      <a:pt x="2444" y="10"/>
                      <a:pt x="2445" y="10"/>
                    </a:cubicBezTo>
                    <a:cubicBezTo>
                      <a:pt x="2446" y="10"/>
                      <a:pt x="2446" y="10"/>
                      <a:pt x="2446" y="10"/>
                    </a:cubicBezTo>
                    <a:cubicBezTo>
                      <a:pt x="2446" y="9"/>
                      <a:pt x="2446" y="9"/>
                      <a:pt x="2446" y="9"/>
                    </a:cubicBezTo>
                    <a:cubicBezTo>
                      <a:pt x="2446" y="9"/>
                      <a:pt x="2445" y="8"/>
                      <a:pt x="2445" y="8"/>
                    </a:cubicBezTo>
                    <a:cubicBezTo>
                      <a:pt x="2444" y="8"/>
                      <a:pt x="2444" y="8"/>
                      <a:pt x="2443" y="8"/>
                    </a:cubicBezTo>
                    <a:cubicBezTo>
                      <a:pt x="2443" y="8"/>
                      <a:pt x="2443" y="8"/>
                      <a:pt x="2443" y="7"/>
                    </a:cubicBezTo>
                    <a:cubicBezTo>
                      <a:pt x="2443" y="7"/>
                      <a:pt x="2443" y="7"/>
                      <a:pt x="2443" y="7"/>
                    </a:cubicBezTo>
                    <a:cubicBezTo>
                      <a:pt x="2443" y="7"/>
                      <a:pt x="2444" y="6"/>
                      <a:pt x="2445" y="5"/>
                    </a:cubicBezTo>
                    <a:cubicBezTo>
                      <a:pt x="2445" y="5"/>
                      <a:pt x="2446" y="5"/>
                      <a:pt x="2446" y="4"/>
                    </a:cubicBezTo>
                    <a:cubicBezTo>
                      <a:pt x="2446" y="4"/>
                      <a:pt x="2446" y="4"/>
                      <a:pt x="2446" y="4"/>
                    </a:cubicBezTo>
                    <a:cubicBezTo>
                      <a:pt x="2445" y="4"/>
                      <a:pt x="2445" y="4"/>
                      <a:pt x="2445" y="4"/>
                    </a:cubicBezTo>
                    <a:cubicBezTo>
                      <a:pt x="2444" y="4"/>
                      <a:pt x="2444" y="4"/>
                      <a:pt x="2444" y="5"/>
                    </a:cubicBezTo>
                    <a:cubicBezTo>
                      <a:pt x="2444" y="5"/>
                      <a:pt x="2443" y="5"/>
                      <a:pt x="2443" y="6"/>
                    </a:cubicBezTo>
                    <a:cubicBezTo>
                      <a:pt x="2442" y="5"/>
                      <a:pt x="2442" y="5"/>
                      <a:pt x="2442" y="5"/>
                    </a:cubicBezTo>
                    <a:cubicBezTo>
                      <a:pt x="2442" y="5"/>
                      <a:pt x="2442" y="6"/>
                      <a:pt x="2441" y="6"/>
                    </a:cubicBezTo>
                    <a:cubicBezTo>
                      <a:pt x="2441" y="6"/>
                      <a:pt x="2441" y="6"/>
                      <a:pt x="2440" y="7"/>
                    </a:cubicBezTo>
                    <a:cubicBezTo>
                      <a:pt x="2440" y="7"/>
                      <a:pt x="2440" y="7"/>
                      <a:pt x="2440" y="7"/>
                    </a:cubicBezTo>
                    <a:cubicBezTo>
                      <a:pt x="2440" y="7"/>
                      <a:pt x="2440" y="7"/>
                      <a:pt x="2440" y="6"/>
                    </a:cubicBezTo>
                    <a:cubicBezTo>
                      <a:pt x="2441" y="6"/>
                      <a:pt x="2439" y="5"/>
                      <a:pt x="2439" y="5"/>
                    </a:cubicBezTo>
                    <a:cubicBezTo>
                      <a:pt x="2439" y="4"/>
                      <a:pt x="2439" y="4"/>
                      <a:pt x="2439" y="3"/>
                    </a:cubicBezTo>
                    <a:cubicBezTo>
                      <a:pt x="2439" y="3"/>
                      <a:pt x="2438" y="2"/>
                      <a:pt x="2438" y="2"/>
                    </a:cubicBezTo>
                    <a:cubicBezTo>
                      <a:pt x="2437" y="2"/>
                      <a:pt x="2437" y="2"/>
                      <a:pt x="2436" y="2"/>
                    </a:cubicBezTo>
                    <a:cubicBezTo>
                      <a:pt x="2436" y="2"/>
                      <a:pt x="2436" y="2"/>
                      <a:pt x="2436" y="3"/>
                    </a:cubicBezTo>
                    <a:cubicBezTo>
                      <a:pt x="2435" y="3"/>
                      <a:pt x="2436" y="4"/>
                      <a:pt x="2436" y="4"/>
                    </a:cubicBezTo>
                    <a:cubicBezTo>
                      <a:pt x="2437" y="5"/>
                      <a:pt x="2437" y="5"/>
                      <a:pt x="2438" y="6"/>
                    </a:cubicBezTo>
                    <a:cubicBezTo>
                      <a:pt x="2438" y="6"/>
                      <a:pt x="2438" y="7"/>
                      <a:pt x="2439" y="7"/>
                    </a:cubicBezTo>
                    <a:cubicBezTo>
                      <a:pt x="2438" y="7"/>
                      <a:pt x="2438" y="7"/>
                      <a:pt x="2438" y="7"/>
                    </a:cubicBezTo>
                    <a:cubicBezTo>
                      <a:pt x="2438" y="8"/>
                      <a:pt x="2438" y="8"/>
                      <a:pt x="2438" y="8"/>
                    </a:cubicBezTo>
                    <a:cubicBezTo>
                      <a:pt x="2439" y="9"/>
                      <a:pt x="2439" y="9"/>
                      <a:pt x="2439" y="9"/>
                    </a:cubicBezTo>
                    <a:cubicBezTo>
                      <a:pt x="2440" y="9"/>
                      <a:pt x="2440" y="8"/>
                      <a:pt x="2440" y="9"/>
                    </a:cubicBezTo>
                    <a:cubicBezTo>
                      <a:pt x="2441" y="9"/>
                      <a:pt x="2441" y="9"/>
                      <a:pt x="2441" y="9"/>
                    </a:cubicBezTo>
                    <a:cubicBezTo>
                      <a:pt x="2441" y="10"/>
                      <a:pt x="2441" y="10"/>
                      <a:pt x="2441" y="10"/>
                    </a:cubicBezTo>
                    <a:cubicBezTo>
                      <a:pt x="2440" y="10"/>
                      <a:pt x="2439" y="10"/>
                      <a:pt x="2439" y="11"/>
                    </a:cubicBezTo>
                    <a:cubicBezTo>
                      <a:pt x="2439" y="11"/>
                      <a:pt x="2439" y="11"/>
                      <a:pt x="2439" y="12"/>
                    </a:cubicBezTo>
                    <a:cubicBezTo>
                      <a:pt x="2439" y="12"/>
                      <a:pt x="2439" y="12"/>
                      <a:pt x="2439" y="12"/>
                    </a:cubicBezTo>
                    <a:cubicBezTo>
                      <a:pt x="2438" y="11"/>
                      <a:pt x="2438" y="12"/>
                      <a:pt x="2437" y="12"/>
                    </a:cubicBezTo>
                    <a:cubicBezTo>
                      <a:pt x="2437" y="12"/>
                      <a:pt x="2437" y="12"/>
                      <a:pt x="2437" y="12"/>
                    </a:cubicBezTo>
                    <a:cubicBezTo>
                      <a:pt x="2437" y="11"/>
                      <a:pt x="2437" y="11"/>
                      <a:pt x="2437" y="11"/>
                    </a:cubicBezTo>
                    <a:cubicBezTo>
                      <a:pt x="2437" y="10"/>
                      <a:pt x="2437" y="10"/>
                      <a:pt x="2437" y="10"/>
                    </a:cubicBezTo>
                    <a:cubicBezTo>
                      <a:pt x="2437" y="10"/>
                      <a:pt x="2437" y="9"/>
                      <a:pt x="2436" y="9"/>
                    </a:cubicBezTo>
                    <a:cubicBezTo>
                      <a:pt x="2436" y="9"/>
                      <a:pt x="2436" y="8"/>
                      <a:pt x="2436" y="8"/>
                    </a:cubicBezTo>
                    <a:cubicBezTo>
                      <a:pt x="2435" y="8"/>
                      <a:pt x="2435" y="8"/>
                      <a:pt x="2434" y="8"/>
                    </a:cubicBezTo>
                    <a:cubicBezTo>
                      <a:pt x="2434" y="8"/>
                      <a:pt x="2434" y="8"/>
                      <a:pt x="2433" y="9"/>
                    </a:cubicBezTo>
                    <a:cubicBezTo>
                      <a:pt x="2433" y="9"/>
                      <a:pt x="2434" y="10"/>
                      <a:pt x="2434" y="10"/>
                    </a:cubicBezTo>
                    <a:cubicBezTo>
                      <a:pt x="2434" y="10"/>
                      <a:pt x="2434" y="10"/>
                      <a:pt x="2434" y="10"/>
                    </a:cubicBezTo>
                    <a:cubicBezTo>
                      <a:pt x="2434" y="10"/>
                      <a:pt x="2434" y="10"/>
                      <a:pt x="2434" y="11"/>
                    </a:cubicBezTo>
                    <a:cubicBezTo>
                      <a:pt x="2434" y="11"/>
                      <a:pt x="2435" y="12"/>
                      <a:pt x="2436" y="12"/>
                    </a:cubicBezTo>
                    <a:cubicBezTo>
                      <a:pt x="2435" y="12"/>
                      <a:pt x="2435" y="12"/>
                      <a:pt x="2435" y="12"/>
                    </a:cubicBezTo>
                    <a:cubicBezTo>
                      <a:pt x="2435" y="13"/>
                      <a:pt x="2435" y="13"/>
                      <a:pt x="2435" y="14"/>
                    </a:cubicBezTo>
                    <a:cubicBezTo>
                      <a:pt x="2434" y="14"/>
                      <a:pt x="2434" y="16"/>
                      <a:pt x="2432" y="16"/>
                    </a:cubicBezTo>
                    <a:cubicBezTo>
                      <a:pt x="2432" y="16"/>
                      <a:pt x="2432" y="16"/>
                      <a:pt x="2432" y="16"/>
                    </a:cubicBezTo>
                    <a:cubicBezTo>
                      <a:pt x="2432" y="16"/>
                      <a:pt x="2431" y="16"/>
                      <a:pt x="2431" y="16"/>
                    </a:cubicBezTo>
                    <a:cubicBezTo>
                      <a:pt x="2430" y="16"/>
                      <a:pt x="2430" y="16"/>
                      <a:pt x="2430" y="16"/>
                    </a:cubicBezTo>
                    <a:cubicBezTo>
                      <a:pt x="2430" y="15"/>
                      <a:pt x="2431" y="15"/>
                      <a:pt x="2431" y="15"/>
                    </a:cubicBezTo>
                    <a:cubicBezTo>
                      <a:pt x="2431" y="14"/>
                      <a:pt x="2432" y="14"/>
                      <a:pt x="2432" y="13"/>
                    </a:cubicBezTo>
                    <a:cubicBezTo>
                      <a:pt x="2432" y="13"/>
                      <a:pt x="2432" y="13"/>
                      <a:pt x="2431" y="12"/>
                    </a:cubicBezTo>
                    <a:cubicBezTo>
                      <a:pt x="2431" y="12"/>
                      <a:pt x="2431" y="12"/>
                      <a:pt x="2431" y="11"/>
                    </a:cubicBezTo>
                    <a:cubicBezTo>
                      <a:pt x="2431" y="11"/>
                      <a:pt x="2431" y="10"/>
                      <a:pt x="2430" y="10"/>
                    </a:cubicBezTo>
                    <a:cubicBezTo>
                      <a:pt x="2431" y="10"/>
                      <a:pt x="2431" y="10"/>
                      <a:pt x="2431" y="9"/>
                    </a:cubicBezTo>
                    <a:cubicBezTo>
                      <a:pt x="2431" y="9"/>
                      <a:pt x="2431" y="9"/>
                      <a:pt x="2431" y="9"/>
                    </a:cubicBezTo>
                    <a:cubicBezTo>
                      <a:pt x="2431" y="8"/>
                      <a:pt x="2431" y="8"/>
                      <a:pt x="2430" y="8"/>
                    </a:cubicBezTo>
                    <a:cubicBezTo>
                      <a:pt x="2430" y="7"/>
                      <a:pt x="2430" y="7"/>
                      <a:pt x="2429" y="7"/>
                    </a:cubicBezTo>
                    <a:cubicBezTo>
                      <a:pt x="2429" y="7"/>
                      <a:pt x="2429" y="7"/>
                      <a:pt x="2429" y="7"/>
                    </a:cubicBezTo>
                    <a:cubicBezTo>
                      <a:pt x="2428" y="8"/>
                      <a:pt x="2429" y="8"/>
                      <a:pt x="2430" y="9"/>
                    </a:cubicBezTo>
                    <a:cubicBezTo>
                      <a:pt x="2430" y="9"/>
                      <a:pt x="2430" y="9"/>
                      <a:pt x="2430" y="9"/>
                    </a:cubicBezTo>
                    <a:cubicBezTo>
                      <a:pt x="2430" y="10"/>
                      <a:pt x="2430" y="10"/>
                      <a:pt x="2430" y="10"/>
                    </a:cubicBezTo>
                    <a:cubicBezTo>
                      <a:pt x="2430" y="10"/>
                      <a:pt x="2429" y="10"/>
                      <a:pt x="2429" y="10"/>
                    </a:cubicBezTo>
                    <a:cubicBezTo>
                      <a:pt x="2428" y="11"/>
                      <a:pt x="2428" y="11"/>
                      <a:pt x="2428" y="11"/>
                    </a:cubicBezTo>
                    <a:cubicBezTo>
                      <a:pt x="2428" y="11"/>
                      <a:pt x="2428" y="11"/>
                      <a:pt x="2428" y="11"/>
                    </a:cubicBezTo>
                    <a:cubicBezTo>
                      <a:pt x="2428" y="12"/>
                      <a:pt x="2427" y="11"/>
                      <a:pt x="2427" y="12"/>
                    </a:cubicBezTo>
                    <a:cubicBezTo>
                      <a:pt x="2426" y="12"/>
                      <a:pt x="2426" y="12"/>
                      <a:pt x="2426" y="12"/>
                    </a:cubicBezTo>
                    <a:cubicBezTo>
                      <a:pt x="2426" y="13"/>
                      <a:pt x="2427" y="13"/>
                      <a:pt x="2427" y="14"/>
                    </a:cubicBezTo>
                    <a:cubicBezTo>
                      <a:pt x="2427" y="14"/>
                      <a:pt x="2428" y="14"/>
                      <a:pt x="2428" y="15"/>
                    </a:cubicBezTo>
                    <a:cubicBezTo>
                      <a:pt x="2428" y="15"/>
                      <a:pt x="2428" y="16"/>
                      <a:pt x="2428" y="16"/>
                    </a:cubicBezTo>
                    <a:cubicBezTo>
                      <a:pt x="2427" y="17"/>
                      <a:pt x="2427" y="17"/>
                      <a:pt x="2426" y="17"/>
                    </a:cubicBezTo>
                    <a:cubicBezTo>
                      <a:pt x="2426" y="17"/>
                      <a:pt x="2426" y="17"/>
                      <a:pt x="2426" y="17"/>
                    </a:cubicBezTo>
                    <a:cubicBezTo>
                      <a:pt x="2426" y="17"/>
                      <a:pt x="2426" y="16"/>
                      <a:pt x="2426" y="16"/>
                    </a:cubicBezTo>
                    <a:cubicBezTo>
                      <a:pt x="2426" y="15"/>
                      <a:pt x="2426" y="15"/>
                      <a:pt x="2425" y="15"/>
                    </a:cubicBezTo>
                    <a:cubicBezTo>
                      <a:pt x="2425" y="14"/>
                      <a:pt x="2425" y="14"/>
                      <a:pt x="2425" y="14"/>
                    </a:cubicBezTo>
                    <a:cubicBezTo>
                      <a:pt x="2425" y="13"/>
                      <a:pt x="2425" y="13"/>
                      <a:pt x="2425" y="12"/>
                    </a:cubicBezTo>
                    <a:cubicBezTo>
                      <a:pt x="2424" y="12"/>
                      <a:pt x="2424" y="11"/>
                      <a:pt x="2423" y="11"/>
                    </a:cubicBezTo>
                    <a:cubicBezTo>
                      <a:pt x="2423" y="11"/>
                      <a:pt x="2422" y="12"/>
                      <a:pt x="2421" y="12"/>
                    </a:cubicBezTo>
                    <a:cubicBezTo>
                      <a:pt x="2421" y="11"/>
                      <a:pt x="2421" y="11"/>
                      <a:pt x="2421" y="11"/>
                    </a:cubicBezTo>
                    <a:cubicBezTo>
                      <a:pt x="2420" y="11"/>
                      <a:pt x="2420" y="10"/>
                      <a:pt x="2420" y="10"/>
                    </a:cubicBezTo>
                    <a:cubicBezTo>
                      <a:pt x="2419" y="10"/>
                      <a:pt x="2419" y="10"/>
                      <a:pt x="2419" y="10"/>
                    </a:cubicBezTo>
                    <a:cubicBezTo>
                      <a:pt x="2419" y="9"/>
                      <a:pt x="2419" y="9"/>
                      <a:pt x="2419" y="9"/>
                    </a:cubicBezTo>
                    <a:cubicBezTo>
                      <a:pt x="2419" y="8"/>
                      <a:pt x="2420" y="8"/>
                      <a:pt x="2420" y="8"/>
                    </a:cubicBezTo>
                    <a:cubicBezTo>
                      <a:pt x="2420" y="8"/>
                      <a:pt x="2421" y="9"/>
                      <a:pt x="2421" y="9"/>
                    </a:cubicBezTo>
                    <a:cubicBezTo>
                      <a:pt x="2421" y="9"/>
                      <a:pt x="2421" y="9"/>
                      <a:pt x="2421" y="9"/>
                    </a:cubicBezTo>
                    <a:cubicBezTo>
                      <a:pt x="2421" y="10"/>
                      <a:pt x="2422" y="10"/>
                      <a:pt x="2422" y="10"/>
                    </a:cubicBezTo>
                    <a:cubicBezTo>
                      <a:pt x="2423" y="11"/>
                      <a:pt x="2423" y="11"/>
                      <a:pt x="2423" y="11"/>
                    </a:cubicBezTo>
                    <a:cubicBezTo>
                      <a:pt x="2424" y="11"/>
                      <a:pt x="2424" y="11"/>
                      <a:pt x="2424" y="11"/>
                    </a:cubicBezTo>
                    <a:cubicBezTo>
                      <a:pt x="2425" y="11"/>
                      <a:pt x="2425" y="11"/>
                      <a:pt x="2425" y="10"/>
                    </a:cubicBezTo>
                    <a:cubicBezTo>
                      <a:pt x="2426" y="10"/>
                      <a:pt x="2426" y="10"/>
                      <a:pt x="2427" y="10"/>
                    </a:cubicBezTo>
                    <a:cubicBezTo>
                      <a:pt x="2427" y="9"/>
                      <a:pt x="2427" y="9"/>
                      <a:pt x="2426" y="8"/>
                    </a:cubicBezTo>
                    <a:cubicBezTo>
                      <a:pt x="2426" y="8"/>
                      <a:pt x="2426" y="8"/>
                      <a:pt x="2427" y="7"/>
                    </a:cubicBezTo>
                    <a:cubicBezTo>
                      <a:pt x="2427" y="7"/>
                      <a:pt x="2428" y="7"/>
                      <a:pt x="2428" y="7"/>
                    </a:cubicBezTo>
                    <a:cubicBezTo>
                      <a:pt x="2429" y="7"/>
                      <a:pt x="2429" y="6"/>
                      <a:pt x="2429" y="6"/>
                    </a:cubicBezTo>
                    <a:cubicBezTo>
                      <a:pt x="2429" y="6"/>
                      <a:pt x="2429" y="5"/>
                      <a:pt x="2428" y="5"/>
                    </a:cubicBezTo>
                    <a:cubicBezTo>
                      <a:pt x="2428" y="5"/>
                      <a:pt x="2428" y="5"/>
                      <a:pt x="2427" y="5"/>
                    </a:cubicBezTo>
                    <a:cubicBezTo>
                      <a:pt x="2426" y="5"/>
                      <a:pt x="2427" y="6"/>
                      <a:pt x="2426" y="7"/>
                    </a:cubicBezTo>
                    <a:cubicBezTo>
                      <a:pt x="2425" y="7"/>
                      <a:pt x="2425" y="6"/>
                      <a:pt x="2424" y="6"/>
                    </a:cubicBezTo>
                    <a:cubicBezTo>
                      <a:pt x="2423" y="6"/>
                      <a:pt x="2423" y="6"/>
                      <a:pt x="2423" y="6"/>
                    </a:cubicBezTo>
                    <a:cubicBezTo>
                      <a:pt x="2423" y="6"/>
                      <a:pt x="2424" y="7"/>
                      <a:pt x="2424" y="7"/>
                    </a:cubicBezTo>
                    <a:cubicBezTo>
                      <a:pt x="2424" y="8"/>
                      <a:pt x="2424" y="8"/>
                      <a:pt x="2425" y="8"/>
                    </a:cubicBezTo>
                    <a:cubicBezTo>
                      <a:pt x="2424" y="8"/>
                      <a:pt x="2424" y="9"/>
                      <a:pt x="2424" y="9"/>
                    </a:cubicBezTo>
                    <a:cubicBezTo>
                      <a:pt x="2424" y="9"/>
                      <a:pt x="2424" y="9"/>
                      <a:pt x="2424" y="10"/>
                    </a:cubicBezTo>
                    <a:cubicBezTo>
                      <a:pt x="2424" y="10"/>
                      <a:pt x="2424" y="10"/>
                      <a:pt x="2424" y="10"/>
                    </a:cubicBezTo>
                    <a:cubicBezTo>
                      <a:pt x="2423" y="10"/>
                      <a:pt x="2423" y="9"/>
                      <a:pt x="2423" y="9"/>
                    </a:cubicBezTo>
                    <a:cubicBezTo>
                      <a:pt x="2423" y="9"/>
                      <a:pt x="2423" y="8"/>
                      <a:pt x="2423" y="8"/>
                    </a:cubicBezTo>
                    <a:cubicBezTo>
                      <a:pt x="2423" y="7"/>
                      <a:pt x="2423" y="6"/>
                      <a:pt x="2422" y="6"/>
                    </a:cubicBezTo>
                    <a:cubicBezTo>
                      <a:pt x="2422" y="6"/>
                      <a:pt x="2422" y="6"/>
                      <a:pt x="2422" y="6"/>
                    </a:cubicBezTo>
                    <a:cubicBezTo>
                      <a:pt x="2422" y="6"/>
                      <a:pt x="2422" y="5"/>
                      <a:pt x="2421" y="5"/>
                    </a:cubicBezTo>
                    <a:cubicBezTo>
                      <a:pt x="2421" y="5"/>
                      <a:pt x="2421" y="5"/>
                      <a:pt x="2421" y="5"/>
                    </a:cubicBezTo>
                    <a:cubicBezTo>
                      <a:pt x="2420" y="5"/>
                      <a:pt x="2420" y="6"/>
                      <a:pt x="2419" y="6"/>
                    </a:cubicBezTo>
                    <a:cubicBezTo>
                      <a:pt x="2419" y="6"/>
                      <a:pt x="2419" y="6"/>
                      <a:pt x="2419" y="6"/>
                    </a:cubicBezTo>
                    <a:cubicBezTo>
                      <a:pt x="2418" y="6"/>
                      <a:pt x="2418" y="6"/>
                      <a:pt x="2417" y="6"/>
                    </a:cubicBezTo>
                    <a:cubicBezTo>
                      <a:pt x="2416" y="6"/>
                      <a:pt x="2416" y="5"/>
                      <a:pt x="2415" y="4"/>
                    </a:cubicBezTo>
                    <a:cubicBezTo>
                      <a:pt x="2415" y="4"/>
                      <a:pt x="2415" y="4"/>
                      <a:pt x="2414" y="5"/>
                    </a:cubicBezTo>
                    <a:cubicBezTo>
                      <a:pt x="2413" y="5"/>
                      <a:pt x="2413" y="6"/>
                      <a:pt x="2413" y="7"/>
                    </a:cubicBezTo>
                    <a:cubicBezTo>
                      <a:pt x="2413" y="7"/>
                      <a:pt x="2413" y="7"/>
                      <a:pt x="2413" y="7"/>
                    </a:cubicBezTo>
                    <a:cubicBezTo>
                      <a:pt x="2412" y="7"/>
                      <a:pt x="2412" y="7"/>
                      <a:pt x="2412" y="8"/>
                    </a:cubicBezTo>
                    <a:cubicBezTo>
                      <a:pt x="2411" y="8"/>
                      <a:pt x="2412" y="9"/>
                      <a:pt x="2411" y="10"/>
                    </a:cubicBezTo>
                    <a:cubicBezTo>
                      <a:pt x="2411" y="10"/>
                      <a:pt x="2411" y="10"/>
                      <a:pt x="2411" y="10"/>
                    </a:cubicBezTo>
                    <a:cubicBezTo>
                      <a:pt x="2411" y="10"/>
                      <a:pt x="2410" y="10"/>
                      <a:pt x="2410" y="10"/>
                    </a:cubicBezTo>
                    <a:cubicBezTo>
                      <a:pt x="2409" y="11"/>
                      <a:pt x="2409" y="11"/>
                      <a:pt x="2408" y="12"/>
                    </a:cubicBezTo>
                    <a:cubicBezTo>
                      <a:pt x="2408" y="13"/>
                      <a:pt x="2408" y="13"/>
                      <a:pt x="2408" y="13"/>
                    </a:cubicBezTo>
                    <a:cubicBezTo>
                      <a:pt x="2407" y="13"/>
                      <a:pt x="2406" y="13"/>
                      <a:pt x="2406" y="14"/>
                    </a:cubicBezTo>
                    <a:cubicBezTo>
                      <a:pt x="2406" y="14"/>
                      <a:pt x="2406" y="15"/>
                      <a:pt x="2407" y="15"/>
                    </a:cubicBezTo>
                    <a:cubicBezTo>
                      <a:pt x="2407" y="15"/>
                      <a:pt x="2407" y="15"/>
                      <a:pt x="2407" y="16"/>
                    </a:cubicBezTo>
                    <a:cubicBezTo>
                      <a:pt x="2407" y="16"/>
                      <a:pt x="2406" y="16"/>
                      <a:pt x="2406" y="16"/>
                    </a:cubicBezTo>
                    <a:cubicBezTo>
                      <a:pt x="2406" y="16"/>
                      <a:pt x="2406" y="16"/>
                      <a:pt x="2406" y="15"/>
                    </a:cubicBezTo>
                    <a:cubicBezTo>
                      <a:pt x="2405" y="15"/>
                      <a:pt x="2405" y="14"/>
                      <a:pt x="2405" y="14"/>
                    </a:cubicBezTo>
                    <a:cubicBezTo>
                      <a:pt x="2406" y="13"/>
                      <a:pt x="2406" y="13"/>
                      <a:pt x="2406" y="13"/>
                    </a:cubicBezTo>
                    <a:cubicBezTo>
                      <a:pt x="2406" y="13"/>
                      <a:pt x="2406" y="12"/>
                      <a:pt x="2405" y="12"/>
                    </a:cubicBezTo>
                    <a:cubicBezTo>
                      <a:pt x="2405" y="12"/>
                      <a:pt x="2405" y="12"/>
                      <a:pt x="2404" y="12"/>
                    </a:cubicBezTo>
                    <a:cubicBezTo>
                      <a:pt x="2405" y="11"/>
                      <a:pt x="2405" y="11"/>
                      <a:pt x="2405" y="11"/>
                    </a:cubicBezTo>
                    <a:cubicBezTo>
                      <a:pt x="2406" y="11"/>
                      <a:pt x="2406" y="12"/>
                      <a:pt x="2407" y="12"/>
                    </a:cubicBezTo>
                    <a:cubicBezTo>
                      <a:pt x="2407" y="12"/>
                      <a:pt x="2407" y="12"/>
                      <a:pt x="2407" y="12"/>
                    </a:cubicBezTo>
                    <a:cubicBezTo>
                      <a:pt x="2408" y="12"/>
                      <a:pt x="2407" y="11"/>
                      <a:pt x="2406" y="10"/>
                    </a:cubicBezTo>
                    <a:cubicBezTo>
                      <a:pt x="2406" y="10"/>
                      <a:pt x="2406" y="10"/>
                      <a:pt x="2406" y="10"/>
                    </a:cubicBezTo>
                    <a:cubicBezTo>
                      <a:pt x="2407" y="10"/>
                      <a:pt x="2407" y="10"/>
                      <a:pt x="2408" y="10"/>
                    </a:cubicBezTo>
                    <a:cubicBezTo>
                      <a:pt x="2409" y="10"/>
                      <a:pt x="2410" y="9"/>
                      <a:pt x="2410" y="8"/>
                    </a:cubicBezTo>
                    <a:cubicBezTo>
                      <a:pt x="2410" y="8"/>
                      <a:pt x="2410" y="7"/>
                      <a:pt x="2409" y="7"/>
                    </a:cubicBezTo>
                    <a:cubicBezTo>
                      <a:pt x="2409" y="7"/>
                      <a:pt x="2409" y="7"/>
                      <a:pt x="2408" y="7"/>
                    </a:cubicBezTo>
                    <a:cubicBezTo>
                      <a:pt x="2407" y="7"/>
                      <a:pt x="2406" y="7"/>
                      <a:pt x="2406" y="7"/>
                    </a:cubicBezTo>
                    <a:cubicBezTo>
                      <a:pt x="2405" y="7"/>
                      <a:pt x="2406" y="6"/>
                      <a:pt x="2405" y="6"/>
                    </a:cubicBezTo>
                    <a:cubicBezTo>
                      <a:pt x="2405" y="6"/>
                      <a:pt x="2404" y="4"/>
                      <a:pt x="2403" y="4"/>
                    </a:cubicBezTo>
                    <a:cubicBezTo>
                      <a:pt x="2403" y="4"/>
                      <a:pt x="2403" y="4"/>
                      <a:pt x="2403" y="4"/>
                    </a:cubicBezTo>
                    <a:cubicBezTo>
                      <a:pt x="2403" y="5"/>
                      <a:pt x="2403" y="5"/>
                      <a:pt x="2403" y="5"/>
                    </a:cubicBezTo>
                    <a:cubicBezTo>
                      <a:pt x="2403" y="5"/>
                      <a:pt x="2403" y="5"/>
                      <a:pt x="2403" y="5"/>
                    </a:cubicBezTo>
                    <a:cubicBezTo>
                      <a:pt x="2404" y="6"/>
                      <a:pt x="2403" y="7"/>
                      <a:pt x="2404" y="7"/>
                    </a:cubicBezTo>
                    <a:cubicBezTo>
                      <a:pt x="2404" y="7"/>
                      <a:pt x="2405" y="7"/>
                      <a:pt x="2405" y="8"/>
                    </a:cubicBezTo>
                    <a:cubicBezTo>
                      <a:pt x="2406" y="8"/>
                      <a:pt x="2405" y="9"/>
                      <a:pt x="2405" y="10"/>
                    </a:cubicBezTo>
                    <a:cubicBezTo>
                      <a:pt x="2405" y="10"/>
                      <a:pt x="2405" y="10"/>
                      <a:pt x="2405" y="10"/>
                    </a:cubicBezTo>
                    <a:cubicBezTo>
                      <a:pt x="2405" y="10"/>
                      <a:pt x="2405" y="10"/>
                      <a:pt x="2405" y="10"/>
                    </a:cubicBezTo>
                    <a:cubicBezTo>
                      <a:pt x="2404" y="10"/>
                      <a:pt x="2404" y="10"/>
                      <a:pt x="2404" y="10"/>
                    </a:cubicBezTo>
                    <a:cubicBezTo>
                      <a:pt x="2404" y="11"/>
                      <a:pt x="2403" y="11"/>
                      <a:pt x="2403" y="11"/>
                    </a:cubicBezTo>
                    <a:cubicBezTo>
                      <a:pt x="2403" y="12"/>
                      <a:pt x="2403" y="12"/>
                      <a:pt x="2403" y="12"/>
                    </a:cubicBezTo>
                    <a:cubicBezTo>
                      <a:pt x="2403" y="12"/>
                      <a:pt x="2403" y="12"/>
                      <a:pt x="2403" y="12"/>
                    </a:cubicBezTo>
                    <a:cubicBezTo>
                      <a:pt x="2403" y="12"/>
                      <a:pt x="2403" y="13"/>
                      <a:pt x="2403" y="13"/>
                    </a:cubicBezTo>
                    <a:cubicBezTo>
                      <a:pt x="2403" y="14"/>
                      <a:pt x="2403" y="14"/>
                      <a:pt x="2402" y="14"/>
                    </a:cubicBezTo>
                    <a:cubicBezTo>
                      <a:pt x="2402" y="14"/>
                      <a:pt x="2402" y="14"/>
                      <a:pt x="2402" y="13"/>
                    </a:cubicBezTo>
                    <a:cubicBezTo>
                      <a:pt x="2402" y="13"/>
                      <a:pt x="2401" y="13"/>
                      <a:pt x="2401" y="13"/>
                    </a:cubicBezTo>
                    <a:cubicBezTo>
                      <a:pt x="2401" y="13"/>
                      <a:pt x="2401" y="13"/>
                      <a:pt x="2401" y="13"/>
                    </a:cubicBezTo>
                    <a:cubicBezTo>
                      <a:pt x="2401" y="13"/>
                      <a:pt x="2401" y="13"/>
                      <a:pt x="2401" y="12"/>
                    </a:cubicBezTo>
                    <a:cubicBezTo>
                      <a:pt x="2401" y="12"/>
                      <a:pt x="2401" y="12"/>
                      <a:pt x="2401" y="12"/>
                    </a:cubicBezTo>
                    <a:cubicBezTo>
                      <a:pt x="2401" y="12"/>
                      <a:pt x="2400" y="12"/>
                      <a:pt x="2400" y="12"/>
                    </a:cubicBezTo>
                    <a:cubicBezTo>
                      <a:pt x="2400" y="12"/>
                      <a:pt x="2400" y="13"/>
                      <a:pt x="2400" y="13"/>
                    </a:cubicBezTo>
                    <a:cubicBezTo>
                      <a:pt x="2399" y="13"/>
                      <a:pt x="2399" y="13"/>
                      <a:pt x="2399" y="13"/>
                    </a:cubicBezTo>
                    <a:cubicBezTo>
                      <a:pt x="2399" y="12"/>
                      <a:pt x="2399" y="12"/>
                      <a:pt x="2399" y="12"/>
                    </a:cubicBezTo>
                    <a:cubicBezTo>
                      <a:pt x="2399" y="12"/>
                      <a:pt x="2399" y="12"/>
                      <a:pt x="2399" y="12"/>
                    </a:cubicBezTo>
                    <a:cubicBezTo>
                      <a:pt x="2399" y="11"/>
                      <a:pt x="2399" y="11"/>
                      <a:pt x="2399" y="10"/>
                    </a:cubicBezTo>
                    <a:cubicBezTo>
                      <a:pt x="2399" y="10"/>
                      <a:pt x="2399" y="10"/>
                      <a:pt x="2399" y="10"/>
                    </a:cubicBezTo>
                    <a:cubicBezTo>
                      <a:pt x="2399" y="10"/>
                      <a:pt x="2399" y="10"/>
                      <a:pt x="2399" y="9"/>
                    </a:cubicBezTo>
                    <a:cubicBezTo>
                      <a:pt x="2399" y="9"/>
                      <a:pt x="2398" y="9"/>
                      <a:pt x="2398" y="8"/>
                    </a:cubicBezTo>
                    <a:cubicBezTo>
                      <a:pt x="2398" y="8"/>
                      <a:pt x="2398" y="7"/>
                      <a:pt x="2398" y="7"/>
                    </a:cubicBezTo>
                    <a:cubicBezTo>
                      <a:pt x="2398" y="7"/>
                      <a:pt x="2398" y="7"/>
                      <a:pt x="2398" y="7"/>
                    </a:cubicBezTo>
                    <a:cubicBezTo>
                      <a:pt x="2398" y="7"/>
                      <a:pt x="2398" y="7"/>
                      <a:pt x="2398" y="7"/>
                    </a:cubicBezTo>
                    <a:cubicBezTo>
                      <a:pt x="2398" y="8"/>
                      <a:pt x="2399" y="8"/>
                      <a:pt x="2399" y="9"/>
                    </a:cubicBezTo>
                    <a:cubicBezTo>
                      <a:pt x="2400" y="9"/>
                      <a:pt x="2400" y="9"/>
                      <a:pt x="2400" y="9"/>
                    </a:cubicBezTo>
                    <a:cubicBezTo>
                      <a:pt x="2401" y="9"/>
                      <a:pt x="2401" y="9"/>
                      <a:pt x="2401" y="9"/>
                    </a:cubicBezTo>
                    <a:cubicBezTo>
                      <a:pt x="2402" y="9"/>
                      <a:pt x="2402" y="7"/>
                      <a:pt x="2401" y="7"/>
                    </a:cubicBezTo>
                    <a:cubicBezTo>
                      <a:pt x="2401" y="6"/>
                      <a:pt x="2402" y="6"/>
                      <a:pt x="2402" y="6"/>
                    </a:cubicBezTo>
                    <a:cubicBezTo>
                      <a:pt x="2402" y="4"/>
                      <a:pt x="2400" y="4"/>
                      <a:pt x="2398" y="5"/>
                    </a:cubicBezTo>
                    <a:cubicBezTo>
                      <a:pt x="2398" y="5"/>
                      <a:pt x="2398" y="6"/>
                      <a:pt x="2397" y="6"/>
                    </a:cubicBezTo>
                    <a:cubicBezTo>
                      <a:pt x="2397" y="7"/>
                      <a:pt x="2396" y="7"/>
                      <a:pt x="2396" y="7"/>
                    </a:cubicBezTo>
                    <a:cubicBezTo>
                      <a:pt x="2396" y="7"/>
                      <a:pt x="2396" y="7"/>
                      <a:pt x="2395" y="7"/>
                    </a:cubicBezTo>
                    <a:cubicBezTo>
                      <a:pt x="2395" y="6"/>
                      <a:pt x="2394" y="7"/>
                      <a:pt x="2394" y="6"/>
                    </a:cubicBezTo>
                    <a:cubicBezTo>
                      <a:pt x="2393" y="6"/>
                      <a:pt x="2393" y="6"/>
                      <a:pt x="2393" y="5"/>
                    </a:cubicBezTo>
                    <a:cubicBezTo>
                      <a:pt x="2392" y="5"/>
                      <a:pt x="2392" y="5"/>
                      <a:pt x="2391" y="5"/>
                    </a:cubicBezTo>
                    <a:cubicBezTo>
                      <a:pt x="2391" y="5"/>
                      <a:pt x="2391" y="5"/>
                      <a:pt x="2390" y="6"/>
                    </a:cubicBezTo>
                    <a:cubicBezTo>
                      <a:pt x="2390" y="7"/>
                      <a:pt x="2390" y="7"/>
                      <a:pt x="2390" y="7"/>
                    </a:cubicBezTo>
                    <a:cubicBezTo>
                      <a:pt x="2389" y="7"/>
                      <a:pt x="2389" y="7"/>
                      <a:pt x="2388" y="7"/>
                    </a:cubicBezTo>
                    <a:cubicBezTo>
                      <a:pt x="2387" y="7"/>
                      <a:pt x="2387" y="7"/>
                      <a:pt x="2387" y="7"/>
                    </a:cubicBezTo>
                    <a:cubicBezTo>
                      <a:pt x="2387" y="7"/>
                      <a:pt x="2387" y="7"/>
                      <a:pt x="2387" y="7"/>
                    </a:cubicBezTo>
                    <a:cubicBezTo>
                      <a:pt x="2387" y="8"/>
                      <a:pt x="2387" y="8"/>
                      <a:pt x="2388" y="8"/>
                    </a:cubicBezTo>
                    <a:cubicBezTo>
                      <a:pt x="2388" y="9"/>
                      <a:pt x="2388" y="9"/>
                      <a:pt x="2389" y="8"/>
                    </a:cubicBezTo>
                    <a:cubicBezTo>
                      <a:pt x="2389" y="8"/>
                      <a:pt x="2390" y="8"/>
                      <a:pt x="2390" y="8"/>
                    </a:cubicBezTo>
                    <a:cubicBezTo>
                      <a:pt x="2390" y="7"/>
                      <a:pt x="2390" y="7"/>
                      <a:pt x="2390" y="7"/>
                    </a:cubicBezTo>
                    <a:cubicBezTo>
                      <a:pt x="2391" y="6"/>
                      <a:pt x="2392" y="7"/>
                      <a:pt x="2393" y="7"/>
                    </a:cubicBezTo>
                    <a:cubicBezTo>
                      <a:pt x="2394" y="8"/>
                      <a:pt x="2394" y="8"/>
                      <a:pt x="2394" y="9"/>
                    </a:cubicBezTo>
                    <a:cubicBezTo>
                      <a:pt x="2395" y="10"/>
                      <a:pt x="2394" y="10"/>
                      <a:pt x="2394" y="11"/>
                    </a:cubicBezTo>
                    <a:cubicBezTo>
                      <a:pt x="2394" y="11"/>
                      <a:pt x="2394" y="12"/>
                      <a:pt x="2394" y="12"/>
                    </a:cubicBezTo>
                    <a:cubicBezTo>
                      <a:pt x="2395" y="13"/>
                      <a:pt x="2394" y="13"/>
                      <a:pt x="2394" y="13"/>
                    </a:cubicBezTo>
                    <a:cubicBezTo>
                      <a:pt x="2394" y="14"/>
                      <a:pt x="2393" y="14"/>
                      <a:pt x="2393" y="14"/>
                    </a:cubicBezTo>
                    <a:cubicBezTo>
                      <a:pt x="2393" y="14"/>
                      <a:pt x="2393" y="14"/>
                      <a:pt x="2393" y="15"/>
                    </a:cubicBezTo>
                    <a:cubicBezTo>
                      <a:pt x="2393" y="15"/>
                      <a:pt x="2393" y="15"/>
                      <a:pt x="2393" y="15"/>
                    </a:cubicBezTo>
                    <a:cubicBezTo>
                      <a:pt x="2392" y="14"/>
                      <a:pt x="2391" y="14"/>
                      <a:pt x="2391" y="13"/>
                    </a:cubicBezTo>
                    <a:cubicBezTo>
                      <a:pt x="2391" y="13"/>
                      <a:pt x="2392" y="13"/>
                      <a:pt x="2392" y="13"/>
                    </a:cubicBezTo>
                    <a:cubicBezTo>
                      <a:pt x="2392" y="12"/>
                      <a:pt x="2392" y="12"/>
                      <a:pt x="2392" y="12"/>
                    </a:cubicBezTo>
                    <a:cubicBezTo>
                      <a:pt x="2392" y="12"/>
                      <a:pt x="2392" y="12"/>
                      <a:pt x="2392" y="11"/>
                    </a:cubicBezTo>
                    <a:cubicBezTo>
                      <a:pt x="2392" y="11"/>
                      <a:pt x="2392" y="10"/>
                      <a:pt x="2392" y="9"/>
                    </a:cubicBezTo>
                    <a:cubicBezTo>
                      <a:pt x="2392" y="9"/>
                      <a:pt x="2392" y="9"/>
                      <a:pt x="2392" y="9"/>
                    </a:cubicBezTo>
                    <a:cubicBezTo>
                      <a:pt x="2391" y="9"/>
                      <a:pt x="2391" y="8"/>
                      <a:pt x="2391" y="8"/>
                    </a:cubicBezTo>
                    <a:cubicBezTo>
                      <a:pt x="2390" y="9"/>
                      <a:pt x="2390" y="9"/>
                      <a:pt x="2390" y="9"/>
                    </a:cubicBezTo>
                    <a:cubicBezTo>
                      <a:pt x="2390" y="9"/>
                      <a:pt x="2390" y="9"/>
                      <a:pt x="2390" y="9"/>
                    </a:cubicBezTo>
                    <a:cubicBezTo>
                      <a:pt x="2389" y="9"/>
                      <a:pt x="2389" y="9"/>
                      <a:pt x="2389" y="9"/>
                    </a:cubicBezTo>
                    <a:cubicBezTo>
                      <a:pt x="2389" y="9"/>
                      <a:pt x="2389" y="10"/>
                      <a:pt x="2389" y="10"/>
                    </a:cubicBezTo>
                    <a:cubicBezTo>
                      <a:pt x="2389" y="10"/>
                      <a:pt x="2389" y="10"/>
                      <a:pt x="2388" y="10"/>
                    </a:cubicBezTo>
                    <a:cubicBezTo>
                      <a:pt x="2387" y="10"/>
                      <a:pt x="2387" y="10"/>
                      <a:pt x="2387" y="10"/>
                    </a:cubicBezTo>
                    <a:cubicBezTo>
                      <a:pt x="2387" y="11"/>
                      <a:pt x="2387" y="11"/>
                      <a:pt x="2387" y="11"/>
                    </a:cubicBezTo>
                    <a:cubicBezTo>
                      <a:pt x="2387" y="10"/>
                      <a:pt x="2387" y="10"/>
                      <a:pt x="2387" y="10"/>
                    </a:cubicBezTo>
                    <a:cubicBezTo>
                      <a:pt x="2387" y="10"/>
                      <a:pt x="2387" y="10"/>
                      <a:pt x="2387" y="10"/>
                    </a:cubicBezTo>
                    <a:cubicBezTo>
                      <a:pt x="2386" y="10"/>
                      <a:pt x="2386" y="10"/>
                      <a:pt x="2385" y="10"/>
                    </a:cubicBezTo>
                    <a:cubicBezTo>
                      <a:pt x="2385" y="10"/>
                      <a:pt x="2385" y="10"/>
                      <a:pt x="2385" y="10"/>
                    </a:cubicBezTo>
                    <a:cubicBezTo>
                      <a:pt x="2385" y="9"/>
                      <a:pt x="2385" y="9"/>
                      <a:pt x="2385" y="9"/>
                    </a:cubicBezTo>
                    <a:cubicBezTo>
                      <a:pt x="2384" y="8"/>
                      <a:pt x="2384" y="9"/>
                      <a:pt x="2383" y="9"/>
                    </a:cubicBezTo>
                    <a:cubicBezTo>
                      <a:pt x="2383" y="9"/>
                      <a:pt x="2383" y="9"/>
                      <a:pt x="2383" y="9"/>
                    </a:cubicBezTo>
                    <a:cubicBezTo>
                      <a:pt x="2383" y="9"/>
                      <a:pt x="2382" y="9"/>
                      <a:pt x="2382" y="8"/>
                    </a:cubicBezTo>
                    <a:cubicBezTo>
                      <a:pt x="2381" y="8"/>
                      <a:pt x="2381" y="7"/>
                      <a:pt x="2381" y="7"/>
                    </a:cubicBezTo>
                    <a:cubicBezTo>
                      <a:pt x="2380" y="7"/>
                      <a:pt x="2380" y="7"/>
                      <a:pt x="2380" y="7"/>
                    </a:cubicBezTo>
                    <a:cubicBezTo>
                      <a:pt x="2380" y="7"/>
                      <a:pt x="2380" y="8"/>
                      <a:pt x="2379" y="8"/>
                    </a:cubicBezTo>
                    <a:cubicBezTo>
                      <a:pt x="2379" y="8"/>
                      <a:pt x="2379" y="8"/>
                      <a:pt x="2379" y="8"/>
                    </a:cubicBezTo>
                    <a:cubicBezTo>
                      <a:pt x="2379" y="8"/>
                      <a:pt x="2379" y="8"/>
                      <a:pt x="2379" y="8"/>
                    </a:cubicBezTo>
                    <a:cubicBezTo>
                      <a:pt x="2379" y="7"/>
                      <a:pt x="2379" y="7"/>
                      <a:pt x="2379" y="7"/>
                    </a:cubicBezTo>
                    <a:cubicBezTo>
                      <a:pt x="2378" y="6"/>
                      <a:pt x="2378" y="7"/>
                      <a:pt x="2378" y="7"/>
                    </a:cubicBezTo>
                    <a:cubicBezTo>
                      <a:pt x="2377" y="7"/>
                      <a:pt x="2377" y="7"/>
                      <a:pt x="2377" y="7"/>
                    </a:cubicBezTo>
                    <a:cubicBezTo>
                      <a:pt x="2376" y="7"/>
                      <a:pt x="2376" y="7"/>
                      <a:pt x="2376" y="8"/>
                    </a:cubicBezTo>
                    <a:cubicBezTo>
                      <a:pt x="2375" y="8"/>
                      <a:pt x="2376" y="8"/>
                      <a:pt x="2376" y="9"/>
                    </a:cubicBezTo>
                    <a:cubicBezTo>
                      <a:pt x="2375" y="10"/>
                      <a:pt x="2375" y="10"/>
                      <a:pt x="2375" y="10"/>
                    </a:cubicBezTo>
                    <a:cubicBezTo>
                      <a:pt x="2375" y="10"/>
                      <a:pt x="2374" y="10"/>
                      <a:pt x="2373" y="10"/>
                    </a:cubicBezTo>
                    <a:cubicBezTo>
                      <a:pt x="2373" y="10"/>
                      <a:pt x="2373" y="10"/>
                      <a:pt x="2373" y="10"/>
                    </a:cubicBezTo>
                    <a:cubicBezTo>
                      <a:pt x="2372" y="10"/>
                      <a:pt x="2372" y="10"/>
                      <a:pt x="2372" y="11"/>
                    </a:cubicBezTo>
                    <a:cubicBezTo>
                      <a:pt x="2372" y="10"/>
                      <a:pt x="2371" y="10"/>
                      <a:pt x="2370" y="10"/>
                    </a:cubicBezTo>
                    <a:cubicBezTo>
                      <a:pt x="2370" y="10"/>
                      <a:pt x="2370" y="9"/>
                      <a:pt x="2370" y="9"/>
                    </a:cubicBezTo>
                    <a:cubicBezTo>
                      <a:pt x="2370" y="9"/>
                      <a:pt x="2370" y="9"/>
                      <a:pt x="2371" y="9"/>
                    </a:cubicBezTo>
                    <a:cubicBezTo>
                      <a:pt x="2371" y="8"/>
                      <a:pt x="2371" y="8"/>
                      <a:pt x="2371" y="8"/>
                    </a:cubicBezTo>
                    <a:cubicBezTo>
                      <a:pt x="2372" y="8"/>
                      <a:pt x="2372" y="8"/>
                      <a:pt x="2372" y="9"/>
                    </a:cubicBezTo>
                    <a:cubicBezTo>
                      <a:pt x="2373" y="9"/>
                      <a:pt x="2373" y="8"/>
                      <a:pt x="2374" y="8"/>
                    </a:cubicBezTo>
                    <a:cubicBezTo>
                      <a:pt x="2374" y="8"/>
                      <a:pt x="2375" y="7"/>
                      <a:pt x="2375" y="7"/>
                    </a:cubicBezTo>
                    <a:cubicBezTo>
                      <a:pt x="2375" y="7"/>
                      <a:pt x="2375" y="7"/>
                      <a:pt x="2375" y="7"/>
                    </a:cubicBezTo>
                    <a:cubicBezTo>
                      <a:pt x="2375" y="7"/>
                      <a:pt x="2375" y="6"/>
                      <a:pt x="2375" y="6"/>
                    </a:cubicBezTo>
                    <a:cubicBezTo>
                      <a:pt x="2375" y="6"/>
                      <a:pt x="2375" y="5"/>
                      <a:pt x="2375" y="4"/>
                    </a:cubicBezTo>
                    <a:cubicBezTo>
                      <a:pt x="2376" y="3"/>
                      <a:pt x="2376" y="3"/>
                      <a:pt x="2377" y="3"/>
                    </a:cubicBezTo>
                    <a:cubicBezTo>
                      <a:pt x="2377" y="2"/>
                      <a:pt x="2378" y="2"/>
                      <a:pt x="2378" y="1"/>
                    </a:cubicBezTo>
                    <a:cubicBezTo>
                      <a:pt x="2378" y="1"/>
                      <a:pt x="2378" y="1"/>
                      <a:pt x="2378" y="1"/>
                    </a:cubicBezTo>
                    <a:cubicBezTo>
                      <a:pt x="2377" y="0"/>
                      <a:pt x="2377" y="0"/>
                      <a:pt x="2377" y="0"/>
                    </a:cubicBezTo>
                    <a:cubicBezTo>
                      <a:pt x="2376" y="0"/>
                      <a:pt x="2376" y="2"/>
                      <a:pt x="2375" y="2"/>
                    </a:cubicBezTo>
                    <a:cubicBezTo>
                      <a:pt x="2375" y="3"/>
                      <a:pt x="2375" y="3"/>
                      <a:pt x="2375" y="3"/>
                    </a:cubicBezTo>
                    <a:cubicBezTo>
                      <a:pt x="2374" y="4"/>
                      <a:pt x="2373" y="3"/>
                      <a:pt x="2373" y="3"/>
                    </a:cubicBezTo>
                    <a:cubicBezTo>
                      <a:pt x="2372" y="4"/>
                      <a:pt x="2372" y="4"/>
                      <a:pt x="2372" y="4"/>
                    </a:cubicBezTo>
                    <a:cubicBezTo>
                      <a:pt x="2372" y="5"/>
                      <a:pt x="2372" y="5"/>
                      <a:pt x="2372" y="6"/>
                    </a:cubicBezTo>
                    <a:cubicBezTo>
                      <a:pt x="2372" y="5"/>
                      <a:pt x="2372" y="5"/>
                      <a:pt x="2372" y="5"/>
                    </a:cubicBezTo>
                    <a:cubicBezTo>
                      <a:pt x="2371" y="5"/>
                      <a:pt x="2371" y="4"/>
                      <a:pt x="2370" y="4"/>
                    </a:cubicBezTo>
                    <a:cubicBezTo>
                      <a:pt x="2369" y="4"/>
                      <a:pt x="2369" y="4"/>
                      <a:pt x="2369" y="4"/>
                    </a:cubicBezTo>
                    <a:cubicBezTo>
                      <a:pt x="2369" y="4"/>
                      <a:pt x="2369" y="4"/>
                      <a:pt x="2369" y="4"/>
                    </a:cubicBezTo>
                    <a:cubicBezTo>
                      <a:pt x="2369" y="4"/>
                      <a:pt x="2370" y="5"/>
                      <a:pt x="2370" y="6"/>
                    </a:cubicBezTo>
                    <a:cubicBezTo>
                      <a:pt x="2370" y="6"/>
                      <a:pt x="2370" y="6"/>
                      <a:pt x="2370" y="6"/>
                    </a:cubicBezTo>
                    <a:cubicBezTo>
                      <a:pt x="2369" y="6"/>
                      <a:pt x="2369" y="6"/>
                      <a:pt x="2368" y="7"/>
                    </a:cubicBezTo>
                    <a:cubicBezTo>
                      <a:pt x="2367" y="7"/>
                      <a:pt x="2367" y="7"/>
                      <a:pt x="2367" y="8"/>
                    </a:cubicBezTo>
                    <a:cubicBezTo>
                      <a:pt x="2366" y="8"/>
                      <a:pt x="2367" y="9"/>
                      <a:pt x="2366" y="9"/>
                    </a:cubicBezTo>
                    <a:cubicBezTo>
                      <a:pt x="2366" y="10"/>
                      <a:pt x="2365" y="9"/>
                      <a:pt x="2365" y="9"/>
                    </a:cubicBezTo>
                    <a:cubicBezTo>
                      <a:pt x="2366" y="8"/>
                      <a:pt x="2366" y="8"/>
                      <a:pt x="2366" y="8"/>
                    </a:cubicBezTo>
                    <a:cubicBezTo>
                      <a:pt x="2366" y="7"/>
                      <a:pt x="2366" y="7"/>
                      <a:pt x="2366" y="7"/>
                    </a:cubicBezTo>
                    <a:cubicBezTo>
                      <a:pt x="2365" y="7"/>
                      <a:pt x="2365" y="7"/>
                      <a:pt x="2365" y="7"/>
                    </a:cubicBezTo>
                    <a:cubicBezTo>
                      <a:pt x="2364" y="7"/>
                      <a:pt x="2364" y="7"/>
                      <a:pt x="2364" y="8"/>
                    </a:cubicBezTo>
                    <a:cubicBezTo>
                      <a:pt x="2363" y="9"/>
                      <a:pt x="2363" y="10"/>
                      <a:pt x="2362" y="10"/>
                    </a:cubicBezTo>
                    <a:cubicBezTo>
                      <a:pt x="2362" y="10"/>
                      <a:pt x="2362" y="10"/>
                      <a:pt x="2361" y="10"/>
                    </a:cubicBezTo>
                    <a:cubicBezTo>
                      <a:pt x="2361" y="10"/>
                      <a:pt x="2361" y="10"/>
                      <a:pt x="2360" y="11"/>
                    </a:cubicBezTo>
                    <a:cubicBezTo>
                      <a:pt x="2360" y="10"/>
                      <a:pt x="2360" y="10"/>
                      <a:pt x="2359" y="10"/>
                    </a:cubicBezTo>
                    <a:cubicBezTo>
                      <a:pt x="2359" y="10"/>
                      <a:pt x="2359" y="10"/>
                      <a:pt x="2359" y="10"/>
                    </a:cubicBezTo>
                    <a:cubicBezTo>
                      <a:pt x="2359" y="10"/>
                      <a:pt x="2359" y="10"/>
                      <a:pt x="2359" y="10"/>
                    </a:cubicBezTo>
                    <a:cubicBezTo>
                      <a:pt x="2358" y="10"/>
                      <a:pt x="2358" y="10"/>
                      <a:pt x="2358" y="10"/>
                    </a:cubicBezTo>
                    <a:cubicBezTo>
                      <a:pt x="2358" y="10"/>
                      <a:pt x="2358" y="10"/>
                      <a:pt x="2358" y="10"/>
                    </a:cubicBezTo>
                    <a:cubicBezTo>
                      <a:pt x="2357" y="10"/>
                      <a:pt x="2357" y="10"/>
                      <a:pt x="2357" y="10"/>
                    </a:cubicBezTo>
                    <a:cubicBezTo>
                      <a:pt x="2358" y="11"/>
                      <a:pt x="2358" y="11"/>
                      <a:pt x="2358" y="11"/>
                    </a:cubicBezTo>
                    <a:cubicBezTo>
                      <a:pt x="2359" y="11"/>
                      <a:pt x="2359" y="11"/>
                      <a:pt x="2359" y="11"/>
                    </a:cubicBezTo>
                    <a:cubicBezTo>
                      <a:pt x="2359" y="11"/>
                      <a:pt x="2359" y="11"/>
                      <a:pt x="2359" y="11"/>
                    </a:cubicBezTo>
                    <a:cubicBezTo>
                      <a:pt x="2359" y="11"/>
                      <a:pt x="2359" y="10"/>
                      <a:pt x="2359" y="10"/>
                    </a:cubicBezTo>
                    <a:cubicBezTo>
                      <a:pt x="2359" y="11"/>
                      <a:pt x="2359" y="11"/>
                      <a:pt x="2359" y="11"/>
                    </a:cubicBezTo>
                    <a:cubicBezTo>
                      <a:pt x="2359" y="11"/>
                      <a:pt x="2359" y="12"/>
                      <a:pt x="2359" y="12"/>
                    </a:cubicBezTo>
                    <a:cubicBezTo>
                      <a:pt x="2359" y="12"/>
                      <a:pt x="2359" y="13"/>
                      <a:pt x="2358" y="13"/>
                    </a:cubicBezTo>
                    <a:cubicBezTo>
                      <a:pt x="2358" y="13"/>
                      <a:pt x="2358" y="13"/>
                      <a:pt x="2358" y="13"/>
                    </a:cubicBezTo>
                    <a:cubicBezTo>
                      <a:pt x="2358" y="13"/>
                      <a:pt x="2358" y="13"/>
                      <a:pt x="2357" y="13"/>
                    </a:cubicBezTo>
                    <a:cubicBezTo>
                      <a:pt x="2357" y="13"/>
                      <a:pt x="2357" y="12"/>
                      <a:pt x="2356" y="12"/>
                    </a:cubicBezTo>
                    <a:cubicBezTo>
                      <a:pt x="2356" y="12"/>
                      <a:pt x="2355" y="12"/>
                      <a:pt x="2355" y="12"/>
                    </a:cubicBezTo>
                    <a:cubicBezTo>
                      <a:pt x="2354" y="11"/>
                      <a:pt x="2354" y="11"/>
                      <a:pt x="2353" y="10"/>
                    </a:cubicBezTo>
                    <a:cubicBezTo>
                      <a:pt x="2353" y="10"/>
                      <a:pt x="2353" y="9"/>
                      <a:pt x="2353" y="9"/>
                    </a:cubicBezTo>
                    <a:cubicBezTo>
                      <a:pt x="2353" y="9"/>
                      <a:pt x="2353" y="9"/>
                      <a:pt x="2353" y="9"/>
                    </a:cubicBezTo>
                    <a:cubicBezTo>
                      <a:pt x="2353" y="8"/>
                      <a:pt x="2353" y="8"/>
                      <a:pt x="2353" y="8"/>
                    </a:cubicBezTo>
                    <a:cubicBezTo>
                      <a:pt x="2353" y="7"/>
                      <a:pt x="2353" y="7"/>
                      <a:pt x="2353" y="7"/>
                    </a:cubicBezTo>
                    <a:cubicBezTo>
                      <a:pt x="2354" y="7"/>
                      <a:pt x="2354" y="7"/>
                      <a:pt x="2354" y="7"/>
                    </a:cubicBezTo>
                    <a:cubicBezTo>
                      <a:pt x="2355" y="7"/>
                      <a:pt x="2355" y="7"/>
                      <a:pt x="2356" y="7"/>
                    </a:cubicBezTo>
                    <a:cubicBezTo>
                      <a:pt x="2356" y="7"/>
                      <a:pt x="2356" y="6"/>
                      <a:pt x="2356" y="6"/>
                    </a:cubicBezTo>
                    <a:cubicBezTo>
                      <a:pt x="2356" y="5"/>
                      <a:pt x="2355" y="5"/>
                      <a:pt x="2354" y="5"/>
                    </a:cubicBezTo>
                    <a:cubicBezTo>
                      <a:pt x="2354" y="5"/>
                      <a:pt x="2354" y="5"/>
                      <a:pt x="2353" y="5"/>
                    </a:cubicBezTo>
                    <a:cubicBezTo>
                      <a:pt x="2353" y="5"/>
                      <a:pt x="2353" y="5"/>
                      <a:pt x="2353" y="5"/>
                    </a:cubicBezTo>
                    <a:cubicBezTo>
                      <a:pt x="2353" y="4"/>
                      <a:pt x="2353" y="4"/>
                      <a:pt x="2352" y="4"/>
                    </a:cubicBezTo>
                    <a:cubicBezTo>
                      <a:pt x="2352" y="4"/>
                      <a:pt x="2352" y="4"/>
                      <a:pt x="2351" y="4"/>
                    </a:cubicBezTo>
                    <a:cubicBezTo>
                      <a:pt x="2351" y="5"/>
                      <a:pt x="2352" y="5"/>
                      <a:pt x="2352" y="6"/>
                    </a:cubicBezTo>
                    <a:cubicBezTo>
                      <a:pt x="2352" y="6"/>
                      <a:pt x="2352" y="6"/>
                      <a:pt x="2352" y="6"/>
                    </a:cubicBezTo>
                    <a:cubicBezTo>
                      <a:pt x="2352" y="7"/>
                      <a:pt x="2352" y="7"/>
                      <a:pt x="2352" y="7"/>
                    </a:cubicBezTo>
                    <a:cubicBezTo>
                      <a:pt x="2351" y="7"/>
                      <a:pt x="2351" y="7"/>
                      <a:pt x="2351" y="7"/>
                    </a:cubicBezTo>
                    <a:cubicBezTo>
                      <a:pt x="2350" y="7"/>
                      <a:pt x="2349" y="6"/>
                      <a:pt x="2349" y="7"/>
                    </a:cubicBezTo>
                    <a:cubicBezTo>
                      <a:pt x="2349" y="8"/>
                      <a:pt x="2349" y="8"/>
                      <a:pt x="2349" y="8"/>
                    </a:cubicBezTo>
                    <a:cubicBezTo>
                      <a:pt x="2350" y="8"/>
                      <a:pt x="2350" y="8"/>
                      <a:pt x="2350" y="8"/>
                    </a:cubicBezTo>
                    <a:cubicBezTo>
                      <a:pt x="2350" y="9"/>
                      <a:pt x="2351" y="9"/>
                      <a:pt x="2351" y="10"/>
                    </a:cubicBezTo>
                    <a:cubicBezTo>
                      <a:pt x="2351" y="10"/>
                      <a:pt x="2351" y="10"/>
                      <a:pt x="2352" y="11"/>
                    </a:cubicBezTo>
                    <a:cubicBezTo>
                      <a:pt x="2352" y="11"/>
                      <a:pt x="2353" y="11"/>
                      <a:pt x="2353" y="12"/>
                    </a:cubicBezTo>
                    <a:cubicBezTo>
                      <a:pt x="2353" y="12"/>
                      <a:pt x="2353" y="12"/>
                      <a:pt x="2353" y="13"/>
                    </a:cubicBezTo>
                    <a:cubicBezTo>
                      <a:pt x="2353" y="13"/>
                      <a:pt x="2354" y="14"/>
                      <a:pt x="2353" y="14"/>
                    </a:cubicBezTo>
                    <a:cubicBezTo>
                      <a:pt x="2352" y="15"/>
                      <a:pt x="2352" y="15"/>
                      <a:pt x="2352" y="15"/>
                    </a:cubicBezTo>
                    <a:cubicBezTo>
                      <a:pt x="2352" y="15"/>
                      <a:pt x="2352" y="15"/>
                      <a:pt x="2352" y="15"/>
                    </a:cubicBezTo>
                    <a:cubicBezTo>
                      <a:pt x="2352" y="16"/>
                      <a:pt x="2352" y="16"/>
                      <a:pt x="2352" y="16"/>
                    </a:cubicBezTo>
                    <a:cubicBezTo>
                      <a:pt x="2352" y="16"/>
                      <a:pt x="2353" y="16"/>
                      <a:pt x="2353" y="17"/>
                    </a:cubicBezTo>
                    <a:cubicBezTo>
                      <a:pt x="2352" y="17"/>
                      <a:pt x="2352" y="17"/>
                      <a:pt x="2352" y="18"/>
                    </a:cubicBezTo>
                    <a:cubicBezTo>
                      <a:pt x="2351" y="18"/>
                      <a:pt x="2351" y="18"/>
                      <a:pt x="2351" y="18"/>
                    </a:cubicBezTo>
                    <a:cubicBezTo>
                      <a:pt x="2351" y="18"/>
                      <a:pt x="2351" y="18"/>
                      <a:pt x="2351" y="18"/>
                    </a:cubicBezTo>
                    <a:cubicBezTo>
                      <a:pt x="2351" y="18"/>
                      <a:pt x="2351" y="18"/>
                      <a:pt x="2350" y="18"/>
                    </a:cubicBezTo>
                    <a:cubicBezTo>
                      <a:pt x="2351" y="18"/>
                      <a:pt x="2351" y="18"/>
                      <a:pt x="2351" y="18"/>
                    </a:cubicBezTo>
                    <a:cubicBezTo>
                      <a:pt x="2351" y="17"/>
                      <a:pt x="2350" y="16"/>
                      <a:pt x="2349" y="16"/>
                    </a:cubicBezTo>
                    <a:cubicBezTo>
                      <a:pt x="2349" y="15"/>
                      <a:pt x="2349" y="15"/>
                      <a:pt x="2349" y="15"/>
                    </a:cubicBezTo>
                    <a:cubicBezTo>
                      <a:pt x="2349" y="14"/>
                      <a:pt x="2349" y="14"/>
                      <a:pt x="2349" y="14"/>
                    </a:cubicBezTo>
                    <a:cubicBezTo>
                      <a:pt x="2350" y="14"/>
                      <a:pt x="2350" y="14"/>
                      <a:pt x="2350" y="13"/>
                    </a:cubicBezTo>
                    <a:cubicBezTo>
                      <a:pt x="2350" y="13"/>
                      <a:pt x="2350" y="13"/>
                      <a:pt x="2350" y="13"/>
                    </a:cubicBezTo>
                    <a:cubicBezTo>
                      <a:pt x="2351" y="13"/>
                      <a:pt x="2351" y="15"/>
                      <a:pt x="2352" y="14"/>
                    </a:cubicBezTo>
                    <a:cubicBezTo>
                      <a:pt x="2352" y="14"/>
                      <a:pt x="2352" y="14"/>
                      <a:pt x="2352" y="14"/>
                    </a:cubicBezTo>
                    <a:cubicBezTo>
                      <a:pt x="2352" y="13"/>
                      <a:pt x="2351" y="13"/>
                      <a:pt x="2351" y="13"/>
                    </a:cubicBezTo>
                    <a:cubicBezTo>
                      <a:pt x="2351" y="12"/>
                      <a:pt x="2351" y="12"/>
                      <a:pt x="2351" y="11"/>
                    </a:cubicBezTo>
                    <a:cubicBezTo>
                      <a:pt x="2351" y="10"/>
                      <a:pt x="2351" y="10"/>
                      <a:pt x="2351" y="10"/>
                    </a:cubicBezTo>
                    <a:cubicBezTo>
                      <a:pt x="2350" y="10"/>
                      <a:pt x="2350" y="10"/>
                      <a:pt x="2350" y="10"/>
                    </a:cubicBezTo>
                    <a:cubicBezTo>
                      <a:pt x="2350" y="10"/>
                      <a:pt x="2350" y="10"/>
                      <a:pt x="2349" y="10"/>
                    </a:cubicBezTo>
                    <a:cubicBezTo>
                      <a:pt x="2349" y="10"/>
                      <a:pt x="2348" y="10"/>
                      <a:pt x="2348" y="10"/>
                    </a:cubicBezTo>
                    <a:cubicBezTo>
                      <a:pt x="2347" y="10"/>
                      <a:pt x="2347" y="10"/>
                      <a:pt x="2346" y="10"/>
                    </a:cubicBezTo>
                    <a:cubicBezTo>
                      <a:pt x="2346" y="10"/>
                      <a:pt x="2346" y="10"/>
                      <a:pt x="2346" y="9"/>
                    </a:cubicBezTo>
                    <a:cubicBezTo>
                      <a:pt x="2346" y="9"/>
                      <a:pt x="2346" y="9"/>
                      <a:pt x="2346" y="9"/>
                    </a:cubicBezTo>
                    <a:cubicBezTo>
                      <a:pt x="2346" y="9"/>
                      <a:pt x="2346" y="9"/>
                      <a:pt x="2346" y="9"/>
                    </a:cubicBezTo>
                    <a:cubicBezTo>
                      <a:pt x="2346" y="8"/>
                      <a:pt x="2346" y="8"/>
                      <a:pt x="2345" y="8"/>
                    </a:cubicBezTo>
                    <a:cubicBezTo>
                      <a:pt x="2345" y="8"/>
                      <a:pt x="2345" y="7"/>
                      <a:pt x="2344" y="7"/>
                    </a:cubicBezTo>
                    <a:cubicBezTo>
                      <a:pt x="2344" y="6"/>
                      <a:pt x="2344" y="5"/>
                      <a:pt x="2343" y="5"/>
                    </a:cubicBezTo>
                    <a:cubicBezTo>
                      <a:pt x="2343" y="5"/>
                      <a:pt x="2343" y="5"/>
                      <a:pt x="2343" y="6"/>
                    </a:cubicBezTo>
                    <a:cubicBezTo>
                      <a:pt x="2343" y="6"/>
                      <a:pt x="2343" y="6"/>
                      <a:pt x="2343" y="5"/>
                    </a:cubicBezTo>
                    <a:cubicBezTo>
                      <a:pt x="2342" y="5"/>
                      <a:pt x="2342" y="5"/>
                      <a:pt x="2342" y="5"/>
                    </a:cubicBezTo>
                    <a:cubicBezTo>
                      <a:pt x="2342" y="6"/>
                      <a:pt x="2342" y="6"/>
                      <a:pt x="2342" y="7"/>
                    </a:cubicBezTo>
                    <a:cubicBezTo>
                      <a:pt x="2342" y="7"/>
                      <a:pt x="2342" y="7"/>
                      <a:pt x="2342" y="7"/>
                    </a:cubicBezTo>
                    <a:cubicBezTo>
                      <a:pt x="2342" y="7"/>
                      <a:pt x="2342" y="8"/>
                      <a:pt x="2342" y="8"/>
                    </a:cubicBezTo>
                    <a:cubicBezTo>
                      <a:pt x="2343" y="9"/>
                      <a:pt x="2344" y="9"/>
                      <a:pt x="2344" y="10"/>
                    </a:cubicBezTo>
                    <a:cubicBezTo>
                      <a:pt x="2344" y="11"/>
                      <a:pt x="2343" y="11"/>
                      <a:pt x="2342" y="12"/>
                    </a:cubicBezTo>
                    <a:cubicBezTo>
                      <a:pt x="2342" y="12"/>
                      <a:pt x="2342" y="12"/>
                      <a:pt x="2342" y="12"/>
                    </a:cubicBezTo>
                    <a:cubicBezTo>
                      <a:pt x="2342" y="12"/>
                      <a:pt x="2342" y="12"/>
                      <a:pt x="2342" y="12"/>
                    </a:cubicBezTo>
                    <a:cubicBezTo>
                      <a:pt x="2341" y="13"/>
                      <a:pt x="2341" y="13"/>
                      <a:pt x="2341" y="13"/>
                    </a:cubicBezTo>
                    <a:cubicBezTo>
                      <a:pt x="2341" y="13"/>
                      <a:pt x="2341" y="14"/>
                      <a:pt x="2341" y="14"/>
                    </a:cubicBezTo>
                    <a:cubicBezTo>
                      <a:pt x="2341" y="14"/>
                      <a:pt x="2341" y="14"/>
                      <a:pt x="2341" y="14"/>
                    </a:cubicBezTo>
                    <a:cubicBezTo>
                      <a:pt x="2341" y="14"/>
                      <a:pt x="2340" y="13"/>
                      <a:pt x="2340" y="13"/>
                    </a:cubicBezTo>
                    <a:cubicBezTo>
                      <a:pt x="2341" y="12"/>
                      <a:pt x="2341" y="12"/>
                      <a:pt x="2341" y="12"/>
                    </a:cubicBezTo>
                    <a:cubicBezTo>
                      <a:pt x="2341" y="12"/>
                      <a:pt x="2342" y="12"/>
                      <a:pt x="2342" y="11"/>
                    </a:cubicBezTo>
                    <a:cubicBezTo>
                      <a:pt x="2342" y="11"/>
                      <a:pt x="2342" y="11"/>
                      <a:pt x="2342" y="10"/>
                    </a:cubicBezTo>
                    <a:cubicBezTo>
                      <a:pt x="2342" y="10"/>
                      <a:pt x="2342" y="9"/>
                      <a:pt x="2342" y="9"/>
                    </a:cubicBezTo>
                    <a:cubicBezTo>
                      <a:pt x="2342" y="8"/>
                      <a:pt x="2341" y="9"/>
                      <a:pt x="2341" y="8"/>
                    </a:cubicBezTo>
                    <a:cubicBezTo>
                      <a:pt x="2340" y="7"/>
                      <a:pt x="2340" y="7"/>
                      <a:pt x="2340" y="7"/>
                    </a:cubicBezTo>
                    <a:cubicBezTo>
                      <a:pt x="2340" y="7"/>
                      <a:pt x="2340" y="7"/>
                      <a:pt x="2340" y="7"/>
                    </a:cubicBezTo>
                    <a:cubicBezTo>
                      <a:pt x="2339" y="7"/>
                      <a:pt x="2339" y="7"/>
                      <a:pt x="2339" y="7"/>
                    </a:cubicBezTo>
                    <a:cubicBezTo>
                      <a:pt x="2338" y="7"/>
                      <a:pt x="2338" y="8"/>
                      <a:pt x="2338" y="9"/>
                    </a:cubicBezTo>
                    <a:cubicBezTo>
                      <a:pt x="2337" y="10"/>
                      <a:pt x="2337" y="10"/>
                      <a:pt x="2337" y="10"/>
                    </a:cubicBezTo>
                    <a:cubicBezTo>
                      <a:pt x="2337" y="10"/>
                      <a:pt x="2337" y="10"/>
                      <a:pt x="2337" y="10"/>
                    </a:cubicBezTo>
                    <a:cubicBezTo>
                      <a:pt x="2337" y="10"/>
                      <a:pt x="2337" y="10"/>
                      <a:pt x="2337" y="10"/>
                    </a:cubicBezTo>
                    <a:cubicBezTo>
                      <a:pt x="2336" y="9"/>
                      <a:pt x="2336" y="9"/>
                      <a:pt x="2336" y="8"/>
                    </a:cubicBezTo>
                    <a:cubicBezTo>
                      <a:pt x="2335" y="8"/>
                      <a:pt x="2335" y="7"/>
                      <a:pt x="2335" y="7"/>
                    </a:cubicBezTo>
                    <a:cubicBezTo>
                      <a:pt x="2334" y="7"/>
                      <a:pt x="2334" y="7"/>
                      <a:pt x="2334" y="7"/>
                    </a:cubicBezTo>
                    <a:cubicBezTo>
                      <a:pt x="2334" y="7"/>
                      <a:pt x="2334" y="7"/>
                      <a:pt x="2333" y="7"/>
                    </a:cubicBezTo>
                    <a:cubicBezTo>
                      <a:pt x="2333" y="7"/>
                      <a:pt x="2332" y="7"/>
                      <a:pt x="2332" y="7"/>
                    </a:cubicBezTo>
                    <a:cubicBezTo>
                      <a:pt x="2332" y="8"/>
                      <a:pt x="2333" y="9"/>
                      <a:pt x="2332" y="9"/>
                    </a:cubicBezTo>
                    <a:cubicBezTo>
                      <a:pt x="2331" y="9"/>
                      <a:pt x="2331" y="9"/>
                      <a:pt x="2331" y="9"/>
                    </a:cubicBezTo>
                    <a:cubicBezTo>
                      <a:pt x="2331" y="9"/>
                      <a:pt x="2331" y="8"/>
                      <a:pt x="2331" y="8"/>
                    </a:cubicBezTo>
                    <a:cubicBezTo>
                      <a:pt x="2330" y="7"/>
                      <a:pt x="2330" y="7"/>
                      <a:pt x="2330" y="7"/>
                    </a:cubicBezTo>
                    <a:cubicBezTo>
                      <a:pt x="2329" y="7"/>
                      <a:pt x="2329" y="7"/>
                      <a:pt x="2329" y="7"/>
                    </a:cubicBezTo>
                    <a:cubicBezTo>
                      <a:pt x="2328" y="8"/>
                      <a:pt x="2328" y="8"/>
                      <a:pt x="2329" y="9"/>
                    </a:cubicBezTo>
                    <a:cubicBezTo>
                      <a:pt x="2328" y="9"/>
                      <a:pt x="2328" y="10"/>
                      <a:pt x="2328" y="10"/>
                    </a:cubicBezTo>
                    <a:cubicBezTo>
                      <a:pt x="2327" y="10"/>
                      <a:pt x="2327" y="10"/>
                      <a:pt x="2327" y="10"/>
                    </a:cubicBezTo>
                    <a:cubicBezTo>
                      <a:pt x="2326" y="10"/>
                      <a:pt x="2326" y="10"/>
                      <a:pt x="2326" y="10"/>
                    </a:cubicBezTo>
                    <a:cubicBezTo>
                      <a:pt x="2326" y="9"/>
                      <a:pt x="2326" y="8"/>
                      <a:pt x="2326" y="8"/>
                    </a:cubicBezTo>
                    <a:cubicBezTo>
                      <a:pt x="2327" y="7"/>
                      <a:pt x="2327" y="7"/>
                      <a:pt x="2327" y="6"/>
                    </a:cubicBezTo>
                    <a:cubicBezTo>
                      <a:pt x="2327" y="6"/>
                      <a:pt x="2327" y="5"/>
                      <a:pt x="2327" y="5"/>
                    </a:cubicBezTo>
                    <a:cubicBezTo>
                      <a:pt x="2327" y="5"/>
                      <a:pt x="2327" y="5"/>
                      <a:pt x="2327" y="5"/>
                    </a:cubicBezTo>
                    <a:cubicBezTo>
                      <a:pt x="2326" y="5"/>
                      <a:pt x="2326" y="5"/>
                      <a:pt x="2326" y="5"/>
                    </a:cubicBezTo>
                    <a:cubicBezTo>
                      <a:pt x="2326" y="6"/>
                      <a:pt x="2326" y="6"/>
                      <a:pt x="2326" y="6"/>
                    </a:cubicBezTo>
                    <a:cubicBezTo>
                      <a:pt x="2325" y="6"/>
                      <a:pt x="2325" y="6"/>
                      <a:pt x="2326" y="6"/>
                    </a:cubicBezTo>
                    <a:cubicBezTo>
                      <a:pt x="2325" y="7"/>
                      <a:pt x="2325" y="7"/>
                      <a:pt x="2324" y="8"/>
                    </a:cubicBezTo>
                    <a:cubicBezTo>
                      <a:pt x="2324" y="8"/>
                      <a:pt x="2324" y="8"/>
                      <a:pt x="2324" y="8"/>
                    </a:cubicBezTo>
                    <a:cubicBezTo>
                      <a:pt x="2324" y="9"/>
                      <a:pt x="2324" y="9"/>
                      <a:pt x="2325" y="9"/>
                    </a:cubicBezTo>
                    <a:cubicBezTo>
                      <a:pt x="2325" y="10"/>
                      <a:pt x="2326" y="10"/>
                      <a:pt x="2326" y="10"/>
                    </a:cubicBezTo>
                    <a:cubicBezTo>
                      <a:pt x="2326" y="10"/>
                      <a:pt x="2326" y="10"/>
                      <a:pt x="2326" y="10"/>
                    </a:cubicBezTo>
                    <a:cubicBezTo>
                      <a:pt x="2326" y="10"/>
                      <a:pt x="2326" y="10"/>
                      <a:pt x="2325" y="11"/>
                    </a:cubicBezTo>
                    <a:cubicBezTo>
                      <a:pt x="2325" y="11"/>
                      <a:pt x="2325" y="11"/>
                      <a:pt x="2325" y="11"/>
                    </a:cubicBezTo>
                    <a:cubicBezTo>
                      <a:pt x="2325" y="11"/>
                      <a:pt x="2325" y="11"/>
                      <a:pt x="2325" y="12"/>
                    </a:cubicBezTo>
                    <a:cubicBezTo>
                      <a:pt x="2325" y="12"/>
                      <a:pt x="2325" y="12"/>
                      <a:pt x="2324" y="13"/>
                    </a:cubicBezTo>
                    <a:cubicBezTo>
                      <a:pt x="2324" y="13"/>
                      <a:pt x="2324" y="13"/>
                      <a:pt x="2324" y="13"/>
                    </a:cubicBezTo>
                    <a:cubicBezTo>
                      <a:pt x="2324" y="13"/>
                      <a:pt x="2323" y="12"/>
                      <a:pt x="2323" y="12"/>
                    </a:cubicBezTo>
                    <a:cubicBezTo>
                      <a:pt x="2323" y="12"/>
                      <a:pt x="2323" y="11"/>
                      <a:pt x="2323" y="11"/>
                    </a:cubicBezTo>
                    <a:cubicBezTo>
                      <a:pt x="2323" y="11"/>
                      <a:pt x="2323" y="11"/>
                      <a:pt x="2322" y="11"/>
                    </a:cubicBezTo>
                    <a:cubicBezTo>
                      <a:pt x="2322" y="10"/>
                      <a:pt x="2322" y="10"/>
                      <a:pt x="2322" y="10"/>
                    </a:cubicBezTo>
                    <a:cubicBezTo>
                      <a:pt x="2322" y="10"/>
                      <a:pt x="2321" y="10"/>
                      <a:pt x="2321" y="10"/>
                    </a:cubicBezTo>
                    <a:cubicBezTo>
                      <a:pt x="2321" y="10"/>
                      <a:pt x="2320" y="10"/>
                      <a:pt x="2320" y="10"/>
                    </a:cubicBezTo>
                    <a:cubicBezTo>
                      <a:pt x="2320" y="10"/>
                      <a:pt x="2320" y="10"/>
                      <a:pt x="2320" y="10"/>
                    </a:cubicBezTo>
                    <a:cubicBezTo>
                      <a:pt x="2320" y="9"/>
                      <a:pt x="2320" y="9"/>
                      <a:pt x="2320" y="9"/>
                    </a:cubicBezTo>
                    <a:cubicBezTo>
                      <a:pt x="2320" y="8"/>
                      <a:pt x="2320" y="8"/>
                      <a:pt x="2320" y="8"/>
                    </a:cubicBezTo>
                    <a:cubicBezTo>
                      <a:pt x="2320" y="7"/>
                      <a:pt x="2320" y="7"/>
                      <a:pt x="2320" y="7"/>
                    </a:cubicBezTo>
                    <a:cubicBezTo>
                      <a:pt x="2319" y="6"/>
                      <a:pt x="2319" y="7"/>
                      <a:pt x="2318" y="7"/>
                    </a:cubicBezTo>
                    <a:cubicBezTo>
                      <a:pt x="2318" y="7"/>
                      <a:pt x="2317" y="8"/>
                      <a:pt x="2317" y="8"/>
                    </a:cubicBezTo>
                    <a:cubicBezTo>
                      <a:pt x="2317" y="9"/>
                      <a:pt x="2317" y="9"/>
                      <a:pt x="2317" y="10"/>
                    </a:cubicBezTo>
                    <a:cubicBezTo>
                      <a:pt x="2317" y="10"/>
                      <a:pt x="2317" y="10"/>
                      <a:pt x="2316" y="10"/>
                    </a:cubicBezTo>
                    <a:cubicBezTo>
                      <a:pt x="2316" y="10"/>
                      <a:pt x="2315" y="9"/>
                      <a:pt x="2315" y="8"/>
                    </a:cubicBezTo>
                    <a:cubicBezTo>
                      <a:pt x="2315" y="8"/>
                      <a:pt x="2315" y="8"/>
                      <a:pt x="2315" y="8"/>
                    </a:cubicBezTo>
                    <a:cubicBezTo>
                      <a:pt x="2315" y="7"/>
                      <a:pt x="2315" y="7"/>
                      <a:pt x="2315" y="7"/>
                    </a:cubicBezTo>
                    <a:cubicBezTo>
                      <a:pt x="2314" y="7"/>
                      <a:pt x="2314" y="7"/>
                      <a:pt x="2314" y="7"/>
                    </a:cubicBezTo>
                    <a:cubicBezTo>
                      <a:pt x="2314" y="7"/>
                      <a:pt x="2314" y="7"/>
                      <a:pt x="2314" y="7"/>
                    </a:cubicBezTo>
                    <a:cubicBezTo>
                      <a:pt x="2314" y="7"/>
                      <a:pt x="2314" y="7"/>
                      <a:pt x="2314" y="7"/>
                    </a:cubicBezTo>
                    <a:cubicBezTo>
                      <a:pt x="2314" y="7"/>
                      <a:pt x="2314" y="7"/>
                      <a:pt x="2314" y="7"/>
                    </a:cubicBezTo>
                    <a:cubicBezTo>
                      <a:pt x="2314" y="7"/>
                      <a:pt x="2313" y="7"/>
                      <a:pt x="2313" y="8"/>
                    </a:cubicBezTo>
                    <a:cubicBezTo>
                      <a:pt x="2312" y="8"/>
                      <a:pt x="2312" y="8"/>
                      <a:pt x="2312" y="9"/>
                    </a:cubicBezTo>
                    <a:cubicBezTo>
                      <a:pt x="2312" y="9"/>
                      <a:pt x="2312" y="8"/>
                      <a:pt x="2312" y="8"/>
                    </a:cubicBezTo>
                    <a:cubicBezTo>
                      <a:pt x="2312" y="8"/>
                      <a:pt x="2311" y="8"/>
                      <a:pt x="2310" y="8"/>
                    </a:cubicBezTo>
                    <a:cubicBezTo>
                      <a:pt x="2310" y="8"/>
                      <a:pt x="2310" y="9"/>
                      <a:pt x="2309" y="9"/>
                    </a:cubicBezTo>
                    <a:cubicBezTo>
                      <a:pt x="2309" y="8"/>
                      <a:pt x="2309" y="8"/>
                      <a:pt x="2309" y="8"/>
                    </a:cubicBezTo>
                    <a:cubicBezTo>
                      <a:pt x="2309" y="7"/>
                      <a:pt x="2309" y="7"/>
                      <a:pt x="2309" y="7"/>
                    </a:cubicBezTo>
                    <a:cubicBezTo>
                      <a:pt x="2308" y="7"/>
                      <a:pt x="2308" y="7"/>
                      <a:pt x="2308" y="7"/>
                    </a:cubicBezTo>
                    <a:cubicBezTo>
                      <a:pt x="2307" y="7"/>
                      <a:pt x="2307" y="7"/>
                      <a:pt x="2307" y="7"/>
                    </a:cubicBezTo>
                    <a:cubicBezTo>
                      <a:pt x="2307" y="8"/>
                      <a:pt x="2307" y="9"/>
                      <a:pt x="2308" y="10"/>
                    </a:cubicBezTo>
                    <a:cubicBezTo>
                      <a:pt x="2307" y="10"/>
                      <a:pt x="2307" y="10"/>
                      <a:pt x="2307" y="10"/>
                    </a:cubicBezTo>
                    <a:cubicBezTo>
                      <a:pt x="2307" y="10"/>
                      <a:pt x="2307" y="11"/>
                      <a:pt x="2307" y="11"/>
                    </a:cubicBezTo>
                    <a:cubicBezTo>
                      <a:pt x="2306" y="11"/>
                      <a:pt x="2305" y="10"/>
                      <a:pt x="2305" y="10"/>
                    </a:cubicBezTo>
                    <a:cubicBezTo>
                      <a:pt x="2304" y="10"/>
                      <a:pt x="2304" y="10"/>
                      <a:pt x="2304" y="11"/>
                    </a:cubicBezTo>
                    <a:cubicBezTo>
                      <a:pt x="2303" y="11"/>
                      <a:pt x="2303" y="11"/>
                      <a:pt x="2303" y="12"/>
                    </a:cubicBezTo>
                    <a:cubicBezTo>
                      <a:pt x="2303" y="12"/>
                      <a:pt x="2303" y="12"/>
                      <a:pt x="2303" y="12"/>
                    </a:cubicBezTo>
                    <a:cubicBezTo>
                      <a:pt x="2302" y="12"/>
                      <a:pt x="2302" y="12"/>
                      <a:pt x="2302" y="12"/>
                    </a:cubicBezTo>
                    <a:cubicBezTo>
                      <a:pt x="2302" y="13"/>
                      <a:pt x="2302" y="13"/>
                      <a:pt x="2302" y="13"/>
                    </a:cubicBezTo>
                    <a:cubicBezTo>
                      <a:pt x="2302" y="13"/>
                      <a:pt x="2301" y="13"/>
                      <a:pt x="2301" y="13"/>
                    </a:cubicBezTo>
                    <a:cubicBezTo>
                      <a:pt x="2300" y="13"/>
                      <a:pt x="2300" y="13"/>
                      <a:pt x="2300" y="13"/>
                    </a:cubicBezTo>
                    <a:cubicBezTo>
                      <a:pt x="2300" y="14"/>
                      <a:pt x="2300" y="14"/>
                      <a:pt x="2300" y="14"/>
                    </a:cubicBezTo>
                    <a:cubicBezTo>
                      <a:pt x="2300" y="14"/>
                      <a:pt x="2300" y="14"/>
                      <a:pt x="2300" y="14"/>
                    </a:cubicBezTo>
                    <a:cubicBezTo>
                      <a:pt x="2300" y="14"/>
                      <a:pt x="2300" y="14"/>
                      <a:pt x="2300" y="14"/>
                    </a:cubicBezTo>
                    <a:cubicBezTo>
                      <a:pt x="2299" y="14"/>
                      <a:pt x="2299" y="14"/>
                      <a:pt x="2299" y="14"/>
                    </a:cubicBezTo>
                    <a:cubicBezTo>
                      <a:pt x="2299" y="13"/>
                      <a:pt x="2299" y="13"/>
                      <a:pt x="2299" y="13"/>
                    </a:cubicBezTo>
                    <a:cubicBezTo>
                      <a:pt x="2300" y="13"/>
                      <a:pt x="2300" y="13"/>
                      <a:pt x="2300" y="13"/>
                    </a:cubicBezTo>
                    <a:cubicBezTo>
                      <a:pt x="2301" y="13"/>
                      <a:pt x="2301" y="11"/>
                      <a:pt x="2301" y="9"/>
                    </a:cubicBezTo>
                    <a:cubicBezTo>
                      <a:pt x="2300" y="9"/>
                      <a:pt x="2299" y="9"/>
                      <a:pt x="2299" y="8"/>
                    </a:cubicBezTo>
                    <a:cubicBezTo>
                      <a:pt x="2299" y="8"/>
                      <a:pt x="2299" y="8"/>
                      <a:pt x="2299" y="8"/>
                    </a:cubicBezTo>
                    <a:cubicBezTo>
                      <a:pt x="2300" y="7"/>
                      <a:pt x="2300" y="7"/>
                      <a:pt x="2300" y="7"/>
                    </a:cubicBezTo>
                    <a:cubicBezTo>
                      <a:pt x="2300" y="7"/>
                      <a:pt x="2300" y="7"/>
                      <a:pt x="2300" y="7"/>
                    </a:cubicBezTo>
                    <a:cubicBezTo>
                      <a:pt x="2300" y="7"/>
                      <a:pt x="2300" y="6"/>
                      <a:pt x="2300" y="6"/>
                    </a:cubicBezTo>
                    <a:cubicBezTo>
                      <a:pt x="2300" y="5"/>
                      <a:pt x="2300" y="5"/>
                      <a:pt x="2300" y="5"/>
                    </a:cubicBezTo>
                    <a:cubicBezTo>
                      <a:pt x="2299" y="5"/>
                      <a:pt x="2299" y="5"/>
                      <a:pt x="2299" y="5"/>
                    </a:cubicBezTo>
                    <a:cubicBezTo>
                      <a:pt x="2298" y="5"/>
                      <a:pt x="2298" y="6"/>
                      <a:pt x="2297" y="7"/>
                    </a:cubicBezTo>
                    <a:cubicBezTo>
                      <a:pt x="2297" y="7"/>
                      <a:pt x="2297" y="7"/>
                      <a:pt x="2297" y="7"/>
                    </a:cubicBezTo>
                    <a:cubicBezTo>
                      <a:pt x="2297" y="7"/>
                      <a:pt x="2297" y="7"/>
                      <a:pt x="2296" y="7"/>
                    </a:cubicBezTo>
                    <a:cubicBezTo>
                      <a:pt x="2296" y="7"/>
                      <a:pt x="2296" y="6"/>
                      <a:pt x="2295" y="6"/>
                    </a:cubicBezTo>
                    <a:cubicBezTo>
                      <a:pt x="2295" y="6"/>
                      <a:pt x="2294" y="6"/>
                      <a:pt x="2294" y="7"/>
                    </a:cubicBezTo>
                    <a:cubicBezTo>
                      <a:pt x="2294" y="7"/>
                      <a:pt x="2295" y="8"/>
                      <a:pt x="2295" y="8"/>
                    </a:cubicBezTo>
                    <a:cubicBezTo>
                      <a:pt x="2296" y="9"/>
                      <a:pt x="2296" y="9"/>
                      <a:pt x="2297" y="9"/>
                    </a:cubicBezTo>
                    <a:cubicBezTo>
                      <a:pt x="2297" y="9"/>
                      <a:pt x="2298" y="10"/>
                      <a:pt x="2298" y="9"/>
                    </a:cubicBezTo>
                    <a:cubicBezTo>
                      <a:pt x="2298" y="9"/>
                      <a:pt x="2298" y="9"/>
                      <a:pt x="2298" y="9"/>
                    </a:cubicBezTo>
                    <a:cubicBezTo>
                      <a:pt x="2299" y="9"/>
                      <a:pt x="2299" y="9"/>
                      <a:pt x="2299" y="9"/>
                    </a:cubicBezTo>
                    <a:cubicBezTo>
                      <a:pt x="2299" y="9"/>
                      <a:pt x="2299" y="10"/>
                      <a:pt x="2299" y="10"/>
                    </a:cubicBezTo>
                    <a:cubicBezTo>
                      <a:pt x="2299" y="10"/>
                      <a:pt x="2299" y="10"/>
                      <a:pt x="2299" y="10"/>
                    </a:cubicBezTo>
                    <a:cubicBezTo>
                      <a:pt x="2298" y="10"/>
                      <a:pt x="2298" y="10"/>
                      <a:pt x="2298" y="11"/>
                    </a:cubicBezTo>
                    <a:cubicBezTo>
                      <a:pt x="2297" y="11"/>
                      <a:pt x="2297" y="11"/>
                      <a:pt x="2297" y="12"/>
                    </a:cubicBezTo>
                    <a:cubicBezTo>
                      <a:pt x="2297" y="12"/>
                      <a:pt x="2297" y="12"/>
                      <a:pt x="2296" y="12"/>
                    </a:cubicBezTo>
                    <a:cubicBezTo>
                      <a:pt x="2296" y="12"/>
                      <a:pt x="2296" y="12"/>
                      <a:pt x="2296" y="12"/>
                    </a:cubicBezTo>
                    <a:cubicBezTo>
                      <a:pt x="2296" y="11"/>
                      <a:pt x="2296" y="10"/>
                      <a:pt x="2295" y="10"/>
                    </a:cubicBezTo>
                    <a:cubicBezTo>
                      <a:pt x="2294" y="11"/>
                      <a:pt x="2294" y="11"/>
                      <a:pt x="2294" y="11"/>
                    </a:cubicBezTo>
                    <a:cubicBezTo>
                      <a:pt x="2295" y="11"/>
                      <a:pt x="2295" y="11"/>
                      <a:pt x="2295" y="11"/>
                    </a:cubicBezTo>
                    <a:cubicBezTo>
                      <a:pt x="2295" y="11"/>
                      <a:pt x="2295" y="12"/>
                      <a:pt x="2295" y="12"/>
                    </a:cubicBezTo>
                    <a:cubicBezTo>
                      <a:pt x="2295" y="12"/>
                      <a:pt x="2295" y="12"/>
                      <a:pt x="2294" y="12"/>
                    </a:cubicBezTo>
                    <a:cubicBezTo>
                      <a:pt x="2294" y="12"/>
                      <a:pt x="2293" y="12"/>
                      <a:pt x="2293" y="13"/>
                    </a:cubicBezTo>
                    <a:cubicBezTo>
                      <a:pt x="2293" y="13"/>
                      <a:pt x="2293" y="13"/>
                      <a:pt x="2293" y="12"/>
                    </a:cubicBezTo>
                    <a:cubicBezTo>
                      <a:pt x="2292" y="12"/>
                      <a:pt x="2293" y="11"/>
                      <a:pt x="2293" y="11"/>
                    </a:cubicBezTo>
                    <a:cubicBezTo>
                      <a:pt x="2292" y="10"/>
                      <a:pt x="2292" y="10"/>
                      <a:pt x="2292" y="10"/>
                    </a:cubicBezTo>
                    <a:cubicBezTo>
                      <a:pt x="2292" y="10"/>
                      <a:pt x="2292" y="10"/>
                      <a:pt x="2291" y="10"/>
                    </a:cubicBezTo>
                    <a:cubicBezTo>
                      <a:pt x="2291" y="10"/>
                      <a:pt x="2290" y="9"/>
                      <a:pt x="2291" y="8"/>
                    </a:cubicBezTo>
                    <a:cubicBezTo>
                      <a:pt x="2291" y="8"/>
                      <a:pt x="2291" y="8"/>
                      <a:pt x="2291" y="7"/>
                    </a:cubicBezTo>
                    <a:cubicBezTo>
                      <a:pt x="2291" y="7"/>
                      <a:pt x="2291" y="7"/>
                      <a:pt x="2291" y="7"/>
                    </a:cubicBezTo>
                    <a:cubicBezTo>
                      <a:pt x="2292" y="7"/>
                      <a:pt x="2292" y="7"/>
                      <a:pt x="2292" y="7"/>
                    </a:cubicBezTo>
                    <a:cubicBezTo>
                      <a:pt x="2292" y="6"/>
                      <a:pt x="2292" y="6"/>
                      <a:pt x="2292" y="6"/>
                    </a:cubicBezTo>
                    <a:cubicBezTo>
                      <a:pt x="2292" y="5"/>
                      <a:pt x="2292" y="5"/>
                      <a:pt x="2292" y="5"/>
                    </a:cubicBezTo>
                    <a:cubicBezTo>
                      <a:pt x="2291" y="5"/>
                      <a:pt x="2291" y="5"/>
                      <a:pt x="2291" y="5"/>
                    </a:cubicBezTo>
                    <a:cubicBezTo>
                      <a:pt x="2290" y="5"/>
                      <a:pt x="2290" y="6"/>
                      <a:pt x="2290" y="7"/>
                    </a:cubicBezTo>
                    <a:cubicBezTo>
                      <a:pt x="2288" y="8"/>
                      <a:pt x="2286" y="6"/>
                      <a:pt x="2284" y="7"/>
                    </a:cubicBezTo>
                    <a:cubicBezTo>
                      <a:pt x="2284" y="7"/>
                      <a:pt x="2283" y="7"/>
                      <a:pt x="2283" y="7"/>
                    </a:cubicBezTo>
                    <a:cubicBezTo>
                      <a:pt x="2283" y="8"/>
                      <a:pt x="2283" y="8"/>
                      <a:pt x="2284" y="8"/>
                    </a:cubicBezTo>
                    <a:cubicBezTo>
                      <a:pt x="2284" y="9"/>
                      <a:pt x="2285" y="8"/>
                      <a:pt x="2286" y="8"/>
                    </a:cubicBezTo>
                    <a:cubicBezTo>
                      <a:pt x="2287" y="8"/>
                      <a:pt x="2287" y="9"/>
                      <a:pt x="2288" y="9"/>
                    </a:cubicBezTo>
                    <a:cubicBezTo>
                      <a:pt x="2288" y="9"/>
                      <a:pt x="2288" y="9"/>
                      <a:pt x="2288" y="9"/>
                    </a:cubicBezTo>
                    <a:cubicBezTo>
                      <a:pt x="2287" y="10"/>
                      <a:pt x="2286" y="9"/>
                      <a:pt x="2285" y="9"/>
                    </a:cubicBezTo>
                    <a:cubicBezTo>
                      <a:pt x="2285" y="9"/>
                      <a:pt x="2284" y="9"/>
                      <a:pt x="2284" y="10"/>
                    </a:cubicBezTo>
                    <a:cubicBezTo>
                      <a:pt x="2284" y="10"/>
                      <a:pt x="2284" y="10"/>
                      <a:pt x="2284" y="10"/>
                    </a:cubicBezTo>
                    <a:cubicBezTo>
                      <a:pt x="2284" y="10"/>
                      <a:pt x="2283" y="10"/>
                      <a:pt x="2283" y="11"/>
                    </a:cubicBezTo>
                    <a:cubicBezTo>
                      <a:pt x="2283" y="12"/>
                      <a:pt x="2283" y="12"/>
                      <a:pt x="2283" y="12"/>
                    </a:cubicBezTo>
                    <a:cubicBezTo>
                      <a:pt x="2284" y="12"/>
                      <a:pt x="2284" y="12"/>
                      <a:pt x="2285" y="12"/>
                    </a:cubicBezTo>
                    <a:cubicBezTo>
                      <a:pt x="2285" y="12"/>
                      <a:pt x="2285" y="12"/>
                      <a:pt x="2286" y="12"/>
                    </a:cubicBezTo>
                    <a:cubicBezTo>
                      <a:pt x="2286" y="12"/>
                      <a:pt x="2286" y="12"/>
                      <a:pt x="2286" y="12"/>
                    </a:cubicBezTo>
                    <a:cubicBezTo>
                      <a:pt x="2286" y="13"/>
                      <a:pt x="2286" y="13"/>
                      <a:pt x="2286" y="13"/>
                    </a:cubicBezTo>
                    <a:cubicBezTo>
                      <a:pt x="2285" y="13"/>
                      <a:pt x="2285" y="13"/>
                      <a:pt x="2285" y="13"/>
                    </a:cubicBezTo>
                    <a:cubicBezTo>
                      <a:pt x="2285" y="13"/>
                      <a:pt x="2285" y="13"/>
                      <a:pt x="2285" y="13"/>
                    </a:cubicBezTo>
                    <a:cubicBezTo>
                      <a:pt x="2284" y="13"/>
                      <a:pt x="2284" y="12"/>
                      <a:pt x="2284" y="12"/>
                    </a:cubicBezTo>
                    <a:cubicBezTo>
                      <a:pt x="2283" y="12"/>
                      <a:pt x="2283" y="12"/>
                      <a:pt x="2283" y="12"/>
                    </a:cubicBezTo>
                    <a:cubicBezTo>
                      <a:pt x="2283" y="12"/>
                      <a:pt x="2283" y="12"/>
                      <a:pt x="2283" y="12"/>
                    </a:cubicBezTo>
                    <a:cubicBezTo>
                      <a:pt x="2282" y="11"/>
                      <a:pt x="2282" y="12"/>
                      <a:pt x="2282" y="11"/>
                    </a:cubicBezTo>
                    <a:cubicBezTo>
                      <a:pt x="2281" y="11"/>
                      <a:pt x="2281" y="11"/>
                      <a:pt x="2281" y="11"/>
                    </a:cubicBezTo>
                    <a:cubicBezTo>
                      <a:pt x="2281" y="10"/>
                      <a:pt x="2281" y="10"/>
                      <a:pt x="2281" y="9"/>
                    </a:cubicBezTo>
                    <a:cubicBezTo>
                      <a:pt x="2280" y="9"/>
                      <a:pt x="2280" y="9"/>
                      <a:pt x="2279" y="8"/>
                    </a:cubicBezTo>
                    <a:cubicBezTo>
                      <a:pt x="2279" y="8"/>
                      <a:pt x="2279" y="7"/>
                      <a:pt x="2279" y="7"/>
                    </a:cubicBezTo>
                    <a:cubicBezTo>
                      <a:pt x="2279" y="7"/>
                      <a:pt x="2279" y="7"/>
                      <a:pt x="2279" y="7"/>
                    </a:cubicBezTo>
                    <a:cubicBezTo>
                      <a:pt x="2278" y="7"/>
                      <a:pt x="2278" y="8"/>
                      <a:pt x="2277" y="8"/>
                    </a:cubicBezTo>
                    <a:cubicBezTo>
                      <a:pt x="2276" y="9"/>
                      <a:pt x="2276" y="9"/>
                      <a:pt x="2276" y="9"/>
                    </a:cubicBezTo>
                    <a:cubicBezTo>
                      <a:pt x="2276" y="9"/>
                      <a:pt x="2276" y="9"/>
                      <a:pt x="2276" y="9"/>
                    </a:cubicBezTo>
                    <a:cubicBezTo>
                      <a:pt x="2275" y="10"/>
                      <a:pt x="2276" y="11"/>
                      <a:pt x="2277" y="12"/>
                    </a:cubicBezTo>
                    <a:cubicBezTo>
                      <a:pt x="2276" y="12"/>
                      <a:pt x="2276" y="12"/>
                      <a:pt x="2275" y="11"/>
                    </a:cubicBezTo>
                    <a:cubicBezTo>
                      <a:pt x="2275" y="10"/>
                      <a:pt x="2275" y="10"/>
                      <a:pt x="2275" y="10"/>
                    </a:cubicBezTo>
                    <a:cubicBezTo>
                      <a:pt x="2274" y="10"/>
                      <a:pt x="2274" y="10"/>
                      <a:pt x="2273" y="9"/>
                    </a:cubicBezTo>
                    <a:cubicBezTo>
                      <a:pt x="2273" y="9"/>
                      <a:pt x="2273" y="9"/>
                      <a:pt x="2273" y="9"/>
                    </a:cubicBezTo>
                    <a:cubicBezTo>
                      <a:pt x="2272" y="8"/>
                      <a:pt x="2272" y="8"/>
                      <a:pt x="2272" y="9"/>
                    </a:cubicBezTo>
                    <a:cubicBezTo>
                      <a:pt x="2272" y="10"/>
                      <a:pt x="2272" y="10"/>
                      <a:pt x="2272" y="10"/>
                    </a:cubicBezTo>
                    <a:cubicBezTo>
                      <a:pt x="2272" y="10"/>
                      <a:pt x="2273" y="10"/>
                      <a:pt x="2273" y="11"/>
                    </a:cubicBezTo>
                    <a:cubicBezTo>
                      <a:pt x="2274" y="11"/>
                      <a:pt x="2274" y="11"/>
                      <a:pt x="2275" y="12"/>
                    </a:cubicBezTo>
                    <a:cubicBezTo>
                      <a:pt x="2275" y="12"/>
                      <a:pt x="2275" y="12"/>
                      <a:pt x="2275" y="12"/>
                    </a:cubicBezTo>
                    <a:cubicBezTo>
                      <a:pt x="2273" y="12"/>
                      <a:pt x="2273" y="15"/>
                      <a:pt x="2271" y="15"/>
                    </a:cubicBezTo>
                    <a:cubicBezTo>
                      <a:pt x="2271" y="15"/>
                      <a:pt x="2271" y="15"/>
                      <a:pt x="2271" y="15"/>
                    </a:cubicBezTo>
                    <a:cubicBezTo>
                      <a:pt x="2270" y="15"/>
                      <a:pt x="2270" y="15"/>
                      <a:pt x="2270" y="14"/>
                    </a:cubicBezTo>
                    <a:cubicBezTo>
                      <a:pt x="2270" y="14"/>
                      <a:pt x="2270" y="14"/>
                      <a:pt x="2270" y="14"/>
                    </a:cubicBezTo>
                    <a:cubicBezTo>
                      <a:pt x="2271" y="13"/>
                      <a:pt x="2272" y="13"/>
                      <a:pt x="2272" y="13"/>
                    </a:cubicBezTo>
                    <a:cubicBezTo>
                      <a:pt x="2272" y="12"/>
                      <a:pt x="2271" y="12"/>
                      <a:pt x="2271" y="12"/>
                    </a:cubicBezTo>
                    <a:cubicBezTo>
                      <a:pt x="2272" y="12"/>
                      <a:pt x="2272" y="12"/>
                      <a:pt x="2272" y="12"/>
                    </a:cubicBezTo>
                    <a:cubicBezTo>
                      <a:pt x="2272" y="12"/>
                      <a:pt x="2272" y="11"/>
                      <a:pt x="2272" y="11"/>
                    </a:cubicBezTo>
                    <a:cubicBezTo>
                      <a:pt x="2272" y="10"/>
                      <a:pt x="2272" y="10"/>
                      <a:pt x="2272" y="10"/>
                    </a:cubicBezTo>
                    <a:cubicBezTo>
                      <a:pt x="2271" y="10"/>
                      <a:pt x="2271" y="10"/>
                      <a:pt x="2271" y="10"/>
                    </a:cubicBezTo>
                    <a:cubicBezTo>
                      <a:pt x="2270" y="10"/>
                      <a:pt x="2270" y="10"/>
                      <a:pt x="2270" y="11"/>
                    </a:cubicBezTo>
                    <a:cubicBezTo>
                      <a:pt x="2269" y="11"/>
                      <a:pt x="2269" y="12"/>
                      <a:pt x="2269" y="12"/>
                    </a:cubicBezTo>
                    <a:cubicBezTo>
                      <a:pt x="2269" y="13"/>
                      <a:pt x="2269" y="13"/>
                      <a:pt x="2270" y="13"/>
                    </a:cubicBezTo>
                    <a:cubicBezTo>
                      <a:pt x="2269" y="13"/>
                      <a:pt x="2269" y="13"/>
                      <a:pt x="2269" y="13"/>
                    </a:cubicBezTo>
                    <a:cubicBezTo>
                      <a:pt x="2269" y="13"/>
                      <a:pt x="2269" y="13"/>
                      <a:pt x="2269" y="13"/>
                    </a:cubicBezTo>
                    <a:cubicBezTo>
                      <a:pt x="2269" y="13"/>
                      <a:pt x="2269" y="13"/>
                      <a:pt x="2268" y="13"/>
                    </a:cubicBezTo>
                    <a:cubicBezTo>
                      <a:pt x="2268" y="13"/>
                      <a:pt x="2268" y="13"/>
                      <a:pt x="2267" y="13"/>
                    </a:cubicBezTo>
                    <a:cubicBezTo>
                      <a:pt x="2267" y="13"/>
                      <a:pt x="2267" y="13"/>
                      <a:pt x="2267" y="13"/>
                    </a:cubicBezTo>
                    <a:cubicBezTo>
                      <a:pt x="2267" y="13"/>
                      <a:pt x="2266" y="13"/>
                      <a:pt x="2266" y="13"/>
                    </a:cubicBezTo>
                    <a:cubicBezTo>
                      <a:pt x="2266" y="12"/>
                      <a:pt x="2266" y="12"/>
                      <a:pt x="2266" y="12"/>
                    </a:cubicBezTo>
                    <a:cubicBezTo>
                      <a:pt x="2266" y="12"/>
                      <a:pt x="2266" y="12"/>
                      <a:pt x="2266" y="12"/>
                    </a:cubicBezTo>
                    <a:cubicBezTo>
                      <a:pt x="2267" y="11"/>
                      <a:pt x="2267" y="12"/>
                      <a:pt x="2268" y="11"/>
                    </a:cubicBezTo>
                    <a:cubicBezTo>
                      <a:pt x="2268" y="11"/>
                      <a:pt x="2268" y="11"/>
                      <a:pt x="2268" y="10"/>
                    </a:cubicBezTo>
                    <a:cubicBezTo>
                      <a:pt x="2268" y="10"/>
                      <a:pt x="2267" y="9"/>
                      <a:pt x="2267" y="9"/>
                    </a:cubicBezTo>
                    <a:cubicBezTo>
                      <a:pt x="2266" y="9"/>
                      <a:pt x="2266" y="8"/>
                      <a:pt x="2265" y="8"/>
                    </a:cubicBezTo>
                    <a:cubicBezTo>
                      <a:pt x="2265" y="8"/>
                      <a:pt x="2266" y="8"/>
                      <a:pt x="2266" y="8"/>
                    </a:cubicBezTo>
                    <a:cubicBezTo>
                      <a:pt x="2267" y="7"/>
                      <a:pt x="2267" y="8"/>
                      <a:pt x="2268" y="7"/>
                    </a:cubicBezTo>
                    <a:cubicBezTo>
                      <a:pt x="2268" y="7"/>
                      <a:pt x="2268" y="7"/>
                      <a:pt x="2268" y="7"/>
                    </a:cubicBezTo>
                    <a:cubicBezTo>
                      <a:pt x="2269" y="6"/>
                      <a:pt x="2268" y="6"/>
                      <a:pt x="2268" y="6"/>
                    </a:cubicBezTo>
                    <a:cubicBezTo>
                      <a:pt x="2268" y="5"/>
                      <a:pt x="2267" y="5"/>
                      <a:pt x="2267" y="5"/>
                    </a:cubicBezTo>
                    <a:cubicBezTo>
                      <a:pt x="2267" y="5"/>
                      <a:pt x="2267" y="5"/>
                      <a:pt x="2267" y="4"/>
                    </a:cubicBezTo>
                    <a:cubicBezTo>
                      <a:pt x="2266" y="4"/>
                      <a:pt x="2266" y="4"/>
                      <a:pt x="2266" y="4"/>
                    </a:cubicBezTo>
                    <a:cubicBezTo>
                      <a:pt x="2265" y="4"/>
                      <a:pt x="2265" y="4"/>
                      <a:pt x="2265" y="4"/>
                    </a:cubicBezTo>
                    <a:cubicBezTo>
                      <a:pt x="2265" y="4"/>
                      <a:pt x="2265" y="5"/>
                      <a:pt x="2265" y="6"/>
                    </a:cubicBezTo>
                    <a:cubicBezTo>
                      <a:pt x="2265" y="6"/>
                      <a:pt x="2264" y="6"/>
                      <a:pt x="2264" y="7"/>
                    </a:cubicBezTo>
                    <a:cubicBezTo>
                      <a:pt x="2263" y="7"/>
                      <a:pt x="2262" y="7"/>
                      <a:pt x="2262" y="7"/>
                    </a:cubicBezTo>
                    <a:cubicBezTo>
                      <a:pt x="2262" y="8"/>
                      <a:pt x="2262" y="9"/>
                      <a:pt x="2262" y="9"/>
                    </a:cubicBezTo>
                    <a:cubicBezTo>
                      <a:pt x="2263" y="9"/>
                      <a:pt x="2263" y="9"/>
                      <a:pt x="2264" y="9"/>
                    </a:cubicBezTo>
                    <a:cubicBezTo>
                      <a:pt x="2264" y="9"/>
                      <a:pt x="2264" y="9"/>
                      <a:pt x="2264" y="10"/>
                    </a:cubicBezTo>
                    <a:cubicBezTo>
                      <a:pt x="2263" y="10"/>
                      <a:pt x="2264" y="11"/>
                      <a:pt x="2264" y="12"/>
                    </a:cubicBezTo>
                    <a:cubicBezTo>
                      <a:pt x="2264" y="12"/>
                      <a:pt x="2263" y="12"/>
                      <a:pt x="2263" y="13"/>
                    </a:cubicBezTo>
                    <a:cubicBezTo>
                      <a:pt x="2263" y="12"/>
                      <a:pt x="2263" y="12"/>
                      <a:pt x="2263" y="12"/>
                    </a:cubicBezTo>
                    <a:cubicBezTo>
                      <a:pt x="2262" y="12"/>
                      <a:pt x="2262" y="12"/>
                      <a:pt x="2262" y="12"/>
                    </a:cubicBezTo>
                    <a:cubicBezTo>
                      <a:pt x="2262" y="12"/>
                      <a:pt x="2262" y="12"/>
                      <a:pt x="2261" y="13"/>
                    </a:cubicBezTo>
                    <a:cubicBezTo>
                      <a:pt x="2261" y="13"/>
                      <a:pt x="2261" y="13"/>
                      <a:pt x="2261" y="13"/>
                    </a:cubicBezTo>
                    <a:cubicBezTo>
                      <a:pt x="2261" y="13"/>
                      <a:pt x="2260" y="13"/>
                      <a:pt x="2260" y="13"/>
                    </a:cubicBezTo>
                    <a:cubicBezTo>
                      <a:pt x="2259" y="13"/>
                      <a:pt x="2259" y="13"/>
                      <a:pt x="2259" y="12"/>
                    </a:cubicBezTo>
                    <a:cubicBezTo>
                      <a:pt x="2259" y="12"/>
                      <a:pt x="2260" y="12"/>
                      <a:pt x="2260" y="11"/>
                    </a:cubicBezTo>
                    <a:cubicBezTo>
                      <a:pt x="2260" y="10"/>
                      <a:pt x="2259" y="9"/>
                      <a:pt x="2259" y="9"/>
                    </a:cubicBezTo>
                    <a:cubicBezTo>
                      <a:pt x="2259" y="9"/>
                      <a:pt x="2259" y="9"/>
                      <a:pt x="2259" y="9"/>
                    </a:cubicBezTo>
                    <a:cubicBezTo>
                      <a:pt x="2260" y="8"/>
                      <a:pt x="2260" y="7"/>
                      <a:pt x="2260" y="7"/>
                    </a:cubicBezTo>
                    <a:cubicBezTo>
                      <a:pt x="2259" y="6"/>
                      <a:pt x="2259" y="6"/>
                      <a:pt x="2258" y="7"/>
                    </a:cubicBezTo>
                    <a:cubicBezTo>
                      <a:pt x="2258" y="7"/>
                      <a:pt x="2258" y="7"/>
                      <a:pt x="2258" y="7"/>
                    </a:cubicBezTo>
                    <a:cubicBezTo>
                      <a:pt x="2258" y="7"/>
                      <a:pt x="2258" y="7"/>
                      <a:pt x="2258" y="7"/>
                    </a:cubicBezTo>
                    <a:cubicBezTo>
                      <a:pt x="2257" y="7"/>
                      <a:pt x="2257" y="7"/>
                      <a:pt x="2257" y="7"/>
                    </a:cubicBezTo>
                    <a:cubicBezTo>
                      <a:pt x="2256" y="7"/>
                      <a:pt x="2256" y="7"/>
                      <a:pt x="2256" y="7"/>
                    </a:cubicBezTo>
                    <a:cubicBezTo>
                      <a:pt x="2255" y="7"/>
                      <a:pt x="2256" y="8"/>
                      <a:pt x="2257" y="9"/>
                    </a:cubicBezTo>
                    <a:cubicBezTo>
                      <a:pt x="2257" y="10"/>
                      <a:pt x="2257" y="10"/>
                      <a:pt x="2257" y="10"/>
                    </a:cubicBezTo>
                    <a:cubicBezTo>
                      <a:pt x="2257" y="10"/>
                      <a:pt x="2257" y="10"/>
                      <a:pt x="2257" y="10"/>
                    </a:cubicBezTo>
                    <a:cubicBezTo>
                      <a:pt x="2257" y="10"/>
                      <a:pt x="2257" y="10"/>
                      <a:pt x="2257" y="10"/>
                    </a:cubicBezTo>
                    <a:cubicBezTo>
                      <a:pt x="2256" y="9"/>
                      <a:pt x="2255" y="10"/>
                      <a:pt x="2254" y="9"/>
                    </a:cubicBezTo>
                    <a:cubicBezTo>
                      <a:pt x="2254" y="8"/>
                      <a:pt x="2255" y="7"/>
                      <a:pt x="2254" y="6"/>
                    </a:cubicBezTo>
                    <a:cubicBezTo>
                      <a:pt x="2254" y="5"/>
                      <a:pt x="2254" y="5"/>
                      <a:pt x="2254" y="5"/>
                    </a:cubicBezTo>
                    <a:cubicBezTo>
                      <a:pt x="2254" y="5"/>
                      <a:pt x="2254" y="5"/>
                      <a:pt x="2254" y="5"/>
                    </a:cubicBezTo>
                    <a:cubicBezTo>
                      <a:pt x="2254" y="5"/>
                      <a:pt x="2254" y="5"/>
                      <a:pt x="2254" y="5"/>
                    </a:cubicBezTo>
                    <a:cubicBezTo>
                      <a:pt x="2253" y="4"/>
                      <a:pt x="2253" y="4"/>
                      <a:pt x="2253" y="4"/>
                    </a:cubicBezTo>
                    <a:cubicBezTo>
                      <a:pt x="2252" y="4"/>
                      <a:pt x="2252" y="4"/>
                      <a:pt x="2252" y="4"/>
                    </a:cubicBezTo>
                    <a:cubicBezTo>
                      <a:pt x="2252" y="4"/>
                      <a:pt x="2252" y="4"/>
                      <a:pt x="2252" y="5"/>
                    </a:cubicBezTo>
                    <a:cubicBezTo>
                      <a:pt x="2251" y="6"/>
                      <a:pt x="2252" y="6"/>
                      <a:pt x="2252" y="7"/>
                    </a:cubicBezTo>
                    <a:cubicBezTo>
                      <a:pt x="2252" y="7"/>
                      <a:pt x="2252" y="6"/>
                      <a:pt x="2252" y="6"/>
                    </a:cubicBezTo>
                    <a:cubicBezTo>
                      <a:pt x="2252" y="7"/>
                      <a:pt x="2252" y="8"/>
                      <a:pt x="2252" y="9"/>
                    </a:cubicBezTo>
                    <a:cubicBezTo>
                      <a:pt x="2252" y="9"/>
                      <a:pt x="2252" y="9"/>
                      <a:pt x="2252" y="9"/>
                    </a:cubicBezTo>
                    <a:cubicBezTo>
                      <a:pt x="2252" y="9"/>
                      <a:pt x="2252" y="9"/>
                      <a:pt x="2251" y="10"/>
                    </a:cubicBezTo>
                    <a:cubicBezTo>
                      <a:pt x="2251" y="10"/>
                      <a:pt x="2251" y="10"/>
                      <a:pt x="2250" y="11"/>
                    </a:cubicBezTo>
                    <a:cubicBezTo>
                      <a:pt x="2250" y="11"/>
                      <a:pt x="2250" y="11"/>
                      <a:pt x="2250" y="11"/>
                    </a:cubicBezTo>
                    <a:cubicBezTo>
                      <a:pt x="2250" y="11"/>
                      <a:pt x="2250" y="11"/>
                      <a:pt x="2250" y="11"/>
                    </a:cubicBezTo>
                    <a:cubicBezTo>
                      <a:pt x="2249" y="11"/>
                      <a:pt x="2249" y="10"/>
                      <a:pt x="2249" y="10"/>
                    </a:cubicBezTo>
                    <a:cubicBezTo>
                      <a:pt x="2248" y="10"/>
                      <a:pt x="2248" y="10"/>
                      <a:pt x="2248" y="10"/>
                    </a:cubicBezTo>
                    <a:cubicBezTo>
                      <a:pt x="2248" y="10"/>
                      <a:pt x="2248" y="10"/>
                      <a:pt x="2248" y="10"/>
                    </a:cubicBezTo>
                    <a:cubicBezTo>
                      <a:pt x="2248" y="10"/>
                      <a:pt x="2248" y="10"/>
                      <a:pt x="2248" y="10"/>
                    </a:cubicBezTo>
                    <a:cubicBezTo>
                      <a:pt x="2247" y="10"/>
                      <a:pt x="2247" y="11"/>
                      <a:pt x="2247" y="11"/>
                    </a:cubicBezTo>
                    <a:cubicBezTo>
                      <a:pt x="2247" y="11"/>
                      <a:pt x="2246" y="11"/>
                      <a:pt x="2246" y="11"/>
                    </a:cubicBezTo>
                    <a:cubicBezTo>
                      <a:pt x="2246" y="11"/>
                      <a:pt x="2246" y="10"/>
                      <a:pt x="2245" y="10"/>
                    </a:cubicBezTo>
                    <a:cubicBezTo>
                      <a:pt x="2245" y="10"/>
                      <a:pt x="2245" y="10"/>
                      <a:pt x="2245" y="10"/>
                    </a:cubicBezTo>
                    <a:cubicBezTo>
                      <a:pt x="2245" y="9"/>
                      <a:pt x="2245" y="9"/>
                      <a:pt x="2245" y="9"/>
                    </a:cubicBezTo>
                    <a:cubicBezTo>
                      <a:pt x="2244" y="8"/>
                      <a:pt x="2244" y="8"/>
                      <a:pt x="2244" y="8"/>
                    </a:cubicBezTo>
                    <a:cubicBezTo>
                      <a:pt x="2244" y="8"/>
                      <a:pt x="2244" y="8"/>
                      <a:pt x="2244" y="8"/>
                    </a:cubicBezTo>
                    <a:cubicBezTo>
                      <a:pt x="2244" y="7"/>
                      <a:pt x="2245" y="7"/>
                      <a:pt x="2245" y="7"/>
                    </a:cubicBezTo>
                    <a:cubicBezTo>
                      <a:pt x="2246" y="7"/>
                      <a:pt x="2246" y="7"/>
                      <a:pt x="2246" y="7"/>
                    </a:cubicBezTo>
                    <a:cubicBezTo>
                      <a:pt x="2247" y="6"/>
                      <a:pt x="2248" y="5"/>
                      <a:pt x="2248" y="5"/>
                    </a:cubicBezTo>
                    <a:cubicBezTo>
                      <a:pt x="2247" y="4"/>
                      <a:pt x="2247" y="4"/>
                      <a:pt x="2247" y="4"/>
                    </a:cubicBezTo>
                    <a:cubicBezTo>
                      <a:pt x="2247" y="4"/>
                      <a:pt x="2247" y="4"/>
                      <a:pt x="2247" y="4"/>
                    </a:cubicBezTo>
                    <a:cubicBezTo>
                      <a:pt x="2246" y="4"/>
                      <a:pt x="2245" y="5"/>
                      <a:pt x="2245" y="5"/>
                    </a:cubicBezTo>
                    <a:cubicBezTo>
                      <a:pt x="2245" y="5"/>
                      <a:pt x="2245" y="5"/>
                      <a:pt x="2245" y="5"/>
                    </a:cubicBezTo>
                    <a:cubicBezTo>
                      <a:pt x="2244" y="5"/>
                      <a:pt x="2244" y="6"/>
                      <a:pt x="2243" y="6"/>
                    </a:cubicBezTo>
                    <a:cubicBezTo>
                      <a:pt x="2243" y="6"/>
                      <a:pt x="2243" y="7"/>
                      <a:pt x="2243" y="7"/>
                    </a:cubicBezTo>
                    <a:cubicBezTo>
                      <a:pt x="2242" y="7"/>
                      <a:pt x="2241" y="7"/>
                      <a:pt x="2242" y="8"/>
                    </a:cubicBezTo>
                    <a:cubicBezTo>
                      <a:pt x="2242" y="9"/>
                      <a:pt x="2242" y="9"/>
                      <a:pt x="2242" y="9"/>
                    </a:cubicBezTo>
                    <a:cubicBezTo>
                      <a:pt x="2243" y="9"/>
                      <a:pt x="2243" y="9"/>
                      <a:pt x="2243" y="8"/>
                    </a:cubicBezTo>
                    <a:cubicBezTo>
                      <a:pt x="2243" y="9"/>
                      <a:pt x="2243" y="9"/>
                      <a:pt x="2243" y="9"/>
                    </a:cubicBezTo>
                    <a:cubicBezTo>
                      <a:pt x="2243" y="10"/>
                      <a:pt x="2243" y="10"/>
                      <a:pt x="2243" y="10"/>
                    </a:cubicBezTo>
                    <a:cubicBezTo>
                      <a:pt x="2243" y="11"/>
                      <a:pt x="2242" y="11"/>
                      <a:pt x="2241" y="11"/>
                    </a:cubicBezTo>
                    <a:cubicBezTo>
                      <a:pt x="2241" y="11"/>
                      <a:pt x="2241" y="11"/>
                      <a:pt x="2241" y="12"/>
                    </a:cubicBezTo>
                    <a:cubicBezTo>
                      <a:pt x="2240" y="11"/>
                      <a:pt x="2240" y="11"/>
                      <a:pt x="2240" y="11"/>
                    </a:cubicBezTo>
                    <a:cubicBezTo>
                      <a:pt x="2240" y="10"/>
                      <a:pt x="2240" y="10"/>
                      <a:pt x="2240" y="10"/>
                    </a:cubicBezTo>
                    <a:cubicBezTo>
                      <a:pt x="2240" y="10"/>
                      <a:pt x="2240" y="10"/>
                      <a:pt x="2240" y="10"/>
                    </a:cubicBezTo>
                    <a:cubicBezTo>
                      <a:pt x="2240" y="10"/>
                      <a:pt x="2240" y="10"/>
                      <a:pt x="2240" y="9"/>
                    </a:cubicBezTo>
                    <a:cubicBezTo>
                      <a:pt x="2240" y="9"/>
                      <a:pt x="2241" y="9"/>
                      <a:pt x="2241" y="8"/>
                    </a:cubicBezTo>
                    <a:cubicBezTo>
                      <a:pt x="2241" y="8"/>
                      <a:pt x="2240" y="7"/>
                      <a:pt x="2240" y="6"/>
                    </a:cubicBezTo>
                    <a:cubicBezTo>
                      <a:pt x="2240" y="6"/>
                      <a:pt x="2240" y="5"/>
                      <a:pt x="2240" y="5"/>
                    </a:cubicBezTo>
                    <a:cubicBezTo>
                      <a:pt x="2239" y="4"/>
                      <a:pt x="2239" y="4"/>
                      <a:pt x="2239" y="4"/>
                    </a:cubicBezTo>
                    <a:cubicBezTo>
                      <a:pt x="2239" y="4"/>
                      <a:pt x="2238" y="5"/>
                      <a:pt x="2238" y="5"/>
                    </a:cubicBezTo>
                    <a:cubicBezTo>
                      <a:pt x="2237" y="6"/>
                      <a:pt x="2239" y="7"/>
                      <a:pt x="2238" y="8"/>
                    </a:cubicBezTo>
                    <a:cubicBezTo>
                      <a:pt x="2238" y="8"/>
                      <a:pt x="2237" y="8"/>
                      <a:pt x="2237" y="9"/>
                    </a:cubicBezTo>
                    <a:cubicBezTo>
                      <a:pt x="2237" y="10"/>
                      <a:pt x="2237" y="10"/>
                      <a:pt x="2237" y="10"/>
                    </a:cubicBezTo>
                    <a:cubicBezTo>
                      <a:pt x="2237" y="11"/>
                      <a:pt x="2238" y="11"/>
                      <a:pt x="2238" y="11"/>
                    </a:cubicBezTo>
                    <a:cubicBezTo>
                      <a:pt x="2237" y="11"/>
                      <a:pt x="2237" y="11"/>
                      <a:pt x="2237" y="12"/>
                    </a:cubicBezTo>
                    <a:cubicBezTo>
                      <a:pt x="2237" y="12"/>
                      <a:pt x="2237" y="12"/>
                      <a:pt x="2237" y="12"/>
                    </a:cubicBezTo>
                    <a:cubicBezTo>
                      <a:pt x="2237" y="12"/>
                      <a:pt x="2236" y="12"/>
                      <a:pt x="2236" y="12"/>
                    </a:cubicBezTo>
                    <a:cubicBezTo>
                      <a:pt x="2235" y="11"/>
                      <a:pt x="2235" y="12"/>
                      <a:pt x="2234" y="12"/>
                    </a:cubicBezTo>
                    <a:cubicBezTo>
                      <a:pt x="2233" y="12"/>
                      <a:pt x="2233" y="11"/>
                      <a:pt x="2232" y="12"/>
                    </a:cubicBezTo>
                    <a:cubicBezTo>
                      <a:pt x="2232" y="12"/>
                      <a:pt x="2232" y="12"/>
                      <a:pt x="2232" y="12"/>
                    </a:cubicBezTo>
                    <a:cubicBezTo>
                      <a:pt x="2232" y="12"/>
                      <a:pt x="2232" y="12"/>
                      <a:pt x="2231" y="12"/>
                    </a:cubicBezTo>
                    <a:cubicBezTo>
                      <a:pt x="2231" y="12"/>
                      <a:pt x="2231" y="13"/>
                      <a:pt x="2230" y="13"/>
                    </a:cubicBezTo>
                    <a:cubicBezTo>
                      <a:pt x="2230" y="14"/>
                      <a:pt x="2231" y="14"/>
                      <a:pt x="2231" y="14"/>
                    </a:cubicBezTo>
                    <a:cubicBezTo>
                      <a:pt x="2231" y="15"/>
                      <a:pt x="2231" y="15"/>
                      <a:pt x="2231" y="15"/>
                    </a:cubicBezTo>
                    <a:cubicBezTo>
                      <a:pt x="2231" y="16"/>
                      <a:pt x="2231" y="16"/>
                      <a:pt x="2231" y="16"/>
                    </a:cubicBezTo>
                    <a:cubicBezTo>
                      <a:pt x="2230" y="17"/>
                      <a:pt x="2230" y="16"/>
                      <a:pt x="2229" y="16"/>
                    </a:cubicBezTo>
                    <a:cubicBezTo>
                      <a:pt x="2229" y="17"/>
                      <a:pt x="2229" y="17"/>
                      <a:pt x="2229" y="17"/>
                    </a:cubicBezTo>
                    <a:cubicBezTo>
                      <a:pt x="2229" y="17"/>
                      <a:pt x="2229" y="17"/>
                      <a:pt x="2229" y="17"/>
                    </a:cubicBezTo>
                    <a:cubicBezTo>
                      <a:pt x="2228" y="17"/>
                      <a:pt x="2228" y="17"/>
                      <a:pt x="2227" y="17"/>
                    </a:cubicBezTo>
                    <a:cubicBezTo>
                      <a:pt x="2227" y="17"/>
                      <a:pt x="2227" y="17"/>
                      <a:pt x="2227" y="17"/>
                    </a:cubicBezTo>
                    <a:cubicBezTo>
                      <a:pt x="2227" y="17"/>
                      <a:pt x="2227" y="17"/>
                      <a:pt x="2227" y="17"/>
                    </a:cubicBezTo>
                    <a:cubicBezTo>
                      <a:pt x="2227" y="17"/>
                      <a:pt x="2227" y="17"/>
                      <a:pt x="2227" y="17"/>
                    </a:cubicBezTo>
                    <a:cubicBezTo>
                      <a:pt x="2227" y="17"/>
                      <a:pt x="2228" y="16"/>
                      <a:pt x="2228" y="16"/>
                    </a:cubicBezTo>
                    <a:cubicBezTo>
                      <a:pt x="2229" y="16"/>
                      <a:pt x="2229" y="15"/>
                      <a:pt x="2229" y="15"/>
                    </a:cubicBezTo>
                    <a:cubicBezTo>
                      <a:pt x="2230" y="15"/>
                      <a:pt x="2230" y="14"/>
                      <a:pt x="2230" y="12"/>
                    </a:cubicBezTo>
                    <a:cubicBezTo>
                      <a:pt x="2230" y="12"/>
                      <a:pt x="2231" y="12"/>
                      <a:pt x="2231" y="11"/>
                    </a:cubicBezTo>
                    <a:cubicBezTo>
                      <a:pt x="2231" y="11"/>
                      <a:pt x="2232" y="10"/>
                      <a:pt x="2231" y="10"/>
                    </a:cubicBezTo>
                    <a:cubicBezTo>
                      <a:pt x="2231" y="10"/>
                      <a:pt x="2232" y="10"/>
                      <a:pt x="2232" y="10"/>
                    </a:cubicBezTo>
                    <a:cubicBezTo>
                      <a:pt x="2232" y="10"/>
                      <a:pt x="2233" y="10"/>
                      <a:pt x="2233" y="9"/>
                    </a:cubicBezTo>
                    <a:cubicBezTo>
                      <a:pt x="2234" y="9"/>
                      <a:pt x="2235" y="9"/>
                      <a:pt x="2235" y="8"/>
                    </a:cubicBezTo>
                    <a:cubicBezTo>
                      <a:pt x="2235" y="7"/>
                      <a:pt x="2235" y="7"/>
                      <a:pt x="2234" y="7"/>
                    </a:cubicBezTo>
                    <a:cubicBezTo>
                      <a:pt x="2234" y="6"/>
                      <a:pt x="2233" y="6"/>
                      <a:pt x="2233" y="7"/>
                    </a:cubicBezTo>
                    <a:cubicBezTo>
                      <a:pt x="2233" y="7"/>
                      <a:pt x="2232" y="7"/>
                      <a:pt x="2232" y="7"/>
                    </a:cubicBezTo>
                    <a:cubicBezTo>
                      <a:pt x="2231" y="8"/>
                      <a:pt x="2231" y="8"/>
                      <a:pt x="2231" y="9"/>
                    </a:cubicBezTo>
                    <a:cubicBezTo>
                      <a:pt x="2231" y="9"/>
                      <a:pt x="2231" y="9"/>
                      <a:pt x="2231" y="9"/>
                    </a:cubicBezTo>
                    <a:cubicBezTo>
                      <a:pt x="2231" y="9"/>
                      <a:pt x="2231" y="9"/>
                      <a:pt x="2231" y="9"/>
                    </a:cubicBezTo>
                    <a:cubicBezTo>
                      <a:pt x="2230" y="9"/>
                      <a:pt x="2230" y="9"/>
                      <a:pt x="2230" y="9"/>
                    </a:cubicBezTo>
                    <a:cubicBezTo>
                      <a:pt x="2229" y="8"/>
                      <a:pt x="2229" y="9"/>
                      <a:pt x="2228" y="9"/>
                    </a:cubicBezTo>
                    <a:cubicBezTo>
                      <a:pt x="2228" y="9"/>
                      <a:pt x="2228" y="9"/>
                      <a:pt x="2227" y="9"/>
                    </a:cubicBezTo>
                    <a:cubicBezTo>
                      <a:pt x="2227" y="9"/>
                      <a:pt x="2227" y="9"/>
                      <a:pt x="2227" y="9"/>
                    </a:cubicBezTo>
                    <a:cubicBezTo>
                      <a:pt x="2226" y="9"/>
                      <a:pt x="2226" y="9"/>
                      <a:pt x="2226" y="9"/>
                    </a:cubicBezTo>
                    <a:cubicBezTo>
                      <a:pt x="2226" y="10"/>
                      <a:pt x="2226" y="10"/>
                      <a:pt x="2226" y="10"/>
                    </a:cubicBezTo>
                    <a:cubicBezTo>
                      <a:pt x="2226" y="10"/>
                      <a:pt x="2226" y="10"/>
                      <a:pt x="2226" y="10"/>
                    </a:cubicBezTo>
                    <a:cubicBezTo>
                      <a:pt x="2226" y="10"/>
                      <a:pt x="2226" y="10"/>
                      <a:pt x="2226" y="10"/>
                    </a:cubicBezTo>
                    <a:cubicBezTo>
                      <a:pt x="2225" y="10"/>
                      <a:pt x="2225" y="10"/>
                      <a:pt x="2225" y="10"/>
                    </a:cubicBezTo>
                    <a:cubicBezTo>
                      <a:pt x="2224" y="10"/>
                      <a:pt x="2224" y="9"/>
                      <a:pt x="2224" y="8"/>
                    </a:cubicBezTo>
                    <a:cubicBezTo>
                      <a:pt x="2223" y="8"/>
                      <a:pt x="2222" y="7"/>
                      <a:pt x="2222" y="6"/>
                    </a:cubicBezTo>
                    <a:cubicBezTo>
                      <a:pt x="2221" y="5"/>
                      <a:pt x="2222" y="5"/>
                      <a:pt x="2222" y="4"/>
                    </a:cubicBezTo>
                    <a:cubicBezTo>
                      <a:pt x="2221" y="4"/>
                      <a:pt x="2221" y="4"/>
                      <a:pt x="2221" y="4"/>
                    </a:cubicBezTo>
                    <a:cubicBezTo>
                      <a:pt x="2220" y="4"/>
                      <a:pt x="2220" y="4"/>
                      <a:pt x="2220" y="4"/>
                    </a:cubicBezTo>
                    <a:cubicBezTo>
                      <a:pt x="2219" y="5"/>
                      <a:pt x="2220" y="5"/>
                      <a:pt x="2220" y="6"/>
                    </a:cubicBezTo>
                    <a:cubicBezTo>
                      <a:pt x="2220" y="6"/>
                      <a:pt x="2219" y="6"/>
                      <a:pt x="2219" y="7"/>
                    </a:cubicBezTo>
                    <a:cubicBezTo>
                      <a:pt x="2219" y="6"/>
                      <a:pt x="2219" y="6"/>
                      <a:pt x="2219" y="6"/>
                    </a:cubicBezTo>
                    <a:cubicBezTo>
                      <a:pt x="2219" y="6"/>
                      <a:pt x="2218" y="6"/>
                      <a:pt x="2218" y="6"/>
                    </a:cubicBezTo>
                    <a:cubicBezTo>
                      <a:pt x="2218" y="5"/>
                      <a:pt x="2218" y="5"/>
                      <a:pt x="2217" y="5"/>
                    </a:cubicBezTo>
                    <a:cubicBezTo>
                      <a:pt x="2217" y="5"/>
                      <a:pt x="2217" y="5"/>
                      <a:pt x="2217" y="5"/>
                    </a:cubicBezTo>
                    <a:cubicBezTo>
                      <a:pt x="2216" y="4"/>
                      <a:pt x="2215" y="3"/>
                      <a:pt x="2214" y="3"/>
                    </a:cubicBezTo>
                    <a:cubicBezTo>
                      <a:pt x="2214" y="4"/>
                      <a:pt x="2214" y="4"/>
                      <a:pt x="2214" y="4"/>
                    </a:cubicBezTo>
                    <a:cubicBezTo>
                      <a:pt x="2213" y="5"/>
                      <a:pt x="2214" y="5"/>
                      <a:pt x="2215" y="5"/>
                    </a:cubicBezTo>
                    <a:cubicBezTo>
                      <a:pt x="2215" y="5"/>
                      <a:pt x="2215" y="5"/>
                      <a:pt x="2215" y="6"/>
                    </a:cubicBezTo>
                    <a:cubicBezTo>
                      <a:pt x="2215" y="6"/>
                      <a:pt x="2215" y="6"/>
                      <a:pt x="2215" y="6"/>
                    </a:cubicBezTo>
                    <a:cubicBezTo>
                      <a:pt x="2215" y="7"/>
                      <a:pt x="2215" y="7"/>
                      <a:pt x="2216" y="7"/>
                    </a:cubicBezTo>
                    <a:cubicBezTo>
                      <a:pt x="2216" y="7"/>
                      <a:pt x="2216" y="8"/>
                      <a:pt x="2217" y="8"/>
                    </a:cubicBezTo>
                    <a:cubicBezTo>
                      <a:pt x="2217" y="9"/>
                      <a:pt x="2217" y="9"/>
                      <a:pt x="2218" y="9"/>
                    </a:cubicBezTo>
                    <a:cubicBezTo>
                      <a:pt x="2218" y="9"/>
                      <a:pt x="2217" y="9"/>
                      <a:pt x="2217" y="10"/>
                    </a:cubicBezTo>
                    <a:cubicBezTo>
                      <a:pt x="2217" y="10"/>
                      <a:pt x="2217" y="11"/>
                      <a:pt x="2217" y="11"/>
                    </a:cubicBezTo>
                    <a:cubicBezTo>
                      <a:pt x="2218" y="12"/>
                      <a:pt x="2219" y="12"/>
                      <a:pt x="2219" y="11"/>
                    </a:cubicBezTo>
                    <a:cubicBezTo>
                      <a:pt x="2220" y="11"/>
                      <a:pt x="2220" y="11"/>
                      <a:pt x="2220" y="11"/>
                    </a:cubicBezTo>
                    <a:cubicBezTo>
                      <a:pt x="2221" y="12"/>
                      <a:pt x="2221" y="12"/>
                      <a:pt x="2221" y="12"/>
                    </a:cubicBezTo>
                    <a:cubicBezTo>
                      <a:pt x="2221" y="12"/>
                      <a:pt x="2221" y="12"/>
                      <a:pt x="2221" y="13"/>
                    </a:cubicBezTo>
                    <a:cubicBezTo>
                      <a:pt x="2222" y="12"/>
                      <a:pt x="2222" y="12"/>
                      <a:pt x="2222" y="12"/>
                    </a:cubicBezTo>
                    <a:cubicBezTo>
                      <a:pt x="2222" y="12"/>
                      <a:pt x="2222" y="12"/>
                      <a:pt x="2222" y="12"/>
                    </a:cubicBezTo>
                    <a:cubicBezTo>
                      <a:pt x="2222" y="11"/>
                      <a:pt x="2221" y="11"/>
                      <a:pt x="2221" y="11"/>
                    </a:cubicBezTo>
                    <a:cubicBezTo>
                      <a:pt x="2221" y="10"/>
                      <a:pt x="2221" y="10"/>
                      <a:pt x="2221" y="10"/>
                    </a:cubicBezTo>
                    <a:cubicBezTo>
                      <a:pt x="2222" y="10"/>
                      <a:pt x="2223" y="10"/>
                      <a:pt x="2224" y="10"/>
                    </a:cubicBezTo>
                    <a:cubicBezTo>
                      <a:pt x="2224" y="10"/>
                      <a:pt x="2224" y="11"/>
                      <a:pt x="2223" y="11"/>
                    </a:cubicBezTo>
                    <a:cubicBezTo>
                      <a:pt x="2223" y="11"/>
                      <a:pt x="2224" y="12"/>
                      <a:pt x="2223" y="12"/>
                    </a:cubicBezTo>
                    <a:cubicBezTo>
                      <a:pt x="2223" y="13"/>
                      <a:pt x="2223" y="13"/>
                      <a:pt x="2222" y="13"/>
                    </a:cubicBezTo>
                    <a:cubicBezTo>
                      <a:pt x="2222" y="14"/>
                      <a:pt x="2222" y="14"/>
                      <a:pt x="2222" y="14"/>
                    </a:cubicBezTo>
                    <a:cubicBezTo>
                      <a:pt x="2221" y="15"/>
                      <a:pt x="2221" y="15"/>
                      <a:pt x="2221" y="15"/>
                    </a:cubicBezTo>
                    <a:cubicBezTo>
                      <a:pt x="2221" y="15"/>
                      <a:pt x="2221" y="14"/>
                      <a:pt x="2220" y="14"/>
                    </a:cubicBezTo>
                    <a:cubicBezTo>
                      <a:pt x="2220" y="14"/>
                      <a:pt x="2220" y="13"/>
                      <a:pt x="2220" y="13"/>
                    </a:cubicBezTo>
                    <a:cubicBezTo>
                      <a:pt x="2220" y="13"/>
                      <a:pt x="2221" y="13"/>
                      <a:pt x="2221" y="13"/>
                    </a:cubicBezTo>
                    <a:cubicBezTo>
                      <a:pt x="2221" y="12"/>
                      <a:pt x="2221" y="12"/>
                      <a:pt x="2221" y="12"/>
                    </a:cubicBezTo>
                    <a:cubicBezTo>
                      <a:pt x="2220" y="12"/>
                      <a:pt x="2220" y="12"/>
                      <a:pt x="2220" y="12"/>
                    </a:cubicBezTo>
                    <a:cubicBezTo>
                      <a:pt x="2219" y="13"/>
                      <a:pt x="2219" y="13"/>
                      <a:pt x="2219" y="13"/>
                    </a:cubicBezTo>
                    <a:cubicBezTo>
                      <a:pt x="2219" y="12"/>
                      <a:pt x="2219" y="12"/>
                      <a:pt x="2219" y="12"/>
                    </a:cubicBezTo>
                    <a:cubicBezTo>
                      <a:pt x="2218" y="12"/>
                      <a:pt x="2218" y="12"/>
                      <a:pt x="2218" y="12"/>
                    </a:cubicBezTo>
                    <a:cubicBezTo>
                      <a:pt x="2217" y="13"/>
                      <a:pt x="2217" y="13"/>
                      <a:pt x="2217" y="13"/>
                    </a:cubicBezTo>
                    <a:cubicBezTo>
                      <a:pt x="2217" y="13"/>
                      <a:pt x="2217" y="13"/>
                      <a:pt x="2217" y="13"/>
                    </a:cubicBezTo>
                    <a:cubicBezTo>
                      <a:pt x="2216" y="14"/>
                      <a:pt x="2217" y="14"/>
                      <a:pt x="2216" y="15"/>
                    </a:cubicBezTo>
                    <a:cubicBezTo>
                      <a:pt x="2215" y="15"/>
                      <a:pt x="2215" y="14"/>
                      <a:pt x="2214" y="14"/>
                    </a:cubicBezTo>
                    <a:cubicBezTo>
                      <a:pt x="2214" y="14"/>
                      <a:pt x="2214" y="14"/>
                      <a:pt x="2214" y="14"/>
                    </a:cubicBezTo>
                    <a:cubicBezTo>
                      <a:pt x="2214" y="14"/>
                      <a:pt x="2215" y="13"/>
                      <a:pt x="2215" y="13"/>
                    </a:cubicBezTo>
                    <a:cubicBezTo>
                      <a:pt x="2215" y="13"/>
                      <a:pt x="2215" y="12"/>
                      <a:pt x="2215" y="11"/>
                    </a:cubicBezTo>
                    <a:cubicBezTo>
                      <a:pt x="2215" y="11"/>
                      <a:pt x="2215" y="11"/>
                      <a:pt x="2215" y="10"/>
                    </a:cubicBezTo>
                    <a:cubicBezTo>
                      <a:pt x="2215" y="10"/>
                      <a:pt x="2216" y="10"/>
                      <a:pt x="2216" y="10"/>
                    </a:cubicBezTo>
                    <a:cubicBezTo>
                      <a:pt x="2216" y="9"/>
                      <a:pt x="2216" y="9"/>
                      <a:pt x="2216" y="9"/>
                    </a:cubicBezTo>
                    <a:cubicBezTo>
                      <a:pt x="2215" y="9"/>
                      <a:pt x="2215" y="9"/>
                      <a:pt x="2215" y="9"/>
                    </a:cubicBezTo>
                    <a:cubicBezTo>
                      <a:pt x="2215" y="9"/>
                      <a:pt x="2215" y="9"/>
                      <a:pt x="2215" y="9"/>
                    </a:cubicBezTo>
                    <a:cubicBezTo>
                      <a:pt x="2215" y="8"/>
                      <a:pt x="2214" y="9"/>
                      <a:pt x="2214" y="8"/>
                    </a:cubicBezTo>
                    <a:cubicBezTo>
                      <a:pt x="2214" y="7"/>
                      <a:pt x="2214" y="7"/>
                      <a:pt x="2214" y="7"/>
                    </a:cubicBezTo>
                    <a:cubicBezTo>
                      <a:pt x="2214" y="7"/>
                      <a:pt x="2213" y="7"/>
                      <a:pt x="2213" y="7"/>
                    </a:cubicBezTo>
                    <a:cubicBezTo>
                      <a:pt x="2212" y="6"/>
                      <a:pt x="2212" y="5"/>
                      <a:pt x="2212" y="5"/>
                    </a:cubicBezTo>
                    <a:cubicBezTo>
                      <a:pt x="2212" y="5"/>
                      <a:pt x="2212" y="5"/>
                      <a:pt x="2211" y="6"/>
                    </a:cubicBezTo>
                    <a:cubicBezTo>
                      <a:pt x="2211" y="5"/>
                      <a:pt x="2211" y="5"/>
                      <a:pt x="2211" y="5"/>
                    </a:cubicBezTo>
                    <a:cubicBezTo>
                      <a:pt x="2211" y="5"/>
                      <a:pt x="2211" y="5"/>
                      <a:pt x="2211" y="5"/>
                    </a:cubicBezTo>
                    <a:cubicBezTo>
                      <a:pt x="2210" y="6"/>
                      <a:pt x="2210" y="6"/>
                      <a:pt x="2210" y="6"/>
                    </a:cubicBezTo>
                    <a:cubicBezTo>
                      <a:pt x="2210" y="6"/>
                      <a:pt x="2210" y="6"/>
                      <a:pt x="2210" y="7"/>
                    </a:cubicBezTo>
                    <a:cubicBezTo>
                      <a:pt x="2209" y="7"/>
                      <a:pt x="2209" y="7"/>
                      <a:pt x="2209" y="8"/>
                    </a:cubicBezTo>
                    <a:cubicBezTo>
                      <a:pt x="2210" y="8"/>
                      <a:pt x="2210" y="8"/>
                      <a:pt x="2210" y="8"/>
                    </a:cubicBezTo>
                    <a:cubicBezTo>
                      <a:pt x="2210" y="8"/>
                      <a:pt x="2210" y="8"/>
                      <a:pt x="2210" y="8"/>
                    </a:cubicBezTo>
                    <a:cubicBezTo>
                      <a:pt x="2210" y="8"/>
                      <a:pt x="2210" y="9"/>
                      <a:pt x="2210" y="9"/>
                    </a:cubicBezTo>
                    <a:cubicBezTo>
                      <a:pt x="2210" y="9"/>
                      <a:pt x="2210" y="10"/>
                      <a:pt x="2211" y="10"/>
                    </a:cubicBezTo>
                    <a:cubicBezTo>
                      <a:pt x="2211" y="10"/>
                      <a:pt x="2212" y="10"/>
                      <a:pt x="2212" y="9"/>
                    </a:cubicBezTo>
                    <a:cubicBezTo>
                      <a:pt x="2212" y="9"/>
                      <a:pt x="2212" y="8"/>
                      <a:pt x="2212" y="8"/>
                    </a:cubicBezTo>
                    <a:cubicBezTo>
                      <a:pt x="2212" y="8"/>
                      <a:pt x="2212" y="7"/>
                      <a:pt x="2212" y="7"/>
                    </a:cubicBezTo>
                    <a:cubicBezTo>
                      <a:pt x="2212" y="7"/>
                      <a:pt x="2213" y="8"/>
                      <a:pt x="2213" y="8"/>
                    </a:cubicBezTo>
                    <a:cubicBezTo>
                      <a:pt x="2213" y="8"/>
                      <a:pt x="2214" y="8"/>
                      <a:pt x="2214" y="9"/>
                    </a:cubicBezTo>
                    <a:cubicBezTo>
                      <a:pt x="2214" y="9"/>
                      <a:pt x="2214" y="9"/>
                      <a:pt x="2213" y="10"/>
                    </a:cubicBezTo>
                    <a:cubicBezTo>
                      <a:pt x="2213" y="11"/>
                      <a:pt x="2212" y="11"/>
                      <a:pt x="2211" y="11"/>
                    </a:cubicBezTo>
                    <a:cubicBezTo>
                      <a:pt x="2211" y="12"/>
                      <a:pt x="2210" y="11"/>
                      <a:pt x="2210" y="12"/>
                    </a:cubicBezTo>
                    <a:cubicBezTo>
                      <a:pt x="2210" y="12"/>
                      <a:pt x="2210" y="12"/>
                      <a:pt x="2210" y="12"/>
                    </a:cubicBezTo>
                    <a:cubicBezTo>
                      <a:pt x="2210" y="12"/>
                      <a:pt x="2209" y="12"/>
                      <a:pt x="2209" y="12"/>
                    </a:cubicBezTo>
                    <a:cubicBezTo>
                      <a:pt x="2209" y="12"/>
                      <a:pt x="2208" y="12"/>
                      <a:pt x="2208" y="12"/>
                    </a:cubicBezTo>
                    <a:cubicBezTo>
                      <a:pt x="2206" y="12"/>
                      <a:pt x="2207" y="14"/>
                      <a:pt x="2208" y="15"/>
                    </a:cubicBezTo>
                    <a:cubicBezTo>
                      <a:pt x="2208" y="15"/>
                      <a:pt x="2207" y="15"/>
                      <a:pt x="2207" y="15"/>
                    </a:cubicBezTo>
                    <a:cubicBezTo>
                      <a:pt x="2206" y="16"/>
                      <a:pt x="2206" y="16"/>
                      <a:pt x="2206" y="17"/>
                    </a:cubicBezTo>
                    <a:cubicBezTo>
                      <a:pt x="2206" y="17"/>
                      <a:pt x="2206" y="17"/>
                      <a:pt x="2206" y="17"/>
                    </a:cubicBezTo>
                    <a:cubicBezTo>
                      <a:pt x="2206" y="17"/>
                      <a:pt x="2206" y="16"/>
                      <a:pt x="2205" y="16"/>
                    </a:cubicBezTo>
                    <a:cubicBezTo>
                      <a:pt x="2205" y="15"/>
                      <a:pt x="2205" y="15"/>
                      <a:pt x="2205" y="15"/>
                    </a:cubicBezTo>
                    <a:cubicBezTo>
                      <a:pt x="2204" y="15"/>
                      <a:pt x="2204" y="15"/>
                      <a:pt x="2204" y="15"/>
                    </a:cubicBezTo>
                    <a:cubicBezTo>
                      <a:pt x="2204" y="15"/>
                      <a:pt x="2204" y="15"/>
                      <a:pt x="2203" y="16"/>
                    </a:cubicBezTo>
                    <a:cubicBezTo>
                      <a:pt x="2203" y="15"/>
                      <a:pt x="2203" y="15"/>
                      <a:pt x="2203" y="15"/>
                    </a:cubicBezTo>
                    <a:cubicBezTo>
                      <a:pt x="2203" y="15"/>
                      <a:pt x="2204" y="15"/>
                      <a:pt x="2204" y="15"/>
                    </a:cubicBezTo>
                    <a:cubicBezTo>
                      <a:pt x="2204" y="14"/>
                      <a:pt x="2204" y="14"/>
                      <a:pt x="2204" y="14"/>
                    </a:cubicBezTo>
                    <a:cubicBezTo>
                      <a:pt x="2204" y="14"/>
                      <a:pt x="2204" y="14"/>
                      <a:pt x="2204" y="14"/>
                    </a:cubicBezTo>
                    <a:cubicBezTo>
                      <a:pt x="2205" y="15"/>
                      <a:pt x="2205" y="14"/>
                      <a:pt x="2206" y="14"/>
                    </a:cubicBezTo>
                    <a:cubicBezTo>
                      <a:pt x="2207" y="13"/>
                      <a:pt x="2206" y="12"/>
                      <a:pt x="2207" y="12"/>
                    </a:cubicBezTo>
                    <a:cubicBezTo>
                      <a:pt x="2208" y="11"/>
                      <a:pt x="2208" y="11"/>
                      <a:pt x="2208" y="11"/>
                    </a:cubicBezTo>
                    <a:cubicBezTo>
                      <a:pt x="2208" y="11"/>
                      <a:pt x="2208" y="11"/>
                      <a:pt x="2208" y="11"/>
                    </a:cubicBezTo>
                    <a:cubicBezTo>
                      <a:pt x="2208" y="10"/>
                      <a:pt x="2208" y="10"/>
                      <a:pt x="2208" y="10"/>
                    </a:cubicBezTo>
                    <a:cubicBezTo>
                      <a:pt x="2207" y="9"/>
                      <a:pt x="2207" y="11"/>
                      <a:pt x="2206" y="11"/>
                    </a:cubicBezTo>
                    <a:cubicBezTo>
                      <a:pt x="2205" y="11"/>
                      <a:pt x="2205" y="10"/>
                      <a:pt x="2204" y="10"/>
                    </a:cubicBezTo>
                    <a:cubicBezTo>
                      <a:pt x="2204" y="10"/>
                      <a:pt x="2203" y="10"/>
                      <a:pt x="2203" y="10"/>
                    </a:cubicBezTo>
                    <a:cubicBezTo>
                      <a:pt x="2204" y="10"/>
                      <a:pt x="2204" y="10"/>
                      <a:pt x="2204" y="10"/>
                    </a:cubicBezTo>
                    <a:cubicBezTo>
                      <a:pt x="2204" y="9"/>
                      <a:pt x="2203" y="9"/>
                      <a:pt x="2203" y="8"/>
                    </a:cubicBezTo>
                    <a:cubicBezTo>
                      <a:pt x="2203" y="8"/>
                      <a:pt x="2203" y="8"/>
                      <a:pt x="2203" y="8"/>
                    </a:cubicBezTo>
                    <a:cubicBezTo>
                      <a:pt x="2202" y="7"/>
                      <a:pt x="2203" y="7"/>
                      <a:pt x="2203" y="7"/>
                    </a:cubicBezTo>
                    <a:cubicBezTo>
                      <a:pt x="2203" y="7"/>
                      <a:pt x="2203" y="7"/>
                      <a:pt x="2203" y="7"/>
                    </a:cubicBezTo>
                    <a:cubicBezTo>
                      <a:pt x="2203" y="8"/>
                      <a:pt x="2203" y="8"/>
                      <a:pt x="2203" y="8"/>
                    </a:cubicBezTo>
                    <a:cubicBezTo>
                      <a:pt x="2204" y="8"/>
                      <a:pt x="2204" y="8"/>
                      <a:pt x="2205" y="7"/>
                    </a:cubicBezTo>
                    <a:cubicBezTo>
                      <a:pt x="2205" y="7"/>
                      <a:pt x="2206" y="7"/>
                      <a:pt x="2206" y="6"/>
                    </a:cubicBezTo>
                    <a:cubicBezTo>
                      <a:pt x="2206" y="6"/>
                      <a:pt x="2206" y="6"/>
                      <a:pt x="2206" y="6"/>
                    </a:cubicBezTo>
                    <a:cubicBezTo>
                      <a:pt x="2205" y="5"/>
                      <a:pt x="2205" y="5"/>
                      <a:pt x="2205" y="5"/>
                    </a:cubicBezTo>
                    <a:cubicBezTo>
                      <a:pt x="2204" y="6"/>
                      <a:pt x="2204" y="6"/>
                      <a:pt x="2204" y="6"/>
                    </a:cubicBezTo>
                    <a:cubicBezTo>
                      <a:pt x="2204" y="6"/>
                      <a:pt x="2204" y="7"/>
                      <a:pt x="2203" y="7"/>
                    </a:cubicBezTo>
                    <a:cubicBezTo>
                      <a:pt x="2204" y="7"/>
                      <a:pt x="2204" y="6"/>
                      <a:pt x="2204" y="6"/>
                    </a:cubicBezTo>
                    <a:cubicBezTo>
                      <a:pt x="2204" y="6"/>
                      <a:pt x="2204" y="5"/>
                      <a:pt x="2203" y="5"/>
                    </a:cubicBezTo>
                    <a:cubicBezTo>
                      <a:pt x="2203" y="5"/>
                      <a:pt x="2203" y="5"/>
                      <a:pt x="2203" y="5"/>
                    </a:cubicBezTo>
                    <a:cubicBezTo>
                      <a:pt x="2202" y="6"/>
                      <a:pt x="2202" y="6"/>
                      <a:pt x="2202" y="6"/>
                    </a:cubicBezTo>
                    <a:cubicBezTo>
                      <a:pt x="2201" y="7"/>
                      <a:pt x="2201" y="8"/>
                      <a:pt x="2200" y="8"/>
                    </a:cubicBezTo>
                    <a:cubicBezTo>
                      <a:pt x="2199" y="8"/>
                      <a:pt x="2199" y="7"/>
                      <a:pt x="2198" y="7"/>
                    </a:cubicBezTo>
                    <a:cubicBezTo>
                      <a:pt x="2198" y="8"/>
                      <a:pt x="2198" y="8"/>
                      <a:pt x="2198" y="8"/>
                    </a:cubicBezTo>
                    <a:cubicBezTo>
                      <a:pt x="2197" y="8"/>
                      <a:pt x="2198" y="8"/>
                      <a:pt x="2199" y="9"/>
                    </a:cubicBezTo>
                    <a:cubicBezTo>
                      <a:pt x="2199" y="9"/>
                      <a:pt x="2198" y="10"/>
                      <a:pt x="2198" y="10"/>
                    </a:cubicBezTo>
                    <a:cubicBezTo>
                      <a:pt x="2198" y="11"/>
                      <a:pt x="2198" y="11"/>
                      <a:pt x="2197" y="11"/>
                    </a:cubicBezTo>
                    <a:cubicBezTo>
                      <a:pt x="2197" y="12"/>
                      <a:pt x="2197" y="12"/>
                      <a:pt x="2196" y="11"/>
                    </a:cubicBezTo>
                    <a:cubicBezTo>
                      <a:pt x="2196" y="11"/>
                      <a:pt x="2196" y="10"/>
                      <a:pt x="2195" y="10"/>
                    </a:cubicBezTo>
                    <a:cubicBezTo>
                      <a:pt x="2195" y="10"/>
                      <a:pt x="2194" y="10"/>
                      <a:pt x="2194" y="10"/>
                    </a:cubicBezTo>
                    <a:cubicBezTo>
                      <a:pt x="2194" y="11"/>
                      <a:pt x="2194" y="11"/>
                      <a:pt x="2194" y="11"/>
                    </a:cubicBezTo>
                    <a:cubicBezTo>
                      <a:pt x="2195" y="12"/>
                      <a:pt x="2195" y="11"/>
                      <a:pt x="2196" y="12"/>
                    </a:cubicBezTo>
                    <a:cubicBezTo>
                      <a:pt x="2196" y="13"/>
                      <a:pt x="2196" y="13"/>
                      <a:pt x="2196" y="14"/>
                    </a:cubicBezTo>
                    <a:cubicBezTo>
                      <a:pt x="2196" y="14"/>
                      <a:pt x="2196" y="14"/>
                      <a:pt x="2195" y="14"/>
                    </a:cubicBezTo>
                    <a:cubicBezTo>
                      <a:pt x="2194" y="15"/>
                      <a:pt x="2195" y="13"/>
                      <a:pt x="2194" y="12"/>
                    </a:cubicBezTo>
                    <a:cubicBezTo>
                      <a:pt x="2194" y="12"/>
                      <a:pt x="2194" y="12"/>
                      <a:pt x="2194" y="12"/>
                    </a:cubicBezTo>
                    <a:cubicBezTo>
                      <a:pt x="2193" y="11"/>
                      <a:pt x="2193" y="11"/>
                      <a:pt x="2193" y="11"/>
                    </a:cubicBezTo>
                    <a:cubicBezTo>
                      <a:pt x="2192" y="10"/>
                      <a:pt x="2192" y="9"/>
                      <a:pt x="2191" y="9"/>
                    </a:cubicBezTo>
                    <a:cubicBezTo>
                      <a:pt x="2190" y="9"/>
                      <a:pt x="2190" y="9"/>
                      <a:pt x="2190" y="9"/>
                    </a:cubicBezTo>
                    <a:cubicBezTo>
                      <a:pt x="2189" y="9"/>
                      <a:pt x="2189" y="10"/>
                      <a:pt x="2189" y="10"/>
                    </a:cubicBezTo>
                    <a:cubicBezTo>
                      <a:pt x="2188" y="10"/>
                      <a:pt x="2188" y="10"/>
                      <a:pt x="2188" y="10"/>
                    </a:cubicBezTo>
                    <a:cubicBezTo>
                      <a:pt x="2188" y="10"/>
                      <a:pt x="2188" y="9"/>
                      <a:pt x="2187" y="8"/>
                    </a:cubicBezTo>
                    <a:cubicBezTo>
                      <a:pt x="2186" y="8"/>
                      <a:pt x="2186" y="8"/>
                      <a:pt x="2186" y="8"/>
                    </a:cubicBezTo>
                    <a:cubicBezTo>
                      <a:pt x="2185" y="8"/>
                      <a:pt x="2185" y="9"/>
                      <a:pt x="2185" y="9"/>
                    </a:cubicBezTo>
                    <a:cubicBezTo>
                      <a:pt x="2184" y="9"/>
                      <a:pt x="2184" y="9"/>
                      <a:pt x="2184" y="10"/>
                    </a:cubicBezTo>
                    <a:cubicBezTo>
                      <a:pt x="2184" y="11"/>
                      <a:pt x="2184" y="11"/>
                      <a:pt x="2184" y="11"/>
                    </a:cubicBezTo>
                    <a:cubicBezTo>
                      <a:pt x="2184" y="11"/>
                      <a:pt x="2185" y="10"/>
                      <a:pt x="2185" y="10"/>
                    </a:cubicBezTo>
                    <a:cubicBezTo>
                      <a:pt x="2186" y="10"/>
                      <a:pt x="2187" y="10"/>
                      <a:pt x="2187" y="10"/>
                    </a:cubicBezTo>
                    <a:cubicBezTo>
                      <a:pt x="2188" y="11"/>
                      <a:pt x="2188" y="11"/>
                      <a:pt x="2188" y="12"/>
                    </a:cubicBezTo>
                    <a:cubicBezTo>
                      <a:pt x="2188" y="13"/>
                      <a:pt x="2188" y="13"/>
                      <a:pt x="2188" y="14"/>
                    </a:cubicBezTo>
                    <a:cubicBezTo>
                      <a:pt x="2187" y="14"/>
                      <a:pt x="2187" y="14"/>
                      <a:pt x="2187" y="14"/>
                    </a:cubicBezTo>
                    <a:cubicBezTo>
                      <a:pt x="2187" y="15"/>
                      <a:pt x="2186" y="14"/>
                      <a:pt x="2186" y="13"/>
                    </a:cubicBezTo>
                    <a:cubicBezTo>
                      <a:pt x="2185" y="13"/>
                      <a:pt x="2184" y="13"/>
                      <a:pt x="2184" y="13"/>
                    </a:cubicBezTo>
                    <a:cubicBezTo>
                      <a:pt x="2183" y="13"/>
                      <a:pt x="2183" y="12"/>
                      <a:pt x="2183" y="12"/>
                    </a:cubicBezTo>
                    <a:cubicBezTo>
                      <a:pt x="2183" y="11"/>
                      <a:pt x="2182" y="11"/>
                      <a:pt x="2182" y="11"/>
                    </a:cubicBezTo>
                    <a:cubicBezTo>
                      <a:pt x="2181" y="10"/>
                      <a:pt x="2182" y="10"/>
                      <a:pt x="2181" y="9"/>
                    </a:cubicBezTo>
                    <a:cubicBezTo>
                      <a:pt x="2181" y="9"/>
                      <a:pt x="2181" y="9"/>
                      <a:pt x="2181" y="9"/>
                    </a:cubicBezTo>
                    <a:cubicBezTo>
                      <a:pt x="2180" y="9"/>
                      <a:pt x="2180" y="9"/>
                      <a:pt x="2180" y="9"/>
                    </a:cubicBezTo>
                    <a:cubicBezTo>
                      <a:pt x="2179" y="9"/>
                      <a:pt x="2180" y="10"/>
                      <a:pt x="2180" y="11"/>
                    </a:cubicBezTo>
                    <a:cubicBezTo>
                      <a:pt x="2180" y="12"/>
                      <a:pt x="2180" y="12"/>
                      <a:pt x="2180" y="13"/>
                    </a:cubicBezTo>
                    <a:cubicBezTo>
                      <a:pt x="2180" y="14"/>
                      <a:pt x="2181" y="16"/>
                      <a:pt x="2182" y="16"/>
                    </a:cubicBezTo>
                    <a:cubicBezTo>
                      <a:pt x="2182" y="16"/>
                      <a:pt x="2183" y="15"/>
                      <a:pt x="2183" y="15"/>
                    </a:cubicBezTo>
                    <a:cubicBezTo>
                      <a:pt x="2185" y="15"/>
                      <a:pt x="2186" y="16"/>
                      <a:pt x="2186" y="17"/>
                    </a:cubicBezTo>
                    <a:cubicBezTo>
                      <a:pt x="2186" y="18"/>
                      <a:pt x="2185" y="18"/>
                      <a:pt x="2185" y="19"/>
                    </a:cubicBezTo>
                    <a:cubicBezTo>
                      <a:pt x="2185" y="20"/>
                      <a:pt x="2186" y="20"/>
                      <a:pt x="2186" y="20"/>
                    </a:cubicBezTo>
                    <a:cubicBezTo>
                      <a:pt x="2186" y="21"/>
                      <a:pt x="2186" y="21"/>
                      <a:pt x="2185" y="22"/>
                    </a:cubicBezTo>
                    <a:cubicBezTo>
                      <a:pt x="2185" y="22"/>
                      <a:pt x="2185" y="23"/>
                      <a:pt x="2184" y="23"/>
                    </a:cubicBezTo>
                    <a:cubicBezTo>
                      <a:pt x="2183" y="22"/>
                      <a:pt x="2183" y="22"/>
                      <a:pt x="2183" y="22"/>
                    </a:cubicBezTo>
                    <a:cubicBezTo>
                      <a:pt x="2183" y="22"/>
                      <a:pt x="2184" y="21"/>
                      <a:pt x="2184" y="21"/>
                    </a:cubicBezTo>
                    <a:cubicBezTo>
                      <a:pt x="2184" y="20"/>
                      <a:pt x="2184" y="20"/>
                      <a:pt x="2184" y="20"/>
                    </a:cubicBezTo>
                    <a:cubicBezTo>
                      <a:pt x="2184" y="19"/>
                      <a:pt x="2183" y="19"/>
                      <a:pt x="2183" y="19"/>
                    </a:cubicBezTo>
                    <a:cubicBezTo>
                      <a:pt x="2182" y="18"/>
                      <a:pt x="2182" y="17"/>
                      <a:pt x="2181" y="16"/>
                    </a:cubicBezTo>
                    <a:cubicBezTo>
                      <a:pt x="2180" y="16"/>
                      <a:pt x="2179" y="17"/>
                      <a:pt x="2178" y="16"/>
                    </a:cubicBezTo>
                    <a:cubicBezTo>
                      <a:pt x="2178" y="14"/>
                      <a:pt x="2179" y="11"/>
                      <a:pt x="2178" y="9"/>
                    </a:cubicBezTo>
                    <a:cubicBezTo>
                      <a:pt x="2178" y="9"/>
                      <a:pt x="2177" y="8"/>
                      <a:pt x="2177" y="8"/>
                    </a:cubicBezTo>
                    <a:cubicBezTo>
                      <a:pt x="2176" y="8"/>
                      <a:pt x="2176" y="8"/>
                      <a:pt x="2176" y="8"/>
                    </a:cubicBezTo>
                    <a:cubicBezTo>
                      <a:pt x="2175" y="8"/>
                      <a:pt x="2175" y="7"/>
                      <a:pt x="2174" y="7"/>
                    </a:cubicBezTo>
                    <a:cubicBezTo>
                      <a:pt x="2174" y="7"/>
                      <a:pt x="2174" y="7"/>
                      <a:pt x="2174" y="7"/>
                    </a:cubicBezTo>
                    <a:cubicBezTo>
                      <a:pt x="2174" y="8"/>
                      <a:pt x="2174" y="8"/>
                      <a:pt x="2174" y="8"/>
                    </a:cubicBezTo>
                    <a:cubicBezTo>
                      <a:pt x="2174" y="8"/>
                      <a:pt x="2174" y="8"/>
                      <a:pt x="2175" y="9"/>
                    </a:cubicBezTo>
                    <a:cubicBezTo>
                      <a:pt x="2175" y="9"/>
                      <a:pt x="2175" y="10"/>
                      <a:pt x="2175" y="10"/>
                    </a:cubicBezTo>
                    <a:cubicBezTo>
                      <a:pt x="2175" y="10"/>
                      <a:pt x="2176" y="10"/>
                      <a:pt x="2176" y="11"/>
                    </a:cubicBezTo>
                    <a:cubicBezTo>
                      <a:pt x="2177" y="11"/>
                      <a:pt x="2177" y="11"/>
                      <a:pt x="2177" y="11"/>
                    </a:cubicBezTo>
                    <a:cubicBezTo>
                      <a:pt x="2178" y="12"/>
                      <a:pt x="2177" y="13"/>
                      <a:pt x="2177" y="14"/>
                    </a:cubicBezTo>
                    <a:cubicBezTo>
                      <a:pt x="2177" y="15"/>
                      <a:pt x="2176" y="16"/>
                      <a:pt x="2177" y="17"/>
                    </a:cubicBezTo>
                    <a:cubicBezTo>
                      <a:pt x="2177" y="18"/>
                      <a:pt x="2178" y="18"/>
                      <a:pt x="2178" y="19"/>
                    </a:cubicBezTo>
                    <a:cubicBezTo>
                      <a:pt x="2178" y="20"/>
                      <a:pt x="2177" y="21"/>
                      <a:pt x="2176" y="21"/>
                    </a:cubicBezTo>
                    <a:cubicBezTo>
                      <a:pt x="2176" y="21"/>
                      <a:pt x="2175" y="21"/>
                      <a:pt x="2175" y="21"/>
                    </a:cubicBezTo>
                    <a:cubicBezTo>
                      <a:pt x="2175" y="20"/>
                      <a:pt x="2177" y="19"/>
                      <a:pt x="2176" y="18"/>
                    </a:cubicBezTo>
                    <a:cubicBezTo>
                      <a:pt x="2176" y="18"/>
                      <a:pt x="2175" y="17"/>
                      <a:pt x="2175" y="16"/>
                    </a:cubicBezTo>
                    <a:cubicBezTo>
                      <a:pt x="2175" y="16"/>
                      <a:pt x="2175" y="16"/>
                      <a:pt x="2175" y="16"/>
                    </a:cubicBezTo>
                    <a:cubicBezTo>
                      <a:pt x="2175" y="15"/>
                      <a:pt x="2175" y="14"/>
                      <a:pt x="2175" y="13"/>
                    </a:cubicBezTo>
                    <a:cubicBezTo>
                      <a:pt x="2175" y="12"/>
                      <a:pt x="2176" y="11"/>
                      <a:pt x="2175" y="11"/>
                    </a:cubicBezTo>
                    <a:cubicBezTo>
                      <a:pt x="2175" y="11"/>
                      <a:pt x="2175" y="11"/>
                      <a:pt x="2175" y="11"/>
                    </a:cubicBezTo>
                    <a:cubicBezTo>
                      <a:pt x="2173" y="10"/>
                      <a:pt x="2172" y="12"/>
                      <a:pt x="2171" y="13"/>
                    </a:cubicBezTo>
                    <a:cubicBezTo>
                      <a:pt x="2170" y="14"/>
                      <a:pt x="2169" y="13"/>
                      <a:pt x="2168" y="13"/>
                    </a:cubicBezTo>
                    <a:cubicBezTo>
                      <a:pt x="2167" y="14"/>
                      <a:pt x="2166" y="15"/>
                      <a:pt x="2165" y="15"/>
                    </a:cubicBezTo>
                    <a:cubicBezTo>
                      <a:pt x="2164" y="15"/>
                      <a:pt x="2163" y="15"/>
                      <a:pt x="2161" y="15"/>
                    </a:cubicBezTo>
                    <a:cubicBezTo>
                      <a:pt x="2161" y="15"/>
                      <a:pt x="2160" y="15"/>
                      <a:pt x="2160" y="15"/>
                    </a:cubicBezTo>
                    <a:cubicBezTo>
                      <a:pt x="2159" y="14"/>
                      <a:pt x="2159" y="14"/>
                      <a:pt x="2159" y="14"/>
                    </a:cubicBezTo>
                    <a:cubicBezTo>
                      <a:pt x="2159" y="14"/>
                      <a:pt x="2160" y="14"/>
                      <a:pt x="2160" y="13"/>
                    </a:cubicBezTo>
                    <a:cubicBezTo>
                      <a:pt x="2161" y="13"/>
                      <a:pt x="2162" y="13"/>
                      <a:pt x="2162" y="13"/>
                    </a:cubicBezTo>
                    <a:cubicBezTo>
                      <a:pt x="2164" y="13"/>
                      <a:pt x="2164" y="12"/>
                      <a:pt x="2164" y="11"/>
                    </a:cubicBezTo>
                    <a:cubicBezTo>
                      <a:pt x="2164" y="10"/>
                      <a:pt x="2164" y="10"/>
                      <a:pt x="2164" y="9"/>
                    </a:cubicBezTo>
                    <a:cubicBezTo>
                      <a:pt x="2164" y="9"/>
                      <a:pt x="2163" y="9"/>
                      <a:pt x="2162" y="8"/>
                    </a:cubicBezTo>
                    <a:cubicBezTo>
                      <a:pt x="2162" y="8"/>
                      <a:pt x="2162" y="7"/>
                      <a:pt x="2162" y="7"/>
                    </a:cubicBezTo>
                    <a:cubicBezTo>
                      <a:pt x="2162" y="6"/>
                      <a:pt x="2162" y="6"/>
                      <a:pt x="2162" y="5"/>
                    </a:cubicBezTo>
                    <a:cubicBezTo>
                      <a:pt x="2161" y="5"/>
                      <a:pt x="2161" y="5"/>
                      <a:pt x="2161" y="5"/>
                    </a:cubicBezTo>
                    <a:cubicBezTo>
                      <a:pt x="2161" y="6"/>
                      <a:pt x="2161" y="6"/>
                      <a:pt x="2160" y="6"/>
                    </a:cubicBezTo>
                    <a:cubicBezTo>
                      <a:pt x="2160" y="7"/>
                      <a:pt x="2160" y="7"/>
                      <a:pt x="2160" y="7"/>
                    </a:cubicBezTo>
                    <a:cubicBezTo>
                      <a:pt x="2161" y="8"/>
                      <a:pt x="2161" y="8"/>
                      <a:pt x="2161" y="8"/>
                    </a:cubicBezTo>
                    <a:cubicBezTo>
                      <a:pt x="2161" y="8"/>
                      <a:pt x="2162" y="8"/>
                      <a:pt x="2162" y="9"/>
                    </a:cubicBezTo>
                    <a:cubicBezTo>
                      <a:pt x="2162" y="10"/>
                      <a:pt x="2160" y="11"/>
                      <a:pt x="2159" y="12"/>
                    </a:cubicBezTo>
                    <a:cubicBezTo>
                      <a:pt x="2158" y="12"/>
                      <a:pt x="2157" y="11"/>
                      <a:pt x="2157" y="12"/>
                    </a:cubicBezTo>
                    <a:cubicBezTo>
                      <a:pt x="2156" y="12"/>
                      <a:pt x="2156" y="13"/>
                      <a:pt x="2155" y="13"/>
                    </a:cubicBezTo>
                    <a:cubicBezTo>
                      <a:pt x="2154" y="13"/>
                      <a:pt x="2153" y="13"/>
                      <a:pt x="2153" y="13"/>
                    </a:cubicBezTo>
                    <a:cubicBezTo>
                      <a:pt x="2152" y="14"/>
                      <a:pt x="2153" y="15"/>
                      <a:pt x="2153" y="15"/>
                    </a:cubicBezTo>
                    <a:cubicBezTo>
                      <a:pt x="2152" y="16"/>
                      <a:pt x="2152" y="16"/>
                      <a:pt x="2151" y="16"/>
                    </a:cubicBezTo>
                    <a:cubicBezTo>
                      <a:pt x="2151" y="16"/>
                      <a:pt x="2151" y="15"/>
                      <a:pt x="2151" y="15"/>
                    </a:cubicBezTo>
                    <a:cubicBezTo>
                      <a:pt x="2151" y="15"/>
                      <a:pt x="2151" y="14"/>
                      <a:pt x="2151" y="14"/>
                    </a:cubicBezTo>
                    <a:cubicBezTo>
                      <a:pt x="2151" y="13"/>
                      <a:pt x="2152" y="13"/>
                      <a:pt x="2152" y="13"/>
                    </a:cubicBezTo>
                    <a:cubicBezTo>
                      <a:pt x="2152" y="12"/>
                      <a:pt x="2152" y="12"/>
                      <a:pt x="2152" y="11"/>
                    </a:cubicBezTo>
                    <a:cubicBezTo>
                      <a:pt x="2152" y="11"/>
                      <a:pt x="2151" y="11"/>
                      <a:pt x="2151" y="10"/>
                    </a:cubicBezTo>
                    <a:cubicBezTo>
                      <a:pt x="2150" y="10"/>
                      <a:pt x="2150" y="10"/>
                      <a:pt x="2150" y="10"/>
                    </a:cubicBezTo>
                    <a:cubicBezTo>
                      <a:pt x="2149" y="10"/>
                      <a:pt x="2149" y="11"/>
                      <a:pt x="2149" y="11"/>
                    </a:cubicBezTo>
                    <a:cubicBezTo>
                      <a:pt x="2148" y="11"/>
                      <a:pt x="2148" y="10"/>
                      <a:pt x="2147" y="10"/>
                    </a:cubicBezTo>
                    <a:cubicBezTo>
                      <a:pt x="2146" y="11"/>
                      <a:pt x="2146" y="11"/>
                      <a:pt x="2146" y="11"/>
                    </a:cubicBezTo>
                    <a:cubicBezTo>
                      <a:pt x="2146" y="11"/>
                      <a:pt x="2146" y="12"/>
                      <a:pt x="2146" y="13"/>
                    </a:cubicBezTo>
                    <a:cubicBezTo>
                      <a:pt x="2145" y="14"/>
                      <a:pt x="2144" y="15"/>
                      <a:pt x="2143" y="15"/>
                    </a:cubicBezTo>
                    <a:cubicBezTo>
                      <a:pt x="2143" y="15"/>
                      <a:pt x="2142" y="15"/>
                      <a:pt x="2141" y="15"/>
                    </a:cubicBezTo>
                    <a:cubicBezTo>
                      <a:pt x="2140" y="14"/>
                      <a:pt x="2140" y="14"/>
                      <a:pt x="2140" y="14"/>
                    </a:cubicBezTo>
                    <a:cubicBezTo>
                      <a:pt x="2140" y="13"/>
                      <a:pt x="2141" y="13"/>
                      <a:pt x="2141" y="12"/>
                    </a:cubicBezTo>
                    <a:cubicBezTo>
                      <a:pt x="2142" y="12"/>
                      <a:pt x="2142" y="11"/>
                      <a:pt x="2141" y="11"/>
                    </a:cubicBezTo>
                    <a:cubicBezTo>
                      <a:pt x="2141" y="10"/>
                      <a:pt x="2140" y="8"/>
                      <a:pt x="2139" y="9"/>
                    </a:cubicBezTo>
                    <a:cubicBezTo>
                      <a:pt x="2138" y="9"/>
                      <a:pt x="2137" y="10"/>
                      <a:pt x="2137" y="11"/>
                    </a:cubicBezTo>
                    <a:cubicBezTo>
                      <a:pt x="2137" y="11"/>
                      <a:pt x="2138" y="12"/>
                      <a:pt x="2138" y="13"/>
                    </a:cubicBezTo>
                    <a:cubicBezTo>
                      <a:pt x="2138" y="14"/>
                      <a:pt x="2138" y="15"/>
                      <a:pt x="2137" y="15"/>
                    </a:cubicBezTo>
                    <a:cubicBezTo>
                      <a:pt x="2136" y="15"/>
                      <a:pt x="2134" y="13"/>
                      <a:pt x="2134" y="12"/>
                    </a:cubicBezTo>
                    <a:cubicBezTo>
                      <a:pt x="2133" y="12"/>
                      <a:pt x="2133" y="11"/>
                      <a:pt x="2133" y="11"/>
                    </a:cubicBezTo>
                    <a:cubicBezTo>
                      <a:pt x="2134" y="10"/>
                      <a:pt x="2135" y="10"/>
                      <a:pt x="2135" y="10"/>
                    </a:cubicBezTo>
                    <a:cubicBezTo>
                      <a:pt x="2135" y="9"/>
                      <a:pt x="2135" y="9"/>
                      <a:pt x="2135" y="9"/>
                    </a:cubicBezTo>
                    <a:cubicBezTo>
                      <a:pt x="2134" y="9"/>
                      <a:pt x="2134" y="9"/>
                      <a:pt x="2134" y="9"/>
                    </a:cubicBezTo>
                    <a:cubicBezTo>
                      <a:pt x="2133" y="10"/>
                      <a:pt x="2133" y="10"/>
                      <a:pt x="2133" y="10"/>
                    </a:cubicBezTo>
                    <a:cubicBezTo>
                      <a:pt x="2133" y="10"/>
                      <a:pt x="2132" y="10"/>
                      <a:pt x="2132" y="10"/>
                    </a:cubicBezTo>
                    <a:cubicBezTo>
                      <a:pt x="2131" y="11"/>
                      <a:pt x="2131" y="11"/>
                      <a:pt x="2131" y="11"/>
                    </a:cubicBezTo>
                    <a:cubicBezTo>
                      <a:pt x="2131" y="11"/>
                      <a:pt x="2130" y="11"/>
                      <a:pt x="2130" y="12"/>
                    </a:cubicBezTo>
                    <a:cubicBezTo>
                      <a:pt x="2130" y="12"/>
                      <a:pt x="2130" y="13"/>
                      <a:pt x="2130" y="13"/>
                    </a:cubicBezTo>
                    <a:cubicBezTo>
                      <a:pt x="2131" y="14"/>
                      <a:pt x="2131" y="14"/>
                      <a:pt x="2132" y="14"/>
                    </a:cubicBezTo>
                    <a:cubicBezTo>
                      <a:pt x="2132" y="14"/>
                      <a:pt x="2133" y="15"/>
                      <a:pt x="2133" y="15"/>
                    </a:cubicBezTo>
                    <a:cubicBezTo>
                      <a:pt x="2133" y="16"/>
                      <a:pt x="2133" y="16"/>
                      <a:pt x="2133" y="16"/>
                    </a:cubicBezTo>
                    <a:cubicBezTo>
                      <a:pt x="2133" y="17"/>
                      <a:pt x="2132" y="17"/>
                      <a:pt x="2131" y="16"/>
                    </a:cubicBezTo>
                    <a:cubicBezTo>
                      <a:pt x="2131" y="16"/>
                      <a:pt x="2130" y="16"/>
                      <a:pt x="2130" y="15"/>
                    </a:cubicBezTo>
                    <a:cubicBezTo>
                      <a:pt x="2130" y="15"/>
                      <a:pt x="2130" y="15"/>
                      <a:pt x="2130" y="14"/>
                    </a:cubicBezTo>
                    <a:cubicBezTo>
                      <a:pt x="2130" y="13"/>
                      <a:pt x="2130" y="13"/>
                      <a:pt x="2130" y="13"/>
                    </a:cubicBezTo>
                    <a:cubicBezTo>
                      <a:pt x="2129" y="14"/>
                      <a:pt x="2129" y="14"/>
                      <a:pt x="2129" y="14"/>
                    </a:cubicBezTo>
                    <a:cubicBezTo>
                      <a:pt x="2129" y="14"/>
                      <a:pt x="2128" y="14"/>
                      <a:pt x="2128" y="15"/>
                    </a:cubicBezTo>
                    <a:cubicBezTo>
                      <a:pt x="2128" y="15"/>
                      <a:pt x="2129" y="15"/>
                      <a:pt x="2129" y="16"/>
                    </a:cubicBezTo>
                    <a:cubicBezTo>
                      <a:pt x="2129" y="16"/>
                      <a:pt x="2129" y="16"/>
                      <a:pt x="2129" y="17"/>
                    </a:cubicBezTo>
                    <a:cubicBezTo>
                      <a:pt x="2129" y="17"/>
                      <a:pt x="2128" y="18"/>
                      <a:pt x="2128" y="18"/>
                    </a:cubicBezTo>
                    <a:cubicBezTo>
                      <a:pt x="2128" y="18"/>
                      <a:pt x="2127" y="17"/>
                      <a:pt x="2127" y="17"/>
                    </a:cubicBezTo>
                    <a:cubicBezTo>
                      <a:pt x="2127" y="16"/>
                      <a:pt x="2127" y="16"/>
                      <a:pt x="2127" y="15"/>
                    </a:cubicBezTo>
                    <a:cubicBezTo>
                      <a:pt x="2127" y="14"/>
                      <a:pt x="2127" y="13"/>
                      <a:pt x="2127" y="13"/>
                    </a:cubicBezTo>
                    <a:cubicBezTo>
                      <a:pt x="2127" y="12"/>
                      <a:pt x="2127" y="12"/>
                      <a:pt x="2127" y="12"/>
                    </a:cubicBezTo>
                    <a:cubicBezTo>
                      <a:pt x="2126" y="12"/>
                      <a:pt x="2126" y="12"/>
                      <a:pt x="2126" y="12"/>
                    </a:cubicBezTo>
                    <a:cubicBezTo>
                      <a:pt x="2125" y="12"/>
                      <a:pt x="2125" y="13"/>
                      <a:pt x="2125" y="13"/>
                    </a:cubicBezTo>
                    <a:cubicBezTo>
                      <a:pt x="2124" y="13"/>
                      <a:pt x="2124" y="12"/>
                      <a:pt x="2123" y="12"/>
                    </a:cubicBezTo>
                    <a:cubicBezTo>
                      <a:pt x="2122" y="12"/>
                      <a:pt x="2121" y="12"/>
                      <a:pt x="2121" y="13"/>
                    </a:cubicBezTo>
                    <a:cubicBezTo>
                      <a:pt x="2121" y="14"/>
                      <a:pt x="2121" y="14"/>
                      <a:pt x="2121" y="14"/>
                    </a:cubicBezTo>
                    <a:cubicBezTo>
                      <a:pt x="2120" y="14"/>
                      <a:pt x="2120" y="14"/>
                      <a:pt x="2121" y="15"/>
                    </a:cubicBezTo>
                    <a:cubicBezTo>
                      <a:pt x="2121" y="15"/>
                      <a:pt x="2122" y="15"/>
                      <a:pt x="2122" y="15"/>
                    </a:cubicBezTo>
                    <a:cubicBezTo>
                      <a:pt x="2122" y="16"/>
                      <a:pt x="2121" y="16"/>
                      <a:pt x="2121" y="17"/>
                    </a:cubicBezTo>
                    <a:cubicBezTo>
                      <a:pt x="2121" y="17"/>
                      <a:pt x="2121" y="17"/>
                      <a:pt x="2121" y="18"/>
                    </a:cubicBezTo>
                    <a:cubicBezTo>
                      <a:pt x="2121" y="18"/>
                      <a:pt x="2122" y="18"/>
                      <a:pt x="2122" y="19"/>
                    </a:cubicBezTo>
                    <a:cubicBezTo>
                      <a:pt x="2122" y="19"/>
                      <a:pt x="2122" y="19"/>
                      <a:pt x="2122" y="19"/>
                    </a:cubicBezTo>
                    <a:cubicBezTo>
                      <a:pt x="2121" y="20"/>
                      <a:pt x="2121" y="19"/>
                      <a:pt x="2120" y="18"/>
                    </a:cubicBezTo>
                    <a:cubicBezTo>
                      <a:pt x="2120" y="18"/>
                      <a:pt x="2119" y="17"/>
                      <a:pt x="2119" y="17"/>
                    </a:cubicBezTo>
                    <a:cubicBezTo>
                      <a:pt x="2119" y="16"/>
                      <a:pt x="2118" y="16"/>
                      <a:pt x="2117" y="16"/>
                    </a:cubicBezTo>
                    <a:cubicBezTo>
                      <a:pt x="2117" y="15"/>
                      <a:pt x="2116" y="14"/>
                      <a:pt x="2116" y="13"/>
                    </a:cubicBezTo>
                    <a:cubicBezTo>
                      <a:pt x="2116" y="13"/>
                      <a:pt x="2116" y="12"/>
                      <a:pt x="2115" y="12"/>
                    </a:cubicBezTo>
                    <a:cubicBezTo>
                      <a:pt x="2114" y="12"/>
                      <a:pt x="2114" y="12"/>
                      <a:pt x="2114" y="13"/>
                    </a:cubicBezTo>
                    <a:cubicBezTo>
                      <a:pt x="2114" y="13"/>
                      <a:pt x="2114" y="14"/>
                      <a:pt x="2114" y="14"/>
                    </a:cubicBezTo>
                    <a:cubicBezTo>
                      <a:pt x="2114" y="15"/>
                      <a:pt x="2114" y="16"/>
                      <a:pt x="2114" y="16"/>
                    </a:cubicBezTo>
                    <a:cubicBezTo>
                      <a:pt x="2113" y="17"/>
                      <a:pt x="2113" y="17"/>
                      <a:pt x="2112" y="16"/>
                    </a:cubicBezTo>
                    <a:cubicBezTo>
                      <a:pt x="2111" y="16"/>
                      <a:pt x="2112" y="15"/>
                      <a:pt x="2111" y="15"/>
                    </a:cubicBezTo>
                    <a:cubicBezTo>
                      <a:pt x="2110" y="15"/>
                      <a:pt x="2110" y="15"/>
                      <a:pt x="2110" y="15"/>
                    </a:cubicBezTo>
                    <a:cubicBezTo>
                      <a:pt x="2109" y="15"/>
                      <a:pt x="2109" y="15"/>
                      <a:pt x="2109" y="15"/>
                    </a:cubicBezTo>
                    <a:cubicBezTo>
                      <a:pt x="2109" y="16"/>
                      <a:pt x="2109" y="16"/>
                      <a:pt x="2109" y="16"/>
                    </a:cubicBezTo>
                    <a:cubicBezTo>
                      <a:pt x="2109" y="16"/>
                      <a:pt x="2108" y="17"/>
                      <a:pt x="2108" y="17"/>
                    </a:cubicBezTo>
                    <a:cubicBezTo>
                      <a:pt x="2107" y="17"/>
                      <a:pt x="2107" y="16"/>
                      <a:pt x="2107" y="16"/>
                    </a:cubicBezTo>
                    <a:cubicBezTo>
                      <a:pt x="2106" y="15"/>
                      <a:pt x="2107" y="15"/>
                      <a:pt x="2107" y="15"/>
                    </a:cubicBezTo>
                    <a:cubicBezTo>
                      <a:pt x="2107" y="14"/>
                      <a:pt x="2108" y="15"/>
                      <a:pt x="2109" y="15"/>
                    </a:cubicBezTo>
                    <a:cubicBezTo>
                      <a:pt x="2109" y="14"/>
                      <a:pt x="2109" y="14"/>
                      <a:pt x="2109" y="14"/>
                    </a:cubicBezTo>
                    <a:cubicBezTo>
                      <a:pt x="2109" y="13"/>
                      <a:pt x="2109" y="13"/>
                      <a:pt x="2109" y="13"/>
                    </a:cubicBezTo>
                    <a:cubicBezTo>
                      <a:pt x="2109" y="13"/>
                      <a:pt x="2109" y="13"/>
                      <a:pt x="2109" y="13"/>
                    </a:cubicBezTo>
                    <a:cubicBezTo>
                      <a:pt x="2109" y="12"/>
                      <a:pt x="2109" y="12"/>
                      <a:pt x="2108" y="11"/>
                    </a:cubicBezTo>
                    <a:cubicBezTo>
                      <a:pt x="2108" y="11"/>
                      <a:pt x="2108" y="12"/>
                      <a:pt x="2107" y="12"/>
                    </a:cubicBezTo>
                    <a:cubicBezTo>
                      <a:pt x="2107" y="12"/>
                      <a:pt x="2106" y="12"/>
                      <a:pt x="2106" y="13"/>
                    </a:cubicBezTo>
                    <a:cubicBezTo>
                      <a:pt x="2105" y="13"/>
                      <a:pt x="2105" y="13"/>
                      <a:pt x="2105" y="13"/>
                    </a:cubicBezTo>
                    <a:cubicBezTo>
                      <a:pt x="2104" y="14"/>
                      <a:pt x="2104" y="14"/>
                      <a:pt x="2104" y="15"/>
                    </a:cubicBezTo>
                    <a:cubicBezTo>
                      <a:pt x="2103" y="15"/>
                      <a:pt x="2102" y="15"/>
                      <a:pt x="2102" y="15"/>
                    </a:cubicBezTo>
                    <a:cubicBezTo>
                      <a:pt x="2101" y="16"/>
                      <a:pt x="2102" y="16"/>
                      <a:pt x="2101" y="17"/>
                    </a:cubicBezTo>
                    <a:cubicBezTo>
                      <a:pt x="2101" y="17"/>
                      <a:pt x="2101" y="17"/>
                      <a:pt x="2101" y="18"/>
                    </a:cubicBezTo>
                    <a:cubicBezTo>
                      <a:pt x="2100" y="18"/>
                      <a:pt x="2100" y="17"/>
                      <a:pt x="2100" y="17"/>
                    </a:cubicBezTo>
                    <a:cubicBezTo>
                      <a:pt x="2100" y="16"/>
                      <a:pt x="2100" y="16"/>
                      <a:pt x="2100" y="16"/>
                    </a:cubicBezTo>
                    <a:cubicBezTo>
                      <a:pt x="2100" y="15"/>
                      <a:pt x="2101" y="15"/>
                      <a:pt x="2101" y="15"/>
                    </a:cubicBezTo>
                    <a:cubicBezTo>
                      <a:pt x="2102" y="14"/>
                      <a:pt x="2101" y="14"/>
                      <a:pt x="2101" y="13"/>
                    </a:cubicBezTo>
                    <a:cubicBezTo>
                      <a:pt x="2101" y="13"/>
                      <a:pt x="2101" y="13"/>
                      <a:pt x="2101" y="13"/>
                    </a:cubicBezTo>
                    <a:cubicBezTo>
                      <a:pt x="2101" y="13"/>
                      <a:pt x="2101" y="13"/>
                      <a:pt x="2100" y="13"/>
                    </a:cubicBezTo>
                    <a:cubicBezTo>
                      <a:pt x="2100" y="13"/>
                      <a:pt x="2100" y="13"/>
                      <a:pt x="2099" y="13"/>
                    </a:cubicBezTo>
                    <a:cubicBezTo>
                      <a:pt x="2099" y="13"/>
                      <a:pt x="2099" y="14"/>
                      <a:pt x="2098" y="14"/>
                    </a:cubicBezTo>
                    <a:cubicBezTo>
                      <a:pt x="2098" y="14"/>
                      <a:pt x="2098" y="14"/>
                      <a:pt x="2097" y="14"/>
                    </a:cubicBezTo>
                    <a:cubicBezTo>
                      <a:pt x="2097" y="14"/>
                      <a:pt x="2097" y="13"/>
                      <a:pt x="2096" y="12"/>
                    </a:cubicBezTo>
                    <a:cubicBezTo>
                      <a:pt x="2096" y="12"/>
                      <a:pt x="2096" y="11"/>
                      <a:pt x="2095" y="11"/>
                    </a:cubicBezTo>
                    <a:cubicBezTo>
                      <a:pt x="2095" y="11"/>
                      <a:pt x="2095" y="10"/>
                      <a:pt x="2094" y="10"/>
                    </a:cubicBezTo>
                    <a:cubicBezTo>
                      <a:pt x="2094" y="10"/>
                      <a:pt x="2093" y="10"/>
                      <a:pt x="2093" y="11"/>
                    </a:cubicBezTo>
                    <a:cubicBezTo>
                      <a:pt x="2093" y="12"/>
                      <a:pt x="2093" y="12"/>
                      <a:pt x="2094" y="13"/>
                    </a:cubicBezTo>
                    <a:cubicBezTo>
                      <a:pt x="2094" y="13"/>
                      <a:pt x="2095" y="13"/>
                      <a:pt x="2095" y="14"/>
                    </a:cubicBezTo>
                    <a:cubicBezTo>
                      <a:pt x="2094" y="14"/>
                      <a:pt x="2094" y="14"/>
                      <a:pt x="2094" y="14"/>
                    </a:cubicBezTo>
                    <a:cubicBezTo>
                      <a:pt x="2094" y="15"/>
                      <a:pt x="2093" y="13"/>
                      <a:pt x="2093" y="13"/>
                    </a:cubicBezTo>
                    <a:cubicBezTo>
                      <a:pt x="2093" y="13"/>
                      <a:pt x="2092" y="13"/>
                      <a:pt x="2092" y="13"/>
                    </a:cubicBezTo>
                    <a:cubicBezTo>
                      <a:pt x="2091" y="14"/>
                      <a:pt x="2091" y="14"/>
                      <a:pt x="2091" y="14"/>
                    </a:cubicBezTo>
                    <a:cubicBezTo>
                      <a:pt x="2091" y="14"/>
                      <a:pt x="2091" y="14"/>
                      <a:pt x="2091" y="14"/>
                    </a:cubicBezTo>
                    <a:cubicBezTo>
                      <a:pt x="2091" y="13"/>
                      <a:pt x="2091" y="13"/>
                      <a:pt x="2091" y="13"/>
                    </a:cubicBezTo>
                    <a:cubicBezTo>
                      <a:pt x="2091" y="13"/>
                      <a:pt x="2091" y="12"/>
                      <a:pt x="2091" y="11"/>
                    </a:cubicBezTo>
                    <a:cubicBezTo>
                      <a:pt x="2090" y="10"/>
                      <a:pt x="2090" y="10"/>
                      <a:pt x="2089" y="10"/>
                    </a:cubicBezTo>
                    <a:cubicBezTo>
                      <a:pt x="2088" y="10"/>
                      <a:pt x="2088" y="11"/>
                      <a:pt x="2088" y="11"/>
                    </a:cubicBezTo>
                    <a:cubicBezTo>
                      <a:pt x="2088" y="11"/>
                      <a:pt x="2087" y="11"/>
                      <a:pt x="2087" y="12"/>
                    </a:cubicBezTo>
                    <a:cubicBezTo>
                      <a:pt x="2087" y="12"/>
                      <a:pt x="2087" y="13"/>
                      <a:pt x="2087" y="13"/>
                    </a:cubicBezTo>
                    <a:cubicBezTo>
                      <a:pt x="2088" y="13"/>
                      <a:pt x="2088" y="14"/>
                      <a:pt x="2088" y="14"/>
                    </a:cubicBezTo>
                    <a:cubicBezTo>
                      <a:pt x="2088" y="14"/>
                      <a:pt x="2088" y="14"/>
                      <a:pt x="2088" y="14"/>
                    </a:cubicBezTo>
                    <a:cubicBezTo>
                      <a:pt x="2087" y="15"/>
                      <a:pt x="2087" y="14"/>
                      <a:pt x="2086" y="13"/>
                    </a:cubicBezTo>
                    <a:cubicBezTo>
                      <a:pt x="2086" y="13"/>
                      <a:pt x="2085" y="13"/>
                      <a:pt x="2084" y="13"/>
                    </a:cubicBezTo>
                    <a:cubicBezTo>
                      <a:pt x="2084" y="12"/>
                      <a:pt x="2084" y="12"/>
                      <a:pt x="2084" y="11"/>
                    </a:cubicBezTo>
                    <a:cubicBezTo>
                      <a:pt x="2083" y="10"/>
                      <a:pt x="2083" y="10"/>
                      <a:pt x="2083" y="10"/>
                    </a:cubicBezTo>
                    <a:cubicBezTo>
                      <a:pt x="2083" y="10"/>
                      <a:pt x="2082" y="10"/>
                      <a:pt x="2082" y="11"/>
                    </a:cubicBezTo>
                    <a:cubicBezTo>
                      <a:pt x="2081" y="11"/>
                      <a:pt x="2081" y="11"/>
                      <a:pt x="2081" y="12"/>
                    </a:cubicBezTo>
                    <a:cubicBezTo>
                      <a:pt x="2081" y="13"/>
                      <a:pt x="2081" y="13"/>
                      <a:pt x="2081" y="13"/>
                    </a:cubicBezTo>
                    <a:cubicBezTo>
                      <a:pt x="2082" y="14"/>
                      <a:pt x="2082" y="14"/>
                      <a:pt x="2083" y="15"/>
                    </a:cubicBezTo>
                    <a:cubicBezTo>
                      <a:pt x="2083" y="15"/>
                      <a:pt x="2084" y="15"/>
                      <a:pt x="2084" y="16"/>
                    </a:cubicBezTo>
                    <a:cubicBezTo>
                      <a:pt x="2083" y="16"/>
                      <a:pt x="2083" y="16"/>
                      <a:pt x="2083" y="16"/>
                    </a:cubicBezTo>
                    <a:cubicBezTo>
                      <a:pt x="2083" y="16"/>
                      <a:pt x="2083" y="16"/>
                      <a:pt x="2083" y="16"/>
                    </a:cubicBezTo>
                    <a:cubicBezTo>
                      <a:pt x="2082" y="16"/>
                      <a:pt x="2082" y="16"/>
                      <a:pt x="2082" y="16"/>
                    </a:cubicBezTo>
                    <a:cubicBezTo>
                      <a:pt x="2082" y="15"/>
                      <a:pt x="2082" y="15"/>
                      <a:pt x="2082" y="15"/>
                    </a:cubicBezTo>
                    <a:cubicBezTo>
                      <a:pt x="2081" y="15"/>
                      <a:pt x="2081" y="15"/>
                      <a:pt x="2080" y="15"/>
                    </a:cubicBezTo>
                    <a:cubicBezTo>
                      <a:pt x="2079" y="15"/>
                      <a:pt x="2079" y="15"/>
                      <a:pt x="2079" y="15"/>
                    </a:cubicBezTo>
                    <a:cubicBezTo>
                      <a:pt x="2078" y="15"/>
                      <a:pt x="2077" y="16"/>
                      <a:pt x="2077" y="16"/>
                    </a:cubicBezTo>
                    <a:cubicBezTo>
                      <a:pt x="2076" y="17"/>
                      <a:pt x="2074" y="16"/>
                      <a:pt x="2073" y="16"/>
                    </a:cubicBezTo>
                    <a:cubicBezTo>
                      <a:pt x="2073" y="17"/>
                      <a:pt x="2073" y="17"/>
                      <a:pt x="2073" y="17"/>
                    </a:cubicBezTo>
                    <a:cubicBezTo>
                      <a:pt x="2072" y="17"/>
                      <a:pt x="2074" y="18"/>
                      <a:pt x="2074" y="19"/>
                    </a:cubicBezTo>
                    <a:cubicBezTo>
                      <a:pt x="2074" y="19"/>
                      <a:pt x="2074" y="19"/>
                      <a:pt x="2074" y="19"/>
                    </a:cubicBezTo>
                    <a:cubicBezTo>
                      <a:pt x="2073" y="20"/>
                      <a:pt x="2073" y="19"/>
                      <a:pt x="2072" y="19"/>
                    </a:cubicBezTo>
                    <a:cubicBezTo>
                      <a:pt x="2072" y="18"/>
                      <a:pt x="2071" y="18"/>
                      <a:pt x="2071" y="18"/>
                    </a:cubicBezTo>
                    <a:cubicBezTo>
                      <a:pt x="2071" y="17"/>
                      <a:pt x="2071" y="17"/>
                      <a:pt x="2072" y="17"/>
                    </a:cubicBezTo>
                    <a:cubicBezTo>
                      <a:pt x="2073" y="16"/>
                      <a:pt x="2073" y="16"/>
                      <a:pt x="2073" y="16"/>
                    </a:cubicBezTo>
                    <a:cubicBezTo>
                      <a:pt x="2073" y="16"/>
                      <a:pt x="2072" y="15"/>
                      <a:pt x="2072" y="15"/>
                    </a:cubicBezTo>
                    <a:cubicBezTo>
                      <a:pt x="2072" y="14"/>
                      <a:pt x="2071" y="14"/>
                      <a:pt x="2072" y="14"/>
                    </a:cubicBezTo>
                    <a:cubicBezTo>
                      <a:pt x="2072" y="14"/>
                      <a:pt x="2072" y="14"/>
                      <a:pt x="2072" y="14"/>
                    </a:cubicBezTo>
                    <a:cubicBezTo>
                      <a:pt x="2072" y="13"/>
                      <a:pt x="2073" y="14"/>
                      <a:pt x="2073" y="15"/>
                    </a:cubicBezTo>
                    <a:cubicBezTo>
                      <a:pt x="2074" y="15"/>
                      <a:pt x="2074" y="15"/>
                      <a:pt x="2075" y="15"/>
                    </a:cubicBezTo>
                    <a:cubicBezTo>
                      <a:pt x="2076" y="14"/>
                      <a:pt x="2076" y="14"/>
                      <a:pt x="2076" y="14"/>
                    </a:cubicBezTo>
                    <a:cubicBezTo>
                      <a:pt x="2075" y="13"/>
                      <a:pt x="2075" y="13"/>
                      <a:pt x="2075" y="13"/>
                    </a:cubicBezTo>
                    <a:cubicBezTo>
                      <a:pt x="2075" y="12"/>
                      <a:pt x="2075" y="12"/>
                      <a:pt x="2075" y="12"/>
                    </a:cubicBezTo>
                    <a:cubicBezTo>
                      <a:pt x="2075" y="12"/>
                      <a:pt x="2076" y="12"/>
                      <a:pt x="2076" y="11"/>
                    </a:cubicBezTo>
                    <a:cubicBezTo>
                      <a:pt x="2076" y="10"/>
                      <a:pt x="2076" y="10"/>
                      <a:pt x="2075" y="10"/>
                    </a:cubicBezTo>
                    <a:cubicBezTo>
                      <a:pt x="2074" y="10"/>
                      <a:pt x="2075" y="11"/>
                      <a:pt x="2074" y="11"/>
                    </a:cubicBezTo>
                    <a:cubicBezTo>
                      <a:pt x="2073" y="12"/>
                      <a:pt x="2073" y="12"/>
                      <a:pt x="2073" y="12"/>
                    </a:cubicBezTo>
                    <a:cubicBezTo>
                      <a:pt x="2072" y="12"/>
                      <a:pt x="2071" y="11"/>
                      <a:pt x="2071" y="11"/>
                    </a:cubicBezTo>
                    <a:cubicBezTo>
                      <a:pt x="2072" y="10"/>
                      <a:pt x="2072" y="9"/>
                      <a:pt x="2073" y="9"/>
                    </a:cubicBezTo>
                    <a:cubicBezTo>
                      <a:pt x="2074" y="8"/>
                      <a:pt x="2075" y="7"/>
                      <a:pt x="2076" y="6"/>
                    </a:cubicBezTo>
                    <a:cubicBezTo>
                      <a:pt x="2076" y="6"/>
                      <a:pt x="2077" y="6"/>
                      <a:pt x="2077" y="5"/>
                    </a:cubicBezTo>
                    <a:cubicBezTo>
                      <a:pt x="2077" y="4"/>
                      <a:pt x="2077" y="4"/>
                      <a:pt x="2077" y="4"/>
                    </a:cubicBezTo>
                    <a:cubicBezTo>
                      <a:pt x="2076" y="4"/>
                      <a:pt x="2076" y="4"/>
                      <a:pt x="2076" y="4"/>
                    </a:cubicBezTo>
                    <a:cubicBezTo>
                      <a:pt x="2076" y="4"/>
                      <a:pt x="2076" y="5"/>
                      <a:pt x="2075" y="5"/>
                    </a:cubicBezTo>
                    <a:cubicBezTo>
                      <a:pt x="2074" y="6"/>
                      <a:pt x="2074" y="6"/>
                      <a:pt x="2074" y="6"/>
                    </a:cubicBezTo>
                    <a:cubicBezTo>
                      <a:pt x="2074" y="6"/>
                      <a:pt x="2074" y="6"/>
                      <a:pt x="2073" y="7"/>
                    </a:cubicBezTo>
                    <a:cubicBezTo>
                      <a:pt x="2073" y="7"/>
                      <a:pt x="2073" y="7"/>
                      <a:pt x="2073" y="8"/>
                    </a:cubicBezTo>
                    <a:cubicBezTo>
                      <a:pt x="2072" y="8"/>
                      <a:pt x="2072" y="8"/>
                      <a:pt x="2072" y="8"/>
                    </a:cubicBezTo>
                    <a:cubicBezTo>
                      <a:pt x="2071" y="8"/>
                      <a:pt x="2071" y="7"/>
                      <a:pt x="2071" y="7"/>
                    </a:cubicBezTo>
                    <a:cubicBezTo>
                      <a:pt x="2070" y="7"/>
                      <a:pt x="2070" y="7"/>
                      <a:pt x="2070" y="7"/>
                    </a:cubicBezTo>
                    <a:cubicBezTo>
                      <a:pt x="2070" y="7"/>
                      <a:pt x="2070" y="7"/>
                      <a:pt x="2070" y="7"/>
                    </a:cubicBezTo>
                    <a:cubicBezTo>
                      <a:pt x="2070" y="8"/>
                      <a:pt x="2070" y="8"/>
                      <a:pt x="2070" y="8"/>
                    </a:cubicBezTo>
                    <a:cubicBezTo>
                      <a:pt x="2070" y="9"/>
                      <a:pt x="2071" y="9"/>
                      <a:pt x="2071" y="9"/>
                    </a:cubicBezTo>
                    <a:cubicBezTo>
                      <a:pt x="2071" y="10"/>
                      <a:pt x="2070" y="10"/>
                      <a:pt x="2069" y="11"/>
                    </a:cubicBezTo>
                    <a:cubicBezTo>
                      <a:pt x="2069" y="11"/>
                      <a:pt x="2069" y="13"/>
                      <a:pt x="2069" y="14"/>
                    </a:cubicBezTo>
                    <a:cubicBezTo>
                      <a:pt x="2069" y="14"/>
                      <a:pt x="2070" y="15"/>
                      <a:pt x="2069" y="16"/>
                    </a:cubicBezTo>
                    <a:cubicBezTo>
                      <a:pt x="2069" y="16"/>
                      <a:pt x="2069" y="16"/>
                      <a:pt x="2069" y="16"/>
                    </a:cubicBezTo>
                    <a:cubicBezTo>
                      <a:pt x="2068" y="16"/>
                      <a:pt x="2068" y="17"/>
                      <a:pt x="2067" y="16"/>
                    </a:cubicBezTo>
                    <a:cubicBezTo>
                      <a:pt x="2067" y="16"/>
                      <a:pt x="2066" y="16"/>
                      <a:pt x="2066" y="15"/>
                    </a:cubicBezTo>
                    <a:cubicBezTo>
                      <a:pt x="2066" y="15"/>
                      <a:pt x="2066" y="15"/>
                      <a:pt x="2066" y="14"/>
                    </a:cubicBezTo>
                    <a:cubicBezTo>
                      <a:pt x="2067" y="14"/>
                      <a:pt x="2067" y="14"/>
                      <a:pt x="2067" y="14"/>
                    </a:cubicBezTo>
                    <a:cubicBezTo>
                      <a:pt x="2067" y="13"/>
                      <a:pt x="2067" y="13"/>
                      <a:pt x="2068" y="13"/>
                    </a:cubicBezTo>
                    <a:cubicBezTo>
                      <a:pt x="2068" y="12"/>
                      <a:pt x="2068" y="12"/>
                      <a:pt x="2068" y="12"/>
                    </a:cubicBezTo>
                    <a:cubicBezTo>
                      <a:pt x="2068" y="11"/>
                      <a:pt x="2068" y="11"/>
                      <a:pt x="2067" y="10"/>
                    </a:cubicBezTo>
                    <a:cubicBezTo>
                      <a:pt x="2067" y="10"/>
                      <a:pt x="2067" y="10"/>
                      <a:pt x="2067" y="10"/>
                    </a:cubicBezTo>
                    <a:cubicBezTo>
                      <a:pt x="2067" y="10"/>
                      <a:pt x="2066" y="11"/>
                      <a:pt x="2066" y="11"/>
                    </a:cubicBezTo>
                    <a:cubicBezTo>
                      <a:pt x="2065" y="11"/>
                      <a:pt x="2065" y="12"/>
                      <a:pt x="2064" y="12"/>
                    </a:cubicBezTo>
                    <a:cubicBezTo>
                      <a:pt x="2064" y="11"/>
                      <a:pt x="2063" y="11"/>
                      <a:pt x="2063" y="10"/>
                    </a:cubicBezTo>
                    <a:cubicBezTo>
                      <a:pt x="2063" y="9"/>
                      <a:pt x="2063" y="9"/>
                      <a:pt x="2063" y="8"/>
                    </a:cubicBezTo>
                    <a:cubicBezTo>
                      <a:pt x="2063" y="7"/>
                      <a:pt x="2063" y="7"/>
                      <a:pt x="2063" y="6"/>
                    </a:cubicBezTo>
                    <a:cubicBezTo>
                      <a:pt x="2063" y="5"/>
                      <a:pt x="2063" y="5"/>
                      <a:pt x="2063" y="5"/>
                    </a:cubicBezTo>
                    <a:cubicBezTo>
                      <a:pt x="2062" y="5"/>
                      <a:pt x="2062" y="6"/>
                      <a:pt x="2061" y="6"/>
                    </a:cubicBezTo>
                    <a:cubicBezTo>
                      <a:pt x="2061" y="6"/>
                      <a:pt x="2061" y="6"/>
                      <a:pt x="2060" y="7"/>
                    </a:cubicBezTo>
                    <a:cubicBezTo>
                      <a:pt x="2060" y="7"/>
                      <a:pt x="2060" y="7"/>
                      <a:pt x="2059" y="7"/>
                    </a:cubicBezTo>
                    <a:cubicBezTo>
                      <a:pt x="2058" y="7"/>
                      <a:pt x="2058" y="7"/>
                      <a:pt x="2058" y="7"/>
                    </a:cubicBezTo>
                    <a:cubicBezTo>
                      <a:pt x="2059" y="8"/>
                      <a:pt x="2059" y="8"/>
                      <a:pt x="2059" y="8"/>
                    </a:cubicBezTo>
                    <a:cubicBezTo>
                      <a:pt x="2059" y="9"/>
                      <a:pt x="2059" y="9"/>
                      <a:pt x="2059" y="9"/>
                    </a:cubicBezTo>
                    <a:cubicBezTo>
                      <a:pt x="2060" y="9"/>
                      <a:pt x="2060" y="8"/>
                      <a:pt x="2060" y="9"/>
                    </a:cubicBezTo>
                    <a:cubicBezTo>
                      <a:pt x="2061" y="9"/>
                      <a:pt x="2061" y="9"/>
                      <a:pt x="2061" y="9"/>
                    </a:cubicBezTo>
                    <a:cubicBezTo>
                      <a:pt x="2062" y="10"/>
                      <a:pt x="2061" y="11"/>
                      <a:pt x="2062" y="12"/>
                    </a:cubicBezTo>
                    <a:cubicBezTo>
                      <a:pt x="2062" y="13"/>
                      <a:pt x="2063" y="13"/>
                      <a:pt x="2063" y="14"/>
                    </a:cubicBezTo>
                    <a:cubicBezTo>
                      <a:pt x="2062" y="14"/>
                      <a:pt x="2062" y="14"/>
                      <a:pt x="2062" y="14"/>
                    </a:cubicBezTo>
                    <a:cubicBezTo>
                      <a:pt x="2062" y="15"/>
                      <a:pt x="2061" y="14"/>
                      <a:pt x="2061" y="13"/>
                    </a:cubicBezTo>
                    <a:cubicBezTo>
                      <a:pt x="2060" y="13"/>
                      <a:pt x="2060" y="12"/>
                      <a:pt x="2059" y="12"/>
                    </a:cubicBezTo>
                    <a:cubicBezTo>
                      <a:pt x="2058" y="11"/>
                      <a:pt x="2058" y="12"/>
                      <a:pt x="2057" y="12"/>
                    </a:cubicBezTo>
                    <a:cubicBezTo>
                      <a:pt x="2057" y="12"/>
                      <a:pt x="2056" y="11"/>
                      <a:pt x="2056" y="12"/>
                    </a:cubicBezTo>
                    <a:cubicBezTo>
                      <a:pt x="2055" y="12"/>
                      <a:pt x="2055" y="12"/>
                      <a:pt x="2055" y="12"/>
                    </a:cubicBezTo>
                    <a:cubicBezTo>
                      <a:pt x="2055" y="13"/>
                      <a:pt x="2055" y="13"/>
                      <a:pt x="2055" y="14"/>
                    </a:cubicBezTo>
                    <a:cubicBezTo>
                      <a:pt x="2055" y="14"/>
                      <a:pt x="2054" y="16"/>
                      <a:pt x="2053" y="16"/>
                    </a:cubicBezTo>
                    <a:cubicBezTo>
                      <a:pt x="2052" y="16"/>
                      <a:pt x="2052" y="17"/>
                      <a:pt x="2051" y="16"/>
                    </a:cubicBezTo>
                    <a:cubicBezTo>
                      <a:pt x="2051" y="16"/>
                      <a:pt x="2051" y="16"/>
                      <a:pt x="2051" y="16"/>
                    </a:cubicBezTo>
                    <a:cubicBezTo>
                      <a:pt x="2050" y="15"/>
                      <a:pt x="2051" y="15"/>
                      <a:pt x="2051" y="15"/>
                    </a:cubicBezTo>
                    <a:cubicBezTo>
                      <a:pt x="2051" y="14"/>
                      <a:pt x="2052" y="14"/>
                      <a:pt x="2052" y="13"/>
                    </a:cubicBezTo>
                    <a:cubicBezTo>
                      <a:pt x="2052" y="13"/>
                      <a:pt x="2051" y="12"/>
                      <a:pt x="2051" y="11"/>
                    </a:cubicBezTo>
                    <a:cubicBezTo>
                      <a:pt x="2051" y="11"/>
                      <a:pt x="2050" y="11"/>
                      <a:pt x="2050" y="11"/>
                    </a:cubicBezTo>
                    <a:cubicBezTo>
                      <a:pt x="2051" y="10"/>
                      <a:pt x="2051" y="10"/>
                      <a:pt x="2051" y="9"/>
                    </a:cubicBezTo>
                    <a:cubicBezTo>
                      <a:pt x="2051" y="9"/>
                      <a:pt x="2051" y="9"/>
                      <a:pt x="2051" y="9"/>
                    </a:cubicBezTo>
                    <a:cubicBezTo>
                      <a:pt x="2051" y="8"/>
                      <a:pt x="2051" y="8"/>
                      <a:pt x="2051" y="8"/>
                    </a:cubicBezTo>
                    <a:cubicBezTo>
                      <a:pt x="2050" y="7"/>
                      <a:pt x="2050" y="7"/>
                      <a:pt x="2050" y="7"/>
                    </a:cubicBezTo>
                    <a:cubicBezTo>
                      <a:pt x="2049" y="7"/>
                      <a:pt x="2049" y="7"/>
                      <a:pt x="2049" y="7"/>
                    </a:cubicBezTo>
                    <a:cubicBezTo>
                      <a:pt x="2048" y="8"/>
                      <a:pt x="2049" y="8"/>
                      <a:pt x="2050" y="9"/>
                    </a:cubicBezTo>
                    <a:cubicBezTo>
                      <a:pt x="2050" y="9"/>
                      <a:pt x="2050" y="9"/>
                      <a:pt x="2050" y="9"/>
                    </a:cubicBezTo>
                    <a:cubicBezTo>
                      <a:pt x="2050" y="10"/>
                      <a:pt x="2050" y="10"/>
                      <a:pt x="2050" y="10"/>
                    </a:cubicBezTo>
                    <a:cubicBezTo>
                      <a:pt x="2050" y="10"/>
                      <a:pt x="2049" y="10"/>
                      <a:pt x="2049" y="10"/>
                    </a:cubicBezTo>
                    <a:cubicBezTo>
                      <a:pt x="2048" y="11"/>
                      <a:pt x="2048" y="11"/>
                      <a:pt x="2048" y="11"/>
                    </a:cubicBezTo>
                    <a:cubicBezTo>
                      <a:pt x="2048" y="11"/>
                      <a:pt x="2049" y="12"/>
                      <a:pt x="2048" y="13"/>
                    </a:cubicBezTo>
                    <a:cubicBezTo>
                      <a:pt x="2048" y="14"/>
                      <a:pt x="2049" y="15"/>
                      <a:pt x="2048" y="16"/>
                    </a:cubicBezTo>
                    <a:cubicBezTo>
                      <a:pt x="2047" y="17"/>
                      <a:pt x="2047" y="17"/>
                      <a:pt x="2046" y="18"/>
                    </a:cubicBezTo>
                    <a:cubicBezTo>
                      <a:pt x="2046" y="18"/>
                      <a:pt x="2045" y="17"/>
                      <a:pt x="2045" y="17"/>
                    </a:cubicBezTo>
                    <a:cubicBezTo>
                      <a:pt x="2044" y="17"/>
                      <a:pt x="2044" y="18"/>
                      <a:pt x="2043" y="17"/>
                    </a:cubicBezTo>
                    <a:cubicBezTo>
                      <a:pt x="2043" y="17"/>
                      <a:pt x="2043" y="17"/>
                      <a:pt x="2043" y="17"/>
                    </a:cubicBezTo>
                    <a:cubicBezTo>
                      <a:pt x="2043" y="17"/>
                      <a:pt x="2043" y="17"/>
                      <a:pt x="2043" y="17"/>
                    </a:cubicBezTo>
                    <a:cubicBezTo>
                      <a:pt x="2042" y="17"/>
                      <a:pt x="2043" y="17"/>
                      <a:pt x="2044" y="16"/>
                    </a:cubicBezTo>
                    <a:cubicBezTo>
                      <a:pt x="2044" y="16"/>
                      <a:pt x="2044" y="15"/>
                      <a:pt x="2044" y="15"/>
                    </a:cubicBezTo>
                    <a:cubicBezTo>
                      <a:pt x="2043" y="15"/>
                      <a:pt x="2043" y="15"/>
                      <a:pt x="2043" y="14"/>
                    </a:cubicBezTo>
                    <a:cubicBezTo>
                      <a:pt x="2043" y="14"/>
                      <a:pt x="2043" y="14"/>
                      <a:pt x="2043" y="14"/>
                    </a:cubicBezTo>
                    <a:cubicBezTo>
                      <a:pt x="2043" y="14"/>
                      <a:pt x="2043" y="14"/>
                      <a:pt x="2043" y="14"/>
                    </a:cubicBezTo>
                    <a:cubicBezTo>
                      <a:pt x="2044" y="15"/>
                      <a:pt x="2044" y="15"/>
                      <a:pt x="2044" y="15"/>
                    </a:cubicBezTo>
                    <a:cubicBezTo>
                      <a:pt x="2045" y="15"/>
                      <a:pt x="2045" y="15"/>
                      <a:pt x="2046" y="15"/>
                    </a:cubicBezTo>
                    <a:cubicBezTo>
                      <a:pt x="2046" y="14"/>
                      <a:pt x="2046" y="14"/>
                      <a:pt x="2046" y="14"/>
                    </a:cubicBezTo>
                    <a:cubicBezTo>
                      <a:pt x="2046" y="13"/>
                      <a:pt x="2045" y="13"/>
                      <a:pt x="2045" y="12"/>
                    </a:cubicBezTo>
                    <a:cubicBezTo>
                      <a:pt x="2045" y="12"/>
                      <a:pt x="2044" y="11"/>
                      <a:pt x="2044" y="11"/>
                    </a:cubicBezTo>
                    <a:cubicBezTo>
                      <a:pt x="2043" y="11"/>
                      <a:pt x="2042" y="12"/>
                      <a:pt x="2042" y="12"/>
                    </a:cubicBezTo>
                    <a:cubicBezTo>
                      <a:pt x="2041" y="11"/>
                      <a:pt x="2041" y="11"/>
                      <a:pt x="2041" y="11"/>
                    </a:cubicBezTo>
                    <a:cubicBezTo>
                      <a:pt x="2041" y="11"/>
                      <a:pt x="2041" y="10"/>
                      <a:pt x="2040" y="10"/>
                    </a:cubicBezTo>
                    <a:cubicBezTo>
                      <a:pt x="2040" y="10"/>
                      <a:pt x="2039" y="10"/>
                      <a:pt x="2039" y="10"/>
                    </a:cubicBezTo>
                    <a:cubicBezTo>
                      <a:pt x="2038" y="10"/>
                      <a:pt x="2038" y="10"/>
                      <a:pt x="2038" y="11"/>
                    </a:cubicBezTo>
                    <a:cubicBezTo>
                      <a:pt x="2038" y="11"/>
                      <a:pt x="2038" y="12"/>
                      <a:pt x="2039" y="12"/>
                    </a:cubicBezTo>
                    <a:cubicBezTo>
                      <a:pt x="2039" y="13"/>
                      <a:pt x="2040" y="13"/>
                      <a:pt x="2039" y="14"/>
                    </a:cubicBezTo>
                    <a:cubicBezTo>
                      <a:pt x="2038" y="14"/>
                      <a:pt x="2038" y="14"/>
                      <a:pt x="2038" y="14"/>
                    </a:cubicBezTo>
                    <a:cubicBezTo>
                      <a:pt x="2038" y="14"/>
                      <a:pt x="2036" y="13"/>
                      <a:pt x="2036" y="13"/>
                    </a:cubicBezTo>
                    <a:cubicBezTo>
                      <a:pt x="2036" y="12"/>
                      <a:pt x="2036" y="11"/>
                      <a:pt x="2036" y="11"/>
                    </a:cubicBezTo>
                    <a:cubicBezTo>
                      <a:pt x="2035" y="10"/>
                      <a:pt x="2035" y="10"/>
                      <a:pt x="2035" y="10"/>
                    </a:cubicBezTo>
                    <a:cubicBezTo>
                      <a:pt x="2034" y="10"/>
                      <a:pt x="2034" y="11"/>
                      <a:pt x="2033" y="11"/>
                    </a:cubicBezTo>
                    <a:cubicBezTo>
                      <a:pt x="2033" y="11"/>
                      <a:pt x="2033" y="10"/>
                      <a:pt x="2032" y="10"/>
                    </a:cubicBezTo>
                    <a:cubicBezTo>
                      <a:pt x="2032" y="10"/>
                      <a:pt x="2031" y="10"/>
                      <a:pt x="2030" y="10"/>
                    </a:cubicBezTo>
                    <a:cubicBezTo>
                      <a:pt x="2029" y="11"/>
                      <a:pt x="2029" y="11"/>
                      <a:pt x="2028" y="12"/>
                    </a:cubicBezTo>
                    <a:cubicBezTo>
                      <a:pt x="2028" y="13"/>
                      <a:pt x="2028" y="13"/>
                      <a:pt x="2028" y="13"/>
                    </a:cubicBezTo>
                    <a:cubicBezTo>
                      <a:pt x="2027" y="13"/>
                      <a:pt x="2027" y="13"/>
                      <a:pt x="2026" y="14"/>
                    </a:cubicBezTo>
                    <a:cubicBezTo>
                      <a:pt x="2026" y="15"/>
                      <a:pt x="2027" y="15"/>
                      <a:pt x="2028" y="16"/>
                    </a:cubicBezTo>
                    <a:cubicBezTo>
                      <a:pt x="2028" y="16"/>
                      <a:pt x="2028" y="16"/>
                      <a:pt x="2028" y="16"/>
                    </a:cubicBezTo>
                    <a:cubicBezTo>
                      <a:pt x="2028" y="17"/>
                      <a:pt x="2028" y="17"/>
                      <a:pt x="2028" y="18"/>
                    </a:cubicBezTo>
                    <a:cubicBezTo>
                      <a:pt x="2027" y="18"/>
                      <a:pt x="2027" y="18"/>
                      <a:pt x="2027" y="18"/>
                    </a:cubicBezTo>
                    <a:cubicBezTo>
                      <a:pt x="2027" y="18"/>
                      <a:pt x="2026" y="17"/>
                      <a:pt x="2026" y="17"/>
                    </a:cubicBezTo>
                    <a:cubicBezTo>
                      <a:pt x="2026" y="17"/>
                      <a:pt x="2026" y="16"/>
                      <a:pt x="2026" y="15"/>
                    </a:cubicBezTo>
                    <a:cubicBezTo>
                      <a:pt x="2026" y="15"/>
                      <a:pt x="2025" y="14"/>
                      <a:pt x="2025" y="14"/>
                    </a:cubicBezTo>
                    <a:cubicBezTo>
                      <a:pt x="2026" y="13"/>
                      <a:pt x="2026" y="13"/>
                      <a:pt x="2026" y="13"/>
                    </a:cubicBezTo>
                    <a:cubicBezTo>
                      <a:pt x="2026" y="13"/>
                      <a:pt x="2026" y="12"/>
                      <a:pt x="2025" y="12"/>
                    </a:cubicBezTo>
                    <a:cubicBezTo>
                      <a:pt x="2025" y="11"/>
                      <a:pt x="2025" y="12"/>
                      <a:pt x="2024" y="12"/>
                    </a:cubicBezTo>
                    <a:cubicBezTo>
                      <a:pt x="2023" y="12"/>
                      <a:pt x="2023" y="12"/>
                      <a:pt x="2023" y="12"/>
                    </a:cubicBezTo>
                    <a:cubicBezTo>
                      <a:pt x="2023" y="12"/>
                      <a:pt x="2023" y="13"/>
                      <a:pt x="2023" y="13"/>
                    </a:cubicBezTo>
                    <a:cubicBezTo>
                      <a:pt x="2023" y="14"/>
                      <a:pt x="2023" y="14"/>
                      <a:pt x="2022" y="14"/>
                    </a:cubicBezTo>
                    <a:cubicBezTo>
                      <a:pt x="2022" y="14"/>
                      <a:pt x="2022" y="14"/>
                      <a:pt x="2022" y="14"/>
                    </a:cubicBezTo>
                    <a:cubicBezTo>
                      <a:pt x="2021" y="14"/>
                      <a:pt x="2022" y="13"/>
                      <a:pt x="2022" y="13"/>
                    </a:cubicBezTo>
                    <a:cubicBezTo>
                      <a:pt x="2021" y="13"/>
                      <a:pt x="2021" y="13"/>
                      <a:pt x="2021" y="12"/>
                    </a:cubicBezTo>
                    <a:cubicBezTo>
                      <a:pt x="2021" y="12"/>
                      <a:pt x="2021" y="12"/>
                      <a:pt x="2021" y="12"/>
                    </a:cubicBezTo>
                    <a:cubicBezTo>
                      <a:pt x="2021" y="12"/>
                      <a:pt x="2020" y="12"/>
                      <a:pt x="2020" y="12"/>
                    </a:cubicBezTo>
                    <a:cubicBezTo>
                      <a:pt x="2020" y="12"/>
                      <a:pt x="2020" y="13"/>
                      <a:pt x="2020" y="13"/>
                    </a:cubicBezTo>
                    <a:cubicBezTo>
                      <a:pt x="2020" y="14"/>
                      <a:pt x="2020" y="14"/>
                      <a:pt x="2019" y="14"/>
                    </a:cubicBezTo>
                    <a:cubicBezTo>
                      <a:pt x="2019" y="15"/>
                      <a:pt x="2019" y="15"/>
                      <a:pt x="2018" y="15"/>
                    </a:cubicBezTo>
                    <a:cubicBezTo>
                      <a:pt x="2018" y="15"/>
                      <a:pt x="2018" y="15"/>
                      <a:pt x="2018" y="15"/>
                    </a:cubicBezTo>
                    <a:cubicBezTo>
                      <a:pt x="2017" y="15"/>
                      <a:pt x="2017" y="15"/>
                      <a:pt x="2017" y="14"/>
                    </a:cubicBezTo>
                    <a:cubicBezTo>
                      <a:pt x="2017" y="14"/>
                      <a:pt x="2017" y="13"/>
                      <a:pt x="2018" y="13"/>
                    </a:cubicBezTo>
                    <a:cubicBezTo>
                      <a:pt x="2018" y="12"/>
                      <a:pt x="2019" y="12"/>
                      <a:pt x="2019" y="12"/>
                    </a:cubicBezTo>
                    <a:cubicBezTo>
                      <a:pt x="2020" y="11"/>
                      <a:pt x="2020" y="11"/>
                      <a:pt x="2020" y="10"/>
                    </a:cubicBezTo>
                    <a:cubicBezTo>
                      <a:pt x="2019" y="9"/>
                      <a:pt x="2019" y="9"/>
                      <a:pt x="2018" y="9"/>
                    </a:cubicBezTo>
                    <a:cubicBezTo>
                      <a:pt x="2017" y="8"/>
                      <a:pt x="2017" y="7"/>
                      <a:pt x="2016" y="7"/>
                    </a:cubicBezTo>
                    <a:cubicBezTo>
                      <a:pt x="2015" y="6"/>
                      <a:pt x="2014" y="7"/>
                      <a:pt x="2014" y="6"/>
                    </a:cubicBezTo>
                    <a:cubicBezTo>
                      <a:pt x="2013" y="6"/>
                      <a:pt x="2013" y="6"/>
                      <a:pt x="2013" y="5"/>
                    </a:cubicBezTo>
                    <a:cubicBezTo>
                      <a:pt x="2012" y="5"/>
                      <a:pt x="2012" y="5"/>
                      <a:pt x="2011" y="5"/>
                    </a:cubicBezTo>
                    <a:cubicBezTo>
                      <a:pt x="2011" y="5"/>
                      <a:pt x="2011" y="5"/>
                      <a:pt x="2011" y="6"/>
                    </a:cubicBezTo>
                    <a:cubicBezTo>
                      <a:pt x="2010" y="7"/>
                      <a:pt x="2010" y="7"/>
                      <a:pt x="2010" y="7"/>
                    </a:cubicBezTo>
                    <a:cubicBezTo>
                      <a:pt x="2010" y="7"/>
                      <a:pt x="2009" y="7"/>
                      <a:pt x="2008" y="7"/>
                    </a:cubicBezTo>
                    <a:cubicBezTo>
                      <a:pt x="2008" y="7"/>
                      <a:pt x="2008" y="7"/>
                      <a:pt x="2008" y="7"/>
                    </a:cubicBezTo>
                    <a:cubicBezTo>
                      <a:pt x="2007" y="7"/>
                      <a:pt x="2007" y="7"/>
                      <a:pt x="2007" y="7"/>
                    </a:cubicBezTo>
                    <a:cubicBezTo>
                      <a:pt x="2007" y="8"/>
                      <a:pt x="2007" y="8"/>
                      <a:pt x="2008" y="8"/>
                    </a:cubicBezTo>
                    <a:cubicBezTo>
                      <a:pt x="2008" y="9"/>
                      <a:pt x="2008" y="9"/>
                      <a:pt x="2009" y="8"/>
                    </a:cubicBezTo>
                    <a:cubicBezTo>
                      <a:pt x="2009" y="8"/>
                      <a:pt x="2010" y="8"/>
                      <a:pt x="2010" y="8"/>
                    </a:cubicBezTo>
                    <a:cubicBezTo>
                      <a:pt x="2010" y="7"/>
                      <a:pt x="2010" y="7"/>
                      <a:pt x="2010" y="7"/>
                    </a:cubicBezTo>
                    <a:cubicBezTo>
                      <a:pt x="2011" y="6"/>
                      <a:pt x="2012" y="7"/>
                      <a:pt x="2013" y="7"/>
                    </a:cubicBezTo>
                    <a:cubicBezTo>
                      <a:pt x="2014" y="8"/>
                      <a:pt x="2015" y="8"/>
                      <a:pt x="2015" y="9"/>
                    </a:cubicBezTo>
                    <a:cubicBezTo>
                      <a:pt x="2015" y="10"/>
                      <a:pt x="2014" y="10"/>
                      <a:pt x="2014" y="11"/>
                    </a:cubicBezTo>
                    <a:cubicBezTo>
                      <a:pt x="2014" y="11"/>
                      <a:pt x="2015" y="12"/>
                      <a:pt x="2015" y="12"/>
                    </a:cubicBezTo>
                    <a:cubicBezTo>
                      <a:pt x="2015" y="13"/>
                      <a:pt x="2014" y="13"/>
                      <a:pt x="2014" y="13"/>
                    </a:cubicBezTo>
                    <a:cubicBezTo>
                      <a:pt x="2014" y="14"/>
                      <a:pt x="2013" y="14"/>
                      <a:pt x="2013" y="14"/>
                    </a:cubicBezTo>
                    <a:cubicBezTo>
                      <a:pt x="2013" y="15"/>
                      <a:pt x="2015" y="15"/>
                      <a:pt x="2015" y="15"/>
                    </a:cubicBezTo>
                    <a:cubicBezTo>
                      <a:pt x="2014" y="16"/>
                      <a:pt x="2014" y="16"/>
                      <a:pt x="2014" y="16"/>
                    </a:cubicBezTo>
                    <a:cubicBezTo>
                      <a:pt x="2014" y="16"/>
                      <a:pt x="2014" y="16"/>
                      <a:pt x="2014" y="16"/>
                    </a:cubicBezTo>
                    <a:cubicBezTo>
                      <a:pt x="2013" y="15"/>
                      <a:pt x="2013" y="15"/>
                      <a:pt x="2013" y="15"/>
                    </a:cubicBezTo>
                    <a:cubicBezTo>
                      <a:pt x="2013" y="14"/>
                      <a:pt x="2012" y="16"/>
                      <a:pt x="2011" y="16"/>
                    </a:cubicBezTo>
                    <a:cubicBezTo>
                      <a:pt x="2011" y="16"/>
                      <a:pt x="2011" y="16"/>
                      <a:pt x="2011" y="16"/>
                    </a:cubicBezTo>
                    <a:cubicBezTo>
                      <a:pt x="2010" y="15"/>
                      <a:pt x="2010" y="15"/>
                      <a:pt x="2010" y="15"/>
                    </a:cubicBezTo>
                    <a:cubicBezTo>
                      <a:pt x="2010" y="15"/>
                      <a:pt x="2010" y="15"/>
                      <a:pt x="2010" y="14"/>
                    </a:cubicBezTo>
                    <a:cubicBezTo>
                      <a:pt x="2010" y="13"/>
                      <a:pt x="2011" y="13"/>
                      <a:pt x="2012" y="13"/>
                    </a:cubicBezTo>
                    <a:cubicBezTo>
                      <a:pt x="2012" y="12"/>
                      <a:pt x="2012" y="12"/>
                      <a:pt x="2012" y="11"/>
                    </a:cubicBezTo>
                    <a:cubicBezTo>
                      <a:pt x="2012" y="10"/>
                      <a:pt x="2012" y="10"/>
                      <a:pt x="2012" y="9"/>
                    </a:cubicBezTo>
                    <a:cubicBezTo>
                      <a:pt x="2012" y="9"/>
                      <a:pt x="2011" y="8"/>
                      <a:pt x="2011" y="8"/>
                    </a:cubicBezTo>
                    <a:cubicBezTo>
                      <a:pt x="2010" y="9"/>
                      <a:pt x="2010" y="9"/>
                      <a:pt x="2010" y="9"/>
                    </a:cubicBezTo>
                    <a:cubicBezTo>
                      <a:pt x="2010" y="9"/>
                      <a:pt x="2010" y="9"/>
                      <a:pt x="2010" y="10"/>
                    </a:cubicBezTo>
                    <a:cubicBezTo>
                      <a:pt x="2009" y="10"/>
                      <a:pt x="2009" y="10"/>
                      <a:pt x="2008" y="10"/>
                    </a:cubicBezTo>
                    <a:cubicBezTo>
                      <a:pt x="2008" y="10"/>
                      <a:pt x="2008" y="10"/>
                      <a:pt x="2008" y="10"/>
                    </a:cubicBezTo>
                    <a:cubicBezTo>
                      <a:pt x="2007" y="11"/>
                      <a:pt x="2007" y="11"/>
                      <a:pt x="2007" y="11"/>
                    </a:cubicBezTo>
                    <a:cubicBezTo>
                      <a:pt x="2007" y="11"/>
                      <a:pt x="2008" y="11"/>
                      <a:pt x="2008" y="12"/>
                    </a:cubicBezTo>
                    <a:cubicBezTo>
                      <a:pt x="2008" y="12"/>
                      <a:pt x="2008" y="12"/>
                      <a:pt x="2008" y="12"/>
                    </a:cubicBezTo>
                    <a:cubicBezTo>
                      <a:pt x="2008" y="13"/>
                      <a:pt x="2008" y="13"/>
                      <a:pt x="2008" y="13"/>
                    </a:cubicBezTo>
                    <a:cubicBezTo>
                      <a:pt x="2007" y="13"/>
                      <a:pt x="2007" y="13"/>
                      <a:pt x="2007" y="12"/>
                    </a:cubicBezTo>
                    <a:cubicBezTo>
                      <a:pt x="2006" y="12"/>
                      <a:pt x="2006" y="12"/>
                      <a:pt x="2006" y="12"/>
                    </a:cubicBezTo>
                    <a:cubicBezTo>
                      <a:pt x="2006" y="11"/>
                      <a:pt x="2006" y="11"/>
                      <a:pt x="2006" y="11"/>
                    </a:cubicBezTo>
                    <a:cubicBezTo>
                      <a:pt x="2005" y="10"/>
                      <a:pt x="2006" y="10"/>
                      <a:pt x="2005" y="10"/>
                    </a:cubicBezTo>
                    <a:cubicBezTo>
                      <a:pt x="2005" y="9"/>
                      <a:pt x="2005" y="9"/>
                      <a:pt x="2005" y="9"/>
                    </a:cubicBezTo>
                    <a:cubicBezTo>
                      <a:pt x="2004" y="8"/>
                      <a:pt x="2004" y="9"/>
                      <a:pt x="2003" y="9"/>
                    </a:cubicBezTo>
                    <a:cubicBezTo>
                      <a:pt x="2003" y="10"/>
                      <a:pt x="2003" y="10"/>
                      <a:pt x="2002" y="10"/>
                    </a:cubicBezTo>
                    <a:cubicBezTo>
                      <a:pt x="2002" y="11"/>
                      <a:pt x="2003" y="12"/>
                      <a:pt x="2002" y="13"/>
                    </a:cubicBezTo>
                    <a:cubicBezTo>
                      <a:pt x="2002" y="13"/>
                      <a:pt x="2001" y="13"/>
                      <a:pt x="2001" y="14"/>
                    </a:cubicBezTo>
                    <a:cubicBezTo>
                      <a:pt x="2001" y="15"/>
                      <a:pt x="2001" y="15"/>
                      <a:pt x="2001" y="15"/>
                    </a:cubicBezTo>
                    <a:cubicBezTo>
                      <a:pt x="2002" y="15"/>
                      <a:pt x="2002" y="15"/>
                      <a:pt x="2002" y="15"/>
                    </a:cubicBezTo>
                    <a:cubicBezTo>
                      <a:pt x="2002" y="14"/>
                      <a:pt x="2002" y="14"/>
                      <a:pt x="2003" y="13"/>
                    </a:cubicBezTo>
                    <a:cubicBezTo>
                      <a:pt x="2003" y="13"/>
                      <a:pt x="2004" y="14"/>
                      <a:pt x="2004" y="14"/>
                    </a:cubicBezTo>
                    <a:cubicBezTo>
                      <a:pt x="2004" y="15"/>
                      <a:pt x="2004" y="15"/>
                      <a:pt x="2004" y="16"/>
                    </a:cubicBezTo>
                    <a:cubicBezTo>
                      <a:pt x="2004" y="17"/>
                      <a:pt x="2004" y="18"/>
                      <a:pt x="2004" y="19"/>
                    </a:cubicBezTo>
                    <a:cubicBezTo>
                      <a:pt x="2003" y="19"/>
                      <a:pt x="2003" y="19"/>
                      <a:pt x="2003" y="19"/>
                    </a:cubicBezTo>
                    <a:cubicBezTo>
                      <a:pt x="2003" y="20"/>
                      <a:pt x="2003" y="20"/>
                      <a:pt x="2002" y="20"/>
                    </a:cubicBezTo>
                    <a:cubicBezTo>
                      <a:pt x="2002" y="21"/>
                      <a:pt x="2002" y="21"/>
                      <a:pt x="2002" y="21"/>
                    </a:cubicBezTo>
                    <a:cubicBezTo>
                      <a:pt x="2001" y="21"/>
                      <a:pt x="2001" y="21"/>
                      <a:pt x="2001" y="21"/>
                    </a:cubicBezTo>
                    <a:cubicBezTo>
                      <a:pt x="2001" y="20"/>
                      <a:pt x="2001" y="20"/>
                      <a:pt x="2001" y="20"/>
                    </a:cubicBezTo>
                    <a:cubicBezTo>
                      <a:pt x="2001" y="20"/>
                      <a:pt x="2002" y="20"/>
                      <a:pt x="2002" y="19"/>
                    </a:cubicBezTo>
                    <a:cubicBezTo>
                      <a:pt x="2002" y="19"/>
                      <a:pt x="2002" y="18"/>
                      <a:pt x="2001" y="18"/>
                    </a:cubicBezTo>
                    <a:cubicBezTo>
                      <a:pt x="2001" y="17"/>
                      <a:pt x="2000" y="18"/>
                      <a:pt x="1999" y="18"/>
                    </a:cubicBezTo>
                    <a:cubicBezTo>
                      <a:pt x="1999" y="18"/>
                      <a:pt x="1998" y="18"/>
                      <a:pt x="1998" y="17"/>
                    </a:cubicBezTo>
                    <a:cubicBezTo>
                      <a:pt x="1997" y="17"/>
                      <a:pt x="1997" y="15"/>
                      <a:pt x="1997" y="14"/>
                    </a:cubicBezTo>
                    <a:cubicBezTo>
                      <a:pt x="1998" y="14"/>
                      <a:pt x="1998" y="13"/>
                      <a:pt x="1999" y="13"/>
                    </a:cubicBezTo>
                    <a:cubicBezTo>
                      <a:pt x="1999" y="12"/>
                      <a:pt x="2000" y="11"/>
                      <a:pt x="2000" y="11"/>
                    </a:cubicBezTo>
                    <a:cubicBezTo>
                      <a:pt x="2001" y="10"/>
                      <a:pt x="2002" y="10"/>
                      <a:pt x="2002" y="10"/>
                    </a:cubicBezTo>
                    <a:cubicBezTo>
                      <a:pt x="2002" y="9"/>
                      <a:pt x="2002" y="9"/>
                      <a:pt x="2002" y="9"/>
                    </a:cubicBezTo>
                    <a:cubicBezTo>
                      <a:pt x="2002" y="9"/>
                      <a:pt x="2002" y="9"/>
                      <a:pt x="2001" y="9"/>
                    </a:cubicBezTo>
                    <a:cubicBezTo>
                      <a:pt x="2001" y="8"/>
                      <a:pt x="2000" y="8"/>
                      <a:pt x="2000" y="9"/>
                    </a:cubicBezTo>
                    <a:cubicBezTo>
                      <a:pt x="1999" y="9"/>
                      <a:pt x="1999" y="10"/>
                      <a:pt x="1998" y="10"/>
                    </a:cubicBezTo>
                    <a:cubicBezTo>
                      <a:pt x="1998" y="9"/>
                      <a:pt x="1998" y="9"/>
                      <a:pt x="1998" y="9"/>
                    </a:cubicBezTo>
                    <a:cubicBezTo>
                      <a:pt x="1997" y="9"/>
                      <a:pt x="1998" y="9"/>
                      <a:pt x="1999" y="8"/>
                    </a:cubicBezTo>
                    <a:cubicBezTo>
                      <a:pt x="1999" y="8"/>
                      <a:pt x="1999" y="8"/>
                      <a:pt x="1999" y="8"/>
                    </a:cubicBezTo>
                    <a:cubicBezTo>
                      <a:pt x="1999" y="7"/>
                      <a:pt x="1999" y="7"/>
                      <a:pt x="1999" y="7"/>
                    </a:cubicBezTo>
                    <a:cubicBezTo>
                      <a:pt x="1999" y="6"/>
                      <a:pt x="1998" y="7"/>
                      <a:pt x="1998" y="7"/>
                    </a:cubicBezTo>
                    <a:cubicBezTo>
                      <a:pt x="1997" y="7"/>
                      <a:pt x="1997" y="7"/>
                      <a:pt x="1997" y="7"/>
                    </a:cubicBezTo>
                    <a:cubicBezTo>
                      <a:pt x="1996" y="7"/>
                      <a:pt x="1996" y="7"/>
                      <a:pt x="1996" y="8"/>
                    </a:cubicBezTo>
                    <a:cubicBezTo>
                      <a:pt x="1996" y="8"/>
                      <a:pt x="1996" y="8"/>
                      <a:pt x="1996" y="9"/>
                    </a:cubicBezTo>
                    <a:cubicBezTo>
                      <a:pt x="1995" y="10"/>
                      <a:pt x="1995" y="10"/>
                      <a:pt x="1995" y="10"/>
                    </a:cubicBezTo>
                    <a:cubicBezTo>
                      <a:pt x="1995" y="10"/>
                      <a:pt x="1994" y="11"/>
                      <a:pt x="1994" y="11"/>
                    </a:cubicBezTo>
                    <a:cubicBezTo>
                      <a:pt x="1993" y="12"/>
                      <a:pt x="1993" y="13"/>
                      <a:pt x="1992" y="13"/>
                    </a:cubicBezTo>
                    <a:cubicBezTo>
                      <a:pt x="1992" y="12"/>
                      <a:pt x="1992" y="12"/>
                      <a:pt x="1992" y="12"/>
                    </a:cubicBezTo>
                    <a:cubicBezTo>
                      <a:pt x="1991" y="12"/>
                      <a:pt x="1992" y="11"/>
                      <a:pt x="1992" y="11"/>
                    </a:cubicBezTo>
                    <a:cubicBezTo>
                      <a:pt x="1992" y="10"/>
                      <a:pt x="1991" y="10"/>
                      <a:pt x="1990" y="10"/>
                    </a:cubicBezTo>
                    <a:cubicBezTo>
                      <a:pt x="1989" y="9"/>
                      <a:pt x="1990" y="8"/>
                      <a:pt x="1989" y="8"/>
                    </a:cubicBezTo>
                    <a:cubicBezTo>
                      <a:pt x="1989" y="7"/>
                      <a:pt x="1989" y="7"/>
                      <a:pt x="1989" y="7"/>
                    </a:cubicBezTo>
                    <a:cubicBezTo>
                      <a:pt x="1988" y="7"/>
                      <a:pt x="1988" y="8"/>
                      <a:pt x="1988" y="8"/>
                    </a:cubicBezTo>
                    <a:cubicBezTo>
                      <a:pt x="1987" y="9"/>
                      <a:pt x="1987" y="10"/>
                      <a:pt x="1988" y="10"/>
                    </a:cubicBezTo>
                    <a:cubicBezTo>
                      <a:pt x="1988" y="12"/>
                      <a:pt x="1990" y="12"/>
                      <a:pt x="1989" y="14"/>
                    </a:cubicBezTo>
                    <a:cubicBezTo>
                      <a:pt x="1989" y="15"/>
                      <a:pt x="1988" y="15"/>
                      <a:pt x="1988" y="16"/>
                    </a:cubicBezTo>
                    <a:cubicBezTo>
                      <a:pt x="1987" y="17"/>
                      <a:pt x="1989" y="19"/>
                      <a:pt x="1987" y="19"/>
                    </a:cubicBezTo>
                    <a:cubicBezTo>
                      <a:pt x="1987" y="19"/>
                      <a:pt x="1987" y="19"/>
                      <a:pt x="1986" y="19"/>
                    </a:cubicBezTo>
                    <a:cubicBezTo>
                      <a:pt x="1985" y="18"/>
                      <a:pt x="1986" y="17"/>
                      <a:pt x="1986" y="16"/>
                    </a:cubicBezTo>
                    <a:cubicBezTo>
                      <a:pt x="1986" y="15"/>
                      <a:pt x="1987" y="14"/>
                      <a:pt x="1986" y="12"/>
                    </a:cubicBezTo>
                    <a:cubicBezTo>
                      <a:pt x="1986" y="12"/>
                      <a:pt x="1986" y="12"/>
                      <a:pt x="1986" y="12"/>
                    </a:cubicBezTo>
                    <a:cubicBezTo>
                      <a:pt x="1985" y="12"/>
                      <a:pt x="1985" y="12"/>
                      <a:pt x="1984" y="13"/>
                    </a:cubicBezTo>
                    <a:cubicBezTo>
                      <a:pt x="1984" y="13"/>
                      <a:pt x="1983" y="13"/>
                      <a:pt x="1983" y="14"/>
                    </a:cubicBezTo>
                    <a:cubicBezTo>
                      <a:pt x="1983" y="14"/>
                      <a:pt x="1983" y="14"/>
                      <a:pt x="1984" y="15"/>
                    </a:cubicBezTo>
                    <a:cubicBezTo>
                      <a:pt x="1984" y="15"/>
                      <a:pt x="1984" y="15"/>
                      <a:pt x="1984" y="15"/>
                    </a:cubicBezTo>
                    <a:cubicBezTo>
                      <a:pt x="1984" y="16"/>
                      <a:pt x="1984" y="16"/>
                      <a:pt x="1984" y="16"/>
                    </a:cubicBezTo>
                    <a:cubicBezTo>
                      <a:pt x="1983" y="17"/>
                      <a:pt x="1983" y="16"/>
                      <a:pt x="1982" y="16"/>
                    </a:cubicBezTo>
                    <a:cubicBezTo>
                      <a:pt x="1982" y="16"/>
                      <a:pt x="1981" y="16"/>
                      <a:pt x="1981" y="15"/>
                    </a:cubicBezTo>
                    <a:cubicBezTo>
                      <a:pt x="1980" y="15"/>
                      <a:pt x="1980" y="14"/>
                      <a:pt x="1980" y="13"/>
                    </a:cubicBezTo>
                    <a:cubicBezTo>
                      <a:pt x="1979" y="13"/>
                      <a:pt x="1978" y="13"/>
                      <a:pt x="1977" y="13"/>
                    </a:cubicBezTo>
                    <a:cubicBezTo>
                      <a:pt x="1977" y="13"/>
                      <a:pt x="1977" y="12"/>
                      <a:pt x="1976" y="12"/>
                    </a:cubicBezTo>
                    <a:cubicBezTo>
                      <a:pt x="1975" y="11"/>
                      <a:pt x="1974" y="12"/>
                      <a:pt x="1974" y="11"/>
                    </a:cubicBezTo>
                    <a:cubicBezTo>
                      <a:pt x="1973" y="11"/>
                      <a:pt x="1974" y="10"/>
                      <a:pt x="1973" y="9"/>
                    </a:cubicBezTo>
                    <a:cubicBezTo>
                      <a:pt x="1972" y="8"/>
                      <a:pt x="1972" y="8"/>
                      <a:pt x="1972" y="8"/>
                    </a:cubicBezTo>
                    <a:cubicBezTo>
                      <a:pt x="1972" y="8"/>
                      <a:pt x="1972" y="8"/>
                      <a:pt x="1972" y="8"/>
                    </a:cubicBezTo>
                    <a:cubicBezTo>
                      <a:pt x="1972" y="7"/>
                      <a:pt x="1972" y="7"/>
                      <a:pt x="1972" y="7"/>
                    </a:cubicBezTo>
                    <a:cubicBezTo>
                      <a:pt x="1973" y="6"/>
                      <a:pt x="1973" y="7"/>
                      <a:pt x="1974" y="7"/>
                    </a:cubicBezTo>
                    <a:cubicBezTo>
                      <a:pt x="1975" y="7"/>
                      <a:pt x="1975" y="7"/>
                      <a:pt x="1976" y="7"/>
                    </a:cubicBezTo>
                    <a:cubicBezTo>
                      <a:pt x="1976" y="7"/>
                      <a:pt x="1977" y="6"/>
                      <a:pt x="1976" y="6"/>
                    </a:cubicBezTo>
                    <a:cubicBezTo>
                      <a:pt x="1976" y="5"/>
                      <a:pt x="1975" y="5"/>
                      <a:pt x="1975" y="5"/>
                    </a:cubicBezTo>
                    <a:cubicBezTo>
                      <a:pt x="1974" y="5"/>
                      <a:pt x="1974" y="5"/>
                      <a:pt x="1973" y="5"/>
                    </a:cubicBezTo>
                    <a:cubicBezTo>
                      <a:pt x="1972" y="6"/>
                      <a:pt x="1972" y="6"/>
                      <a:pt x="1972" y="6"/>
                    </a:cubicBezTo>
                    <a:cubicBezTo>
                      <a:pt x="1972" y="7"/>
                      <a:pt x="1972" y="7"/>
                      <a:pt x="1972" y="7"/>
                    </a:cubicBezTo>
                    <a:cubicBezTo>
                      <a:pt x="1971" y="7"/>
                      <a:pt x="1971" y="7"/>
                      <a:pt x="1971" y="7"/>
                    </a:cubicBezTo>
                    <a:cubicBezTo>
                      <a:pt x="1970" y="7"/>
                      <a:pt x="1969" y="6"/>
                      <a:pt x="1969" y="7"/>
                    </a:cubicBezTo>
                    <a:cubicBezTo>
                      <a:pt x="1969" y="8"/>
                      <a:pt x="1969" y="8"/>
                      <a:pt x="1970" y="8"/>
                    </a:cubicBezTo>
                    <a:cubicBezTo>
                      <a:pt x="1970" y="9"/>
                      <a:pt x="1971" y="8"/>
                      <a:pt x="1971" y="9"/>
                    </a:cubicBezTo>
                    <a:cubicBezTo>
                      <a:pt x="1972" y="9"/>
                      <a:pt x="1971" y="10"/>
                      <a:pt x="1972" y="11"/>
                    </a:cubicBezTo>
                    <a:cubicBezTo>
                      <a:pt x="1972" y="11"/>
                      <a:pt x="1973" y="11"/>
                      <a:pt x="1973" y="12"/>
                    </a:cubicBezTo>
                    <a:cubicBezTo>
                      <a:pt x="1973" y="12"/>
                      <a:pt x="1973" y="12"/>
                      <a:pt x="1973" y="13"/>
                    </a:cubicBezTo>
                    <a:cubicBezTo>
                      <a:pt x="1973" y="13"/>
                      <a:pt x="1974" y="14"/>
                      <a:pt x="1973" y="14"/>
                    </a:cubicBezTo>
                    <a:cubicBezTo>
                      <a:pt x="1972" y="15"/>
                      <a:pt x="1972" y="15"/>
                      <a:pt x="1972" y="15"/>
                    </a:cubicBezTo>
                    <a:cubicBezTo>
                      <a:pt x="1972" y="15"/>
                      <a:pt x="1972" y="15"/>
                      <a:pt x="1972" y="15"/>
                    </a:cubicBezTo>
                    <a:cubicBezTo>
                      <a:pt x="1972" y="16"/>
                      <a:pt x="1972" y="16"/>
                      <a:pt x="1972" y="16"/>
                    </a:cubicBezTo>
                    <a:cubicBezTo>
                      <a:pt x="1972" y="16"/>
                      <a:pt x="1973" y="16"/>
                      <a:pt x="1973" y="17"/>
                    </a:cubicBezTo>
                    <a:cubicBezTo>
                      <a:pt x="1974" y="18"/>
                      <a:pt x="1974" y="19"/>
                      <a:pt x="1973" y="19"/>
                    </a:cubicBezTo>
                    <a:cubicBezTo>
                      <a:pt x="1973" y="19"/>
                      <a:pt x="1973" y="19"/>
                      <a:pt x="1973" y="19"/>
                    </a:cubicBezTo>
                    <a:cubicBezTo>
                      <a:pt x="1972" y="19"/>
                      <a:pt x="1972" y="18"/>
                      <a:pt x="1971" y="18"/>
                    </a:cubicBezTo>
                    <a:cubicBezTo>
                      <a:pt x="1971" y="18"/>
                      <a:pt x="1970" y="18"/>
                      <a:pt x="1970" y="18"/>
                    </a:cubicBezTo>
                    <a:cubicBezTo>
                      <a:pt x="1969" y="17"/>
                      <a:pt x="1969" y="17"/>
                      <a:pt x="1968" y="17"/>
                    </a:cubicBezTo>
                    <a:cubicBezTo>
                      <a:pt x="1968" y="17"/>
                      <a:pt x="1967" y="17"/>
                      <a:pt x="1967" y="17"/>
                    </a:cubicBezTo>
                    <a:cubicBezTo>
                      <a:pt x="1967" y="17"/>
                      <a:pt x="1967" y="18"/>
                      <a:pt x="1966" y="18"/>
                    </a:cubicBezTo>
                    <a:cubicBezTo>
                      <a:pt x="1966" y="17"/>
                      <a:pt x="1966" y="17"/>
                      <a:pt x="1966" y="17"/>
                    </a:cubicBezTo>
                    <a:cubicBezTo>
                      <a:pt x="1966" y="17"/>
                      <a:pt x="1966" y="17"/>
                      <a:pt x="1966" y="17"/>
                    </a:cubicBezTo>
                    <a:cubicBezTo>
                      <a:pt x="1966" y="17"/>
                      <a:pt x="1966" y="17"/>
                      <a:pt x="1966" y="16"/>
                    </a:cubicBezTo>
                    <a:cubicBezTo>
                      <a:pt x="1967" y="16"/>
                      <a:pt x="1967" y="15"/>
                      <a:pt x="1968" y="15"/>
                    </a:cubicBezTo>
                    <a:cubicBezTo>
                      <a:pt x="1968" y="15"/>
                      <a:pt x="1969" y="15"/>
                      <a:pt x="1969" y="15"/>
                    </a:cubicBezTo>
                    <a:cubicBezTo>
                      <a:pt x="1970" y="14"/>
                      <a:pt x="1970" y="14"/>
                      <a:pt x="1970" y="12"/>
                    </a:cubicBezTo>
                    <a:cubicBezTo>
                      <a:pt x="1970" y="12"/>
                      <a:pt x="1970" y="12"/>
                      <a:pt x="1970" y="11"/>
                    </a:cubicBezTo>
                    <a:cubicBezTo>
                      <a:pt x="1970" y="10"/>
                      <a:pt x="1969" y="10"/>
                      <a:pt x="1968" y="10"/>
                    </a:cubicBezTo>
                    <a:cubicBezTo>
                      <a:pt x="1967" y="10"/>
                      <a:pt x="1967" y="10"/>
                      <a:pt x="1967" y="10"/>
                    </a:cubicBezTo>
                    <a:cubicBezTo>
                      <a:pt x="1966" y="10"/>
                      <a:pt x="1966" y="10"/>
                      <a:pt x="1966" y="9"/>
                    </a:cubicBezTo>
                    <a:cubicBezTo>
                      <a:pt x="1966" y="8"/>
                      <a:pt x="1965" y="7"/>
                      <a:pt x="1965" y="7"/>
                    </a:cubicBezTo>
                    <a:cubicBezTo>
                      <a:pt x="1964" y="6"/>
                      <a:pt x="1964" y="5"/>
                      <a:pt x="1963" y="5"/>
                    </a:cubicBezTo>
                    <a:cubicBezTo>
                      <a:pt x="1963" y="5"/>
                      <a:pt x="1962" y="6"/>
                      <a:pt x="1962" y="6"/>
                    </a:cubicBezTo>
                    <a:cubicBezTo>
                      <a:pt x="1962" y="7"/>
                      <a:pt x="1962" y="7"/>
                      <a:pt x="1963" y="8"/>
                    </a:cubicBezTo>
                    <a:cubicBezTo>
                      <a:pt x="1963" y="9"/>
                      <a:pt x="1964" y="9"/>
                      <a:pt x="1964" y="10"/>
                    </a:cubicBezTo>
                    <a:cubicBezTo>
                      <a:pt x="1964" y="11"/>
                      <a:pt x="1963" y="11"/>
                      <a:pt x="1962" y="12"/>
                    </a:cubicBezTo>
                    <a:cubicBezTo>
                      <a:pt x="1962" y="13"/>
                      <a:pt x="1962" y="13"/>
                      <a:pt x="1962" y="14"/>
                    </a:cubicBezTo>
                    <a:cubicBezTo>
                      <a:pt x="1963" y="14"/>
                      <a:pt x="1963" y="14"/>
                      <a:pt x="1963" y="14"/>
                    </a:cubicBezTo>
                    <a:cubicBezTo>
                      <a:pt x="1963" y="15"/>
                      <a:pt x="1963" y="14"/>
                      <a:pt x="1964" y="14"/>
                    </a:cubicBezTo>
                    <a:cubicBezTo>
                      <a:pt x="1964" y="14"/>
                      <a:pt x="1964" y="13"/>
                      <a:pt x="1965" y="13"/>
                    </a:cubicBezTo>
                    <a:cubicBezTo>
                      <a:pt x="1965" y="14"/>
                      <a:pt x="1965" y="14"/>
                      <a:pt x="1965" y="14"/>
                    </a:cubicBezTo>
                    <a:cubicBezTo>
                      <a:pt x="1966" y="14"/>
                      <a:pt x="1965" y="15"/>
                      <a:pt x="1964" y="15"/>
                    </a:cubicBezTo>
                    <a:cubicBezTo>
                      <a:pt x="1964" y="15"/>
                      <a:pt x="1964" y="16"/>
                      <a:pt x="1963" y="16"/>
                    </a:cubicBezTo>
                    <a:cubicBezTo>
                      <a:pt x="1963" y="16"/>
                      <a:pt x="1963" y="16"/>
                      <a:pt x="1963" y="16"/>
                    </a:cubicBezTo>
                    <a:cubicBezTo>
                      <a:pt x="1962" y="16"/>
                      <a:pt x="1962" y="15"/>
                      <a:pt x="1962" y="15"/>
                    </a:cubicBezTo>
                    <a:cubicBezTo>
                      <a:pt x="1962" y="15"/>
                      <a:pt x="1961" y="15"/>
                      <a:pt x="1961" y="14"/>
                    </a:cubicBezTo>
                    <a:cubicBezTo>
                      <a:pt x="1961" y="14"/>
                      <a:pt x="1961" y="13"/>
                      <a:pt x="1961" y="13"/>
                    </a:cubicBezTo>
                    <a:cubicBezTo>
                      <a:pt x="1961" y="12"/>
                      <a:pt x="1961" y="12"/>
                      <a:pt x="1961" y="12"/>
                    </a:cubicBezTo>
                    <a:cubicBezTo>
                      <a:pt x="1961" y="12"/>
                      <a:pt x="1962" y="12"/>
                      <a:pt x="1962" y="11"/>
                    </a:cubicBezTo>
                    <a:cubicBezTo>
                      <a:pt x="1962" y="11"/>
                      <a:pt x="1962" y="11"/>
                      <a:pt x="1962" y="10"/>
                    </a:cubicBezTo>
                    <a:cubicBezTo>
                      <a:pt x="1962" y="10"/>
                      <a:pt x="1962" y="9"/>
                      <a:pt x="1962" y="9"/>
                    </a:cubicBezTo>
                    <a:cubicBezTo>
                      <a:pt x="1962" y="8"/>
                      <a:pt x="1961" y="9"/>
                      <a:pt x="1961" y="8"/>
                    </a:cubicBezTo>
                    <a:cubicBezTo>
                      <a:pt x="1960" y="7"/>
                      <a:pt x="1960" y="7"/>
                      <a:pt x="1960" y="7"/>
                    </a:cubicBezTo>
                    <a:cubicBezTo>
                      <a:pt x="1960" y="7"/>
                      <a:pt x="1960" y="7"/>
                      <a:pt x="1960" y="7"/>
                    </a:cubicBezTo>
                    <a:cubicBezTo>
                      <a:pt x="1959" y="7"/>
                      <a:pt x="1959" y="7"/>
                      <a:pt x="1959" y="7"/>
                    </a:cubicBezTo>
                    <a:cubicBezTo>
                      <a:pt x="1959" y="7"/>
                      <a:pt x="1958" y="8"/>
                      <a:pt x="1958" y="9"/>
                    </a:cubicBezTo>
                    <a:cubicBezTo>
                      <a:pt x="1957" y="10"/>
                      <a:pt x="1957" y="10"/>
                      <a:pt x="1957" y="10"/>
                    </a:cubicBezTo>
                    <a:cubicBezTo>
                      <a:pt x="1957" y="10"/>
                      <a:pt x="1956" y="10"/>
                      <a:pt x="1955" y="10"/>
                    </a:cubicBezTo>
                    <a:cubicBezTo>
                      <a:pt x="1955" y="11"/>
                      <a:pt x="1954" y="12"/>
                      <a:pt x="1954" y="13"/>
                    </a:cubicBezTo>
                    <a:cubicBezTo>
                      <a:pt x="1954" y="13"/>
                      <a:pt x="1955" y="13"/>
                      <a:pt x="1955" y="14"/>
                    </a:cubicBezTo>
                    <a:cubicBezTo>
                      <a:pt x="1955" y="14"/>
                      <a:pt x="1955" y="14"/>
                      <a:pt x="1955" y="14"/>
                    </a:cubicBezTo>
                    <a:cubicBezTo>
                      <a:pt x="1955" y="14"/>
                      <a:pt x="1954" y="15"/>
                      <a:pt x="1955" y="15"/>
                    </a:cubicBezTo>
                    <a:cubicBezTo>
                      <a:pt x="1955" y="16"/>
                      <a:pt x="1955" y="16"/>
                      <a:pt x="1955" y="16"/>
                    </a:cubicBezTo>
                    <a:cubicBezTo>
                      <a:pt x="1955" y="17"/>
                      <a:pt x="1957" y="16"/>
                      <a:pt x="1958" y="16"/>
                    </a:cubicBezTo>
                    <a:cubicBezTo>
                      <a:pt x="1959" y="17"/>
                      <a:pt x="1959" y="17"/>
                      <a:pt x="1960" y="18"/>
                    </a:cubicBezTo>
                    <a:cubicBezTo>
                      <a:pt x="1960" y="18"/>
                      <a:pt x="1960" y="18"/>
                      <a:pt x="1960" y="19"/>
                    </a:cubicBezTo>
                    <a:cubicBezTo>
                      <a:pt x="1961" y="19"/>
                      <a:pt x="1961" y="19"/>
                      <a:pt x="1961" y="19"/>
                    </a:cubicBezTo>
                    <a:cubicBezTo>
                      <a:pt x="1960" y="19"/>
                      <a:pt x="1960" y="19"/>
                      <a:pt x="1960" y="19"/>
                    </a:cubicBezTo>
                    <a:cubicBezTo>
                      <a:pt x="1960" y="20"/>
                      <a:pt x="1959" y="18"/>
                      <a:pt x="1959" y="18"/>
                    </a:cubicBezTo>
                    <a:cubicBezTo>
                      <a:pt x="1958" y="18"/>
                      <a:pt x="1958" y="19"/>
                      <a:pt x="1957" y="19"/>
                    </a:cubicBezTo>
                    <a:cubicBezTo>
                      <a:pt x="1957" y="19"/>
                      <a:pt x="1957" y="19"/>
                      <a:pt x="1956" y="19"/>
                    </a:cubicBezTo>
                    <a:cubicBezTo>
                      <a:pt x="1956" y="19"/>
                      <a:pt x="1956" y="19"/>
                      <a:pt x="1955" y="18"/>
                    </a:cubicBezTo>
                    <a:cubicBezTo>
                      <a:pt x="1955" y="18"/>
                      <a:pt x="1955" y="17"/>
                      <a:pt x="1954" y="17"/>
                    </a:cubicBezTo>
                    <a:cubicBezTo>
                      <a:pt x="1954" y="16"/>
                      <a:pt x="1953" y="16"/>
                      <a:pt x="1953" y="17"/>
                    </a:cubicBezTo>
                    <a:cubicBezTo>
                      <a:pt x="1952" y="17"/>
                      <a:pt x="1952" y="18"/>
                      <a:pt x="1951" y="18"/>
                    </a:cubicBezTo>
                    <a:cubicBezTo>
                      <a:pt x="1951" y="18"/>
                      <a:pt x="1949" y="19"/>
                      <a:pt x="1949" y="18"/>
                    </a:cubicBezTo>
                    <a:cubicBezTo>
                      <a:pt x="1948" y="17"/>
                      <a:pt x="1948" y="17"/>
                      <a:pt x="1948" y="17"/>
                    </a:cubicBezTo>
                    <a:cubicBezTo>
                      <a:pt x="1948" y="17"/>
                      <a:pt x="1948" y="17"/>
                      <a:pt x="1948" y="17"/>
                    </a:cubicBezTo>
                    <a:cubicBezTo>
                      <a:pt x="1949" y="16"/>
                      <a:pt x="1949" y="16"/>
                      <a:pt x="1949" y="16"/>
                    </a:cubicBezTo>
                    <a:cubicBezTo>
                      <a:pt x="1950" y="16"/>
                      <a:pt x="1951" y="16"/>
                      <a:pt x="1952" y="16"/>
                    </a:cubicBezTo>
                    <a:cubicBezTo>
                      <a:pt x="1953" y="16"/>
                      <a:pt x="1954" y="16"/>
                      <a:pt x="1954" y="15"/>
                    </a:cubicBezTo>
                    <a:cubicBezTo>
                      <a:pt x="1954" y="14"/>
                      <a:pt x="1954" y="14"/>
                      <a:pt x="1953" y="13"/>
                    </a:cubicBezTo>
                    <a:cubicBezTo>
                      <a:pt x="1953" y="13"/>
                      <a:pt x="1953" y="13"/>
                      <a:pt x="1953" y="13"/>
                    </a:cubicBezTo>
                    <a:cubicBezTo>
                      <a:pt x="1953" y="12"/>
                      <a:pt x="1952" y="13"/>
                      <a:pt x="1951" y="13"/>
                    </a:cubicBezTo>
                    <a:cubicBezTo>
                      <a:pt x="1950" y="13"/>
                      <a:pt x="1950" y="14"/>
                      <a:pt x="1949" y="13"/>
                    </a:cubicBezTo>
                    <a:cubicBezTo>
                      <a:pt x="1948" y="13"/>
                      <a:pt x="1948" y="13"/>
                      <a:pt x="1948" y="13"/>
                    </a:cubicBezTo>
                    <a:cubicBezTo>
                      <a:pt x="1948" y="12"/>
                      <a:pt x="1948" y="12"/>
                      <a:pt x="1948" y="12"/>
                    </a:cubicBezTo>
                    <a:cubicBezTo>
                      <a:pt x="1948" y="11"/>
                      <a:pt x="1948" y="11"/>
                      <a:pt x="1947" y="10"/>
                    </a:cubicBezTo>
                    <a:cubicBezTo>
                      <a:pt x="1946" y="10"/>
                      <a:pt x="1946" y="10"/>
                      <a:pt x="1946" y="10"/>
                    </a:cubicBezTo>
                    <a:cubicBezTo>
                      <a:pt x="1946" y="9"/>
                      <a:pt x="1946" y="8"/>
                      <a:pt x="1947" y="8"/>
                    </a:cubicBezTo>
                    <a:cubicBezTo>
                      <a:pt x="1947" y="7"/>
                      <a:pt x="1948" y="7"/>
                      <a:pt x="1948" y="6"/>
                    </a:cubicBezTo>
                    <a:cubicBezTo>
                      <a:pt x="1948" y="6"/>
                      <a:pt x="1948" y="5"/>
                      <a:pt x="1947" y="5"/>
                    </a:cubicBezTo>
                    <a:cubicBezTo>
                      <a:pt x="1947" y="5"/>
                      <a:pt x="1947" y="5"/>
                      <a:pt x="1947" y="5"/>
                    </a:cubicBezTo>
                    <a:cubicBezTo>
                      <a:pt x="1946" y="6"/>
                      <a:pt x="1946" y="6"/>
                      <a:pt x="1946" y="6"/>
                    </a:cubicBezTo>
                    <a:cubicBezTo>
                      <a:pt x="1945" y="7"/>
                      <a:pt x="1945" y="7"/>
                      <a:pt x="1945" y="8"/>
                    </a:cubicBezTo>
                    <a:cubicBezTo>
                      <a:pt x="1944" y="8"/>
                      <a:pt x="1944" y="8"/>
                      <a:pt x="1944" y="8"/>
                    </a:cubicBezTo>
                    <a:cubicBezTo>
                      <a:pt x="1944" y="9"/>
                      <a:pt x="1944" y="9"/>
                      <a:pt x="1945" y="9"/>
                    </a:cubicBezTo>
                    <a:cubicBezTo>
                      <a:pt x="1945" y="10"/>
                      <a:pt x="1946" y="10"/>
                      <a:pt x="1946" y="10"/>
                    </a:cubicBezTo>
                    <a:cubicBezTo>
                      <a:pt x="1946" y="11"/>
                      <a:pt x="1946" y="11"/>
                      <a:pt x="1945" y="12"/>
                    </a:cubicBezTo>
                    <a:cubicBezTo>
                      <a:pt x="1945" y="12"/>
                      <a:pt x="1945" y="12"/>
                      <a:pt x="1945" y="13"/>
                    </a:cubicBezTo>
                    <a:cubicBezTo>
                      <a:pt x="1944" y="13"/>
                      <a:pt x="1944" y="14"/>
                      <a:pt x="1945" y="14"/>
                    </a:cubicBezTo>
                    <a:cubicBezTo>
                      <a:pt x="1945" y="15"/>
                      <a:pt x="1946" y="15"/>
                      <a:pt x="1946" y="15"/>
                    </a:cubicBezTo>
                    <a:cubicBezTo>
                      <a:pt x="1946" y="16"/>
                      <a:pt x="1946" y="16"/>
                      <a:pt x="1946" y="16"/>
                    </a:cubicBezTo>
                    <a:cubicBezTo>
                      <a:pt x="1945" y="16"/>
                      <a:pt x="1945" y="16"/>
                      <a:pt x="1945" y="16"/>
                    </a:cubicBezTo>
                    <a:cubicBezTo>
                      <a:pt x="1944" y="15"/>
                      <a:pt x="1944" y="15"/>
                      <a:pt x="1944" y="15"/>
                    </a:cubicBezTo>
                    <a:cubicBezTo>
                      <a:pt x="1944" y="15"/>
                      <a:pt x="1944" y="15"/>
                      <a:pt x="1943" y="15"/>
                    </a:cubicBezTo>
                    <a:cubicBezTo>
                      <a:pt x="1943" y="16"/>
                      <a:pt x="1943" y="16"/>
                      <a:pt x="1942" y="16"/>
                    </a:cubicBezTo>
                    <a:cubicBezTo>
                      <a:pt x="1942" y="16"/>
                      <a:pt x="1942" y="15"/>
                      <a:pt x="1942" y="14"/>
                    </a:cubicBezTo>
                    <a:cubicBezTo>
                      <a:pt x="1941" y="14"/>
                      <a:pt x="1941" y="13"/>
                      <a:pt x="1940" y="13"/>
                    </a:cubicBezTo>
                    <a:cubicBezTo>
                      <a:pt x="1940" y="13"/>
                      <a:pt x="1940" y="13"/>
                      <a:pt x="1940" y="13"/>
                    </a:cubicBezTo>
                    <a:cubicBezTo>
                      <a:pt x="1939" y="13"/>
                      <a:pt x="1939" y="14"/>
                      <a:pt x="1939" y="14"/>
                    </a:cubicBezTo>
                    <a:cubicBezTo>
                      <a:pt x="1939" y="15"/>
                      <a:pt x="1938" y="15"/>
                      <a:pt x="1939" y="16"/>
                    </a:cubicBezTo>
                    <a:cubicBezTo>
                      <a:pt x="1939" y="17"/>
                      <a:pt x="1939" y="17"/>
                      <a:pt x="1939" y="17"/>
                    </a:cubicBezTo>
                    <a:cubicBezTo>
                      <a:pt x="1940" y="17"/>
                      <a:pt x="1940" y="17"/>
                      <a:pt x="1940" y="17"/>
                    </a:cubicBezTo>
                    <a:cubicBezTo>
                      <a:pt x="1939" y="18"/>
                      <a:pt x="1939" y="18"/>
                      <a:pt x="1939" y="18"/>
                    </a:cubicBezTo>
                    <a:cubicBezTo>
                      <a:pt x="1939" y="18"/>
                      <a:pt x="1939" y="18"/>
                      <a:pt x="1939" y="18"/>
                    </a:cubicBezTo>
                    <a:cubicBezTo>
                      <a:pt x="1939" y="17"/>
                      <a:pt x="1939" y="17"/>
                      <a:pt x="1938" y="17"/>
                    </a:cubicBezTo>
                    <a:cubicBezTo>
                      <a:pt x="1937" y="16"/>
                      <a:pt x="1937" y="16"/>
                      <a:pt x="1937" y="16"/>
                    </a:cubicBezTo>
                    <a:cubicBezTo>
                      <a:pt x="1937" y="16"/>
                      <a:pt x="1937" y="16"/>
                      <a:pt x="1937" y="16"/>
                    </a:cubicBezTo>
                    <a:cubicBezTo>
                      <a:pt x="1936" y="15"/>
                      <a:pt x="1937" y="15"/>
                      <a:pt x="1937" y="14"/>
                    </a:cubicBezTo>
                    <a:cubicBezTo>
                      <a:pt x="1937" y="13"/>
                      <a:pt x="1937" y="13"/>
                      <a:pt x="1937" y="13"/>
                    </a:cubicBezTo>
                    <a:cubicBezTo>
                      <a:pt x="1936" y="13"/>
                      <a:pt x="1935" y="13"/>
                      <a:pt x="1935" y="13"/>
                    </a:cubicBezTo>
                    <a:cubicBezTo>
                      <a:pt x="1934" y="14"/>
                      <a:pt x="1934" y="15"/>
                      <a:pt x="1933" y="14"/>
                    </a:cubicBezTo>
                    <a:cubicBezTo>
                      <a:pt x="1932" y="14"/>
                      <a:pt x="1932" y="14"/>
                      <a:pt x="1932" y="14"/>
                    </a:cubicBezTo>
                    <a:cubicBezTo>
                      <a:pt x="1931" y="13"/>
                      <a:pt x="1930" y="13"/>
                      <a:pt x="1930" y="13"/>
                    </a:cubicBezTo>
                    <a:cubicBezTo>
                      <a:pt x="1929" y="13"/>
                      <a:pt x="1929" y="14"/>
                      <a:pt x="1928" y="14"/>
                    </a:cubicBezTo>
                    <a:cubicBezTo>
                      <a:pt x="1928" y="15"/>
                      <a:pt x="1928" y="16"/>
                      <a:pt x="1927" y="16"/>
                    </a:cubicBezTo>
                    <a:cubicBezTo>
                      <a:pt x="1926" y="16"/>
                      <a:pt x="1926" y="16"/>
                      <a:pt x="1926" y="16"/>
                    </a:cubicBezTo>
                    <a:cubicBezTo>
                      <a:pt x="1925" y="16"/>
                      <a:pt x="1925" y="15"/>
                      <a:pt x="1924" y="15"/>
                    </a:cubicBezTo>
                    <a:cubicBezTo>
                      <a:pt x="1924" y="15"/>
                      <a:pt x="1924" y="15"/>
                      <a:pt x="1923" y="15"/>
                    </a:cubicBezTo>
                    <a:cubicBezTo>
                      <a:pt x="1923" y="14"/>
                      <a:pt x="1923" y="13"/>
                      <a:pt x="1922" y="13"/>
                    </a:cubicBezTo>
                    <a:cubicBezTo>
                      <a:pt x="1921" y="13"/>
                      <a:pt x="1920" y="14"/>
                      <a:pt x="1920" y="14"/>
                    </a:cubicBezTo>
                    <a:cubicBezTo>
                      <a:pt x="1919" y="14"/>
                      <a:pt x="1919" y="13"/>
                      <a:pt x="1918" y="13"/>
                    </a:cubicBezTo>
                    <a:cubicBezTo>
                      <a:pt x="1918" y="13"/>
                      <a:pt x="1917" y="12"/>
                      <a:pt x="1917" y="12"/>
                    </a:cubicBezTo>
                    <a:cubicBezTo>
                      <a:pt x="1916" y="11"/>
                      <a:pt x="1916" y="10"/>
                      <a:pt x="1915" y="10"/>
                    </a:cubicBezTo>
                    <a:cubicBezTo>
                      <a:pt x="1915" y="11"/>
                      <a:pt x="1915" y="11"/>
                      <a:pt x="1915" y="11"/>
                    </a:cubicBezTo>
                    <a:cubicBezTo>
                      <a:pt x="1915" y="11"/>
                      <a:pt x="1915" y="11"/>
                      <a:pt x="1915" y="11"/>
                    </a:cubicBezTo>
                    <a:cubicBezTo>
                      <a:pt x="1915" y="12"/>
                      <a:pt x="1916" y="12"/>
                      <a:pt x="1915" y="12"/>
                    </a:cubicBezTo>
                    <a:cubicBezTo>
                      <a:pt x="1915" y="13"/>
                      <a:pt x="1915" y="13"/>
                      <a:pt x="1915" y="13"/>
                    </a:cubicBezTo>
                    <a:cubicBezTo>
                      <a:pt x="1914" y="13"/>
                      <a:pt x="1914" y="13"/>
                      <a:pt x="1913" y="13"/>
                    </a:cubicBezTo>
                    <a:cubicBezTo>
                      <a:pt x="1913" y="13"/>
                      <a:pt x="1913" y="13"/>
                      <a:pt x="1913" y="12"/>
                    </a:cubicBezTo>
                    <a:cubicBezTo>
                      <a:pt x="1913" y="12"/>
                      <a:pt x="1913" y="11"/>
                      <a:pt x="1913" y="11"/>
                    </a:cubicBezTo>
                    <a:cubicBezTo>
                      <a:pt x="1912" y="10"/>
                      <a:pt x="1912" y="10"/>
                      <a:pt x="1912" y="10"/>
                    </a:cubicBezTo>
                    <a:cubicBezTo>
                      <a:pt x="1912" y="10"/>
                      <a:pt x="1911" y="10"/>
                      <a:pt x="1911" y="11"/>
                    </a:cubicBezTo>
                    <a:cubicBezTo>
                      <a:pt x="1910" y="11"/>
                      <a:pt x="1910" y="12"/>
                      <a:pt x="1909" y="13"/>
                    </a:cubicBezTo>
                    <a:cubicBezTo>
                      <a:pt x="1909" y="14"/>
                      <a:pt x="1908" y="15"/>
                      <a:pt x="1908" y="16"/>
                    </a:cubicBezTo>
                    <a:cubicBezTo>
                      <a:pt x="1909" y="16"/>
                      <a:pt x="1909" y="16"/>
                      <a:pt x="1909" y="16"/>
                    </a:cubicBezTo>
                    <a:cubicBezTo>
                      <a:pt x="1909" y="17"/>
                      <a:pt x="1910" y="16"/>
                      <a:pt x="1910" y="17"/>
                    </a:cubicBezTo>
                    <a:cubicBezTo>
                      <a:pt x="1911" y="17"/>
                      <a:pt x="1911" y="17"/>
                      <a:pt x="1911" y="18"/>
                    </a:cubicBezTo>
                    <a:cubicBezTo>
                      <a:pt x="1912" y="18"/>
                      <a:pt x="1912" y="18"/>
                      <a:pt x="1912" y="18"/>
                    </a:cubicBezTo>
                    <a:cubicBezTo>
                      <a:pt x="1913" y="18"/>
                      <a:pt x="1913" y="17"/>
                      <a:pt x="1914" y="16"/>
                    </a:cubicBezTo>
                    <a:cubicBezTo>
                      <a:pt x="1914" y="16"/>
                      <a:pt x="1914" y="15"/>
                      <a:pt x="1915" y="15"/>
                    </a:cubicBezTo>
                    <a:cubicBezTo>
                      <a:pt x="1916" y="16"/>
                      <a:pt x="1916" y="16"/>
                      <a:pt x="1916" y="16"/>
                    </a:cubicBezTo>
                    <a:cubicBezTo>
                      <a:pt x="1916" y="16"/>
                      <a:pt x="1916" y="16"/>
                      <a:pt x="1916" y="16"/>
                    </a:cubicBezTo>
                    <a:cubicBezTo>
                      <a:pt x="1916" y="17"/>
                      <a:pt x="1915" y="17"/>
                      <a:pt x="1914" y="17"/>
                    </a:cubicBezTo>
                    <a:cubicBezTo>
                      <a:pt x="1913" y="18"/>
                      <a:pt x="1913" y="20"/>
                      <a:pt x="1912" y="19"/>
                    </a:cubicBezTo>
                    <a:cubicBezTo>
                      <a:pt x="1911" y="19"/>
                      <a:pt x="1911" y="19"/>
                      <a:pt x="1911" y="18"/>
                    </a:cubicBezTo>
                    <a:cubicBezTo>
                      <a:pt x="1910" y="18"/>
                      <a:pt x="1910" y="18"/>
                      <a:pt x="1909" y="18"/>
                    </a:cubicBezTo>
                    <a:cubicBezTo>
                      <a:pt x="1908" y="18"/>
                      <a:pt x="1908" y="17"/>
                      <a:pt x="1908" y="17"/>
                    </a:cubicBezTo>
                    <a:cubicBezTo>
                      <a:pt x="1907" y="16"/>
                      <a:pt x="1906" y="18"/>
                      <a:pt x="1906" y="18"/>
                    </a:cubicBezTo>
                    <a:cubicBezTo>
                      <a:pt x="1905" y="17"/>
                      <a:pt x="1905" y="17"/>
                      <a:pt x="1905" y="17"/>
                    </a:cubicBezTo>
                    <a:cubicBezTo>
                      <a:pt x="1905" y="17"/>
                      <a:pt x="1905" y="17"/>
                      <a:pt x="1906" y="16"/>
                    </a:cubicBezTo>
                    <a:cubicBezTo>
                      <a:pt x="1906" y="15"/>
                      <a:pt x="1906" y="15"/>
                      <a:pt x="1906" y="15"/>
                    </a:cubicBezTo>
                    <a:cubicBezTo>
                      <a:pt x="1906" y="15"/>
                      <a:pt x="1906" y="15"/>
                      <a:pt x="1906" y="14"/>
                    </a:cubicBezTo>
                    <a:cubicBezTo>
                      <a:pt x="1906" y="14"/>
                      <a:pt x="1906" y="14"/>
                      <a:pt x="1906" y="14"/>
                    </a:cubicBezTo>
                    <a:cubicBezTo>
                      <a:pt x="1907" y="13"/>
                      <a:pt x="1907" y="13"/>
                      <a:pt x="1908" y="13"/>
                    </a:cubicBezTo>
                    <a:cubicBezTo>
                      <a:pt x="1908" y="12"/>
                      <a:pt x="1908" y="12"/>
                      <a:pt x="1908" y="12"/>
                    </a:cubicBezTo>
                    <a:cubicBezTo>
                      <a:pt x="1907" y="11"/>
                      <a:pt x="1907" y="11"/>
                      <a:pt x="1906" y="11"/>
                    </a:cubicBezTo>
                    <a:cubicBezTo>
                      <a:pt x="1906" y="11"/>
                      <a:pt x="1906" y="10"/>
                      <a:pt x="1905" y="10"/>
                    </a:cubicBezTo>
                    <a:cubicBezTo>
                      <a:pt x="1904" y="10"/>
                      <a:pt x="1903" y="10"/>
                      <a:pt x="1903" y="11"/>
                    </a:cubicBezTo>
                    <a:cubicBezTo>
                      <a:pt x="1904" y="12"/>
                      <a:pt x="1904" y="12"/>
                      <a:pt x="1904" y="12"/>
                    </a:cubicBezTo>
                    <a:cubicBezTo>
                      <a:pt x="1904" y="12"/>
                      <a:pt x="1904" y="12"/>
                      <a:pt x="1905" y="12"/>
                    </a:cubicBezTo>
                    <a:cubicBezTo>
                      <a:pt x="1905" y="12"/>
                      <a:pt x="1906" y="12"/>
                      <a:pt x="1906" y="12"/>
                    </a:cubicBezTo>
                    <a:cubicBezTo>
                      <a:pt x="1906" y="12"/>
                      <a:pt x="1906" y="12"/>
                      <a:pt x="1906" y="12"/>
                    </a:cubicBezTo>
                    <a:cubicBezTo>
                      <a:pt x="1906" y="13"/>
                      <a:pt x="1906" y="13"/>
                      <a:pt x="1906" y="13"/>
                    </a:cubicBezTo>
                    <a:cubicBezTo>
                      <a:pt x="1905" y="13"/>
                      <a:pt x="1905" y="13"/>
                      <a:pt x="1905" y="13"/>
                    </a:cubicBezTo>
                    <a:cubicBezTo>
                      <a:pt x="1905" y="13"/>
                      <a:pt x="1904" y="13"/>
                      <a:pt x="1904" y="13"/>
                    </a:cubicBezTo>
                    <a:cubicBezTo>
                      <a:pt x="1903" y="13"/>
                      <a:pt x="1904" y="12"/>
                      <a:pt x="1903" y="12"/>
                    </a:cubicBezTo>
                    <a:cubicBezTo>
                      <a:pt x="1903" y="11"/>
                      <a:pt x="1902" y="12"/>
                      <a:pt x="1902" y="11"/>
                    </a:cubicBezTo>
                    <a:cubicBezTo>
                      <a:pt x="1901" y="11"/>
                      <a:pt x="1901" y="10"/>
                      <a:pt x="1901" y="10"/>
                    </a:cubicBezTo>
                    <a:cubicBezTo>
                      <a:pt x="1900" y="10"/>
                      <a:pt x="1900" y="10"/>
                      <a:pt x="1900" y="10"/>
                    </a:cubicBezTo>
                    <a:cubicBezTo>
                      <a:pt x="1900" y="11"/>
                      <a:pt x="1901" y="11"/>
                      <a:pt x="1901" y="12"/>
                    </a:cubicBezTo>
                    <a:cubicBezTo>
                      <a:pt x="1901" y="12"/>
                      <a:pt x="1901" y="13"/>
                      <a:pt x="1901" y="13"/>
                    </a:cubicBezTo>
                    <a:cubicBezTo>
                      <a:pt x="1900" y="13"/>
                      <a:pt x="1900" y="14"/>
                      <a:pt x="1900" y="14"/>
                    </a:cubicBezTo>
                    <a:cubicBezTo>
                      <a:pt x="1901" y="15"/>
                      <a:pt x="1902" y="14"/>
                      <a:pt x="1902" y="15"/>
                    </a:cubicBezTo>
                    <a:cubicBezTo>
                      <a:pt x="1903" y="15"/>
                      <a:pt x="1903" y="16"/>
                      <a:pt x="1903" y="16"/>
                    </a:cubicBezTo>
                    <a:cubicBezTo>
                      <a:pt x="1903" y="17"/>
                      <a:pt x="1903" y="17"/>
                      <a:pt x="1903" y="17"/>
                    </a:cubicBezTo>
                    <a:cubicBezTo>
                      <a:pt x="1902" y="18"/>
                      <a:pt x="1902" y="18"/>
                      <a:pt x="1902" y="18"/>
                    </a:cubicBezTo>
                    <a:cubicBezTo>
                      <a:pt x="1902" y="18"/>
                      <a:pt x="1901" y="17"/>
                      <a:pt x="1901" y="17"/>
                    </a:cubicBezTo>
                    <a:cubicBezTo>
                      <a:pt x="1900" y="16"/>
                      <a:pt x="1900" y="16"/>
                      <a:pt x="1899" y="16"/>
                    </a:cubicBezTo>
                    <a:cubicBezTo>
                      <a:pt x="1898" y="16"/>
                      <a:pt x="1898" y="16"/>
                      <a:pt x="1898" y="16"/>
                    </a:cubicBezTo>
                    <a:cubicBezTo>
                      <a:pt x="1898" y="15"/>
                      <a:pt x="1898" y="15"/>
                      <a:pt x="1898" y="15"/>
                    </a:cubicBezTo>
                    <a:cubicBezTo>
                      <a:pt x="1898" y="14"/>
                      <a:pt x="1899" y="13"/>
                      <a:pt x="1898" y="12"/>
                    </a:cubicBezTo>
                    <a:cubicBezTo>
                      <a:pt x="1898" y="12"/>
                      <a:pt x="1896" y="12"/>
                      <a:pt x="1896" y="11"/>
                    </a:cubicBezTo>
                    <a:cubicBezTo>
                      <a:pt x="1895" y="10"/>
                      <a:pt x="1895" y="10"/>
                      <a:pt x="1895" y="10"/>
                    </a:cubicBezTo>
                    <a:cubicBezTo>
                      <a:pt x="1895" y="10"/>
                      <a:pt x="1894" y="10"/>
                      <a:pt x="1894" y="9"/>
                    </a:cubicBezTo>
                    <a:cubicBezTo>
                      <a:pt x="1893" y="9"/>
                      <a:pt x="1893" y="9"/>
                      <a:pt x="1893" y="9"/>
                    </a:cubicBezTo>
                    <a:cubicBezTo>
                      <a:pt x="1893" y="8"/>
                      <a:pt x="1892" y="8"/>
                      <a:pt x="1892" y="9"/>
                    </a:cubicBezTo>
                    <a:cubicBezTo>
                      <a:pt x="1892" y="10"/>
                      <a:pt x="1892" y="10"/>
                      <a:pt x="1892" y="10"/>
                    </a:cubicBezTo>
                    <a:cubicBezTo>
                      <a:pt x="1892" y="10"/>
                      <a:pt x="1893" y="10"/>
                      <a:pt x="1893" y="11"/>
                    </a:cubicBezTo>
                    <a:cubicBezTo>
                      <a:pt x="1894" y="11"/>
                      <a:pt x="1895" y="11"/>
                      <a:pt x="1895" y="12"/>
                    </a:cubicBezTo>
                    <a:cubicBezTo>
                      <a:pt x="1895" y="13"/>
                      <a:pt x="1894" y="13"/>
                      <a:pt x="1893" y="14"/>
                    </a:cubicBezTo>
                    <a:cubicBezTo>
                      <a:pt x="1893" y="14"/>
                      <a:pt x="1893" y="15"/>
                      <a:pt x="1893" y="15"/>
                    </a:cubicBezTo>
                    <a:cubicBezTo>
                      <a:pt x="1892" y="16"/>
                      <a:pt x="1892" y="16"/>
                      <a:pt x="1891" y="16"/>
                    </a:cubicBezTo>
                    <a:cubicBezTo>
                      <a:pt x="1891" y="16"/>
                      <a:pt x="1891" y="16"/>
                      <a:pt x="1890" y="16"/>
                    </a:cubicBezTo>
                    <a:cubicBezTo>
                      <a:pt x="1890" y="15"/>
                      <a:pt x="1890" y="14"/>
                      <a:pt x="1891" y="14"/>
                    </a:cubicBezTo>
                    <a:cubicBezTo>
                      <a:pt x="1891" y="13"/>
                      <a:pt x="1892" y="13"/>
                      <a:pt x="1892" y="13"/>
                    </a:cubicBezTo>
                    <a:cubicBezTo>
                      <a:pt x="1892" y="12"/>
                      <a:pt x="1891" y="12"/>
                      <a:pt x="1891" y="12"/>
                    </a:cubicBezTo>
                    <a:cubicBezTo>
                      <a:pt x="1891" y="12"/>
                      <a:pt x="1890" y="13"/>
                      <a:pt x="1890" y="13"/>
                    </a:cubicBezTo>
                    <a:cubicBezTo>
                      <a:pt x="1889" y="13"/>
                      <a:pt x="1888" y="13"/>
                      <a:pt x="1888" y="13"/>
                    </a:cubicBezTo>
                    <a:cubicBezTo>
                      <a:pt x="1887" y="13"/>
                      <a:pt x="1886" y="13"/>
                      <a:pt x="1886" y="13"/>
                    </a:cubicBezTo>
                    <a:cubicBezTo>
                      <a:pt x="1886" y="12"/>
                      <a:pt x="1886" y="12"/>
                      <a:pt x="1886" y="12"/>
                    </a:cubicBezTo>
                    <a:cubicBezTo>
                      <a:pt x="1886" y="12"/>
                      <a:pt x="1886" y="12"/>
                      <a:pt x="1886" y="12"/>
                    </a:cubicBezTo>
                    <a:cubicBezTo>
                      <a:pt x="1887" y="11"/>
                      <a:pt x="1888" y="12"/>
                      <a:pt x="1888" y="11"/>
                    </a:cubicBezTo>
                    <a:cubicBezTo>
                      <a:pt x="1888" y="11"/>
                      <a:pt x="1888" y="11"/>
                      <a:pt x="1888" y="10"/>
                    </a:cubicBezTo>
                    <a:cubicBezTo>
                      <a:pt x="1888" y="10"/>
                      <a:pt x="1888" y="9"/>
                      <a:pt x="1887" y="9"/>
                    </a:cubicBezTo>
                    <a:cubicBezTo>
                      <a:pt x="1886" y="9"/>
                      <a:pt x="1885" y="8"/>
                      <a:pt x="1884" y="9"/>
                    </a:cubicBezTo>
                    <a:cubicBezTo>
                      <a:pt x="1884" y="9"/>
                      <a:pt x="1884" y="9"/>
                      <a:pt x="1884" y="10"/>
                    </a:cubicBezTo>
                    <a:cubicBezTo>
                      <a:pt x="1883" y="10"/>
                      <a:pt x="1884" y="11"/>
                      <a:pt x="1884" y="12"/>
                    </a:cubicBezTo>
                    <a:cubicBezTo>
                      <a:pt x="1884" y="12"/>
                      <a:pt x="1883" y="13"/>
                      <a:pt x="1883" y="13"/>
                    </a:cubicBezTo>
                    <a:cubicBezTo>
                      <a:pt x="1883" y="13"/>
                      <a:pt x="1882" y="13"/>
                      <a:pt x="1882" y="13"/>
                    </a:cubicBezTo>
                    <a:cubicBezTo>
                      <a:pt x="1881" y="13"/>
                      <a:pt x="1881" y="13"/>
                      <a:pt x="1880" y="13"/>
                    </a:cubicBezTo>
                    <a:cubicBezTo>
                      <a:pt x="1881" y="13"/>
                      <a:pt x="1881" y="13"/>
                      <a:pt x="1881" y="13"/>
                    </a:cubicBezTo>
                    <a:cubicBezTo>
                      <a:pt x="1881" y="12"/>
                      <a:pt x="1881" y="12"/>
                      <a:pt x="1882" y="11"/>
                    </a:cubicBezTo>
                    <a:cubicBezTo>
                      <a:pt x="1882" y="11"/>
                      <a:pt x="1882" y="11"/>
                      <a:pt x="1882" y="11"/>
                    </a:cubicBezTo>
                    <a:cubicBezTo>
                      <a:pt x="1882" y="10"/>
                      <a:pt x="1882" y="10"/>
                      <a:pt x="1882" y="10"/>
                    </a:cubicBezTo>
                    <a:cubicBezTo>
                      <a:pt x="1882" y="10"/>
                      <a:pt x="1883" y="9"/>
                      <a:pt x="1882" y="9"/>
                    </a:cubicBezTo>
                    <a:cubicBezTo>
                      <a:pt x="1881" y="8"/>
                      <a:pt x="1881" y="7"/>
                      <a:pt x="1880" y="8"/>
                    </a:cubicBezTo>
                    <a:cubicBezTo>
                      <a:pt x="1880" y="7"/>
                      <a:pt x="1880" y="7"/>
                      <a:pt x="1880" y="7"/>
                    </a:cubicBezTo>
                    <a:cubicBezTo>
                      <a:pt x="1879" y="6"/>
                      <a:pt x="1879" y="6"/>
                      <a:pt x="1878" y="7"/>
                    </a:cubicBezTo>
                    <a:cubicBezTo>
                      <a:pt x="1878" y="7"/>
                      <a:pt x="1879" y="6"/>
                      <a:pt x="1879" y="6"/>
                    </a:cubicBezTo>
                    <a:cubicBezTo>
                      <a:pt x="1879" y="6"/>
                      <a:pt x="1878" y="5"/>
                      <a:pt x="1878" y="5"/>
                    </a:cubicBezTo>
                    <a:cubicBezTo>
                      <a:pt x="1877" y="5"/>
                      <a:pt x="1877" y="5"/>
                      <a:pt x="1877" y="5"/>
                    </a:cubicBezTo>
                    <a:cubicBezTo>
                      <a:pt x="1876" y="5"/>
                      <a:pt x="1876" y="5"/>
                      <a:pt x="1876" y="6"/>
                    </a:cubicBezTo>
                    <a:cubicBezTo>
                      <a:pt x="1875" y="6"/>
                      <a:pt x="1875" y="7"/>
                      <a:pt x="1875" y="7"/>
                    </a:cubicBezTo>
                    <a:cubicBezTo>
                      <a:pt x="1876" y="8"/>
                      <a:pt x="1876" y="8"/>
                      <a:pt x="1876" y="8"/>
                    </a:cubicBezTo>
                    <a:cubicBezTo>
                      <a:pt x="1877" y="8"/>
                      <a:pt x="1877" y="8"/>
                      <a:pt x="1878" y="8"/>
                    </a:cubicBezTo>
                    <a:cubicBezTo>
                      <a:pt x="1878" y="7"/>
                      <a:pt x="1878" y="7"/>
                      <a:pt x="1878" y="7"/>
                    </a:cubicBezTo>
                    <a:cubicBezTo>
                      <a:pt x="1878" y="8"/>
                      <a:pt x="1878" y="8"/>
                      <a:pt x="1879" y="9"/>
                    </a:cubicBezTo>
                    <a:cubicBezTo>
                      <a:pt x="1879" y="9"/>
                      <a:pt x="1879" y="9"/>
                      <a:pt x="1879" y="9"/>
                    </a:cubicBezTo>
                    <a:cubicBezTo>
                      <a:pt x="1879" y="10"/>
                      <a:pt x="1879" y="10"/>
                      <a:pt x="1880" y="10"/>
                    </a:cubicBezTo>
                    <a:cubicBezTo>
                      <a:pt x="1880" y="10"/>
                      <a:pt x="1881" y="9"/>
                      <a:pt x="1881" y="10"/>
                    </a:cubicBezTo>
                    <a:cubicBezTo>
                      <a:pt x="1881" y="10"/>
                      <a:pt x="1881" y="10"/>
                      <a:pt x="1881" y="10"/>
                    </a:cubicBezTo>
                    <a:cubicBezTo>
                      <a:pt x="1880" y="11"/>
                      <a:pt x="1881" y="12"/>
                      <a:pt x="1880" y="12"/>
                    </a:cubicBezTo>
                    <a:cubicBezTo>
                      <a:pt x="1880" y="13"/>
                      <a:pt x="1880" y="13"/>
                      <a:pt x="1879" y="13"/>
                    </a:cubicBezTo>
                    <a:cubicBezTo>
                      <a:pt x="1879" y="12"/>
                      <a:pt x="1879" y="12"/>
                      <a:pt x="1879" y="12"/>
                    </a:cubicBezTo>
                    <a:cubicBezTo>
                      <a:pt x="1878" y="12"/>
                      <a:pt x="1878" y="12"/>
                      <a:pt x="1878" y="12"/>
                    </a:cubicBezTo>
                    <a:cubicBezTo>
                      <a:pt x="1878" y="12"/>
                      <a:pt x="1878" y="12"/>
                      <a:pt x="1878" y="11"/>
                    </a:cubicBezTo>
                    <a:cubicBezTo>
                      <a:pt x="1877" y="11"/>
                      <a:pt x="1877" y="10"/>
                      <a:pt x="1877" y="10"/>
                    </a:cubicBezTo>
                    <a:cubicBezTo>
                      <a:pt x="1876" y="9"/>
                      <a:pt x="1875" y="10"/>
                      <a:pt x="1874" y="9"/>
                    </a:cubicBezTo>
                    <a:cubicBezTo>
                      <a:pt x="1874" y="8"/>
                      <a:pt x="1875" y="7"/>
                      <a:pt x="1874" y="6"/>
                    </a:cubicBezTo>
                    <a:cubicBezTo>
                      <a:pt x="1874" y="5"/>
                      <a:pt x="1874" y="5"/>
                      <a:pt x="1874" y="5"/>
                    </a:cubicBezTo>
                    <a:cubicBezTo>
                      <a:pt x="1874" y="5"/>
                      <a:pt x="1874" y="5"/>
                      <a:pt x="1873" y="6"/>
                    </a:cubicBezTo>
                    <a:cubicBezTo>
                      <a:pt x="1873" y="5"/>
                      <a:pt x="1872" y="5"/>
                      <a:pt x="1872" y="5"/>
                    </a:cubicBezTo>
                    <a:cubicBezTo>
                      <a:pt x="1871" y="5"/>
                      <a:pt x="1871" y="5"/>
                      <a:pt x="1871" y="5"/>
                    </a:cubicBezTo>
                    <a:cubicBezTo>
                      <a:pt x="1871" y="6"/>
                      <a:pt x="1871" y="7"/>
                      <a:pt x="1872" y="7"/>
                    </a:cubicBezTo>
                    <a:cubicBezTo>
                      <a:pt x="1872" y="7"/>
                      <a:pt x="1872" y="7"/>
                      <a:pt x="1872" y="7"/>
                    </a:cubicBezTo>
                    <a:cubicBezTo>
                      <a:pt x="1872" y="7"/>
                      <a:pt x="1872" y="7"/>
                      <a:pt x="1872" y="8"/>
                    </a:cubicBezTo>
                    <a:cubicBezTo>
                      <a:pt x="1872" y="8"/>
                      <a:pt x="1872" y="8"/>
                      <a:pt x="1872" y="8"/>
                    </a:cubicBezTo>
                    <a:cubicBezTo>
                      <a:pt x="1872" y="8"/>
                      <a:pt x="1871" y="8"/>
                      <a:pt x="1871" y="8"/>
                    </a:cubicBezTo>
                    <a:cubicBezTo>
                      <a:pt x="1871" y="9"/>
                      <a:pt x="1872" y="9"/>
                      <a:pt x="1872" y="10"/>
                    </a:cubicBezTo>
                    <a:cubicBezTo>
                      <a:pt x="1872" y="11"/>
                      <a:pt x="1872" y="11"/>
                      <a:pt x="1872" y="11"/>
                    </a:cubicBezTo>
                    <a:cubicBezTo>
                      <a:pt x="1872" y="11"/>
                      <a:pt x="1872" y="12"/>
                      <a:pt x="1872" y="12"/>
                    </a:cubicBezTo>
                    <a:cubicBezTo>
                      <a:pt x="1872" y="11"/>
                      <a:pt x="1871" y="12"/>
                      <a:pt x="1870" y="11"/>
                    </a:cubicBezTo>
                    <a:cubicBezTo>
                      <a:pt x="1870" y="11"/>
                      <a:pt x="1870" y="10"/>
                      <a:pt x="1869" y="10"/>
                    </a:cubicBezTo>
                    <a:cubicBezTo>
                      <a:pt x="1869" y="10"/>
                      <a:pt x="1869" y="10"/>
                      <a:pt x="1869" y="10"/>
                    </a:cubicBezTo>
                    <a:cubicBezTo>
                      <a:pt x="1869" y="10"/>
                      <a:pt x="1869" y="10"/>
                      <a:pt x="1869" y="10"/>
                    </a:cubicBezTo>
                    <a:cubicBezTo>
                      <a:pt x="1869" y="10"/>
                      <a:pt x="1869" y="10"/>
                      <a:pt x="1869" y="10"/>
                    </a:cubicBezTo>
                    <a:cubicBezTo>
                      <a:pt x="1870" y="9"/>
                      <a:pt x="1870" y="9"/>
                      <a:pt x="1870" y="9"/>
                    </a:cubicBezTo>
                    <a:cubicBezTo>
                      <a:pt x="1870" y="9"/>
                      <a:pt x="1869" y="8"/>
                      <a:pt x="1869" y="8"/>
                    </a:cubicBezTo>
                    <a:cubicBezTo>
                      <a:pt x="1868" y="8"/>
                      <a:pt x="1868" y="8"/>
                      <a:pt x="1867" y="8"/>
                    </a:cubicBezTo>
                    <a:cubicBezTo>
                      <a:pt x="1866" y="7"/>
                      <a:pt x="1868" y="6"/>
                      <a:pt x="1869" y="5"/>
                    </a:cubicBezTo>
                    <a:cubicBezTo>
                      <a:pt x="1869" y="5"/>
                      <a:pt x="1870" y="5"/>
                      <a:pt x="1870" y="4"/>
                    </a:cubicBezTo>
                    <a:cubicBezTo>
                      <a:pt x="1869" y="4"/>
                      <a:pt x="1869" y="4"/>
                      <a:pt x="1869" y="4"/>
                    </a:cubicBezTo>
                    <a:cubicBezTo>
                      <a:pt x="1869" y="4"/>
                      <a:pt x="1869" y="4"/>
                      <a:pt x="1869" y="4"/>
                    </a:cubicBezTo>
                    <a:cubicBezTo>
                      <a:pt x="1868" y="4"/>
                      <a:pt x="1868" y="4"/>
                      <a:pt x="1868" y="5"/>
                    </a:cubicBezTo>
                    <a:cubicBezTo>
                      <a:pt x="1868" y="5"/>
                      <a:pt x="1868" y="5"/>
                      <a:pt x="1868" y="5"/>
                    </a:cubicBezTo>
                    <a:cubicBezTo>
                      <a:pt x="1868" y="5"/>
                      <a:pt x="1868" y="5"/>
                      <a:pt x="1868" y="5"/>
                    </a:cubicBezTo>
                    <a:cubicBezTo>
                      <a:pt x="1868" y="4"/>
                      <a:pt x="1868" y="4"/>
                      <a:pt x="1868" y="4"/>
                    </a:cubicBezTo>
                    <a:cubicBezTo>
                      <a:pt x="1867" y="4"/>
                      <a:pt x="1867" y="4"/>
                      <a:pt x="1867" y="4"/>
                    </a:cubicBezTo>
                    <a:cubicBezTo>
                      <a:pt x="1866" y="4"/>
                      <a:pt x="1866" y="5"/>
                      <a:pt x="1865" y="5"/>
                    </a:cubicBezTo>
                    <a:cubicBezTo>
                      <a:pt x="1864" y="6"/>
                      <a:pt x="1864" y="6"/>
                      <a:pt x="1864" y="6"/>
                    </a:cubicBezTo>
                    <a:cubicBezTo>
                      <a:pt x="1864" y="6"/>
                      <a:pt x="1864" y="7"/>
                      <a:pt x="1864" y="7"/>
                    </a:cubicBezTo>
                    <a:cubicBezTo>
                      <a:pt x="1864" y="7"/>
                      <a:pt x="1864" y="6"/>
                      <a:pt x="1864" y="6"/>
                    </a:cubicBezTo>
                    <a:cubicBezTo>
                      <a:pt x="1864" y="6"/>
                      <a:pt x="1863" y="5"/>
                      <a:pt x="1863" y="5"/>
                    </a:cubicBezTo>
                    <a:cubicBezTo>
                      <a:pt x="1863" y="4"/>
                      <a:pt x="1863" y="4"/>
                      <a:pt x="1863" y="3"/>
                    </a:cubicBezTo>
                    <a:cubicBezTo>
                      <a:pt x="1862" y="3"/>
                      <a:pt x="1862" y="2"/>
                      <a:pt x="1862" y="2"/>
                    </a:cubicBezTo>
                    <a:cubicBezTo>
                      <a:pt x="1861" y="2"/>
                      <a:pt x="1861" y="2"/>
                      <a:pt x="1860" y="2"/>
                    </a:cubicBezTo>
                    <a:cubicBezTo>
                      <a:pt x="1860" y="2"/>
                      <a:pt x="1860" y="2"/>
                      <a:pt x="1860" y="3"/>
                    </a:cubicBezTo>
                    <a:cubicBezTo>
                      <a:pt x="1859" y="3"/>
                      <a:pt x="1860" y="4"/>
                      <a:pt x="1860" y="4"/>
                    </a:cubicBezTo>
                    <a:cubicBezTo>
                      <a:pt x="1860" y="4"/>
                      <a:pt x="1860" y="4"/>
                      <a:pt x="1860" y="4"/>
                    </a:cubicBezTo>
                    <a:cubicBezTo>
                      <a:pt x="1860" y="5"/>
                      <a:pt x="1860" y="5"/>
                      <a:pt x="1860" y="5"/>
                    </a:cubicBezTo>
                    <a:cubicBezTo>
                      <a:pt x="1861" y="5"/>
                      <a:pt x="1861" y="5"/>
                      <a:pt x="1861" y="5"/>
                    </a:cubicBezTo>
                    <a:cubicBezTo>
                      <a:pt x="1861" y="5"/>
                      <a:pt x="1861" y="5"/>
                      <a:pt x="1862" y="6"/>
                    </a:cubicBezTo>
                    <a:cubicBezTo>
                      <a:pt x="1862" y="6"/>
                      <a:pt x="1862" y="7"/>
                      <a:pt x="1863" y="7"/>
                    </a:cubicBezTo>
                    <a:cubicBezTo>
                      <a:pt x="1862" y="7"/>
                      <a:pt x="1861" y="7"/>
                      <a:pt x="1862" y="8"/>
                    </a:cubicBezTo>
                    <a:cubicBezTo>
                      <a:pt x="1862" y="9"/>
                      <a:pt x="1862" y="9"/>
                      <a:pt x="1862" y="9"/>
                    </a:cubicBezTo>
                    <a:cubicBezTo>
                      <a:pt x="1864" y="9"/>
                      <a:pt x="1864" y="8"/>
                      <a:pt x="1865" y="7"/>
                    </a:cubicBezTo>
                    <a:cubicBezTo>
                      <a:pt x="1865" y="7"/>
                      <a:pt x="1865" y="7"/>
                      <a:pt x="1865" y="7"/>
                    </a:cubicBezTo>
                    <a:cubicBezTo>
                      <a:pt x="1865" y="7"/>
                      <a:pt x="1865" y="7"/>
                      <a:pt x="1865" y="7"/>
                    </a:cubicBezTo>
                    <a:cubicBezTo>
                      <a:pt x="1865" y="8"/>
                      <a:pt x="1865" y="8"/>
                      <a:pt x="1865" y="8"/>
                    </a:cubicBezTo>
                    <a:cubicBezTo>
                      <a:pt x="1866" y="8"/>
                      <a:pt x="1866" y="8"/>
                      <a:pt x="1867" y="9"/>
                    </a:cubicBezTo>
                    <a:cubicBezTo>
                      <a:pt x="1867" y="10"/>
                      <a:pt x="1867" y="10"/>
                      <a:pt x="1867" y="10"/>
                    </a:cubicBezTo>
                    <a:cubicBezTo>
                      <a:pt x="1867" y="10"/>
                      <a:pt x="1867" y="10"/>
                      <a:pt x="1867" y="10"/>
                    </a:cubicBezTo>
                    <a:cubicBezTo>
                      <a:pt x="1867" y="10"/>
                      <a:pt x="1868" y="10"/>
                      <a:pt x="1868" y="10"/>
                    </a:cubicBezTo>
                    <a:cubicBezTo>
                      <a:pt x="1868" y="11"/>
                      <a:pt x="1868" y="11"/>
                      <a:pt x="1868" y="11"/>
                    </a:cubicBezTo>
                    <a:cubicBezTo>
                      <a:pt x="1868" y="11"/>
                      <a:pt x="1868" y="11"/>
                      <a:pt x="1868" y="11"/>
                    </a:cubicBezTo>
                    <a:cubicBezTo>
                      <a:pt x="1867" y="12"/>
                      <a:pt x="1867" y="11"/>
                      <a:pt x="1866" y="11"/>
                    </a:cubicBezTo>
                    <a:cubicBezTo>
                      <a:pt x="1866" y="11"/>
                      <a:pt x="1866" y="11"/>
                      <a:pt x="1866" y="11"/>
                    </a:cubicBezTo>
                    <a:cubicBezTo>
                      <a:pt x="1866" y="10"/>
                      <a:pt x="1866" y="10"/>
                      <a:pt x="1866" y="10"/>
                    </a:cubicBezTo>
                    <a:cubicBezTo>
                      <a:pt x="1865" y="9"/>
                      <a:pt x="1864" y="10"/>
                      <a:pt x="1863" y="11"/>
                    </a:cubicBezTo>
                    <a:cubicBezTo>
                      <a:pt x="1863" y="11"/>
                      <a:pt x="1863" y="12"/>
                      <a:pt x="1863" y="13"/>
                    </a:cubicBezTo>
                    <a:cubicBezTo>
                      <a:pt x="1863" y="13"/>
                      <a:pt x="1863" y="14"/>
                      <a:pt x="1862" y="14"/>
                    </a:cubicBezTo>
                    <a:cubicBezTo>
                      <a:pt x="1862" y="14"/>
                      <a:pt x="1862" y="14"/>
                      <a:pt x="1862" y="14"/>
                    </a:cubicBezTo>
                    <a:cubicBezTo>
                      <a:pt x="1861" y="13"/>
                      <a:pt x="1862" y="13"/>
                      <a:pt x="1861" y="12"/>
                    </a:cubicBezTo>
                    <a:cubicBezTo>
                      <a:pt x="1861" y="12"/>
                      <a:pt x="1861" y="12"/>
                      <a:pt x="1861" y="11"/>
                    </a:cubicBezTo>
                    <a:cubicBezTo>
                      <a:pt x="1861" y="11"/>
                      <a:pt x="1861" y="11"/>
                      <a:pt x="1861" y="11"/>
                    </a:cubicBezTo>
                    <a:cubicBezTo>
                      <a:pt x="1861" y="10"/>
                      <a:pt x="1861" y="10"/>
                      <a:pt x="1861" y="10"/>
                    </a:cubicBezTo>
                    <a:cubicBezTo>
                      <a:pt x="1861" y="10"/>
                      <a:pt x="1860" y="9"/>
                      <a:pt x="1860" y="9"/>
                    </a:cubicBezTo>
                    <a:cubicBezTo>
                      <a:pt x="1860" y="9"/>
                      <a:pt x="1860" y="9"/>
                      <a:pt x="1860" y="9"/>
                    </a:cubicBezTo>
                    <a:cubicBezTo>
                      <a:pt x="1859" y="9"/>
                      <a:pt x="1859" y="9"/>
                      <a:pt x="1859" y="9"/>
                    </a:cubicBezTo>
                    <a:cubicBezTo>
                      <a:pt x="1859" y="9"/>
                      <a:pt x="1859" y="9"/>
                      <a:pt x="1859" y="9"/>
                    </a:cubicBezTo>
                    <a:cubicBezTo>
                      <a:pt x="1859" y="9"/>
                      <a:pt x="1859" y="9"/>
                      <a:pt x="1859" y="9"/>
                    </a:cubicBezTo>
                    <a:cubicBezTo>
                      <a:pt x="1858" y="9"/>
                      <a:pt x="1858" y="9"/>
                      <a:pt x="1858" y="9"/>
                    </a:cubicBezTo>
                    <a:cubicBezTo>
                      <a:pt x="1858" y="9"/>
                      <a:pt x="1858" y="10"/>
                      <a:pt x="1858" y="11"/>
                    </a:cubicBezTo>
                    <a:cubicBezTo>
                      <a:pt x="1858" y="11"/>
                      <a:pt x="1857" y="11"/>
                      <a:pt x="1857" y="12"/>
                    </a:cubicBezTo>
                    <a:cubicBezTo>
                      <a:pt x="1857" y="13"/>
                      <a:pt x="1856" y="13"/>
                      <a:pt x="1856" y="14"/>
                    </a:cubicBezTo>
                    <a:cubicBezTo>
                      <a:pt x="1857" y="15"/>
                      <a:pt x="1857" y="15"/>
                      <a:pt x="1857" y="15"/>
                    </a:cubicBezTo>
                    <a:cubicBezTo>
                      <a:pt x="1857" y="15"/>
                      <a:pt x="1858" y="14"/>
                      <a:pt x="1858" y="14"/>
                    </a:cubicBezTo>
                    <a:cubicBezTo>
                      <a:pt x="1859" y="14"/>
                      <a:pt x="1859" y="14"/>
                      <a:pt x="1859" y="14"/>
                    </a:cubicBezTo>
                    <a:cubicBezTo>
                      <a:pt x="1860" y="14"/>
                      <a:pt x="1860" y="14"/>
                      <a:pt x="1860" y="14"/>
                    </a:cubicBezTo>
                    <a:cubicBezTo>
                      <a:pt x="1860" y="14"/>
                      <a:pt x="1859" y="15"/>
                      <a:pt x="1859" y="15"/>
                    </a:cubicBezTo>
                    <a:cubicBezTo>
                      <a:pt x="1859" y="15"/>
                      <a:pt x="1859" y="15"/>
                      <a:pt x="1859" y="15"/>
                    </a:cubicBezTo>
                    <a:cubicBezTo>
                      <a:pt x="1858" y="15"/>
                      <a:pt x="1858" y="16"/>
                      <a:pt x="1857" y="16"/>
                    </a:cubicBezTo>
                    <a:cubicBezTo>
                      <a:pt x="1857" y="16"/>
                      <a:pt x="1857" y="15"/>
                      <a:pt x="1856" y="15"/>
                    </a:cubicBezTo>
                    <a:cubicBezTo>
                      <a:pt x="1856" y="15"/>
                      <a:pt x="1855" y="15"/>
                      <a:pt x="1855" y="15"/>
                    </a:cubicBezTo>
                    <a:cubicBezTo>
                      <a:pt x="1854" y="15"/>
                      <a:pt x="1854" y="15"/>
                      <a:pt x="1854" y="14"/>
                    </a:cubicBezTo>
                    <a:cubicBezTo>
                      <a:pt x="1854" y="14"/>
                      <a:pt x="1854" y="14"/>
                      <a:pt x="1854" y="14"/>
                    </a:cubicBezTo>
                    <a:cubicBezTo>
                      <a:pt x="1854" y="14"/>
                      <a:pt x="1855" y="13"/>
                      <a:pt x="1855" y="12"/>
                    </a:cubicBezTo>
                    <a:cubicBezTo>
                      <a:pt x="1855" y="12"/>
                      <a:pt x="1855" y="12"/>
                      <a:pt x="1855" y="11"/>
                    </a:cubicBezTo>
                    <a:cubicBezTo>
                      <a:pt x="1855" y="11"/>
                      <a:pt x="1855" y="10"/>
                      <a:pt x="1854" y="10"/>
                    </a:cubicBezTo>
                    <a:cubicBezTo>
                      <a:pt x="1854" y="10"/>
                      <a:pt x="1854" y="10"/>
                      <a:pt x="1854" y="10"/>
                    </a:cubicBezTo>
                    <a:cubicBezTo>
                      <a:pt x="1853" y="10"/>
                      <a:pt x="1853" y="11"/>
                      <a:pt x="1852" y="11"/>
                    </a:cubicBezTo>
                    <a:cubicBezTo>
                      <a:pt x="1852" y="12"/>
                      <a:pt x="1851" y="11"/>
                      <a:pt x="1851" y="12"/>
                    </a:cubicBezTo>
                    <a:cubicBezTo>
                      <a:pt x="1851" y="12"/>
                      <a:pt x="1851" y="11"/>
                      <a:pt x="1851" y="11"/>
                    </a:cubicBezTo>
                    <a:cubicBezTo>
                      <a:pt x="1851" y="11"/>
                      <a:pt x="1852" y="10"/>
                      <a:pt x="1852" y="10"/>
                    </a:cubicBezTo>
                    <a:cubicBezTo>
                      <a:pt x="1851" y="9"/>
                      <a:pt x="1851" y="9"/>
                      <a:pt x="1851" y="9"/>
                    </a:cubicBezTo>
                    <a:cubicBezTo>
                      <a:pt x="1850" y="9"/>
                      <a:pt x="1850" y="9"/>
                      <a:pt x="1850" y="9"/>
                    </a:cubicBezTo>
                    <a:cubicBezTo>
                      <a:pt x="1850" y="8"/>
                      <a:pt x="1850" y="8"/>
                      <a:pt x="1850" y="7"/>
                    </a:cubicBezTo>
                    <a:cubicBezTo>
                      <a:pt x="1851" y="7"/>
                      <a:pt x="1852" y="7"/>
                      <a:pt x="1852" y="7"/>
                    </a:cubicBezTo>
                    <a:cubicBezTo>
                      <a:pt x="1853" y="7"/>
                      <a:pt x="1853" y="6"/>
                      <a:pt x="1853" y="6"/>
                    </a:cubicBezTo>
                    <a:cubicBezTo>
                      <a:pt x="1853" y="6"/>
                      <a:pt x="1853" y="5"/>
                      <a:pt x="1852" y="5"/>
                    </a:cubicBezTo>
                    <a:cubicBezTo>
                      <a:pt x="1852" y="5"/>
                      <a:pt x="1852" y="5"/>
                      <a:pt x="1851" y="5"/>
                    </a:cubicBezTo>
                    <a:cubicBezTo>
                      <a:pt x="1850" y="5"/>
                      <a:pt x="1851" y="6"/>
                      <a:pt x="1850" y="7"/>
                    </a:cubicBezTo>
                    <a:cubicBezTo>
                      <a:pt x="1849" y="7"/>
                      <a:pt x="1849" y="6"/>
                      <a:pt x="1849" y="6"/>
                    </a:cubicBezTo>
                    <a:cubicBezTo>
                      <a:pt x="1849" y="6"/>
                      <a:pt x="1849" y="6"/>
                      <a:pt x="1849" y="6"/>
                    </a:cubicBezTo>
                    <a:cubicBezTo>
                      <a:pt x="1849" y="6"/>
                      <a:pt x="1850" y="6"/>
                      <a:pt x="1850" y="5"/>
                    </a:cubicBezTo>
                    <a:cubicBezTo>
                      <a:pt x="1850" y="5"/>
                      <a:pt x="1850" y="4"/>
                      <a:pt x="1850" y="4"/>
                    </a:cubicBezTo>
                    <a:cubicBezTo>
                      <a:pt x="1849" y="4"/>
                      <a:pt x="1849" y="4"/>
                      <a:pt x="1849" y="4"/>
                    </a:cubicBezTo>
                    <a:cubicBezTo>
                      <a:pt x="1848" y="4"/>
                      <a:pt x="1848" y="5"/>
                      <a:pt x="1847" y="5"/>
                    </a:cubicBezTo>
                    <a:cubicBezTo>
                      <a:pt x="1846" y="5"/>
                      <a:pt x="1845" y="4"/>
                      <a:pt x="1845" y="5"/>
                    </a:cubicBezTo>
                    <a:cubicBezTo>
                      <a:pt x="1845" y="5"/>
                      <a:pt x="1845" y="5"/>
                      <a:pt x="1845" y="5"/>
                    </a:cubicBezTo>
                    <a:cubicBezTo>
                      <a:pt x="1844" y="5"/>
                      <a:pt x="1843" y="6"/>
                      <a:pt x="1843" y="7"/>
                    </a:cubicBezTo>
                    <a:cubicBezTo>
                      <a:pt x="1842" y="7"/>
                      <a:pt x="1842" y="8"/>
                      <a:pt x="1842" y="8"/>
                    </a:cubicBezTo>
                    <a:cubicBezTo>
                      <a:pt x="1842" y="8"/>
                      <a:pt x="1841" y="9"/>
                      <a:pt x="1841" y="9"/>
                    </a:cubicBezTo>
                    <a:cubicBezTo>
                      <a:pt x="1841" y="8"/>
                      <a:pt x="1840" y="8"/>
                      <a:pt x="1840" y="8"/>
                    </a:cubicBezTo>
                    <a:cubicBezTo>
                      <a:pt x="1839" y="7"/>
                      <a:pt x="1839" y="6"/>
                      <a:pt x="1838" y="6"/>
                    </a:cubicBezTo>
                    <a:cubicBezTo>
                      <a:pt x="1837" y="5"/>
                      <a:pt x="1837" y="4"/>
                      <a:pt x="1836" y="5"/>
                    </a:cubicBezTo>
                    <a:cubicBezTo>
                      <a:pt x="1835" y="5"/>
                      <a:pt x="1835" y="5"/>
                      <a:pt x="1835" y="6"/>
                    </a:cubicBezTo>
                    <a:cubicBezTo>
                      <a:pt x="1835" y="6"/>
                      <a:pt x="1835" y="6"/>
                      <a:pt x="1835" y="6"/>
                    </a:cubicBezTo>
                    <a:cubicBezTo>
                      <a:pt x="1835" y="7"/>
                      <a:pt x="1836" y="7"/>
                      <a:pt x="1836" y="7"/>
                    </a:cubicBezTo>
                    <a:cubicBezTo>
                      <a:pt x="1836" y="7"/>
                      <a:pt x="1836" y="7"/>
                      <a:pt x="1836" y="8"/>
                    </a:cubicBezTo>
                    <a:cubicBezTo>
                      <a:pt x="1835" y="8"/>
                      <a:pt x="1835" y="8"/>
                      <a:pt x="1835" y="9"/>
                    </a:cubicBezTo>
                    <a:cubicBezTo>
                      <a:pt x="1835" y="8"/>
                      <a:pt x="1835" y="9"/>
                      <a:pt x="1834" y="8"/>
                    </a:cubicBezTo>
                    <a:cubicBezTo>
                      <a:pt x="1834" y="7"/>
                      <a:pt x="1834" y="7"/>
                      <a:pt x="1834" y="7"/>
                    </a:cubicBezTo>
                    <a:cubicBezTo>
                      <a:pt x="1834" y="7"/>
                      <a:pt x="1834" y="7"/>
                      <a:pt x="1833" y="7"/>
                    </a:cubicBezTo>
                    <a:cubicBezTo>
                      <a:pt x="1833" y="6"/>
                      <a:pt x="1833" y="5"/>
                      <a:pt x="1832" y="5"/>
                    </a:cubicBezTo>
                    <a:cubicBezTo>
                      <a:pt x="1831" y="5"/>
                      <a:pt x="1831" y="6"/>
                      <a:pt x="1831" y="6"/>
                    </a:cubicBezTo>
                    <a:cubicBezTo>
                      <a:pt x="1830" y="7"/>
                      <a:pt x="1829" y="7"/>
                      <a:pt x="1829" y="8"/>
                    </a:cubicBezTo>
                    <a:cubicBezTo>
                      <a:pt x="1830" y="8"/>
                      <a:pt x="1830" y="8"/>
                      <a:pt x="1830" y="8"/>
                    </a:cubicBezTo>
                    <a:cubicBezTo>
                      <a:pt x="1830" y="8"/>
                      <a:pt x="1831" y="8"/>
                      <a:pt x="1831" y="8"/>
                    </a:cubicBezTo>
                    <a:cubicBezTo>
                      <a:pt x="1832" y="7"/>
                      <a:pt x="1832" y="7"/>
                      <a:pt x="1832" y="7"/>
                    </a:cubicBezTo>
                    <a:cubicBezTo>
                      <a:pt x="1832" y="7"/>
                      <a:pt x="1833" y="7"/>
                      <a:pt x="1833" y="8"/>
                    </a:cubicBezTo>
                    <a:cubicBezTo>
                      <a:pt x="1833" y="8"/>
                      <a:pt x="1834" y="8"/>
                      <a:pt x="1834" y="9"/>
                    </a:cubicBezTo>
                    <a:cubicBezTo>
                      <a:pt x="1834" y="9"/>
                      <a:pt x="1834" y="9"/>
                      <a:pt x="1833" y="10"/>
                    </a:cubicBezTo>
                    <a:cubicBezTo>
                      <a:pt x="1833" y="11"/>
                      <a:pt x="1832" y="11"/>
                      <a:pt x="1832" y="11"/>
                    </a:cubicBezTo>
                    <a:cubicBezTo>
                      <a:pt x="1831" y="11"/>
                      <a:pt x="1831" y="11"/>
                      <a:pt x="1831" y="11"/>
                    </a:cubicBezTo>
                    <a:cubicBezTo>
                      <a:pt x="1831" y="11"/>
                      <a:pt x="1830" y="11"/>
                      <a:pt x="1830" y="10"/>
                    </a:cubicBezTo>
                    <a:cubicBezTo>
                      <a:pt x="1830" y="10"/>
                      <a:pt x="1830" y="10"/>
                      <a:pt x="1829" y="10"/>
                    </a:cubicBezTo>
                    <a:cubicBezTo>
                      <a:pt x="1829" y="10"/>
                      <a:pt x="1829" y="10"/>
                      <a:pt x="1829" y="10"/>
                    </a:cubicBezTo>
                    <a:cubicBezTo>
                      <a:pt x="1828" y="10"/>
                      <a:pt x="1828" y="10"/>
                      <a:pt x="1828" y="10"/>
                    </a:cubicBezTo>
                    <a:cubicBezTo>
                      <a:pt x="1828" y="10"/>
                      <a:pt x="1828" y="10"/>
                      <a:pt x="1828" y="10"/>
                    </a:cubicBezTo>
                    <a:cubicBezTo>
                      <a:pt x="1828" y="9"/>
                      <a:pt x="1827" y="11"/>
                      <a:pt x="1826" y="11"/>
                    </a:cubicBezTo>
                    <a:cubicBezTo>
                      <a:pt x="1826" y="11"/>
                      <a:pt x="1825" y="10"/>
                      <a:pt x="1824" y="10"/>
                    </a:cubicBezTo>
                    <a:cubicBezTo>
                      <a:pt x="1824" y="10"/>
                      <a:pt x="1823" y="10"/>
                      <a:pt x="1823" y="10"/>
                    </a:cubicBezTo>
                    <a:cubicBezTo>
                      <a:pt x="1823" y="10"/>
                      <a:pt x="1823" y="9"/>
                      <a:pt x="1823" y="9"/>
                    </a:cubicBezTo>
                    <a:cubicBezTo>
                      <a:pt x="1823" y="9"/>
                      <a:pt x="1822" y="9"/>
                      <a:pt x="1822" y="9"/>
                    </a:cubicBezTo>
                    <a:cubicBezTo>
                      <a:pt x="1822" y="9"/>
                      <a:pt x="1822" y="9"/>
                      <a:pt x="1822" y="9"/>
                    </a:cubicBezTo>
                    <a:cubicBezTo>
                      <a:pt x="1822" y="9"/>
                      <a:pt x="1822" y="9"/>
                      <a:pt x="1822" y="9"/>
                    </a:cubicBezTo>
                    <a:cubicBezTo>
                      <a:pt x="1822" y="8"/>
                      <a:pt x="1822" y="8"/>
                      <a:pt x="1822" y="8"/>
                    </a:cubicBezTo>
                    <a:cubicBezTo>
                      <a:pt x="1821" y="8"/>
                      <a:pt x="1822" y="7"/>
                      <a:pt x="1822" y="7"/>
                    </a:cubicBezTo>
                    <a:cubicBezTo>
                      <a:pt x="1822" y="6"/>
                      <a:pt x="1823" y="7"/>
                      <a:pt x="1823" y="7"/>
                    </a:cubicBezTo>
                    <a:cubicBezTo>
                      <a:pt x="1823" y="7"/>
                      <a:pt x="1823" y="7"/>
                      <a:pt x="1823" y="7"/>
                    </a:cubicBezTo>
                    <a:cubicBezTo>
                      <a:pt x="1824" y="8"/>
                      <a:pt x="1824" y="8"/>
                      <a:pt x="1824" y="8"/>
                    </a:cubicBezTo>
                    <a:cubicBezTo>
                      <a:pt x="1824" y="8"/>
                      <a:pt x="1825" y="8"/>
                      <a:pt x="1825" y="7"/>
                    </a:cubicBezTo>
                    <a:cubicBezTo>
                      <a:pt x="1826" y="7"/>
                      <a:pt x="1826" y="7"/>
                      <a:pt x="1826" y="6"/>
                    </a:cubicBezTo>
                    <a:cubicBezTo>
                      <a:pt x="1826" y="6"/>
                      <a:pt x="1826" y="6"/>
                      <a:pt x="1826" y="6"/>
                    </a:cubicBezTo>
                    <a:cubicBezTo>
                      <a:pt x="1826" y="6"/>
                      <a:pt x="1826" y="6"/>
                      <a:pt x="1826" y="6"/>
                    </a:cubicBezTo>
                    <a:cubicBezTo>
                      <a:pt x="1826" y="4"/>
                      <a:pt x="1824" y="4"/>
                      <a:pt x="1822" y="5"/>
                    </a:cubicBezTo>
                    <a:cubicBezTo>
                      <a:pt x="1822" y="5"/>
                      <a:pt x="1822" y="6"/>
                      <a:pt x="1821" y="6"/>
                    </a:cubicBezTo>
                    <a:cubicBezTo>
                      <a:pt x="1821" y="7"/>
                      <a:pt x="1820" y="7"/>
                      <a:pt x="1820" y="7"/>
                    </a:cubicBezTo>
                    <a:cubicBezTo>
                      <a:pt x="1819" y="8"/>
                      <a:pt x="1819" y="8"/>
                      <a:pt x="1819" y="8"/>
                    </a:cubicBezTo>
                    <a:cubicBezTo>
                      <a:pt x="1819" y="8"/>
                      <a:pt x="1818" y="8"/>
                      <a:pt x="1818" y="9"/>
                    </a:cubicBezTo>
                    <a:cubicBezTo>
                      <a:pt x="1819" y="10"/>
                      <a:pt x="1819" y="10"/>
                      <a:pt x="1819" y="10"/>
                    </a:cubicBezTo>
                    <a:cubicBezTo>
                      <a:pt x="1819" y="10"/>
                      <a:pt x="1819" y="9"/>
                      <a:pt x="1820" y="9"/>
                    </a:cubicBezTo>
                    <a:cubicBezTo>
                      <a:pt x="1820" y="9"/>
                      <a:pt x="1820" y="9"/>
                      <a:pt x="1820" y="9"/>
                    </a:cubicBezTo>
                    <a:cubicBezTo>
                      <a:pt x="1820" y="9"/>
                      <a:pt x="1820" y="10"/>
                      <a:pt x="1821" y="10"/>
                    </a:cubicBezTo>
                    <a:cubicBezTo>
                      <a:pt x="1821" y="10"/>
                      <a:pt x="1821" y="10"/>
                      <a:pt x="1821" y="10"/>
                    </a:cubicBezTo>
                    <a:cubicBezTo>
                      <a:pt x="1821" y="11"/>
                      <a:pt x="1821" y="11"/>
                      <a:pt x="1821" y="12"/>
                    </a:cubicBezTo>
                    <a:cubicBezTo>
                      <a:pt x="1822" y="13"/>
                      <a:pt x="1822" y="13"/>
                      <a:pt x="1822" y="13"/>
                    </a:cubicBezTo>
                    <a:cubicBezTo>
                      <a:pt x="1822" y="13"/>
                      <a:pt x="1822" y="13"/>
                      <a:pt x="1823" y="13"/>
                    </a:cubicBezTo>
                    <a:cubicBezTo>
                      <a:pt x="1823" y="14"/>
                      <a:pt x="1823" y="14"/>
                      <a:pt x="1823" y="14"/>
                    </a:cubicBezTo>
                    <a:cubicBezTo>
                      <a:pt x="1823" y="15"/>
                      <a:pt x="1824" y="15"/>
                      <a:pt x="1824" y="15"/>
                    </a:cubicBezTo>
                    <a:cubicBezTo>
                      <a:pt x="1824" y="16"/>
                      <a:pt x="1824" y="16"/>
                      <a:pt x="1824" y="16"/>
                    </a:cubicBezTo>
                    <a:cubicBezTo>
                      <a:pt x="1824" y="16"/>
                      <a:pt x="1824" y="16"/>
                      <a:pt x="1824" y="16"/>
                    </a:cubicBezTo>
                    <a:cubicBezTo>
                      <a:pt x="1824" y="16"/>
                      <a:pt x="1824" y="16"/>
                      <a:pt x="1824" y="16"/>
                    </a:cubicBezTo>
                    <a:cubicBezTo>
                      <a:pt x="1823" y="16"/>
                      <a:pt x="1823" y="15"/>
                      <a:pt x="1823" y="15"/>
                    </a:cubicBezTo>
                    <a:cubicBezTo>
                      <a:pt x="1823" y="15"/>
                      <a:pt x="1822" y="15"/>
                      <a:pt x="1822" y="15"/>
                    </a:cubicBezTo>
                    <a:cubicBezTo>
                      <a:pt x="1821" y="15"/>
                      <a:pt x="1820" y="15"/>
                      <a:pt x="1820" y="15"/>
                    </a:cubicBezTo>
                    <a:cubicBezTo>
                      <a:pt x="1820" y="16"/>
                      <a:pt x="1820" y="16"/>
                      <a:pt x="1820" y="16"/>
                    </a:cubicBezTo>
                    <a:cubicBezTo>
                      <a:pt x="1819" y="15"/>
                      <a:pt x="1819" y="15"/>
                      <a:pt x="1819" y="15"/>
                    </a:cubicBezTo>
                    <a:cubicBezTo>
                      <a:pt x="1818" y="15"/>
                      <a:pt x="1818" y="15"/>
                      <a:pt x="1817" y="15"/>
                    </a:cubicBezTo>
                    <a:cubicBezTo>
                      <a:pt x="1816" y="14"/>
                      <a:pt x="1815" y="14"/>
                      <a:pt x="1815" y="13"/>
                    </a:cubicBezTo>
                    <a:cubicBezTo>
                      <a:pt x="1815" y="12"/>
                      <a:pt x="1816" y="12"/>
                      <a:pt x="1816" y="11"/>
                    </a:cubicBezTo>
                    <a:cubicBezTo>
                      <a:pt x="1816" y="10"/>
                      <a:pt x="1816" y="9"/>
                      <a:pt x="1814" y="9"/>
                    </a:cubicBezTo>
                    <a:cubicBezTo>
                      <a:pt x="1814" y="9"/>
                      <a:pt x="1814" y="9"/>
                      <a:pt x="1814" y="9"/>
                    </a:cubicBezTo>
                    <a:cubicBezTo>
                      <a:pt x="1813" y="9"/>
                      <a:pt x="1813" y="9"/>
                      <a:pt x="1813" y="9"/>
                    </a:cubicBezTo>
                    <a:cubicBezTo>
                      <a:pt x="1813" y="10"/>
                      <a:pt x="1813" y="10"/>
                      <a:pt x="1813" y="11"/>
                    </a:cubicBezTo>
                    <a:cubicBezTo>
                      <a:pt x="1813" y="12"/>
                      <a:pt x="1813" y="13"/>
                      <a:pt x="1812" y="13"/>
                    </a:cubicBezTo>
                    <a:cubicBezTo>
                      <a:pt x="1812" y="13"/>
                      <a:pt x="1811" y="13"/>
                      <a:pt x="1811" y="13"/>
                    </a:cubicBezTo>
                    <a:cubicBezTo>
                      <a:pt x="1810" y="13"/>
                      <a:pt x="1810" y="13"/>
                      <a:pt x="1810" y="13"/>
                    </a:cubicBezTo>
                    <a:cubicBezTo>
                      <a:pt x="1810" y="12"/>
                      <a:pt x="1811" y="12"/>
                      <a:pt x="1811" y="11"/>
                    </a:cubicBezTo>
                    <a:cubicBezTo>
                      <a:pt x="1811" y="11"/>
                      <a:pt x="1811" y="10"/>
                      <a:pt x="1811" y="10"/>
                    </a:cubicBezTo>
                    <a:cubicBezTo>
                      <a:pt x="1811" y="10"/>
                      <a:pt x="1811" y="10"/>
                      <a:pt x="1811" y="10"/>
                    </a:cubicBezTo>
                    <a:cubicBezTo>
                      <a:pt x="1810" y="9"/>
                      <a:pt x="1809" y="10"/>
                      <a:pt x="1808" y="11"/>
                    </a:cubicBezTo>
                    <a:cubicBezTo>
                      <a:pt x="1808" y="12"/>
                      <a:pt x="1808" y="13"/>
                      <a:pt x="1808" y="14"/>
                    </a:cubicBezTo>
                    <a:cubicBezTo>
                      <a:pt x="1809" y="15"/>
                      <a:pt x="1809" y="15"/>
                      <a:pt x="1809" y="15"/>
                    </a:cubicBezTo>
                    <a:cubicBezTo>
                      <a:pt x="1810" y="15"/>
                      <a:pt x="1810" y="16"/>
                      <a:pt x="1810" y="16"/>
                    </a:cubicBezTo>
                    <a:cubicBezTo>
                      <a:pt x="1810" y="17"/>
                      <a:pt x="1809" y="18"/>
                      <a:pt x="1808" y="17"/>
                    </a:cubicBezTo>
                    <a:cubicBezTo>
                      <a:pt x="1808" y="17"/>
                      <a:pt x="1808" y="16"/>
                      <a:pt x="1808" y="16"/>
                    </a:cubicBezTo>
                    <a:cubicBezTo>
                      <a:pt x="1808" y="15"/>
                      <a:pt x="1808" y="15"/>
                      <a:pt x="1808" y="15"/>
                    </a:cubicBezTo>
                    <a:cubicBezTo>
                      <a:pt x="1807" y="14"/>
                      <a:pt x="1804" y="15"/>
                      <a:pt x="1804" y="17"/>
                    </a:cubicBezTo>
                    <a:cubicBezTo>
                      <a:pt x="1804" y="17"/>
                      <a:pt x="1804" y="17"/>
                      <a:pt x="1804" y="17"/>
                    </a:cubicBezTo>
                    <a:cubicBezTo>
                      <a:pt x="1804" y="18"/>
                      <a:pt x="1805" y="18"/>
                      <a:pt x="1805" y="18"/>
                    </a:cubicBezTo>
                    <a:cubicBezTo>
                      <a:pt x="1805" y="19"/>
                      <a:pt x="1805" y="19"/>
                      <a:pt x="1805" y="19"/>
                    </a:cubicBezTo>
                    <a:cubicBezTo>
                      <a:pt x="1804" y="20"/>
                      <a:pt x="1802" y="19"/>
                      <a:pt x="1802" y="18"/>
                    </a:cubicBezTo>
                    <a:cubicBezTo>
                      <a:pt x="1802" y="17"/>
                      <a:pt x="1803" y="17"/>
                      <a:pt x="1804" y="16"/>
                    </a:cubicBezTo>
                    <a:cubicBezTo>
                      <a:pt x="1804" y="15"/>
                      <a:pt x="1804" y="14"/>
                      <a:pt x="1804" y="14"/>
                    </a:cubicBezTo>
                    <a:cubicBezTo>
                      <a:pt x="1804" y="13"/>
                      <a:pt x="1805" y="13"/>
                      <a:pt x="1805" y="13"/>
                    </a:cubicBezTo>
                    <a:cubicBezTo>
                      <a:pt x="1806" y="12"/>
                      <a:pt x="1806" y="12"/>
                      <a:pt x="1807" y="11"/>
                    </a:cubicBezTo>
                    <a:cubicBezTo>
                      <a:pt x="1807" y="10"/>
                      <a:pt x="1807" y="10"/>
                      <a:pt x="1807" y="10"/>
                    </a:cubicBezTo>
                    <a:cubicBezTo>
                      <a:pt x="1807" y="9"/>
                      <a:pt x="1806" y="9"/>
                      <a:pt x="1806" y="8"/>
                    </a:cubicBezTo>
                    <a:cubicBezTo>
                      <a:pt x="1805" y="8"/>
                      <a:pt x="1805" y="7"/>
                      <a:pt x="1805" y="7"/>
                    </a:cubicBezTo>
                    <a:cubicBezTo>
                      <a:pt x="1804" y="7"/>
                      <a:pt x="1804" y="7"/>
                      <a:pt x="1804" y="7"/>
                    </a:cubicBezTo>
                    <a:cubicBezTo>
                      <a:pt x="1804" y="7"/>
                      <a:pt x="1804" y="8"/>
                      <a:pt x="1803" y="8"/>
                    </a:cubicBezTo>
                    <a:cubicBezTo>
                      <a:pt x="1802" y="8"/>
                      <a:pt x="1802" y="7"/>
                      <a:pt x="1801" y="7"/>
                    </a:cubicBezTo>
                    <a:cubicBezTo>
                      <a:pt x="1801" y="7"/>
                      <a:pt x="1801" y="7"/>
                      <a:pt x="1801" y="7"/>
                    </a:cubicBezTo>
                    <a:cubicBezTo>
                      <a:pt x="1800" y="8"/>
                      <a:pt x="1801" y="8"/>
                      <a:pt x="1801" y="9"/>
                    </a:cubicBezTo>
                    <a:cubicBezTo>
                      <a:pt x="1802" y="9"/>
                      <a:pt x="1802" y="9"/>
                      <a:pt x="1802" y="10"/>
                    </a:cubicBezTo>
                    <a:cubicBezTo>
                      <a:pt x="1803" y="10"/>
                      <a:pt x="1804" y="8"/>
                      <a:pt x="1805" y="9"/>
                    </a:cubicBezTo>
                    <a:cubicBezTo>
                      <a:pt x="1805" y="9"/>
                      <a:pt x="1805" y="10"/>
                      <a:pt x="1805" y="11"/>
                    </a:cubicBezTo>
                    <a:cubicBezTo>
                      <a:pt x="1804" y="12"/>
                      <a:pt x="1802" y="12"/>
                      <a:pt x="1801" y="14"/>
                    </a:cubicBezTo>
                    <a:cubicBezTo>
                      <a:pt x="1801" y="15"/>
                      <a:pt x="1801" y="15"/>
                      <a:pt x="1801" y="16"/>
                    </a:cubicBezTo>
                    <a:cubicBezTo>
                      <a:pt x="1801" y="17"/>
                      <a:pt x="1800" y="18"/>
                      <a:pt x="1800" y="18"/>
                    </a:cubicBezTo>
                    <a:cubicBezTo>
                      <a:pt x="1799" y="18"/>
                      <a:pt x="1799" y="18"/>
                      <a:pt x="1799" y="17"/>
                    </a:cubicBezTo>
                    <a:cubicBezTo>
                      <a:pt x="1798" y="17"/>
                      <a:pt x="1798" y="16"/>
                      <a:pt x="1799" y="15"/>
                    </a:cubicBezTo>
                    <a:cubicBezTo>
                      <a:pt x="1799" y="15"/>
                      <a:pt x="1800" y="15"/>
                      <a:pt x="1800" y="15"/>
                    </a:cubicBezTo>
                    <a:cubicBezTo>
                      <a:pt x="1800" y="14"/>
                      <a:pt x="1800" y="14"/>
                      <a:pt x="1800" y="14"/>
                    </a:cubicBezTo>
                    <a:cubicBezTo>
                      <a:pt x="1799" y="13"/>
                      <a:pt x="1799" y="14"/>
                      <a:pt x="1799" y="15"/>
                    </a:cubicBezTo>
                    <a:cubicBezTo>
                      <a:pt x="1798" y="15"/>
                      <a:pt x="1797" y="15"/>
                      <a:pt x="1797" y="15"/>
                    </a:cubicBezTo>
                    <a:cubicBezTo>
                      <a:pt x="1796" y="15"/>
                      <a:pt x="1796" y="16"/>
                      <a:pt x="1795" y="16"/>
                    </a:cubicBezTo>
                    <a:cubicBezTo>
                      <a:pt x="1794" y="16"/>
                      <a:pt x="1794" y="15"/>
                      <a:pt x="1794" y="15"/>
                    </a:cubicBezTo>
                    <a:cubicBezTo>
                      <a:pt x="1792" y="15"/>
                      <a:pt x="1792" y="18"/>
                      <a:pt x="1790" y="18"/>
                    </a:cubicBezTo>
                    <a:cubicBezTo>
                      <a:pt x="1790" y="17"/>
                      <a:pt x="1789" y="17"/>
                      <a:pt x="1789" y="17"/>
                    </a:cubicBezTo>
                    <a:cubicBezTo>
                      <a:pt x="1787" y="16"/>
                      <a:pt x="1785" y="17"/>
                      <a:pt x="1785" y="16"/>
                    </a:cubicBezTo>
                    <a:cubicBezTo>
                      <a:pt x="1785" y="16"/>
                      <a:pt x="1785" y="15"/>
                      <a:pt x="1785" y="15"/>
                    </a:cubicBezTo>
                    <a:cubicBezTo>
                      <a:pt x="1786" y="15"/>
                      <a:pt x="1788" y="14"/>
                      <a:pt x="1789" y="15"/>
                    </a:cubicBezTo>
                    <a:cubicBezTo>
                      <a:pt x="1789" y="15"/>
                      <a:pt x="1789" y="16"/>
                      <a:pt x="1789" y="16"/>
                    </a:cubicBezTo>
                    <a:cubicBezTo>
                      <a:pt x="1790" y="16"/>
                      <a:pt x="1790" y="16"/>
                      <a:pt x="1791" y="16"/>
                    </a:cubicBezTo>
                    <a:cubicBezTo>
                      <a:pt x="1790" y="15"/>
                      <a:pt x="1790" y="15"/>
                      <a:pt x="1790" y="15"/>
                    </a:cubicBezTo>
                    <a:cubicBezTo>
                      <a:pt x="1790" y="15"/>
                      <a:pt x="1790" y="15"/>
                      <a:pt x="1789" y="14"/>
                    </a:cubicBezTo>
                    <a:cubicBezTo>
                      <a:pt x="1789" y="14"/>
                      <a:pt x="1789" y="14"/>
                      <a:pt x="1789" y="14"/>
                    </a:cubicBezTo>
                    <a:cubicBezTo>
                      <a:pt x="1789" y="13"/>
                      <a:pt x="1789" y="13"/>
                      <a:pt x="1790" y="12"/>
                    </a:cubicBezTo>
                    <a:cubicBezTo>
                      <a:pt x="1790" y="12"/>
                      <a:pt x="1791" y="12"/>
                      <a:pt x="1792" y="11"/>
                    </a:cubicBezTo>
                    <a:cubicBezTo>
                      <a:pt x="1792" y="11"/>
                      <a:pt x="1792" y="10"/>
                      <a:pt x="1793" y="9"/>
                    </a:cubicBezTo>
                    <a:cubicBezTo>
                      <a:pt x="1793" y="9"/>
                      <a:pt x="1794" y="9"/>
                      <a:pt x="1795" y="9"/>
                    </a:cubicBezTo>
                    <a:cubicBezTo>
                      <a:pt x="1795" y="8"/>
                      <a:pt x="1795" y="8"/>
                      <a:pt x="1795" y="8"/>
                    </a:cubicBezTo>
                    <a:cubicBezTo>
                      <a:pt x="1795" y="7"/>
                      <a:pt x="1795" y="7"/>
                      <a:pt x="1795" y="7"/>
                    </a:cubicBezTo>
                    <a:cubicBezTo>
                      <a:pt x="1794" y="6"/>
                      <a:pt x="1793" y="6"/>
                      <a:pt x="1792" y="7"/>
                    </a:cubicBezTo>
                    <a:cubicBezTo>
                      <a:pt x="1791" y="7"/>
                      <a:pt x="1791" y="7"/>
                      <a:pt x="1791" y="8"/>
                    </a:cubicBezTo>
                    <a:cubicBezTo>
                      <a:pt x="1790" y="8"/>
                      <a:pt x="1791" y="9"/>
                      <a:pt x="1790" y="9"/>
                    </a:cubicBezTo>
                    <a:cubicBezTo>
                      <a:pt x="1790" y="10"/>
                      <a:pt x="1789" y="9"/>
                      <a:pt x="1789" y="9"/>
                    </a:cubicBezTo>
                    <a:cubicBezTo>
                      <a:pt x="1788" y="9"/>
                      <a:pt x="1788" y="9"/>
                      <a:pt x="1788" y="9"/>
                    </a:cubicBezTo>
                    <a:cubicBezTo>
                      <a:pt x="1787" y="10"/>
                      <a:pt x="1788" y="11"/>
                      <a:pt x="1788" y="12"/>
                    </a:cubicBezTo>
                    <a:cubicBezTo>
                      <a:pt x="1787" y="13"/>
                      <a:pt x="1787" y="13"/>
                      <a:pt x="1787" y="13"/>
                    </a:cubicBezTo>
                    <a:cubicBezTo>
                      <a:pt x="1786" y="13"/>
                      <a:pt x="1786" y="11"/>
                      <a:pt x="1786" y="11"/>
                    </a:cubicBezTo>
                    <a:cubicBezTo>
                      <a:pt x="1786" y="11"/>
                      <a:pt x="1786" y="11"/>
                      <a:pt x="1786" y="11"/>
                    </a:cubicBezTo>
                    <a:cubicBezTo>
                      <a:pt x="1785" y="10"/>
                      <a:pt x="1783" y="11"/>
                      <a:pt x="1783" y="12"/>
                    </a:cubicBezTo>
                    <a:cubicBezTo>
                      <a:pt x="1783" y="12"/>
                      <a:pt x="1783" y="13"/>
                      <a:pt x="1782" y="13"/>
                    </a:cubicBezTo>
                    <a:cubicBezTo>
                      <a:pt x="1782" y="14"/>
                      <a:pt x="1782" y="15"/>
                      <a:pt x="1781" y="14"/>
                    </a:cubicBezTo>
                    <a:cubicBezTo>
                      <a:pt x="1780" y="14"/>
                      <a:pt x="1780" y="13"/>
                      <a:pt x="1780" y="12"/>
                    </a:cubicBezTo>
                    <a:cubicBezTo>
                      <a:pt x="1779" y="12"/>
                      <a:pt x="1777" y="11"/>
                      <a:pt x="1777" y="9"/>
                    </a:cubicBezTo>
                    <a:cubicBezTo>
                      <a:pt x="1777" y="9"/>
                      <a:pt x="1776" y="8"/>
                      <a:pt x="1776" y="8"/>
                    </a:cubicBezTo>
                    <a:cubicBezTo>
                      <a:pt x="1777" y="7"/>
                      <a:pt x="1778" y="7"/>
                      <a:pt x="1778" y="6"/>
                    </a:cubicBezTo>
                    <a:cubicBezTo>
                      <a:pt x="1778" y="5"/>
                      <a:pt x="1777" y="5"/>
                      <a:pt x="1777" y="5"/>
                    </a:cubicBezTo>
                    <a:cubicBezTo>
                      <a:pt x="1777" y="4"/>
                      <a:pt x="1777" y="4"/>
                      <a:pt x="1776" y="4"/>
                    </a:cubicBezTo>
                    <a:cubicBezTo>
                      <a:pt x="1776" y="4"/>
                      <a:pt x="1775" y="4"/>
                      <a:pt x="1775" y="4"/>
                    </a:cubicBezTo>
                    <a:cubicBezTo>
                      <a:pt x="1775" y="5"/>
                      <a:pt x="1776" y="5"/>
                      <a:pt x="1776" y="6"/>
                    </a:cubicBezTo>
                    <a:cubicBezTo>
                      <a:pt x="1776" y="6"/>
                      <a:pt x="1776" y="6"/>
                      <a:pt x="1776" y="7"/>
                    </a:cubicBezTo>
                    <a:cubicBezTo>
                      <a:pt x="1775" y="7"/>
                      <a:pt x="1773" y="6"/>
                      <a:pt x="1773" y="7"/>
                    </a:cubicBezTo>
                    <a:cubicBezTo>
                      <a:pt x="1773" y="8"/>
                      <a:pt x="1773" y="8"/>
                      <a:pt x="1773" y="8"/>
                    </a:cubicBezTo>
                    <a:cubicBezTo>
                      <a:pt x="1774" y="9"/>
                      <a:pt x="1776" y="10"/>
                      <a:pt x="1777" y="11"/>
                    </a:cubicBezTo>
                    <a:cubicBezTo>
                      <a:pt x="1777" y="11"/>
                      <a:pt x="1778" y="12"/>
                      <a:pt x="1778" y="13"/>
                    </a:cubicBezTo>
                    <a:cubicBezTo>
                      <a:pt x="1778" y="13"/>
                      <a:pt x="1778" y="13"/>
                      <a:pt x="1778" y="14"/>
                    </a:cubicBezTo>
                    <a:cubicBezTo>
                      <a:pt x="1778" y="16"/>
                      <a:pt x="1777" y="16"/>
                      <a:pt x="1775" y="18"/>
                    </a:cubicBezTo>
                    <a:cubicBezTo>
                      <a:pt x="1775" y="18"/>
                      <a:pt x="1775" y="19"/>
                      <a:pt x="1774" y="19"/>
                    </a:cubicBezTo>
                    <a:cubicBezTo>
                      <a:pt x="1773" y="19"/>
                      <a:pt x="1773" y="19"/>
                      <a:pt x="1773" y="19"/>
                    </a:cubicBezTo>
                    <a:cubicBezTo>
                      <a:pt x="1773" y="19"/>
                      <a:pt x="1774" y="18"/>
                      <a:pt x="1775" y="18"/>
                    </a:cubicBezTo>
                    <a:cubicBezTo>
                      <a:pt x="1775" y="17"/>
                      <a:pt x="1774" y="16"/>
                      <a:pt x="1773" y="16"/>
                    </a:cubicBezTo>
                    <a:cubicBezTo>
                      <a:pt x="1773" y="15"/>
                      <a:pt x="1773" y="15"/>
                      <a:pt x="1773" y="15"/>
                    </a:cubicBezTo>
                    <a:cubicBezTo>
                      <a:pt x="1773" y="14"/>
                      <a:pt x="1773" y="14"/>
                      <a:pt x="1773" y="14"/>
                    </a:cubicBezTo>
                    <a:cubicBezTo>
                      <a:pt x="1773" y="14"/>
                      <a:pt x="1774" y="14"/>
                      <a:pt x="1774" y="13"/>
                    </a:cubicBezTo>
                    <a:cubicBezTo>
                      <a:pt x="1775" y="13"/>
                      <a:pt x="1775" y="15"/>
                      <a:pt x="1775" y="14"/>
                    </a:cubicBezTo>
                    <a:cubicBezTo>
                      <a:pt x="1776" y="14"/>
                      <a:pt x="1776" y="14"/>
                      <a:pt x="1776" y="14"/>
                    </a:cubicBezTo>
                    <a:cubicBezTo>
                      <a:pt x="1776" y="13"/>
                      <a:pt x="1775" y="13"/>
                      <a:pt x="1775" y="13"/>
                    </a:cubicBezTo>
                    <a:cubicBezTo>
                      <a:pt x="1775" y="12"/>
                      <a:pt x="1775" y="12"/>
                      <a:pt x="1775" y="11"/>
                    </a:cubicBezTo>
                    <a:cubicBezTo>
                      <a:pt x="1775" y="10"/>
                      <a:pt x="1775" y="10"/>
                      <a:pt x="1775" y="10"/>
                    </a:cubicBezTo>
                    <a:cubicBezTo>
                      <a:pt x="1774" y="10"/>
                      <a:pt x="1774" y="10"/>
                      <a:pt x="1774" y="10"/>
                    </a:cubicBezTo>
                    <a:cubicBezTo>
                      <a:pt x="1773" y="10"/>
                      <a:pt x="1773" y="11"/>
                      <a:pt x="1772" y="12"/>
                    </a:cubicBezTo>
                    <a:cubicBezTo>
                      <a:pt x="1772" y="12"/>
                      <a:pt x="1772" y="13"/>
                      <a:pt x="1771" y="13"/>
                    </a:cubicBezTo>
                    <a:cubicBezTo>
                      <a:pt x="1770" y="13"/>
                      <a:pt x="1770" y="12"/>
                      <a:pt x="1769" y="12"/>
                    </a:cubicBezTo>
                    <a:cubicBezTo>
                      <a:pt x="1768" y="12"/>
                      <a:pt x="1767" y="12"/>
                      <a:pt x="1766" y="12"/>
                    </a:cubicBezTo>
                    <a:cubicBezTo>
                      <a:pt x="1766" y="12"/>
                      <a:pt x="1766" y="12"/>
                      <a:pt x="1766" y="12"/>
                    </a:cubicBezTo>
                    <a:cubicBezTo>
                      <a:pt x="1765" y="13"/>
                      <a:pt x="1765" y="13"/>
                      <a:pt x="1765" y="13"/>
                    </a:cubicBezTo>
                    <a:cubicBezTo>
                      <a:pt x="1765" y="13"/>
                      <a:pt x="1765" y="14"/>
                      <a:pt x="1765" y="15"/>
                    </a:cubicBezTo>
                    <a:cubicBezTo>
                      <a:pt x="1766" y="16"/>
                      <a:pt x="1767" y="16"/>
                      <a:pt x="1767" y="17"/>
                    </a:cubicBezTo>
                    <a:cubicBezTo>
                      <a:pt x="1767" y="17"/>
                      <a:pt x="1767" y="17"/>
                      <a:pt x="1767" y="17"/>
                    </a:cubicBezTo>
                    <a:cubicBezTo>
                      <a:pt x="1766" y="18"/>
                      <a:pt x="1766" y="18"/>
                      <a:pt x="1765" y="18"/>
                    </a:cubicBezTo>
                    <a:cubicBezTo>
                      <a:pt x="1765" y="19"/>
                      <a:pt x="1766" y="20"/>
                      <a:pt x="1767" y="20"/>
                    </a:cubicBezTo>
                    <a:cubicBezTo>
                      <a:pt x="1767" y="21"/>
                      <a:pt x="1767" y="21"/>
                      <a:pt x="1767" y="21"/>
                    </a:cubicBezTo>
                    <a:cubicBezTo>
                      <a:pt x="1767" y="22"/>
                      <a:pt x="1767" y="22"/>
                      <a:pt x="1766" y="23"/>
                    </a:cubicBezTo>
                    <a:cubicBezTo>
                      <a:pt x="1766" y="23"/>
                      <a:pt x="1765" y="22"/>
                      <a:pt x="1765" y="21"/>
                    </a:cubicBezTo>
                    <a:cubicBezTo>
                      <a:pt x="1764" y="21"/>
                      <a:pt x="1764" y="20"/>
                      <a:pt x="1764" y="20"/>
                    </a:cubicBezTo>
                    <a:cubicBezTo>
                      <a:pt x="1764" y="19"/>
                      <a:pt x="1764" y="19"/>
                      <a:pt x="1764" y="18"/>
                    </a:cubicBezTo>
                    <a:cubicBezTo>
                      <a:pt x="1765" y="18"/>
                      <a:pt x="1765" y="17"/>
                      <a:pt x="1765" y="17"/>
                    </a:cubicBezTo>
                    <a:cubicBezTo>
                      <a:pt x="1765" y="16"/>
                      <a:pt x="1764" y="16"/>
                      <a:pt x="1764" y="16"/>
                    </a:cubicBezTo>
                    <a:cubicBezTo>
                      <a:pt x="1763" y="15"/>
                      <a:pt x="1764" y="15"/>
                      <a:pt x="1764" y="14"/>
                    </a:cubicBezTo>
                    <a:cubicBezTo>
                      <a:pt x="1763" y="14"/>
                      <a:pt x="1763" y="13"/>
                      <a:pt x="1762" y="13"/>
                    </a:cubicBezTo>
                    <a:cubicBezTo>
                      <a:pt x="1762" y="13"/>
                      <a:pt x="1761" y="13"/>
                      <a:pt x="1761" y="14"/>
                    </a:cubicBezTo>
                    <a:cubicBezTo>
                      <a:pt x="1760" y="15"/>
                      <a:pt x="1761" y="16"/>
                      <a:pt x="1761" y="17"/>
                    </a:cubicBezTo>
                    <a:cubicBezTo>
                      <a:pt x="1760" y="17"/>
                      <a:pt x="1760" y="18"/>
                      <a:pt x="1760" y="18"/>
                    </a:cubicBezTo>
                    <a:cubicBezTo>
                      <a:pt x="1759" y="19"/>
                      <a:pt x="1759" y="20"/>
                      <a:pt x="1758" y="19"/>
                    </a:cubicBezTo>
                    <a:cubicBezTo>
                      <a:pt x="1757" y="19"/>
                      <a:pt x="1757" y="19"/>
                      <a:pt x="1757" y="19"/>
                    </a:cubicBezTo>
                    <a:cubicBezTo>
                      <a:pt x="1757" y="19"/>
                      <a:pt x="1757" y="19"/>
                      <a:pt x="1757" y="19"/>
                    </a:cubicBezTo>
                    <a:cubicBezTo>
                      <a:pt x="1757" y="18"/>
                      <a:pt x="1758" y="18"/>
                      <a:pt x="1759" y="17"/>
                    </a:cubicBezTo>
                    <a:cubicBezTo>
                      <a:pt x="1759" y="16"/>
                      <a:pt x="1759" y="15"/>
                      <a:pt x="1759" y="14"/>
                    </a:cubicBezTo>
                    <a:cubicBezTo>
                      <a:pt x="1759" y="14"/>
                      <a:pt x="1758" y="13"/>
                      <a:pt x="1758" y="13"/>
                    </a:cubicBezTo>
                    <a:cubicBezTo>
                      <a:pt x="1757" y="13"/>
                      <a:pt x="1757" y="13"/>
                      <a:pt x="1756" y="13"/>
                    </a:cubicBezTo>
                    <a:cubicBezTo>
                      <a:pt x="1756" y="12"/>
                      <a:pt x="1756" y="12"/>
                      <a:pt x="1756" y="11"/>
                    </a:cubicBezTo>
                    <a:cubicBezTo>
                      <a:pt x="1755" y="10"/>
                      <a:pt x="1755" y="9"/>
                      <a:pt x="1754" y="9"/>
                    </a:cubicBezTo>
                    <a:cubicBezTo>
                      <a:pt x="1753" y="9"/>
                      <a:pt x="1752" y="9"/>
                      <a:pt x="1752" y="10"/>
                    </a:cubicBezTo>
                    <a:cubicBezTo>
                      <a:pt x="1751" y="10"/>
                      <a:pt x="1750" y="10"/>
                      <a:pt x="1749" y="11"/>
                    </a:cubicBezTo>
                    <a:cubicBezTo>
                      <a:pt x="1749" y="11"/>
                      <a:pt x="1750" y="12"/>
                      <a:pt x="1749" y="12"/>
                    </a:cubicBezTo>
                    <a:cubicBezTo>
                      <a:pt x="1749" y="13"/>
                      <a:pt x="1749" y="13"/>
                      <a:pt x="1749" y="13"/>
                    </a:cubicBezTo>
                    <a:cubicBezTo>
                      <a:pt x="1748" y="13"/>
                      <a:pt x="1747" y="12"/>
                      <a:pt x="1747" y="12"/>
                    </a:cubicBezTo>
                    <a:cubicBezTo>
                      <a:pt x="1746" y="11"/>
                      <a:pt x="1747" y="10"/>
                      <a:pt x="1746" y="10"/>
                    </a:cubicBezTo>
                    <a:cubicBezTo>
                      <a:pt x="1745" y="10"/>
                      <a:pt x="1745" y="10"/>
                      <a:pt x="1745" y="10"/>
                    </a:cubicBezTo>
                    <a:cubicBezTo>
                      <a:pt x="1744" y="10"/>
                      <a:pt x="1744" y="10"/>
                      <a:pt x="1744" y="10"/>
                    </a:cubicBezTo>
                    <a:cubicBezTo>
                      <a:pt x="1743" y="10"/>
                      <a:pt x="1743" y="10"/>
                      <a:pt x="1743" y="10"/>
                    </a:cubicBezTo>
                    <a:cubicBezTo>
                      <a:pt x="1743" y="11"/>
                      <a:pt x="1744" y="12"/>
                      <a:pt x="1744" y="13"/>
                    </a:cubicBezTo>
                    <a:cubicBezTo>
                      <a:pt x="1743" y="13"/>
                      <a:pt x="1743" y="13"/>
                      <a:pt x="1743" y="13"/>
                    </a:cubicBezTo>
                    <a:cubicBezTo>
                      <a:pt x="1743" y="14"/>
                      <a:pt x="1742" y="13"/>
                      <a:pt x="1741" y="12"/>
                    </a:cubicBezTo>
                    <a:cubicBezTo>
                      <a:pt x="1741" y="12"/>
                      <a:pt x="1741" y="12"/>
                      <a:pt x="1741" y="12"/>
                    </a:cubicBezTo>
                    <a:cubicBezTo>
                      <a:pt x="1741" y="11"/>
                      <a:pt x="1741" y="11"/>
                      <a:pt x="1741" y="10"/>
                    </a:cubicBezTo>
                    <a:cubicBezTo>
                      <a:pt x="1742" y="10"/>
                      <a:pt x="1742" y="10"/>
                      <a:pt x="1743" y="10"/>
                    </a:cubicBezTo>
                    <a:cubicBezTo>
                      <a:pt x="1744" y="9"/>
                      <a:pt x="1744" y="9"/>
                      <a:pt x="1744" y="8"/>
                    </a:cubicBezTo>
                    <a:cubicBezTo>
                      <a:pt x="1744" y="7"/>
                      <a:pt x="1744" y="7"/>
                      <a:pt x="1743" y="7"/>
                    </a:cubicBezTo>
                    <a:cubicBezTo>
                      <a:pt x="1743" y="6"/>
                      <a:pt x="1743" y="7"/>
                      <a:pt x="1742" y="7"/>
                    </a:cubicBezTo>
                    <a:cubicBezTo>
                      <a:pt x="1742" y="7"/>
                      <a:pt x="1741" y="8"/>
                      <a:pt x="1741" y="8"/>
                    </a:cubicBezTo>
                    <a:cubicBezTo>
                      <a:pt x="1741" y="9"/>
                      <a:pt x="1741" y="9"/>
                      <a:pt x="1741" y="10"/>
                    </a:cubicBezTo>
                    <a:cubicBezTo>
                      <a:pt x="1741" y="10"/>
                      <a:pt x="1739" y="10"/>
                      <a:pt x="1738" y="11"/>
                    </a:cubicBezTo>
                    <a:cubicBezTo>
                      <a:pt x="1737" y="12"/>
                      <a:pt x="1738" y="13"/>
                      <a:pt x="1737" y="13"/>
                    </a:cubicBezTo>
                    <a:cubicBezTo>
                      <a:pt x="1736" y="14"/>
                      <a:pt x="1736" y="14"/>
                      <a:pt x="1736" y="14"/>
                    </a:cubicBezTo>
                    <a:cubicBezTo>
                      <a:pt x="1736" y="14"/>
                      <a:pt x="1736" y="15"/>
                      <a:pt x="1735" y="16"/>
                    </a:cubicBezTo>
                    <a:cubicBezTo>
                      <a:pt x="1735" y="16"/>
                      <a:pt x="1734" y="16"/>
                      <a:pt x="1734" y="16"/>
                    </a:cubicBezTo>
                    <a:cubicBezTo>
                      <a:pt x="1733" y="16"/>
                      <a:pt x="1733" y="16"/>
                      <a:pt x="1733" y="16"/>
                    </a:cubicBezTo>
                    <a:cubicBezTo>
                      <a:pt x="1732" y="17"/>
                      <a:pt x="1732" y="18"/>
                      <a:pt x="1731" y="18"/>
                    </a:cubicBezTo>
                    <a:cubicBezTo>
                      <a:pt x="1731" y="18"/>
                      <a:pt x="1730" y="18"/>
                      <a:pt x="1730" y="17"/>
                    </a:cubicBezTo>
                    <a:cubicBezTo>
                      <a:pt x="1730" y="16"/>
                      <a:pt x="1731" y="14"/>
                      <a:pt x="1730" y="12"/>
                    </a:cubicBezTo>
                    <a:cubicBezTo>
                      <a:pt x="1730" y="12"/>
                      <a:pt x="1730" y="12"/>
                      <a:pt x="1730" y="12"/>
                    </a:cubicBezTo>
                    <a:cubicBezTo>
                      <a:pt x="1729" y="11"/>
                      <a:pt x="1729" y="12"/>
                      <a:pt x="1728" y="12"/>
                    </a:cubicBezTo>
                    <a:cubicBezTo>
                      <a:pt x="1728" y="12"/>
                      <a:pt x="1727" y="11"/>
                      <a:pt x="1727" y="12"/>
                    </a:cubicBezTo>
                    <a:cubicBezTo>
                      <a:pt x="1726" y="12"/>
                      <a:pt x="1726" y="12"/>
                      <a:pt x="1726" y="12"/>
                    </a:cubicBezTo>
                    <a:cubicBezTo>
                      <a:pt x="1725" y="13"/>
                      <a:pt x="1726" y="13"/>
                      <a:pt x="1726" y="14"/>
                    </a:cubicBezTo>
                    <a:cubicBezTo>
                      <a:pt x="1727" y="15"/>
                      <a:pt x="1726" y="16"/>
                      <a:pt x="1725" y="16"/>
                    </a:cubicBezTo>
                    <a:cubicBezTo>
                      <a:pt x="1724" y="16"/>
                      <a:pt x="1722" y="15"/>
                      <a:pt x="1722" y="14"/>
                    </a:cubicBezTo>
                    <a:cubicBezTo>
                      <a:pt x="1722" y="14"/>
                      <a:pt x="1722" y="14"/>
                      <a:pt x="1722" y="14"/>
                    </a:cubicBezTo>
                    <a:cubicBezTo>
                      <a:pt x="1723" y="13"/>
                      <a:pt x="1723" y="13"/>
                      <a:pt x="1723" y="13"/>
                    </a:cubicBezTo>
                    <a:cubicBezTo>
                      <a:pt x="1724" y="12"/>
                      <a:pt x="1724" y="12"/>
                      <a:pt x="1724" y="12"/>
                    </a:cubicBezTo>
                    <a:cubicBezTo>
                      <a:pt x="1724" y="12"/>
                      <a:pt x="1724" y="11"/>
                      <a:pt x="1724" y="11"/>
                    </a:cubicBezTo>
                    <a:cubicBezTo>
                      <a:pt x="1723" y="10"/>
                      <a:pt x="1723" y="10"/>
                      <a:pt x="1723" y="10"/>
                    </a:cubicBezTo>
                    <a:cubicBezTo>
                      <a:pt x="1722" y="10"/>
                      <a:pt x="1722" y="10"/>
                      <a:pt x="1722" y="11"/>
                    </a:cubicBezTo>
                    <a:cubicBezTo>
                      <a:pt x="1721" y="11"/>
                      <a:pt x="1721" y="11"/>
                      <a:pt x="1721" y="12"/>
                    </a:cubicBezTo>
                    <a:cubicBezTo>
                      <a:pt x="1720" y="12"/>
                      <a:pt x="1719" y="11"/>
                      <a:pt x="1718" y="12"/>
                    </a:cubicBezTo>
                    <a:cubicBezTo>
                      <a:pt x="1717" y="12"/>
                      <a:pt x="1717" y="13"/>
                      <a:pt x="1716" y="13"/>
                    </a:cubicBezTo>
                    <a:cubicBezTo>
                      <a:pt x="1715" y="13"/>
                      <a:pt x="1714" y="13"/>
                      <a:pt x="1714" y="14"/>
                    </a:cubicBezTo>
                    <a:cubicBezTo>
                      <a:pt x="1714" y="14"/>
                      <a:pt x="1714" y="15"/>
                      <a:pt x="1714" y="15"/>
                    </a:cubicBezTo>
                    <a:cubicBezTo>
                      <a:pt x="1715" y="16"/>
                      <a:pt x="1715" y="16"/>
                      <a:pt x="1715" y="16"/>
                    </a:cubicBezTo>
                    <a:cubicBezTo>
                      <a:pt x="1715" y="17"/>
                      <a:pt x="1716" y="15"/>
                      <a:pt x="1716" y="15"/>
                    </a:cubicBezTo>
                    <a:cubicBezTo>
                      <a:pt x="1717" y="15"/>
                      <a:pt x="1717" y="15"/>
                      <a:pt x="1717" y="15"/>
                    </a:cubicBezTo>
                    <a:cubicBezTo>
                      <a:pt x="1717" y="16"/>
                      <a:pt x="1716" y="16"/>
                      <a:pt x="1716" y="17"/>
                    </a:cubicBezTo>
                    <a:cubicBezTo>
                      <a:pt x="1716" y="18"/>
                      <a:pt x="1716" y="18"/>
                      <a:pt x="1716" y="18"/>
                    </a:cubicBezTo>
                    <a:cubicBezTo>
                      <a:pt x="1716" y="18"/>
                      <a:pt x="1717" y="18"/>
                      <a:pt x="1717" y="18"/>
                    </a:cubicBezTo>
                    <a:cubicBezTo>
                      <a:pt x="1717" y="19"/>
                      <a:pt x="1717" y="19"/>
                      <a:pt x="1717" y="20"/>
                    </a:cubicBezTo>
                    <a:cubicBezTo>
                      <a:pt x="1718" y="21"/>
                      <a:pt x="1718" y="21"/>
                      <a:pt x="1717" y="21"/>
                    </a:cubicBezTo>
                    <a:cubicBezTo>
                      <a:pt x="1717" y="22"/>
                      <a:pt x="1717" y="22"/>
                      <a:pt x="1717" y="22"/>
                    </a:cubicBezTo>
                    <a:cubicBezTo>
                      <a:pt x="1716" y="22"/>
                      <a:pt x="1716" y="22"/>
                      <a:pt x="1716" y="22"/>
                    </a:cubicBezTo>
                    <a:cubicBezTo>
                      <a:pt x="1716" y="22"/>
                      <a:pt x="1716" y="22"/>
                      <a:pt x="1716" y="22"/>
                    </a:cubicBezTo>
                    <a:cubicBezTo>
                      <a:pt x="1715" y="21"/>
                      <a:pt x="1716" y="21"/>
                      <a:pt x="1716" y="20"/>
                    </a:cubicBezTo>
                    <a:cubicBezTo>
                      <a:pt x="1716" y="20"/>
                      <a:pt x="1716" y="19"/>
                      <a:pt x="1716" y="19"/>
                    </a:cubicBezTo>
                    <a:cubicBezTo>
                      <a:pt x="1715" y="18"/>
                      <a:pt x="1715" y="18"/>
                      <a:pt x="1714" y="17"/>
                    </a:cubicBezTo>
                    <a:cubicBezTo>
                      <a:pt x="1714" y="17"/>
                      <a:pt x="1713" y="16"/>
                      <a:pt x="1712" y="16"/>
                    </a:cubicBezTo>
                    <a:cubicBezTo>
                      <a:pt x="1712" y="17"/>
                      <a:pt x="1712" y="17"/>
                      <a:pt x="1712" y="18"/>
                    </a:cubicBezTo>
                    <a:cubicBezTo>
                      <a:pt x="1711" y="18"/>
                      <a:pt x="1711" y="18"/>
                      <a:pt x="1711" y="18"/>
                    </a:cubicBezTo>
                    <a:cubicBezTo>
                      <a:pt x="1711" y="19"/>
                      <a:pt x="1710" y="18"/>
                      <a:pt x="1709" y="18"/>
                    </a:cubicBezTo>
                    <a:cubicBezTo>
                      <a:pt x="1708" y="19"/>
                      <a:pt x="1708" y="19"/>
                      <a:pt x="1707" y="19"/>
                    </a:cubicBezTo>
                    <a:cubicBezTo>
                      <a:pt x="1707" y="19"/>
                      <a:pt x="1707" y="19"/>
                      <a:pt x="1707" y="19"/>
                    </a:cubicBezTo>
                    <a:cubicBezTo>
                      <a:pt x="1706" y="19"/>
                      <a:pt x="1706" y="19"/>
                      <a:pt x="1706" y="19"/>
                    </a:cubicBezTo>
                    <a:cubicBezTo>
                      <a:pt x="1706" y="19"/>
                      <a:pt x="1706" y="19"/>
                      <a:pt x="1706" y="19"/>
                    </a:cubicBezTo>
                    <a:cubicBezTo>
                      <a:pt x="1706" y="18"/>
                      <a:pt x="1707" y="18"/>
                      <a:pt x="1707" y="17"/>
                    </a:cubicBezTo>
                    <a:cubicBezTo>
                      <a:pt x="1708" y="17"/>
                      <a:pt x="1708" y="16"/>
                      <a:pt x="1709" y="16"/>
                    </a:cubicBezTo>
                    <a:cubicBezTo>
                      <a:pt x="1710" y="16"/>
                      <a:pt x="1711" y="16"/>
                      <a:pt x="1711" y="16"/>
                    </a:cubicBezTo>
                    <a:cubicBezTo>
                      <a:pt x="1712" y="16"/>
                      <a:pt x="1712" y="16"/>
                      <a:pt x="1712" y="16"/>
                    </a:cubicBezTo>
                    <a:cubicBezTo>
                      <a:pt x="1712" y="16"/>
                      <a:pt x="1712" y="15"/>
                      <a:pt x="1712" y="15"/>
                    </a:cubicBezTo>
                    <a:cubicBezTo>
                      <a:pt x="1711" y="14"/>
                      <a:pt x="1711" y="14"/>
                      <a:pt x="1711" y="13"/>
                    </a:cubicBezTo>
                    <a:cubicBezTo>
                      <a:pt x="1710" y="13"/>
                      <a:pt x="1709" y="13"/>
                      <a:pt x="1708" y="13"/>
                    </a:cubicBezTo>
                    <a:cubicBezTo>
                      <a:pt x="1708" y="13"/>
                      <a:pt x="1708" y="12"/>
                      <a:pt x="1708" y="12"/>
                    </a:cubicBezTo>
                    <a:cubicBezTo>
                      <a:pt x="1707" y="12"/>
                      <a:pt x="1706" y="12"/>
                      <a:pt x="1705" y="11"/>
                    </a:cubicBezTo>
                    <a:cubicBezTo>
                      <a:pt x="1705" y="11"/>
                      <a:pt x="1705" y="10"/>
                      <a:pt x="1705" y="9"/>
                    </a:cubicBezTo>
                    <a:cubicBezTo>
                      <a:pt x="1704" y="9"/>
                      <a:pt x="1704" y="9"/>
                      <a:pt x="1703" y="8"/>
                    </a:cubicBezTo>
                    <a:cubicBezTo>
                      <a:pt x="1703" y="8"/>
                      <a:pt x="1703" y="7"/>
                      <a:pt x="1703" y="7"/>
                    </a:cubicBezTo>
                    <a:cubicBezTo>
                      <a:pt x="1702" y="7"/>
                      <a:pt x="1702" y="7"/>
                      <a:pt x="1702" y="7"/>
                    </a:cubicBezTo>
                    <a:cubicBezTo>
                      <a:pt x="1702" y="7"/>
                      <a:pt x="1702" y="8"/>
                      <a:pt x="1701" y="8"/>
                    </a:cubicBezTo>
                    <a:cubicBezTo>
                      <a:pt x="1700" y="9"/>
                      <a:pt x="1700" y="9"/>
                      <a:pt x="1700" y="9"/>
                    </a:cubicBezTo>
                    <a:cubicBezTo>
                      <a:pt x="1700" y="9"/>
                      <a:pt x="1700" y="9"/>
                      <a:pt x="1699" y="9"/>
                    </a:cubicBezTo>
                    <a:cubicBezTo>
                      <a:pt x="1699" y="10"/>
                      <a:pt x="1700" y="11"/>
                      <a:pt x="1701" y="12"/>
                    </a:cubicBezTo>
                    <a:cubicBezTo>
                      <a:pt x="1701" y="13"/>
                      <a:pt x="1703" y="13"/>
                      <a:pt x="1703" y="14"/>
                    </a:cubicBezTo>
                    <a:cubicBezTo>
                      <a:pt x="1702" y="14"/>
                      <a:pt x="1702" y="14"/>
                      <a:pt x="1702" y="14"/>
                    </a:cubicBezTo>
                    <a:cubicBezTo>
                      <a:pt x="1702" y="15"/>
                      <a:pt x="1702" y="15"/>
                      <a:pt x="1702" y="15"/>
                    </a:cubicBezTo>
                    <a:cubicBezTo>
                      <a:pt x="1701" y="16"/>
                      <a:pt x="1701" y="12"/>
                      <a:pt x="1699" y="12"/>
                    </a:cubicBezTo>
                    <a:cubicBezTo>
                      <a:pt x="1697" y="12"/>
                      <a:pt x="1697" y="15"/>
                      <a:pt x="1695" y="15"/>
                    </a:cubicBezTo>
                    <a:cubicBezTo>
                      <a:pt x="1695" y="15"/>
                      <a:pt x="1695" y="15"/>
                      <a:pt x="1695" y="15"/>
                    </a:cubicBezTo>
                    <a:cubicBezTo>
                      <a:pt x="1694" y="15"/>
                      <a:pt x="1694" y="13"/>
                      <a:pt x="1693" y="13"/>
                    </a:cubicBezTo>
                    <a:cubicBezTo>
                      <a:pt x="1693" y="13"/>
                      <a:pt x="1693" y="13"/>
                      <a:pt x="1692" y="13"/>
                    </a:cubicBezTo>
                    <a:cubicBezTo>
                      <a:pt x="1692" y="13"/>
                      <a:pt x="1691" y="13"/>
                      <a:pt x="1691" y="13"/>
                    </a:cubicBezTo>
                    <a:cubicBezTo>
                      <a:pt x="1690" y="14"/>
                      <a:pt x="1690" y="14"/>
                      <a:pt x="1690" y="14"/>
                    </a:cubicBezTo>
                    <a:cubicBezTo>
                      <a:pt x="1690" y="15"/>
                      <a:pt x="1690" y="15"/>
                      <a:pt x="1690" y="15"/>
                    </a:cubicBezTo>
                    <a:cubicBezTo>
                      <a:pt x="1691" y="15"/>
                      <a:pt x="1691" y="15"/>
                      <a:pt x="1691" y="16"/>
                    </a:cubicBezTo>
                    <a:cubicBezTo>
                      <a:pt x="1692" y="16"/>
                      <a:pt x="1692" y="17"/>
                      <a:pt x="1692" y="17"/>
                    </a:cubicBezTo>
                    <a:cubicBezTo>
                      <a:pt x="1692" y="18"/>
                      <a:pt x="1692" y="19"/>
                      <a:pt x="1691" y="19"/>
                    </a:cubicBezTo>
                    <a:cubicBezTo>
                      <a:pt x="1690" y="20"/>
                      <a:pt x="1690" y="18"/>
                      <a:pt x="1690" y="17"/>
                    </a:cubicBezTo>
                    <a:cubicBezTo>
                      <a:pt x="1689" y="17"/>
                      <a:pt x="1689" y="16"/>
                      <a:pt x="1689" y="16"/>
                    </a:cubicBezTo>
                    <a:cubicBezTo>
                      <a:pt x="1688" y="15"/>
                      <a:pt x="1688" y="15"/>
                      <a:pt x="1687" y="14"/>
                    </a:cubicBezTo>
                    <a:cubicBezTo>
                      <a:pt x="1687" y="14"/>
                      <a:pt x="1687" y="13"/>
                      <a:pt x="1687" y="13"/>
                    </a:cubicBezTo>
                    <a:cubicBezTo>
                      <a:pt x="1687" y="12"/>
                      <a:pt x="1687" y="12"/>
                      <a:pt x="1687" y="12"/>
                    </a:cubicBezTo>
                    <a:cubicBezTo>
                      <a:pt x="1686" y="12"/>
                      <a:pt x="1686" y="12"/>
                      <a:pt x="1686" y="12"/>
                    </a:cubicBezTo>
                    <a:cubicBezTo>
                      <a:pt x="1686" y="12"/>
                      <a:pt x="1686" y="12"/>
                      <a:pt x="1685" y="13"/>
                    </a:cubicBezTo>
                    <a:cubicBezTo>
                      <a:pt x="1685" y="13"/>
                      <a:pt x="1685" y="14"/>
                      <a:pt x="1685" y="14"/>
                    </a:cubicBezTo>
                    <a:cubicBezTo>
                      <a:pt x="1684" y="15"/>
                      <a:pt x="1683" y="15"/>
                      <a:pt x="1683" y="15"/>
                    </a:cubicBezTo>
                    <a:cubicBezTo>
                      <a:pt x="1682" y="16"/>
                      <a:pt x="1683" y="18"/>
                      <a:pt x="1681" y="18"/>
                    </a:cubicBezTo>
                    <a:cubicBezTo>
                      <a:pt x="1681" y="18"/>
                      <a:pt x="1680" y="17"/>
                      <a:pt x="1680" y="17"/>
                    </a:cubicBezTo>
                    <a:cubicBezTo>
                      <a:pt x="1679" y="16"/>
                      <a:pt x="1679" y="15"/>
                      <a:pt x="1677" y="15"/>
                    </a:cubicBezTo>
                    <a:cubicBezTo>
                      <a:pt x="1676" y="15"/>
                      <a:pt x="1676" y="15"/>
                      <a:pt x="1675" y="16"/>
                    </a:cubicBezTo>
                    <a:cubicBezTo>
                      <a:pt x="1674" y="16"/>
                      <a:pt x="1674" y="16"/>
                      <a:pt x="1674" y="16"/>
                    </a:cubicBezTo>
                    <a:cubicBezTo>
                      <a:pt x="1675" y="16"/>
                      <a:pt x="1675" y="16"/>
                      <a:pt x="1675" y="16"/>
                    </a:cubicBezTo>
                    <a:cubicBezTo>
                      <a:pt x="1675" y="14"/>
                      <a:pt x="1677" y="14"/>
                      <a:pt x="1677" y="13"/>
                    </a:cubicBezTo>
                    <a:cubicBezTo>
                      <a:pt x="1677" y="12"/>
                      <a:pt x="1677" y="12"/>
                      <a:pt x="1677" y="12"/>
                    </a:cubicBezTo>
                    <a:cubicBezTo>
                      <a:pt x="1677" y="11"/>
                      <a:pt x="1676" y="11"/>
                      <a:pt x="1676" y="11"/>
                    </a:cubicBezTo>
                    <a:cubicBezTo>
                      <a:pt x="1677" y="10"/>
                      <a:pt x="1677" y="10"/>
                      <a:pt x="1677" y="10"/>
                    </a:cubicBezTo>
                    <a:cubicBezTo>
                      <a:pt x="1677" y="9"/>
                      <a:pt x="1677" y="9"/>
                      <a:pt x="1677" y="9"/>
                    </a:cubicBezTo>
                    <a:cubicBezTo>
                      <a:pt x="1677" y="9"/>
                      <a:pt x="1677" y="9"/>
                      <a:pt x="1677" y="9"/>
                    </a:cubicBezTo>
                    <a:cubicBezTo>
                      <a:pt x="1676" y="8"/>
                      <a:pt x="1676" y="9"/>
                      <a:pt x="1675" y="10"/>
                    </a:cubicBezTo>
                    <a:cubicBezTo>
                      <a:pt x="1675" y="10"/>
                      <a:pt x="1674" y="10"/>
                      <a:pt x="1674" y="11"/>
                    </a:cubicBezTo>
                    <a:cubicBezTo>
                      <a:pt x="1674" y="11"/>
                      <a:pt x="1674" y="11"/>
                      <a:pt x="1674" y="12"/>
                    </a:cubicBezTo>
                    <a:cubicBezTo>
                      <a:pt x="1674" y="12"/>
                      <a:pt x="1674" y="13"/>
                      <a:pt x="1673" y="13"/>
                    </a:cubicBezTo>
                    <a:cubicBezTo>
                      <a:pt x="1673" y="13"/>
                      <a:pt x="1673" y="12"/>
                      <a:pt x="1673" y="11"/>
                    </a:cubicBezTo>
                    <a:cubicBezTo>
                      <a:pt x="1672" y="10"/>
                      <a:pt x="1672" y="10"/>
                      <a:pt x="1672" y="10"/>
                    </a:cubicBezTo>
                    <a:cubicBezTo>
                      <a:pt x="1671" y="10"/>
                      <a:pt x="1671" y="11"/>
                      <a:pt x="1671" y="12"/>
                    </a:cubicBezTo>
                    <a:cubicBezTo>
                      <a:pt x="1670" y="13"/>
                      <a:pt x="1669" y="13"/>
                      <a:pt x="1669" y="13"/>
                    </a:cubicBezTo>
                    <a:cubicBezTo>
                      <a:pt x="1668" y="13"/>
                      <a:pt x="1668" y="13"/>
                      <a:pt x="1668" y="13"/>
                    </a:cubicBezTo>
                    <a:cubicBezTo>
                      <a:pt x="1667" y="12"/>
                      <a:pt x="1669" y="11"/>
                      <a:pt x="1669" y="10"/>
                    </a:cubicBezTo>
                    <a:cubicBezTo>
                      <a:pt x="1669" y="9"/>
                      <a:pt x="1669" y="9"/>
                      <a:pt x="1669" y="9"/>
                    </a:cubicBezTo>
                    <a:cubicBezTo>
                      <a:pt x="1668" y="8"/>
                      <a:pt x="1668" y="8"/>
                      <a:pt x="1668" y="8"/>
                    </a:cubicBezTo>
                    <a:cubicBezTo>
                      <a:pt x="1668" y="7"/>
                      <a:pt x="1668" y="7"/>
                      <a:pt x="1668" y="7"/>
                    </a:cubicBezTo>
                    <a:cubicBezTo>
                      <a:pt x="1669" y="6"/>
                      <a:pt x="1669" y="6"/>
                      <a:pt x="1669" y="6"/>
                    </a:cubicBezTo>
                    <a:cubicBezTo>
                      <a:pt x="1669" y="5"/>
                      <a:pt x="1669" y="5"/>
                      <a:pt x="1669" y="5"/>
                    </a:cubicBezTo>
                    <a:cubicBezTo>
                      <a:pt x="1668" y="5"/>
                      <a:pt x="1668" y="6"/>
                      <a:pt x="1667" y="6"/>
                    </a:cubicBezTo>
                    <a:cubicBezTo>
                      <a:pt x="1667" y="7"/>
                      <a:pt x="1666" y="7"/>
                      <a:pt x="1666" y="7"/>
                    </a:cubicBezTo>
                    <a:cubicBezTo>
                      <a:pt x="1666" y="8"/>
                      <a:pt x="1667" y="8"/>
                      <a:pt x="1667" y="9"/>
                    </a:cubicBezTo>
                    <a:cubicBezTo>
                      <a:pt x="1667" y="10"/>
                      <a:pt x="1667" y="10"/>
                      <a:pt x="1667" y="10"/>
                    </a:cubicBezTo>
                    <a:cubicBezTo>
                      <a:pt x="1667" y="11"/>
                      <a:pt x="1666" y="11"/>
                      <a:pt x="1665" y="11"/>
                    </a:cubicBezTo>
                    <a:cubicBezTo>
                      <a:pt x="1665" y="12"/>
                      <a:pt x="1664" y="11"/>
                      <a:pt x="1664" y="12"/>
                    </a:cubicBezTo>
                    <a:cubicBezTo>
                      <a:pt x="1663" y="12"/>
                      <a:pt x="1663" y="13"/>
                      <a:pt x="1663" y="13"/>
                    </a:cubicBezTo>
                    <a:cubicBezTo>
                      <a:pt x="1662" y="13"/>
                      <a:pt x="1662" y="13"/>
                      <a:pt x="1661" y="13"/>
                    </a:cubicBezTo>
                    <a:cubicBezTo>
                      <a:pt x="1661" y="13"/>
                      <a:pt x="1661" y="12"/>
                      <a:pt x="1660" y="12"/>
                    </a:cubicBezTo>
                    <a:cubicBezTo>
                      <a:pt x="1659" y="11"/>
                      <a:pt x="1659" y="12"/>
                      <a:pt x="1658" y="12"/>
                    </a:cubicBezTo>
                    <a:cubicBezTo>
                      <a:pt x="1657" y="12"/>
                      <a:pt x="1657" y="11"/>
                      <a:pt x="1656" y="12"/>
                    </a:cubicBezTo>
                    <a:cubicBezTo>
                      <a:pt x="1655" y="12"/>
                      <a:pt x="1655" y="12"/>
                      <a:pt x="1655" y="13"/>
                    </a:cubicBezTo>
                    <a:cubicBezTo>
                      <a:pt x="1655" y="13"/>
                      <a:pt x="1655" y="14"/>
                      <a:pt x="1655" y="14"/>
                    </a:cubicBezTo>
                    <a:cubicBezTo>
                      <a:pt x="1656" y="15"/>
                      <a:pt x="1656" y="15"/>
                      <a:pt x="1656" y="15"/>
                    </a:cubicBezTo>
                    <a:cubicBezTo>
                      <a:pt x="1656" y="16"/>
                      <a:pt x="1656" y="16"/>
                      <a:pt x="1656" y="17"/>
                    </a:cubicBezTo>
                    <a:cubicBezTo>
                      <a:pt x="1655" y="17"/>
                      <a:pt x="1655" y="17"/>
                      <a:pt x="1654" y="18"/>
                    </a:cubicBezTo>
                    <a:cubicBezTo>
                      <a:pt x="1654" y="18"/>
                      <a:pt x="1653" y="17"/>
                      <a:pt x="1653" y="17"/>
                    </a:cubicBezTo>
                    <a:cubicBezTo>
                      <a:pt x="1652" y="17"/>
                      <a:pt x="1652" y="17"/>
                      <a:pt x="1651" y="17"/>
                    </a:cubicBezTo>
                    <a:cubicBezTo>
                      <a:pt x="1651" y="17"/>
                      <a:pt x="1651" y="18"/>
                      <a:pt x="1650" y="18"/>
                    </a:cubicBezTo>
                    <a:cubicBezTo>
                      <a:pt x="1650" y="18"/>
                      <a:pt x="1649" y="18"/>
                      <a:pt x="1649" y="18"/>
                    </a:cubicBezTo>
                    <a:cubicBezTo>
                      <a:pt x="1649" y="18"/>
                      <a:pt x="1649" y="18"/>
                      <a:pt x="1649" y="18"/>
                    </a:cubicBezTo>
                    <a:cubicBezTo>
                      <a:pt x="1649" y="19"/>
                      <a:pt x="1649" y="19"/>
                      <a:pt x="1649" y="19"/>
                    </a:cubicBezTo>
                    <a:cubicBezTo>
                      <a:pt x="1649" y="20"/>
                      <a:pt x="1650" y="20"/>
                      <a:pt x="1650" y="20"/>
                    </a:cubicBezTo>
                    <a:cubicBezTo>
                      <a:pt x="1649" y="21"/>
                      <a:pt x="1649" y="21"/>
                      <a:pt x="1649" y="21"/>
                    </a:cubicBezTo>
                    <a:cubicBezTo>
                      <a:pt x="1649" y="21"/>
                      <a:pt x="1649" y="20"/>
                      <a:pt x="1648" y="20"/>
                    </a:cubicBezTo>
                    <a:cubicBezTo>
                      <a:pt x="1648" y="20"/>
                      <a:pt x="1648" y="20"/>
                      <a:pt x="1647" y="20"/>
                    </a:cubicBezTo>
                    <a:cubicBezTo>
                      <a:pt x="1647" y="20"/>
                      <a:pt x="1647" y="21"/>
                      <a:pt x="1646" y="21"/>
                    </a:cubicBezTo>
                    <a:cubicBezTo>
                      <a:pt x="1646" y="21"/>
                      <a:pt x="1645" y="20"/>
                      <a:pt x="1645" y="20"/>
                    </a:cubicBezTo>
                    <a:cubicBezTo>
                      <a:pt x="1645" y="19"/>
                      <a:pt x="1645" y="19"/>
                      <a:pt x="1646" y="18"/>
                    </a:cubicBezTo>
                    <a:cubicBezTo>
                      <a:pt x="1646" y="18"/>
                      <a:pt x="1647" y="18"/>
                      <a:pt x="1648" y="18"/>
                    </a:cubicBezTo>
                    <a:cubicBezTo>
                      <a:pt x="1648" y="18"/>
                      <a:pt x="1649" y="18"/>
                      <a:pt x="1649" y="17"/>
                    </a:cubicBezTo>
                    <a:cubicBezTo>
                      <a:pt x="1649" y="17"/>
                      <a:pt x="1649" y="16"/>
                      <a:pt x="1648" y="16"/>
                    </a:cubicBezTo>
                    <a:cubicBezTo>
                      <a:pt x="1648" y="16"/>
                      <a:pt x="1647" y="16"/>
                      <a:pt x="1646" y="16"/>
                    </a:cubicBezTo>
                    <a:cubicBezTo>
                      <a:pt x="1646" y="16"/>
                      <a:pt x="1645" y="14"/>
                      <a:pt x="1644" y="15"/>
                    </a:cubicBezTo>
                    <a:cubicBezTo>
                      <a:pt x="1644" y="15"/>
                      <a:pt x="1644" y="16"/>
                      <a:pt x="1643" y="16"/>
                    </a:cubicBezTo>
                    <a:cubicBezTo>
                      <a:pt x="1643" y="16"/>
                      <a:pt x="1643" y="16"/>
                      <a:pt x="1643" y="16"/>
                    </a:cubicBezTo>
                    <a:cubicBezTo>
                      <a:pt x="1642" y="16"/>
                      <a:pt x="1642" y="16"/>
                      <a:pt x="1642" y="16"/>
                    </a:cubicBezTo>
                    <a:cubicBezTo>
                      <a:pt x="1642" y="15"/>
                      <a:pt x="1643" y="15"/>
                      <a:pt x="1643" y="15"/>
                    </a:cubicBezTo>
                    <a:cubicBezTo>
                      <a:pt x="1644" y="14"/>
                      <a:pt x="1644" y="14"/>
                      <a:pt x="1644" y="13"/>
                    </a:cubicBezTo>
                    <a:cubicBezTo>
                      <a:pt x="1644" y="13"/>
                      <a:pt x="1645" y="13"/>
                      <a:pt x="1645" y="13"/>
                    </a:cubicBezTo>
                    <a:cubicBezTo>
                      <a:pt x="1645" y="12"/>
                      <a:pt x="1645" y="12"/>
                      <a:pt x="1644" y="12"/>
                    </a:cubicBezTo>
                    <a:cubicBezTo>
                      <a:pt x="1644" y="12"/>
                      <a:pt x="1644" y="12"/>
                      <a:pt x="1644" y="12"/>
                    </a:cubicBezTo>
                    <a:cubicBezTo>
                      <a:pt x="1643" y="13"/>
                      <a:pt x="1643" y="13"/>
                      <a:pt x="1643" y="13"/>
                    </a:cubicBezTo>
                    <a:cubicBezTo>
                      <a:pt x="1643" y="13"/>
                      <a:pt x="1642" y="13"/>
                      <a:pt x="1642" y="13"/>
                    </a:cubicBezTo>
                    <a:cubicBezTo>
                      <a:pt x="1642" y="13"/>
                      <a:pt x="1641" y="13"/>
                      <a:pt x="1641" y="13"/>
                    </a:cubicBezTo>
                    <a:cubicBezTo>
                      <a:pt x="1640" y="14"/>
                      <a:pt x="1640" y="14"/>
                      <a:pt x="1640" y="15"/>
                    </a:cubicBezTo>
                    <a:cubicBezTo>
                      <a:pt x="1639" y="15"/>
                      <a:pt x="1639" y="14"/>
                      <a:pt x="1638" y="14"/>
                    </a:cubicBezTo>
                    <a:cubicBezTo>
                      <a:pt x="1638" y="13"/>
                      <a:pt x="1637" y="13"/>
                      <a:pt x="1638" y="12"/>
                    </a:cubicBezTo>
                    <a:cubicBezTo>
                      <a:pt x="1638" y="12"/>
                      <a:pt x="1638" y="12"/>
                      <a:pt x="1639" y="12"/>
                    </a:cubicBezTo>
                    <a:cubicBezTo>
                      <a:pt x="1639" y="11"/>
                      <a:pt x="1639" y="11"/>
                      <a:pt x="1639" y="10"/>
                    </a:cubicBezTo>
                    <a:cubicBezTo>
                      <a:pt x="1639" y="10"/>
                      <a:pt x="1640" y="10"/>
                      <a:pt x="1640" y="10"/>
                    </a:cubicBezTo>
                    <a:cubicBezTo>
                      <a:pt x="1640" y="9"/>
                      <a:pt x="1640" y="9"/>
                      <a:pt x="1640" y="9"/>
                    </a:cubicBezTo>
                    <a:cubicBezTo>
                      <a:pt x="1639" y="9"/>
                      <a:pt x="1639" y="9"/>
                      <a:pt x="1639" y="9"/>
                    </a:cubicBezTo>
                    <a:cubicBezTo>
                      <a:pt x="1639" y="9"/>
                      <a:pt x="1639" y="9"/>
                      <a:pt x="1638" y="10"/>
                    </a:cubicBezTo>
                    <a:cubicBezTo>
                      <a:pt x="1638" y="10"/>
                      <a:pt x="1638" y="10"/>
                      <a:pt x="1637" y="11"/>
                    </a:cubicBezTo>
                    <a:cubicBezTo>
                      <a:pt x="1637" y="11"/>
                      <a:pt x="1637" y="11"/>
                      <a:pt x="1637" y="11"/>
                    </a:cubicBezTo>
                    <a:cubicBezTo>
                      <a:pt x="1637" y="12"/>
                      <a:pt x="1636" y="12"/>
                      <a:pt x="1636" y="13"/>
                    </a:cubicBezTo>
                    <a:cubicBezTo>
                      <a:pt x="1635" y="14"/>
                      <a:pt x="1636" y="15"/>
                      <a:pt x="1636" y="15"/>
                    </a:cubicBezTo>
                    <a:cubicBezTo>
                      <a:pt x="1636" y="16"/>
                      <a:pt x="1635" y="16"/>
                      <a:pt x="1635" y="16"/>
                    </a:cubicBezTo>
                    <a:cubicBezTo>
                      <a:pt x="1633" y="15"/>
                      <a:pt x="1635" y="14"/>
                      <a:pt x="1634" y="13"/>
                    </a:cubicBezTo>
                    <a:cubicBezTo>
                      <a:pt x="1634" y="12"/>
                      <a:pt x="1634" y="12"/>
                      <a:pt x="1633" y="12"/>
                    </a:cubicBezTo>
                    <a:cubicBezTo>
                      <a:pt x="1633" y="12"/>
                      <a:pt x="1632" y="12"/>
                      <a:pt x="1632" y="12"/>
                    </a:cubicBezTo>
                    <a:cubicBezTo>
                      <a:pt x="1630" y="12"/>
                      <a:pt x="1632" y="14"/>
                      <a:pt x="1632" y="15"/>
                    </a:cubicBezTo>
                    <a:cubicBezTo>
                      <a:pt x="1632" y="17"/>
                      <a:pt x="1631" y="18"/>
                      <a:pt x="1630" y="18"/>
                    </a:cubicBezTo>
                    <a:cubicBezTo>
                      <a:pt x="1630" y="18"/>
                      <a:pt x="1630" y="18"/>
                      <a:pt x="1630" y="18"/>
                    </a:cubicBezTo>
                    <a:cubicBezTo>
                      <a:pt x="1629" y="17"/>
                      <a:pt x="1630" y="17"/>
                      <a:pt x="1629" y="16"/>
                    </a:cubicBezTo>
                    <a:cubicBezTo>
                      <a:pt x="1629" y="15"/>
                      <a:pt x="1629" y="15"/>
                      <a:pt x="1629" y="15"/>
                    </a:cubicBezTo>
                    <a:cubicBezTo>
                      <a:pt x="1628" y="15"/>
                      <a:pt x="1628" y="15"/>
                      <a:pt x="1628" y="15"/>
                    </a:cubicBezTo>
                    <a:cubicBezTo>
                      <a:pt x="1627" y="15"/>
                      <a:pt x="1627" y="16"/>
                      <a:pt x="1627" y="16"/>
                    </a:cubicBezTo>
                    <a:cubicBezTo>
                      <a:pt x="1627" y="16"/>
                      <a:pt x="1627" y="16"/>
                      <a:pt x="1627" y="16"/>
                    </a:cubicBezTo>
                    <a:cubicBezTo>
                      <a:pt x="1626" y="16"/>
                      <a:pt x="1626" y="16"/>
                      <a:pt x="1626" y="16"/>
                    </a:cubicBezTo>
                    <a:cubicBezTo>
                      <a:pt x="1626" y="15"/>
                      <a:pt x="1627" y="15"/>
                      <a:pt x="1628" y="15"/>
                    </a:cubicBezTo>
                    <a:cubicBezTo>
                      <a:pt x="1628" y="14"/>
                      <a:pt x="1628" y="14"/>
                      <a:pt x="1628" y="14"/>
                    </a:cubicBezTo>
                    <a:cubicBezTo>
                      <a:pt x="1628" y="13"/>
                      <a:pt x="1629" y="13"/>
                      <a:pt x="1629" y="13"/>
                    </a:cubicBezTo>
                    <a:cubicBezTo>
                      <a:pt x="1629" y="12"/>
                      <a:pt x="1629" y="12"/>
                      <a:pt x="1629" y="12"/>
                    </a:cubicBezTo>
                    <a:cubicBezTo>
                      <a:pt x="1628" y="12"/>
                      <a:pt x="1628" y="12"/>
                      <a:pt x="1628" y="12"/>
                    </a:cubicBezTo>
                    <a:cubicBezTo>
                      <a:pt x="1628" y="12"/>
                      <a:pt x="1627" y="12"/>
                      <a:pt x="1627" y="13"/>
                    </a:cubicBezTo>
                    <a:cubicBezTo>
                      <a:pt x="1627" y="13"/>
                      <a:pt x="1627" y="13"/>
                      <a:pt x="1626" y="14"/>
                    </a:cubicBezTo>
                    <a:cubicBezTo>
                      <a:pt x="1626" y="14"/>
                      <a:pt x="1626" y="14"/>
                      <a:pt x="1626" y="15"/>
                    </a:cubicBezTo>
                    <a:cubicBezTo>
                      <a:pt x="1625" y="15"/>
                      <a:pt x="1625" y="16"/>
                      <a:pt x="1624" y="16"/>
                    </a:cubicBezTo>
                    <a:cubicBezTo>
                      <a:pt x="1623" y="16"/>
                      <a:pt x="1622" y="15"/>
                      <a:pt x="1621" y="14"/>
                    </a:cubicBezTo>
                    <a:cubicBezTo>
                      <a:pt x="1621" y="13"/>
                      <a:pt x="1621" y="13"/>
                      <a:pt x="1621" y="12"/>
                    </a:cubicBezTo>
                    <a:cubicBezTo>
                      <a:pt x="1622" y="12"/>
                      <a:pt x="1622" y="12"/>
                      <a:pt x="1622" y="12"/>
                    </a:cubicBezTo>
                    <a:cubicBezTo>
                      <a:pt x="1622" y="12"/>
                      <a:pt x="1622" y="12"/>
                      <a:pt x="1622" y="12"/>
                    </a:cubicBezTo>
                    <a:cubicBezTo>
                      <a:pt x="1623" y="12"/>
                      <a:pt x="1623" y="13"/>
                      <a:pt x="1623" y="13"/>
                    </a:cubicBezTo>
                    <a:cubicBezTo>
                      <a:pt x="1624" y="13"/>
                      <a:pt x="1624" y="13"/>
                      <a:pt x="1624" y="13"/>
                    </a:cubicBezTo>
                    <a:cubicBezTo>
                      <a:pt x="1624" y="12"/>
                      <a:pt x="1624" y="12"/>
                      <a:pt x="1624" y="12"/>
                    </a:cubicBezTo>
                    <a:cubicBezTo>
                      <a:pt x="1624" y="11"/>
                      <a:pt x="1623" y="11"/>
                      <a:pt x="1623" y="11"/>
                    </a:cubicBezTo>
                    <a:cubicBezTo>
                      <a:pt x="1623" y="10"/>
                      <a:pt x="1624" y="10"/>
                      <a:pt x="1624" y="10"/>
                    </a:cubicBezTo>
                    <a:cubicBezTo>
                      <a:pt x="1624" y="9"/>
                      <a:pt x="1625" y="9"/>
                      <a:pt x="1625" y="9"/>
                    </a:cubicBezTo>
                    <a:cubicBezTo>
                      <a:pt x="1626" y="9"/>
                      <a:pt x="1626" y="9"/>
                      <a:pt x="1626" y="9"/>
                    </a:cubicBezTo>
                    <a:cubicBezTo>
                      <a:pt x="1627" y="10"/>
                      <a:pt x="1627" y="10"/>
                      <a:pt x="1627" y="10"/>
                    </a:cubicBezTo>
                    <a:cubicBezTo>
                      <a:pt x="1627" y="10"/>
                      <a:pt x="1627" y="10"/>
                      <a:pt x="1627" y="10"/>
                    </a:cubicBezTo>
                    <a:cubicBezTo>
                      <a:pt x="1628" y="9"/>
                      <a:pt x="1627" y="9"/>
                      <a:pt x="1627" y="8"/>
                    </a:cubicBezTo>
                    <a:cubicBezTo>
                      <a:pt x="1626" y="8"/>
                      <a:pt x="1626" y="8"/>
                      <a:pt x="1626" y="8"/>
                    </a:cubicBezTo>
                    <a:cubicBezTo>
                      <a:pt x="1626" y="7"/>
                      <a:pt x="1627" y="7"/>
                      <a:pt x="1627" y="6"/>
                    </a:cubicBezTo>
                    <a:cubicBezTo>
                      <a:pt x="1627" y="6"/>
                      <a:pt x="1628" y="5"/>
                      <a:pt x="1627" y="5"/>
                    </a:cubicBezTo>
                    <a:cubicBezTo>
                      <a:pt x="1626" y="5"/>
                      <a:pt x="1626" y="5"/>
                      <a:pt x="1626" y="5"/>
                    </a:cubicBezTo>
                    <a:cubicBezTo>
                      <a:pt x="1626" y="6"/>
                      <a:pt x="1626" y="6"/>
                      <a:pt x="1626" y="6"/>
                    </a:cubicBezTo>
                    <a:cubicBezTo>
                      <a:pt x="1625" y="7"/>
                      <a:pt x="1625" y="8"/>
                      <a:pt x="1624" y="8"/>
                    </a:cubicBezTo>
                    <a:cubicBezTo>
                      <a:pt x="1623" y="8"/>
                      <a:pt x="1623" y="7"/>
                      <a:pt x="1622" y="7"/>
                    </a:cubicBezTo>
                    <a:cubicBezTo>
                      <a:pt x="1622" y="8"/>
                      <a:pt x="1622" y="8"/>
                      <a:pt x="1622" y="8"/>
                    </a:cubicBezTo>
                    <a:cubicBezTo>
                      <a:pt x="1621" y="8"/>
                      <a:pt x="1622" y="8"/>
                      <a:pt x="1622" y="9"/>
                    </a:cubicBezTo>
                    <a:cubicBezTo>
                      <a:pt x="1623" y="9"/>
                      <a:pt x="1622" y="10"/>
                      <a:pt x="1622" y="10"/>
                    </a:cubicBezTo>
                    <a:cubicBezTo>
                      <a:pt x="1622" y="11"/>
                      <a:pt x="1622" y="11"/>
                      <a:pt x="1621" y="11"/>
                    </a:cubicBezTo>
                    <a:cubicBezTo>
                      <a:pt x="1621" y="12"/>
                      <a:pt x="1620" y="12"/>
                      <a:pt x="1620" y="11"/>
                    </a:cubicBezTo>
                    <a:cubicBezTo>
                      <a:pt x="1620" y="11"/>
                      <a:pt x="1620" y="10"/>
                      <a:pt x="1619" y="10"/>
                    </a:cubicBezTo>
                    <a:cubicBezTo>
                      <a:pt x="1619" y="10"/>
                      <a:pt x="1618" y="10"/>
                      <a:pt x="1618" y="10"/>
                    </a:cubicBezTo>
                    <a:cubicBezTo>
                      <a:pt x="1618" y="11"/>
                      <a:pt x="1618" y="11"/>
                      <a:pt x="1618" y="11"/>
                    </a:cubicBezTo>
                    <a:cubicBezTo>
                      <a:pt x="1619" y="12"/>
                      <a:pt x="1619" y="11"/>
                      <a:pt x="1620" y="12"/>
                    </a:cubicBezTo>
                    <a:cubicBezTo>
                      <a:pt x="1620" y="13"/>
                      <a:pt x="1620" y="13"/>
                      <a:pt x="1620" y="14"/>
                    </a:cubicBezTo>
                    <a:cubicBezTo>
                      <a:pt x="1620" y="14"/>
                      <a:pt x="1619" y="14"/>
                      <a:pt x="1619" y="14"/>
                    </a:cubicBezTo>
                    <a:cubicBezTo>
                      <a:pt x="1618" y="15"/>
                      <a:pt x="1618" y="13"/>
                      <a:pt x="1618" y="12"/>
                    </a:cubicBezTo>
                    <a:cubicBezTo>
                      <a:pt x="1618" y="12"/>
                      <a:pt x="1618" y="12"/>
                      <a:pt x="1618" y="12"/>
                    </a:cubicBezTo>
                    <a:cubicBezTo>
                      <a:pt x="1617" y="11"/>
                      <a:pt x="1617" y="11"/>
                      <a:pt x="1616" y="11"/>
                    </a:cubicBezTo>
                    <a:cubicBezTo>
                      <a:pt x="1616" y="10"/>
                      <a:pt x="1616" y="9"/>
                      <a:pt x="1615" y="9"/>
                    </a:cubicBezTo>
                    <a:cubicBezTo>
                      <a:pt x="1614" y="9"/>
                      <a:pt x="1614" y="9"/>
                      <a:pt x="1614" y="9"/>
                    </a:cubicBezTo>
                    <a:cubicBezTo>
                      <a:pt x="1613" y="9"/>
                      <a:pt x="1613" y="10"/>
                      <a:pt x="1613" y="10"/>
                    </a:cubicBezTo>
                    <a:cubicBezTo>
                      <a:pt x="1612" y="10"/>
                      <a:pt x="1612" y="10"/>
                      <a:pt x="1612" y="10"/>
                    </a:cubicBezTo>
                    <a:cubicBezTo>
                      <a:pt x="1612" y="10"/>
                      <a:pt x="1611" y="9"/>
                      <a:pt x="1611" y="8"/>
                    </a:cubicBezTo>
                    <a:cubicBezTo>
                      <a:pt x="1610" y="8"/>
                      <a:pt x="1610" y="8"/>
                      <a:pt x="1609" y="8"/>
                    </a:cubicBezTo>
                    <a:cubicBezTo>
                      <a:pt x="1609" y="8"/>
                      <a:pt x="1609" y="9"/>
                      <a:pt x="1609" y="9"/>
                    </a:cubicBezTo>
                    <a:cubicBezTo>
                      <a:pt x="1608" y="9"/>
                      <a:pt x="1608" y="9"/>
                      <a:pt x="1608" y="10"/>
                    </a:cubicBezTo>
                    <a:cubicBezTo>
                      <a:pt x="1608" y="11"/>
                      <a:pt x="1608" y="11"/>
                      <a:pt x="1608" y="11"/>
                    </a:cubicBezTo>
                    <a:cubicBezTo>
                      <a:pt x="1608" y="11"/>
                      <a:pt x="1609" y="10"/>
                      <a:pt x="1609" y="10"/>
                    </a:cubicBezTo>
                    <a:cubicBezTo>
                      <a:pt x="1610" y="10"/>
                      <a:pt x="1611" y="10"/>
                      <a:pt x="1611" y="10"/>
                    </a:cubicBezTo>
                    <a:cubicBezTo>
                      <a:pt x="1612" y="11"/>
                      <a:pt x="1612" y="11"/>
                      <a:pt x="1612" y="12"/>
                    </a:cubicBezTo>
                    <a:cubicBezTo>
                      <a:pt x="1612" y="13"/>
                      <a:pt x="1612" y="13"/>
                      <a:pt x="1611" y="14"/>
                    </a:cubicBezTo>
                    <a:cubicBezTo>
                      <a:pt x="1611" y="14"/>
                      <a:pt x="1611" y="14"/>
                      <a:pt x="1611" y="14"/>
                    </a:cubicBezTo>
                    <a:cubicBezTo>
                      <a:pt x="1610" y="15"/>
                      <a:pt x="1610" y="14"/>
                      <a:pt x="1609" y="13"/>
                    </a:cubicBezTo>
                    <a:cubicBezTo>
                      <a:pt x="1609" y="13"/>
                      <a:pt x="1608" y="13"/>
                      <a:pt x="1607" y="13"/>
                    </a:cubicBezTo>
                    <a:cubicBezTo>
                      <a:pt x="1607" y="13"/>
                      <a:pt x="1607" y="12"/>
                      <a:pt x="1607" y="12"/>
                    </a:cubicBezTo>
                    <a:cubicBezTo>
                      <a:pt x="1607" y="11"/>
                      <a:pt x="1606" y="11"/>
                      <a:pt x="1606" y="11"/>
                    </a:cubicBezTo>
                    <a:cubicBezTo>
                      <a:pt x="1605" y="10"/>
                      <a:pt x="1606" y="10"/>
                      <a:pt x="1605" y="9"/>
                    </a:cubicBezTo>
                    <a:cubicBezTo>
                      <a:pt x="1605" y="9"/>
                      <a:pt x="1605" y="9"/>
                      <a:pt x="1605" y="9"/>
                    </a:cubicBezTo>
                    <a:cubicBezTo>
                      <a:pt x="1604" y="9"/>
                      <a:pt x="1604" y="9"/>
                      <a:pt x="1604" y="9"/>
                    </a:cubicBezTo>
                    <a:cubicBezTo>
                      <a:pt x="1603" y="9"/>
                      <a:pt x="1604" y="10"/>
                      <a:pt x="1604" y="11"/>
                    </a:cubicBezTo>
                    <a:cubicBezTo>
                      <a:pt x="1604" y="12"/>
                      <a:pt x="1604" y="12"/>
                      <a:pt x="1604" y="13"/>
                    </a:cubicBezTo>
                    <a:cubicBezTo>
                      <a:pt x="1604" y="14"/>
                      <a:pt x="1605" y="16"/>
                      <a:pt x="1606" y="16"/>
                    </a:cubicBezTo>
                    <a:cubicBezTo>
                      <a:pt x="1606" y="16"/>
                      <a:pt x="1607" y="15"/>
                      <a:pt x="1607" y="15"/>
                    </a:cubicBezTo>
                    <a:cubicBezTo>
                      <a:pt x="1609" y="15"/>
                      <a:pt x="1610" y="16"/>
                      <a:pt x="1610" y="17"/>
                    </a:cubicBezTo>
                    <a:cubicBezTo>
                      <a:pt x="1610" y="18"/>
                      <a:pt x="1609" y="18"/>
                      <a:pt x="1609" y="19"/>
                    </a:cubicBezTo>
                    <a:cubicBezTo>
                      <a:pt x="1609" y="20"/>
                      <a:pt x="1610" y="20"/>
                      <a:pt x="1610" y="20"/>
                    </a:cubicBezTo>
                    <a:cubicBezTo>
                      <a:pt x="1610" y="21"/>
                      <a:pt x="1609" y="21"/>
                      <a:pt x="1609" y="22"/>
                    </a:cubicBezTo>
                    <a:cubicBezTo>
                      <a:pt x="1609" y="22"/>
                      <a:pt x="1609" y="23"/>
                      <a:pt x="1608" y="23"/>
                    </a:cubicBezTo>
                    <a:cubicBezTo>
                      <a:pt x="1607" y="22"/>
                      <a:pt x="1607" y="22"/>
                      <a:pt x="1607" y="22"/>
                    </a:cubicBezTo>
                    <a:cubicBezTo>
                      <a:pt x="1607" y="22"/>
                      <a:pt x="1608" y="21"/>
                      <a:pt x="1608" y="21"/>
                    </a:cubicBezTo>
                    <a:cubicBezTo>
                      <a:pt x="1608" y="20"/>
                      <a:pt x="1608" y="20"/>
                      <a:pt x="1608" y="20"/>
                    </a:cubicBezTo>
                    <a:cubicBezTo>
                      <a:pt x="1608" y="19"/>
                      <a:pt x="1607" y="19"/>
                      <a:pt x="1607" y="19"/>
                    </a:cubicBezTo>
                    <a:cubicBezTo>
                      <a:pt x="1606" y="18"/>
                      <a:pt x="1606" y="17"/>
                      <a:pt x="1605" y="16"/>
                    </a:cubicBezTo>
                    <a:cubicBezTo>
                      <a:pt x="1604" y="16"/>
                      <a:pt x="1603" y="17"/>
                      <a:pt x="1602" y="16"/>
                    </a:cubicBezTo>
                    <a:cubicBezTo>
                      <a:pt x="1602" y="14"/>
                      <a:pt x="1603" y="11"/>
                      <a:pt x="1602" y="9"/>
                    </a:cubicBezTo>
                    <a:cubicBezTo>
                      <a:pt x="1602" y="9"/>
                      <a:pt x="1601" y="8"/>
                      <a:pt x="1601" y="8"/>
                    </a:cubicBezTo>
                    <a:cubicBezTo>
                      <a:pt x="1600" y="8"/>
                      <a:pt x="1600" y="8"/>
                      <a:pt x="1600" y="8"/>
                    </a:cubicBezTo>
                    <a:cubicBezTo>
                      <a:pt x="1599" y="8"/>
                      <a:pt x="1599" y="7"/>
                      <a:pt x="1598" y="7"/>
                    </a:cubicBezTo>
                    <a:cubicBezTo>
                      <a:pt x="1598" y="7"/>
                      <a:pt x="1598" y="7"/>
                      <a:pt x="1597" y="7"/>
                    </a:cubicBezTo>
                    <a:cubicBezTo>
                      <a:pt x="1598" y="8"/>
                      <a:pt x="1598" y="8"/>
                      <a:pt x="1598" y="8"/>
                    </a:cubicBezTo>
                    <a:cubicBezTo>
                      <a:pt x="1598" y="8"/>
                      <a:pt x="1598" y="8"/>
                      <a:pt x="1599" y="9"/>
                    </a:cubicBezTo>
                    <a:cubicBezTo>
                      <a:pt x="1599" y="9"/>
                      <a:pt x="1599" y="10"/>
                      <a:pt x="1599" y="10"/>
                    </a:cubicBezTo>
                    <a:cubicBezTo>
                      <a:pt x="1599" y="10"/>
                      <a:pt x="1599" y="10"/>
                      <a:pt x="1600" y="11"/>
                    </a:cubicBezTo>
                    <a:cubicBezTo>
                      <a:pt x="1600" y="11"/>
                      <a:pt x="1600" y="11"/>
                      <a:pt x="1600" y="11"/>
                    </a:cubicBezTo>
                    <a:cubicBezTo>
                      <a:pt x="1601" y="12"/>
                      <a:pt x="1600" y="13"/>
                      <a:pt x="1600" y="14"/>
                    </a:cubicBezTo>
                    <a:cubicBezTo>
                      <a:pt x="1600" y="15"/>
                      <a:pt x="1600" y="16"/>
                      <a:pt x="1601" y="17"/>
                    </a:cubicBezTo>
                    <a:cubicBezTo>
                      <a:pt x="1601" y="18"/>
                      <a:pt x="1602" y="18"/>
                      <a:pt x="1602" y="19"/>
                    </a:cubicBezTo>
                    <a:cubicBezTo>
                      <a:pt x="1602" y="20"/>
                      <a:pt x="1601" y="21"/>
                      <a:pt x="1600" y="21"/>
                    </a:cubicBezTo>
                    <a:cubicBezTo>
                      <a:pt x="1599" y="21"/>
                      <a:pt x="1599" y="21"/>
                      <a:pt x="1599" y="21"/>
                    </a:cubicBezTo>
                    <a:cubicBezTo>
                      <a:pt x="1599" y="20"/>
                      <a:pt x="1601" y="19"/>
                      <a:pt x="1600" y="18"/>
                    </a:cubicBezTo>
                    <a:cubicBezTo>
                      <a:pt x="1600" y="18"/>
                      <a:pt x="1599" y="17"/>
                      <a:pt x="1599" y="16"/>
                    </a:cubicBezTo>
                    <a:cubicBezTo>
                      <a:pt x="1599" y="16"/>
                      <a:pt x="1599" y="16"/>
                      <a:pt x="1599" y="16"/>
                    </a:cubicBezTo>
                    <a:cubicBezTo>
                      <a:pt x="1599" y="15"/>
                      <a:pt x="1599" y="14"/>
                      <a:pt x="1599" y="13"/>
                    </a:cubicBezTo>
                    <a:cubicBezTo>
                      <a:pt x="1599" y="12"/>
                      <a:pt x="1599" y="11"/>
                      <a:pt x="1599" y="11"/>
                    </a:cubicBezTo>
                    <a:cubicBezTo>
                      <a:pt x="1598" y="11"/>
                      <a:pt x="1598" y="11"/>
                      <a:pt x="1598" y="11"/>
                    </a:cubicBezTo>
                    <a:cubicBezTo>
                      <a:pt x="1596" y="10"/>
                      <a:pt x="1596" y="12"/>
                      <a:pt x="1595" y="13"/>
                    </a:cubicBezTo>
                    <a:cubicBezTo>
                      <a:pt x="1594" y="14"/>
                      <a:pt x="1593" y="13"/>
                      <a:pt x="1592" y="13"/>
                    </a:cubicBezTo>
                    <a:cubicBezTo>
                      <a:pt x="1591" y="14"/>
                      <a:pt x="1590" y="15"/>
                      <a:pt x="1589" y="15"/>
                    </a:cubicBezTo>
                    <a:cubicBezTo>
                      <a:pt x="1588" y="15"/>
                      <a:pt x="1586" y="15"/>
                      <a:pt x="1585" y="15"/>
                    </a:cubicBezTo>
                    <a:cubicBezTo>
                      <a:pt x="1585" y="15"/>
                      <a:pt x="1584" y="15"/>
                      <a:pt x="1584" y="15"/>
                    </a:cubicBezTo>
                    <a:cubicBezTo>
                      <a:pt x="1583" y="14"/>
                      <a:pt x="1583" y="14"/>
                      <a:pt x="1583" y="14"/>
                    </a:cubicBezTo>
                    <a:cubicBezTo>
                      <a:pt x="1583" y="14"/>
                      <a:pt x="1584" y="14"/>
                      <a:pt x="1584" y="13"/>
                    </a:cubicBezTo>
                    <a:cubicBezTo>
                      <a:pt x="1585" y="13"/>
                      <a:pt x="1585" y="13"/>
                      <a:pt x="1586" y="13"/>
                    </a:cubicBezTo>
                    <a:cubicBezTo>
                      <a:pt x="1587" y="13"/>
                      <a:pt x="1588" y="12"/>
                      <a:pt x="1588" y="11"/>
                    </a:cubicBezTo>
                    <a:cubicBezTo>
                      <a:pt x="1588" y="10"/>
                      <a:pt x="1588" y="10"/>
                      <a:pt x="1588" y="9"/>
                    </a:cubicBezTo>
                    <a:cubicBezTo>
                      <a:pt x="1588" y="9"/>
                      <a:pt x="1586" y="9"/>
                      <a:pt x="1586" y="8"/>
                    </a:cubicBezTo>
                    <a:cubicBezTo>
                      <a:pt x="1586" y="8"/>
                      <a:pt x="1586" y="7"/>
                      <a:pt x="1586" y="7"/>
                    </a:cubicBezTo>
                    <a:cubicBezTo>
                      <a:pt x="1586" y="6"/>
                      <a:pt x="1586" y="6"/>
                      <a:pt x="1586" y="5"/>
                    </a:cubicBezTo>
                    <a:cubicBezTo>
                      <a:pt x="1585" y="5"/>
                      <a:pt x="1585" y="5"/>
                      <a:pt x="1585" y="5"/>
                    </a:cubicBezTo>
                    <a:cubicBezTo>
                      <a:pt x="1585" y="6"/>
                      <a:pt x="1584" y="6"/>
                      <a:pt x="1584" y="6"/>
                    </a:cubicBezTo>
                    <a:cubicBezTo>
                      <a:pt x="1584" y="7"/>
                      <a:pt x="1584" y="7"/>
                      <a:pt x="1584" y="7"/>
                    </a:cubicBezTo>
                    <a:cubicBezTo>
                      <a:pt x="1585" y="8"/>
                      <a:pt x="1585" y="8"/>
                      <a:pt x="1585" y="8"/>
                    </a:cubicBezTo>
                    <a:cubicBezTo>
                      <a:pt x="1585" y="8"/>
                      <a:pt x="1586" y="8"/>
                      <a:pt x="1586" y="9"/>
                    </a:cubicBezTo>
                    <a:cubicBezTo>
                      <a:pt x="1586" y="10"/>
                      <a:pt x="1584" y="11"/>
                      <a:pt x="1583" y="12"/>
                    </a:cubicBezTo>
                    <a:cubicBezTo>
                      <a:pt x="1582" y="12"/>
                      <a:pt x="1581" y="11"/>
                      <a:pt x="1580" y="12"/>
                    </a:cubicBezTo>
                    <a:cubicBezTo>
                      <a:pt x="1580" y="12"/>
                      <a:pt x="1580" y="13"/>
                      <a:pt x="1579" y="13"/>
                    </a:cubicBezTo>
                    <a:cubicBezTo>
                      <a:pt x="1578" y="13"/>
                      <a:pt x="1577" y="13"/>
                      <a:pt x="1577" y="13"/>
                    </a:cubicBezTo>
                    <a:cubicBezTo>
                      <a:pt x="1576" y="14"/>
                      <a:pt x="1577" y="15"/>
                      <a:pt x="1577" y="15"/>
                    </a:cubicBezTo>
                    <a:cubicBezTo>
                      <a:pt x="1576" y="16"/>
                      <a:pt x="1576" y="16"/>
                      <a:pt x="1575" y="16"/>
                    </a:cubicBezTo>
                    <a:cubicBezTo>
                      <a:pt x="1575" y="16"/>
                      <a:pt x="1575" y="15"/>
                      <a:pt x="1575" y="15"/>
                    </a:cubicBezTo>
                    <a:cubicBezTo>
                      <a:pt x="1575" y="15"/>
                      <a:pt x="1575" y="14"/>
                      <a:pt x="1575" y="14"/>
                    </a:cubicBezTo>
                    <a:cubicBezTo>
                      <a:pt x="1575" y="13"/>
                      <a:pt x="1576" y="13"/>
                      <a:pt x="1576" y="13"/>
                    </a:cubicBezTo>
                    <a:cubicBezTo>
                      <a:pt x="1576" y="12"/>
                      <a:pt x="1576" y="12"/>
                      <a:pt x="1576" y="11"/>
                    </a:cubicBezTo>
                    <a:cubicBezTo>
                      <a:pt x="1576" y="11"/>
                      <a:pt x="1575" y="11"/>
                      <a:pt x="1575" y="10"/>
                    </a:cubicBezTo>
                    <a:cubicBezTo>
                      <a:pt x="1574" y="10"/>
                      <a:pt x="1574" y="10"/>
                      <a:pt x="1574" y="10"/>
                    </a:cubicBezTo>
                    <a:cubicBezTo>
                      <a:pt x="1573" y="10"/>
                      <a:pt x="1573" y="11"/>
                      <a:pt x="1573" y="11"/>
                    </a:cubicBezTo>
                    <a:cubicBezTo>
                      <a:pt x="1572" y="11"/>
                      <a:pt x="1572" y="10"/>
                      <a:pt x="1571" y="10"/>
                    </a:cubicBezTo>
                    <a:cubicBezTo>
                      <a:pt x="1570" y="11"/>
                      <a:pt x="1570" y="11"/>
                      <a:pt x="1570" y="11"/>
                    </a:cubicBezTo>
                    <a:cubicBezTo>
                      <a:pt x="1570" y="11"/>
                      <a:pt x="1570" y="12"/>
                      <a:pt x="1570" y="13"/>
                    </a:cubicBezTo>
                    <a:cubicBezTo>
                      <a:pt x="1569" y="14"/>
                      <a:pt x="1568" y="15"/>
                      <a:pt x="1567" y="15"/>
                    </a:cubicBezTo>
                    <a:cubicBezTo>
                      <a:pt x="1566" y="15"/>
                      <a:pt x="1565" y="15"/>
                      <a:pt x="1565" y="15"/>
                    </a:cubicBezTo>
                    <a:cubicBezTo>
                      <a:pt x="1564" y="14"/>
                      <a:pt x="1564" y="14"/>
                      <a:pt x="1564" y="14"/>
                    </a:cubicBezTo>
                    <a:cubicBezTo>
                      <a:pt x="1564" y="13"/>
                      <a:pt x="1565" y="13"/>
                      <a:pt x="1565" y="12"/>
                    </a:cubicBezTo>
                    <a:cubicBezTo>
                      <a:pt x="1565" y="12"/>
                      <a:pt x="1566" y="11"/>
                      <a:pt x="1565" y="11"/>
                    </a:cubicBezTo>
                    <a:cubicBezTo>
                      <a:pt x="1564" y="10"/>
                      <a:pt x="1564" y="8"/>
                      <a:pt x="1562" y="9"/>
                    </a:cubicBezTo>
                    <a:cubicBezTo>
                      <a:pt x="1562" y="9"/>
                      <a:pt x="1561" y="10"/>
                      <a:pt x="1561" y="11"/>
                    </a:cubicBezTo>
                    <a:cubicBezTo>
                      <a:pt x="1560" y="11"/>
                      <a:pt x="1562" y="12"/>
                      <a:pt x="1562" y="13"/>
                    </a:cubicBezTo>
                    <a:cubicBezTo>
                      <a:pt x="1562" y="14"/>
                      <a:pt x="1562" y="15"/>
                      <a:pt x="1561" y="15"/>
                    </a:cubicBezTo>
                    <a:cubicBezTo>
                      <a:pt x="1560" y="15"/>
                      <a:pt x="1558" y="13"/>
                      <a:pt x="1557" y="12"/>
                    </a:cubicBezTo>
                    <a:cubicBezTo>
                      <a:pt x="1557" y="12"/>
                      <a:pt x="1557" y="11"/>
                      <a:pt x="1557" y="11"/>
                    </a:cubicBezTo>
                    <a:cubicBezTo>
                      <a:pt x="1558" y="10"/>
                      <a:pt x="1559" y="10"/>
                      <a:pt x="1559" y="10"/>
                    </a:cubicBezTo>
                    <a:cubicBezTo>
                      <a:pt x="1559" y="9"/>
                      <a:pt x="1559" y="9"/>
                      <a:pt x="1558" y="9"/>
                    </a:cubicBezTo>
                    <a:cubicBezTo>
                      <a:pt x="1558" y="9"/>
                      <a:pt x="1558" y="9"/>
                      <a:pt x="1558" y="9"/>
                    </a:cubicBezTo>
                    <a:cubicBezTo>
                      <a:pt x="1557" y="10"/>
                      <a:pt x="1557" y="10"/>
                      <a:pt x="1557" y="10"/>
                    </a:cubicBezTo>
                    <a:cubicBezTo>
                      <a:pt x="1557" y="10"/>
                      <a:pt x="1556" y="10"/>
                      <a:pt x="1556" y="10"/>
                    </a:cubicBezTo>
                    <a:cubicBezTo>
                      <a:pt x="1555" y="11"/>
                      <a:pt x="1555" y="11"/>
                      <a:pt x="1555" y="11"/>
                    </a:cubicBezTo>
                    <a:cubicBezTo>
                      <a:pt x="1555" y="11"/>
                      <a:pt x="1554" y="11"/>
                      <a:pt x="1554" y="12"/>
                    </a:cubicBezTo>
                    <a:cubicBezTo>
                      <a:pt x="1554" y="12"/>
                      <a:pt x="1554" y="13"/>
                      <a:pt x="1554" y="13"/>
                    </a:cubicBezTo>
                    <a:cubicBezTo>
                      <a:pt x="1554" y="14"/>
                      <a:pt x="1555" y="14"/>
                      <a:pt x="1556" y="14"/>
                    </a:cubicBezTo>
                    <a:cubicBezTo>
                      <a:pt x="1556" y="14"/>
                      <a:pt x="1557" y="15"/>
                      <a:pt x="1557" y="15"/>
                    </a:cubicBezTo>
                    <a:cubicBezTo>
                      <a:pt x="1557" y="16"/>
                      <a:pt x="1557" y="16"/>
                      <a:pt x="1557" y="16"/>
                    </a:cubicBezTo>
                    <a:cubicBezTo>
                      <a:pt x="1556" y="17"/>
                      <a:pt x="1556" y="17"/>
                      <a:pt x="1555" y="16"/>
                    </a:cubicBezTo>
                    <a:cubicBezTo>
                      <a:pt x="1555" y="16"/>
                      <a:pt x="1554" y="16"/>
                      <a:pt x="1554" y="15"/>
                    </a:cubicBezTo>
                    <a:cubicBezTo>
                      <a:pt x="1554" y="15"/>
                      <a:pt x="1554" y="15"/>
                      <a:pt x="1554" y="14"/>
                    </a:cubicBezTo>
                    <a:cubicBezTo>
                      <a:pt x="1554" y="13"/>
                      <a:pt x="1554" y="13"/>
                      <a:pt x="1554" y="13"/>
                    </a:cubicBezTo>
                    <a:cubicBezTo>
                      <a:pt x="1553" y="14"/>
                      <a:pt x="1553" y="14"/>
                      <a:pt x="1553" y="14"/>
                    </a:cubicBezTo>
                    <a:cubicBezTo>
                      <a:pt x="1553" y="14"/>
                      <a:pt x="1552" y="14"/>
                      <a:pt x="1552" y="15"/>
                    </a:cubicBezTo>
                    <a:cubicBezTo>
                      <a:pt x="1552" y="15"/>
                      <a:pt x="1552" y="15"/>
                      <a:pt x="1552" y="16"/>
                    </a:cubicBezTo>
                    <a:cubicBezTo>
                      <a:pt x="1553" y="16"/>
                      <a:pt x="1553" y="16"/>
                      <a:pt x="1553" y="17"/>
                    </a:cubicBezTo>
                    <a:cubicBezTo>
                      <a:pt x="1552" y="17"/>
                      <a:pt x="1552" y="18"/>
                      <a:pt x="1552" y="18"/>
                    </a:cubicBezTo>
                    <a:cubicBezTo>
                      <a:pt x="1552" y="18"/>
                      <a:pt x="1551" y="17"/>
                      <a:pt x="1551" y="17"/>
                    </a:cubicBezTo>
                    <a:cubicBezTo>
                      <a:pt x="1550" y="16"/>
                      <a:pt x="1551" y="16"/>
                      <a:pt x="1551" y="15"/>
                    </a:cubicBezTo>
                    <a:cubicBezTo>
                      <a:pt x="1551" y="14"/>
                      <a:pt x="1551" y="13"/>
                      <a:pt x="1551" y="13"/>
                    </a:cubicBezTo>
                    <a:cubicBezTo>
                      <a:pt x="1551" y="12"/>
                      <a:pt x="1551" y="12"/>
                      <a:pt x="1551" y="12"/>
                    </a:cubicBezTo>
                    <a:cubicBezTo>
                      <a:pt x="1550" y="12"/>
                      <a:pt x="1550" y="12"/>
                      <a:pt x="1550" y="12"/>
                    </a:cubicBezTo>
                    <a:cubicBezTo>
                      <a:pt x="1549" y="12"/>
                      <a:pt x="1549" y="13"/>
                      <a:pt x="1549" y="13"/>
                    </a:cubicBezTo>
                    <a:cubicBezTo>
                      <a:pt x="1548" y="13"/>
                      <a:pt x="1548" y="12"/>
                      <a:pt x="1547" y="12"/>
                    </a:cubicBezTo>
                    <a:cubicBezTo>
                      <a:pt x="1546" y="12"/>
                      <a:pt x="1545" y="12"/>
                      <a:pt x="1545" y="13"/>
                    </a:cubicBezTo>
                    <a:cubicBezTo>
                      <a:pt x="1544" y="14"/>
                      <a:pt x="1544" y="14"/>
                      <a:pt x="1544" y="14"/>
                    </a:cubicBezTo>
                    <a:cubicBezTo>
                      <a:pt x="1544" y="14"/>
                      <a:pt x="1544" y="14"/>
                      <a:pt x="1545" y="15"/>
                    </a:cubicBezTo>
                    <a:cubicBezTo>
                      <a:pt x="1545" y="15"/>
                      <a:pt x="1546" y="15"/>
                      <a:pt x="1546" y="15"/>
                    </a:cubicBezTo>
                    <a:cubicBezTo>
                      <a:pt x="1546" y="16"/>
                      <a:pt x="1545" y="16"/>
                      <a:pt x="1545" y="17"/>
                    </a:cubicBezTo>
                    <a:cubicBezTo>
                      <a:pt x="1545" y="17"/>
                      <a:pt x="1545" y="17"/>
                      <a:pt x="1545" y="18"/>
                    </a:cubicBezTo>
                    <a:cubicBezTo>
                      <a:pt x="1545" y="18"/>
                      <a:pt x="1546" y="18"/>
                      <a:pt x="1546" y="19"/>
                    </a:cubicBezTo>
                    <a:cubicBezTo>
                      <a:pt x="1545" y="19"/>
                      <a:pt x="1545" y="19"/>
                      <a:pt x="1545" y="19"/>
                    </a:cubicBezTo>
                    <a:cubicBezTo>
                      <a:pt x="1545" y="20"/>
                      <a:pt x="1544" y="19"/>
                      <a:pt x="1544" y="18"/>
                    </a:cubicBezTo>
                    <a:cubicBezTo>
                      <a:pt x="1543" y="18"/>
                      <a:pt x="1543" y="17"/>
                      <a:pt x="1543" y="17"/>
                    </a:cubicBezTo>
                    <a:cubicBezTo>
                      <a:pt x="1542" y="16"/>
                      <a:pt x="1542" y="16"/>
                      <a:pt x="1541" y="16"/>
                    </a:cubicBezTo>
                    <a:cubicBezTo>
                      <a:pt x="1541" y="15"/>
                      <a:pt x="1540" y="14"/>
                      <a:pt x="1540" y="13"/>
                    </a:cubicBezTo>
                    <a:cubicBezTo>
                      <a:pt x="1540" y="13"/>
                      <a:pt x="1540" y="12"/>
                      <a:pt x="1539" y="12"/>
                    </a:cubicBezTo>
                    <a:cubicBezTo>
                      <a:pt x="1538" y="12"/>
                      <a:pt x="1538" y="12"/>
                      <a:pt x="1538" y="13"/>
                    </a:cubicBezTo>
                    <a:cubicBezTo>
                      <a:pt x="1538" y="13"/>
                      <a:pt x="1538" y="14"/>
                      <a:pt x="1538" y="14"/>
                    </a:cubicBezTo>
                    <a:cubicBezTo>
                      <a:pt x="1538" y="15"/>
                      <a:pt x="1538" y="16"/>
                      <a:pt x="1538" y="16"/>
                    </a:cubicBezTo>
                    <a:cubicBezTo>
                      <a:pt x="1537" y="17"/>
                      <a:pt x="1536" y="17"/>
                      <a:pt x="1536" y="16"/>
                    </a:cubicBezTo>
                    <a:cubicBezTo>
                      <a:pt x="1535" y="16"/>
                      <a:pt x="1535" y="15"/>
                      <a:pt x="1535" y="15"/>
                    </a:cubicBezTo>
                    <a:cubicBezTo>
                      <a:pt x="1534" y="15"/>
                      <a:pt x="1534" y="15"/>
                      <a:pt x="1534" y="15"/>
                    </a:cubicBezTo>
                    <a:cubicBezTo>
                      <a:pt x="1533" y="15"/>
                      <a:pt x="1533" y="15"/>
                      <a:pt x="1533" y="15"/>
                    </a:cubicBezTo>
                    <a:cubicBezTo>
                      <a:pt x="1533" y="16"/>
                      <a:pt x="1533" y="16"/>
                      <a:pt x="1533" y="16"/>
                    </a:cubicBezTo>
                    <a:cubicBezTo>
                      <a:pt x="1532" y="16"/>
                      <a:pt x="1532" y="17"/>
                      <a:pt x="1532" y="17"/>
                    </a:cubicBezTo>
                    <a:cubicBezTo>
                      <a:pt x="1531" y="17"/>
                      <a:pt x="1531" y="16"/>
                      <a:pt x="1530" y="16"/>
                    </a:cubicBezTo>
                    <a:cubicBezTo>
                      <a:pt x="1530" y="15"/>
                      <a:pt x="1531" y="15"/>
                      <a:pt x="1531" y="15"/>
                    </a:cubicBezTo>
                    <a:cubicBezTo>
                      <a:pt x="1531" y="14"/>
                      <a:pt x="1532" y="15"/>
                      <a:pt x="1533" y="15"/>
                    </a:cubicBezTo>
                    <a:cubicBezTo>
                      <a:pt x="1533" y="14"/>
                      <a:pt x="1533" y="14"/>
                      <a:pt x="1533" y="14"/>
                    </a:cubicBezTo>
                    <a:cubicBezTo>
                      <a:pt x="1533" y="13"/>
                      <a:pt x="1533" y="13"/>
                      <a:pt x="1533" y="13"/>
                    </a:cubicBezTo>
                    <a:cubicBezTo>
                      <a:pt x="1533" y="13"/>
                      <a:pt x="1533" y="13"/>
                      <a:pt x="1533" y="13"/>
                    </a:cubicBezTo>
                    <a:cubicBezTo>
                      <a:pt x="1533" y="12"/>
                      <a:pt x="1533" y="12"/>
                      <a:pt x="1532" y="11"/>
                    </a:cubicBezTo>
                    <a:cubicBezTo>
                      <a:pt x="1532" y="11"/>
                      <a:pt x="1531" y="12"/>
                      <a:pt x="1531" y="12"/>
                    </a:cubicBezTo>
                    <a:cubicBezTo>
                      <a:pt x="1530" y="12"/>
                      <a:pt x="1530" y="12"/>
                      <a:pt x="1530" y="13"/>
                    </a:cubicBezTo>
                    <a:cubicBezTo>
                      <a:pt x="1528" y="13"/>
                      <a:pt x="1528" y="13"/>
                      <a:pt x="1528" y="13"/>
                    </a:cubicBezTo>
                    <a:cubicBezTo>
                      <a:pt x="1528" y="14"/>
                      <a:pt x="1528" y="14"/>
                      <a:pt x="1528" y="15"/>
                    </a:cubicBezTo>
                    <a:cubicBezTo>
                      <a:pt x="1527" y="15"/>
                      <a:pt x="1526" y="15"/>
                      <a:pt x="1526" y="15"/>
                    </a:cubicBezTo>
                    <a:cubicBezTo>
                      <a:pt x="1525" y="16"/>
                      <a:pt x="1525" y="16"/>
                      <a:pt x="1525" y="17"/>
                    </a:cubicBezTo>
                    <a:cubicBezTo>
                      <a:pt x="1525" y="17"/>
                      <a:pt x="1525" y="17"/>
                      <a:pt x="1525" y="18"/>
                    </a:cubicBezTo>
                    <a:cubicBezTo>
                      <a:pt x="1524" y="18"/>
                      <a:pt x="1524" y="17"/>
                      <a:pt x="1524" y="17"/>
                    </a:cubicBezTo>
                    <a:cubicBezTo>
                      <a:pt x="1523" y="16"/>
                      <a:pt x="1524" y="16"/>
                      <a:pt x="1524" y="16"/>
                    </a:cubicBezTo>
                    <a:cubicBezTo>
                      <a:pt x="1524" y="15"/>
                      <a:pt x="1525" y="15"/>
                      <a:pt x="1525" y="15"/>
                    </a:cubicBezTo>
                    <a:cubicBezTo>
                      <a:pt x="1525" y="14"/>
                      <a:pt x="1525" y="14"/>
                      <a:pt x="1525" y="13"/>
                    </a:cubicBezTo>
                    <a:cubicBezTo>
                      <a:pt x="1525" y="13"/>
                      <a:pt x="1525" y="13"/>
                      <a:pt x="1525" y="13"/>
                    </a:cubicBezTo>
                    <a:cubicBezTo>
                      <a:pt x="1525" y="13"/>
                      <a:pt x="1525" y="13"/>
                      <a:pt x="1524" y="13"/>
                    </a:cubicBezTo>
                    <a:cubicBezTo>
                      <a:pt x="1524" y="13"/>
                      <a:pt x="1524" y="13"/>
                      <a:pt x="1523" y="13"/>
                    </a:cubicBezTo>
                    <a:cubicBezTo>
                      <a:pt x="1523" y="13"/>
                      <a:pt x="1523" y="14"/>
                      <a:pt x="1522" y="14"/>
                    </a:cubicBezTo>
                    <a:cubicBezTo>
                      <a:pt x="1522" y="14"/>
                      <a:pt x="1522" y="14"/>
                      <a:pt x="1521" y="14"/>
                    </a:cubicBezTo>
                    <a:cubicBezTo>
                      <a:pt x="1520" y="14"/>
                      <a:pt x="1521" y="13"/>
                      <a:pt x="1520" y="12"/>
                    </a:cubicBezTo>
                    <a:cubicBezTo>
                      <a:pt x="1520" y="12"/>
                      <a:pt x="1520" y="11"/>
                      <a:pt x="1519" y="11"/>
                    </a:cubicBezTo>
                    <a:cubicBezTo>
                      <a:pt x="1519" y="11"/>
                      <a:pt x="1519" y="10"/>
                      <a:pt x="1518" y="10"/>
                    </a:cubicBezTo>
                    <a:cubicBezTo>
                      <a:pt x="1518" y="10"/>
                      <a:pt x="1517" y="10"/>
                      <a:pt x="1517" y="11"/>
                    </a:cubicBezTo>
                    <a:cubicBezTo>
                      <a:pt x="1517" y="12"/>
                      <a:pt x="1517" y="12"/>
                      <a:pt x="1518" y="13"/>
                    </a:cubicBezTo>
                    <a:cubicBezTo>
                      <a:pt x="1518" y="13"/>
                      <a:pt x="1519" y="13"/>
                      <a:pt x="1519" y="14"/>
                    </a:cubicBezTo>
                    <a:cubicBezTo>
                      <a:pt x="1518" y="14"/>
                      <a:pt x="1518" y="14"/>
                      <a:pt x="1518" y="14"/>
                    </a:cubicBezTo>
                    <a:cubicBezTo>
                      <a:pt x="1518" y="15"/>
                      <a:pt x="1517" y="13"/>
                      <a:pt x="1517" y="13"/>
                    </a:cubicBezTo>
                    <a:cubicBezTo>
                      <a:pt x="1516" y="13"/>
                      <a:pt x="1516" y="13"/>
                      <a:pt x="1516" y="13"/>
                    </a:cubicBezTo>
                    <a:cubicBezTo>
                      <a:pt x="1515" y="14"/>
                      <a:pt x="1515" y="14"/>
                      <a:pt x="1515" y="14"/>
                    </a:cubicBezTo>
                    <a:cubicBezTo>
                      <a:pt x="1515" y="14"/>
                      <a:pt x="1515" y="14"/>
                      <a:pt x="1515" y="14"/>
                    </a:cubicBezTo>
                    <a:cubicBezTo>
                      <a:pt x="1515" y="13"/>
                      <a:pt x="1515" y="13"/>
                      <a:pt x="1515" y="13"/>
                    </a:cubicBezTo>
                    <a:cubicBezTo>
                      <a:pt x="1515" y="13"/>
                      <a:pt x="1515" y="12"/>
                      <a:pt x="1515" y="11"/>
                    </a:cubicBezTo>
                    <a:cubicBezTo>
                      <a:pt x="1514" y="10"/>
                      <a:pt x="1514" y="10"/>
                      <a:pt x="1513" y="10"/>
                    </a:cubicBezTo>
                    <a:cubicBezTo>
                      <a:pt x="1512" y="10"/>
                      <a:pt x="1512" y="11"/>
                      <a:pt x="1512" y="11"/>
                    </a:cubicBezTo>
                    <a:cubicBezTo>
                      <a:pt x="1512" y="11"/>
                      <a:pt x="1511" y="11"/>
                      <a:pt x="1511" y="12"/>
                    </a:cubicBezTo>
                    <a:cubicBezTo>
                      <a:pt x="1511" y="12"/>
                      <a:pt x="1511" y="13"/>
                      <a:pt x="1511" y="13"/>
                    </a:cubicBezTo>
                    <a:cubicBezTo>
                      <a:pt x="1512" y="13"/>
                      <a:pt x="1512" y="14"/>
                      <a:pt x="1512" y="14"/>
                    </a:cubicBezTo>
                    <a:cubicBezTo>
                      <a:pt x="1512" y="14"/>
                      <a:pt x="1512" y="14"/>
                      <a:pt x="1512" y="14"/>
                    </a:cubicBezTo>
                    <a:cubicBezTo>
                      <a:pt x="1511" y="15"/>
                      <a:pt x="1511" y="14"/>
                      <a:pt x="1510" y="13"/>
                    </a:cubicBezTo>
                    <a:cubicBezTo>
                      <a:pt x="1509" y="13"/>
                      <a:pt x="1509" y="13"/>
                      <a:pt x="1508" y="13"/>
                    </a:cubicBezTo>
                    <a:cubicBezTo>
                      <a:pt x="1508" y="12"/>
                      <a:pt x="1508" y="12"/>
                      <a:pt x="1508" y="11"/>
                    </a:cubicBezTo>
                    <a:cubicBezTo>
                      <a:pt x="1507" y="10"/>
                      <a:pt x="1507" y="10"/>
                      <a:pt x="1507" y="10"/>
                    </a:cubicBezTo>
                    <a:cubicBezTo>
                      <a:pt x="1507" y="10"/>
                      <a:pt x="1506" y="10"/>
                      <a:pt x="1506" y="11"/>
                    </a:cubicBezTo>
                    <a:cubicBezTo>
                      <a:pt x="1505" y="11"/>
                      <a:pt x="1505" y="11"/>
                      <a:pt x="1505" y="12"/>
                    </a:cubicBezTo>
                    <a:cubicBezTo>
                      <a:pt x="1505" y="13"/>
                      <a:pt x="1505" y="13"/>
                      <a:pt x="1505" y="13"/>
                    </a:cubicBezTo>
                    <a:cubicBezTo>
                      <a:pt x="1506" y="14"/>
                      <a:pt x="1506" y="14"/>
                      <a:pt x="1507" y="15"/>
                    </a:cubicBezTo>
                    <a:cubicBezTo>
                      <a:pt x="1507" y="15"/>
                      <a:pt x="1508" y="15"/>
                      <a:pt x="1508" y="16"/>
                    </a:cubicBezTo>
                    <a:cubicBezTo>
                      <a:pt x="1507" y="16"/>
                      <a:pt x="1507" y="16"/>
                      <a:pt x="1507" y="16"/>
                    </a:cubicBezTo>
                    <a:cubicBezTo>
                      <a:pt x="1507" y="16"/>
                      <a:pt x="1507" y="16"/>
                      <a:pt x="1507" y="16"/>
                    </a:cubicBezTo>
                    <a:cubicBezTo>
                      <a:pt x="1506" y="16"/>
                      <a:pt x="1506" y="16"/>
                      <a:pt x="1506" y="16"/>
                    </a:cubicBezTo>
                    <a:cubicBezTo>
                      <a:pt x="1506" y="15"/>
                      <a:pt x="1506" y="15"/>
                      <a:pt x="1506" y="15"/>
                    </a:cubicBezTo>
                    <a:cubicBezTo>
                      <a:pt x="1505" y="15"/>
                      <a:pt x="1505" y="15"/>
                      <a:pt x="1504" y="15"/>
                    </a:cubicBezTo>
                    <a:cubicBezTo>
                      <a:pt x="1503" y="15"/>
                      <a:pt x="1503" y="15"/>
                      <a:pt x="1502" y="15"/>
                    </a:cubicBezTo>
                    <a:cubicBezTo>
                      <a:pt x="1502" y="15"/>
                      <a:pt x="1501" y="16"/>
                      <a:pt x="1501" y="16"/>
                    </a:cubicBezTo>
                    <a:cubicBezTo>
                      <a:pt x="1500" y="17"/>
                      <a:pt x="1498" y="16"/>
                      <a:pt x="1497" y="16"/>
                    </a:cubicBezTo>
                    <a:cubicBezTo>
                      <a:pt x="1497" y="17"/>
                      <a:pt x="1497" y="17"/>
                      <a:pt x="1497" y="17"/>
                    </a:cubicBezTo>
                    <a:cubicBezTo>
                      <a:pt x="1496" y="17"/>
                      <a:pt x="1498" y="18"/>
                      <a:pt x="1498" y="19"/>
                    </a:cubicBezTo>
                    <a:cubicBezTo>
                      <a:pt x="1497" y="19"/>
                      <a:pt x="1497" y="19"/>
                      <a:pt x="1497" y="19"/>
                    </a:cubicBezTo>
                    <a:cubicBezTo>
                      <a:pt x="1497" y="20"/>
                      <a:pt x="1497" y="19"/>
                      <a:pt x="1496" y="19"/>
                    </a:cubicBezTo>
                    <a:cubicBezTo>
                      <a:pt x="1496" y="18"/>
                      <a:pt x="1495" y="18"/>
                      <a:pt x="1495" y="18"/>
                    </a:cubicBezTo>
                    <a:cubicBezTo>
                      <a:pt x="1495" y="17"/>
                      <a:pt x="1495" y="17"/>
                      <a:pt x="1496" y="17"/>
                    </a:cubicBezTo>
                    <a:cubicBezTo>
                      <a:pt x="1496" y="16"/>
                      <a:pt x="1496" y="16"/>
                      <a:pt x="1496" y="16"/>
                    </a:cubicBezTo>
                    <a:cubicBezTo>
                      <a:pt x="1497" y="16"/>
                      <a:pt x="1496" y="15"/>
                      <a:pt x="1496" y="15"/>
                    </a:cubicBezTo>
                    <a:cubicBezTo>
                      <a:pt x="1496" y="14"/>
                      <a:pt x="1495" y="14"/>
                      <a:pt x="1495" y="14"/>
                    </a:cubicBezTo>
                    <a:cubicBezTo>
                      <a:pt x="1495" y="14"/>
                      <a:pt x="1495" y="14"/>
                      <a:pt x="1495" y="14"/>
                    </a:cubicBezTo>
                    <a:cubicBezTo>
                      <a:pt x="1496" y="13"/>
                      <a:pt x="1496" y="14"/>
                      <a:pt x="1497" y="15"/>
                    </a:cubicBezTo>
                    <a:cubicBezTo>
                      <a:pt x="1498" y="15"/>
                      <a:pt x="1498" y="15"/>
                      <a:pt x="1499" y="15"/>
                    </a:cubicBezTo>
                    <a:cubicBezTo>
                      <a:pt x="1499" y="14"/>
                      <a:pt x="1499" y="14"/>
                      <a:pt x="1499" y="14"/>
                    </a:cubicBezTo>
                    <a:cubicBezTo>
                      <a:pt x="1499" y="13"/>
                      <a:pt x="1499" y="13"/>
                      <a:pt x="1499" y="13"/>
                    </a:cubicBezTo>
                    <a:cubicBezTo>
                      <a:pt x="1499" y="12"/>
                      <a:pt x="1499" y="12"/>
                      <a:pt x="1499" y="12"/>
                    </a:cubicBezTo>
                    <a:cubicBezTo>
                      <a:pt x="1499" y="12"/>
                      <a:pt x="1500" y="12"/>
                      <a:pt x="1500" y="11"/>
                    </a:cubicBezTo>
                    <a:cubicBezTo>
                      <a:pt x="1500" y="10"/>
                      <a:pt x="1500" y="10"/>
                      <a:pt x="1499" y="10"/>
                    </a:cubicBezTo>
                    <a:cubicBezTo>
                      <a:pt x="1498" y="10"/>
                      <a:pt x="1498" y="11"/>
                      <a:pt x="1498" y="11"/>
                    </a:cubicBezTo>
                    <a:cubicBezTo>
                      <a:pt x="1497" y="12"/>
                      <a:pt x="1497" y="12"/>
                      <a:pt x="1497" y="12"/>
                    </a:cubicBezTo>
                    <a:cubicBezTo>
                      <a:pt x="1496" y="12"/>
                      <a:pt x="1495" y="11"/>
                      <a:pt x="1495" y="11"/>
                    </a:cubicBezTo>
                    <a:cubicBezTo>
                      <a:pt x="1495" y="10"/>
                      <a:pt x="1496" y="9"/>
                      <a:pt x="1497" y="9"/>
                    </a:cubicBezTo>
                    <a:cubicBezTo>
                      <a:pt x="1498" y="8"/>
                      <a:pt x="1498" y="7"/>
                      <a:pt x="1500" y="6"/>
                    </a:cubicBezTo>
                    <a:cubicBezTo>
                      <a:pt x="1500" y="6"/>
                      <a:pt x="1501" y="6"/>
                      <a:pt x="1501" y="5"/>
                    </a:cubicBezTo>
                    <a:cubicBezTo>
                      <a:pt x="1501" y="4"/>
                      <a:pt x="1501" y="4"/>
                      <a:pt x="1501" y="4"/>
                    </a:cubicBezTo>
                    <a:cubicBezTo>
                      <a:pt x="1500" y="4"/>
                      <a:pt x="1500" y="4"/>
                      <a:pt x="1500" y="4"/>
                    </a:cubicBezTo>
                    <a:cubicBezTo>
                      <a:pt x="1499" y="4"/>
                      <a:pt x="1499" y="5"/>
                      <a:pt x="1499" y="5"/>
                    </a:cubicBezTo>
                    <a:cubicBezTo>
                      <a:pt x="1498" y="6"/>
                      <a:pt x="1498" y="6"/>
                      <a:pt x="1498" y="6"/>
                    </a:cubicBezTo>
                    <a:cubicBezTo>
                      <a:pt x="1498" y="6"/>
                      <a:pt x="1498" y="6"/>
                      <a:pt x="1497" y="7"/>
                    </a:cubicBezTo>
                    <a:cubicBezTo>
                      <a:pt x="1497" y="7"/>
                      <a:pt x="1497" y="7"/>
                      <a:pt x="1496" y="8"/>
                    </a:cubicBezTo>
                    <a:cubicBezTo>
                      <a:pt x="1496" y="8"/>
                      <a:pt x="1496" y="8"/>
                      <a:pt x="1496" y="8"/>
                    </a:cubicBezTo>
                    <a:cubicBezTo>
                      <a:pt x="1495" y="8"/>
                      <a:pt x="1495" y="7"/>
                      <a:pt x="1494" y="7"/>
                    </a:cubicBezTo>
                    <a:cubicBezTo>
                      <a:pt x="1494" y="7"/>
                      <a:pt x="1494" y="7"/>
                      <a:pt x="1494" y="7"/>
                    </a:cubicBezTo>
                    <a:cubicBezTo>
                      <a:pt x="1494" y="7"/>
                      <a:pt x="1494" y="7"/>
                      <a:pt x="1494" y="7"/>
                    </a:cubicBezTo>
                    <a:cubicBezTo>
                      <a:pt x="1494" y="8"/>
                      <a:pt x="1494" y="8"/>
                      <a:pt x="1494" y="8"/>
                    </a:cubicBezTo>
                    <a:cubicBezTo>
                      <a:pt x="1494" y="9"/>
                      <a:pt x="1495" y="9"/>
                      <a:pt x="1495" y="9"/>
                    </a:cubicBezTo>
                    <a:cubicBezTo>
                      <a:pt x="1495" y="10"/>
                      <a:pt x="1494" y="10"/>
                      <a:pt x="1493" y="11"/>
                    </a:cubicBezTo>
                    <a:cubicBezTo>
                      <a:pt x="1493" y="11"/>
                      <a:pt x="1493" y="13"/>
                      <a:pt x="1493" y="14"/>
                    </a:cubicBezTo>
                    <a:cubicBezTo>
                      <a:pt x="1493" y="14"/>
                      <a:pt x="1494" y="15"/>
                      <a:pt x="1493" y="16"/>
                    </a:cubicBezTo>
                    <a:cubicBezTo>
                      <a:pt x="1492" y="16"/>
                      <a:pt x="1492" y="16"/>
                      <a:pt x="1492" y="16"/>
                    </a:cubicBezTo>
                    <a:cubicBezTo>
                      <a:pt x="1492" y="16"/>
                      <a:pt x="1491" y="17"/>
                      <a:pt x="1491" y="16"/>
                    </a:cubicBezTo>
                    <a:cubicBezTo>
                      <a:pt x="1491" y="16"/>
                      <a:pt x="1490" y="16"/>
                      <a:pt x="1490" y="15"/>
                    </a:cubicBezTo>
                    <a:cubicBezTo>
                      <a:pt x="1490" y="15"/>
                      <a:pt x="1490" y="15"/>
                      <a:pt x="1490" y="14"/>
                    </a:cubicBezTo>
                    <a:cubicBezTo>
                      <a:pt x="1490" y="14"/>
                      <a:pt x="1490" y="14"/>
                      <a:pt x="1490" y="14"/>
                    </a:cubicBezTo>
                    <a:cubicBezTo>
                      <a:pt x="1491" y="13"/>
                      <a:pt x="1491" y="13"/>
                      <a:pt x="1491" y="13"/>
                    </a:cubicBezTo>
                    <a:cubicBezTo>
                      <a:pt x="1492" y="12"/>
                      <a:pt x="1492" y="12"/>
                      <a:pt x="1492" y="12"/>
                    </a:cubicBezTo>
                    <a:cubicBezTo>
                      <a:pt x="1492" y="11"/>
                      <a:pt x="1492" y="11"/>
                      <a:pt x="1491" y="10"/>
                    </a:cubicBezTo>
                    <a:cubicBezTo>
                      <a:pt x="1491" y="10"/>
                      <a:pt x="1491" y="10"/>
                      <a:pt x="1491" y="10"/>
                    </a:cubicBezTo>
                    <a:cubicBezTo>
                      <a:pt x="1491" y="10"/>
                      <a:pt x="1490" y="11"/>
                      <a:pt x="1490" y="11"/>
                    </a:cubicBezTo>
                    <a:cubicBezTo>
                      <a:pt x="1489" y="11"/>
                      <a:pt x="1489" y="12"/>
                      <a:pt x="1488" y="12"/>
                    </a:cubicBezTo>
                    <a:cubicBezTo>
                      <a:pt x="1487" y="11"/>
                      <a:pt x="1487" y="11"/>
                      <a:pt x="1487" y="10"/>
                    </a:cubicBezTo>
                    <a:cubicBezTo>
                      <a:pt x="1487" y="9"/>
                      <a:pt x="1487" y="9"/>
                      <a:pt x="1487" y="8"/>
                    </a:cubicBezTo>
                    <a:cubicBezTo>
                      <a:pt x="1487" y="7"/>
                      <a:pt x="1487" y="7"/>
                      <a:pt x="1487" y="6"/>
                    </a:cubicBezTo>
                    <a:cubicBezTo>
                      <a:pt x="1486" y="5"/>
                      <a:pt x="1486" y="5"/>
                      <a:pt x="1486" y="5"/>
                    </a:cubicBezTo>
                    <a:cubicBezTo>
                      <a:pt x="1486" y="5"/>
                      <a:pt x="1486" y="6"/>
                      <a:pt x="1485" y="6"/>
                    </a:cubicBezTo>
                    <a:cubicBezTo>
                      <a:pt x="1485" y="6"/>
                      <a:pt x="1485" y="6"/>
                      <a:pt x="1484" y="7"/>
                    </a:cubicBezTo>
                    <a:cubicBezTo>
                      <a:pt x="1484" y="7"/>
                      <a:pt x="1483" y="7"/>
                      <a:pt x="1483" y="7"/>
                    </a:cubicBezTo>
                    <a:cubicBezTo>
                      <a:pt x="1482" y="7"/>
                      <a:pt x="1482" y="7"/>
                      <a:pt x="1482" y="7"/>
                    </a:cubicBezTo>
                    <a:cubicBezTo>
                      <a:pt x="1483" y="8"/>
                      <a:pt x="1483" y="8"/>
                      <a:pt x="1483" y="8"/>
                    </a:cubicBezTo>
                    <a:cubicBezTo>
                      <a:pt x="1483" y="9"/>
                      <a:pt x="1483" y="9"/>
                      <a:pt x="1483" y="9"/>
                    </a:cubicBezTo>
                    <a:cubicBezTo>
                      <a:pt x="1484" y="9"/>
                      <a:pt x="1484" y="8"/>
                      <a:pt x="1484" y="9"/>
                    </a:cubicBezTo>
                    <a:cubicBezTo>
                      <a:pt x="1485" y="9"/>
                      <a:pt x="1485" y="9"/>
                      <a:pt x="1485" y="9"/>
                    </a:cubicBezTo>
                    <a:cubicBezTo>
                      <a:pt x="1486" y="10"/>
                      <a:pt x="1485" y="11"/>
                      <a:pt x="1485" y="12"/>
                    </a:cubicBezTo>
                    <a:cubicBezTo>
                      <a:pt x="1486" y="13"/>
                      <a:pt x="1487" y="13"/>
                      <a:pt x="1487" y="14"/>
                    </a:cubicBezTo>
                    <a:cubicBezTo>
                      <a:pt x="1486" y="14"/>
                      <a:pt x="1486" y="14"/>
                      <a:pt x="1486" y="14"/>
                    </a:cubicBezTo>
                    <a:cubicBezTo>
                      <a:pt x="1486" y="15"/>
                      <a:pt x="1485" y="14"/>
                      <a:pt x="1485" y="13"/>
                    </a:cubicBezTo>
                    <a:cubicBezTo>
                      <a:pt x="1484" y="13"/>
                      <a:pt x="1484" y="12"/>
                      <a:pt x="1483" y="12"/>
                    </a:cubicBezTo>
                    <a:cubicBezTo>
                      <a:pt x="1482" y="11"/>
                      <a:pt x="1482" y="12"/>
                      <a:pt x="1481" y="12"/>
                    </a:cubicBezTo>
                    <a:cubicBezTo>
                      <a:pt x="1481" y="12"/>
                      <a:pt x="1480" y="11"/>
                      <a:pt x="1480" y="12"/>
                    </a:cubicBezTo>
                    <a:cubicBezTo>
                      <a:pt x="1479" y="12"/>
                      <a:pt x="1479" y="12"/>
                      <a:pt x="1479" y="12"/>
                    </a:cubicBezTo>
                    <a:cubicBezTo>
                      <a:pt x="1479" y="13"/>
                      <a:pt x="1479" y="13"/>
                      <a:pt x="1479" y="14"/>
                    </a:cubicBezTo>
                    <a:cubicBezTo>
                      <a:pt x="1478" y="14"/>
                      <a:pt x="1478" y="16"/>
                      <a:pt x="1476" y="16"/>
                    </a:cubicBezTo>
                    <a:cubicBezTo>
                      <a:pt x="1476" y="16"/>
                      <a:pt x="1476" y="17"/>
                      <a:pt x="1475" y="16"/>
                    </a:cubicBezTo>
                    <a:cubicBezTo>
                      <a:pt x="1474" y="16"/>
                      <a:pt x="1474" y="16"/>
                      <a:pt x="1474" y="16"/>
                    </a:cubicBezTo>
                    <a:cubicBezTo>
                      <a:pt x="1474" y="15"/>
                      <a:pt x="1475" y="15"/>
                      <a:pt x="1475" y="15"/>
                    </a:cubicBezTo>
                    <a:cubicBezTo>
                      <a:pt x="1475" y="14"/>
                      <a:pt x="1476" y="14"/>
                      <a:pt x="1476" y="13"/>
                    </a:cubicBezTo>
                    <a:cubicBezTo>
                      <a:pt x="1476" y="13"/>
                      <a:pt x="1475" y="12"/>
                      <a:pt x="1475" y="11"/>
                    </a:cubicBezTo>
                    <a:cubicBezTo>
                      <a:pt x="1475" y="11"/>
                      <a:pt x="1474" y="11"/>
                      <a:pt x="1474" y="11"/>
                    </a:cubicBezTo>
                    <a:cubicBezTo>
                      <a:pt x="1474" y="10"/>
                      <a:pt x="1475" y="10"/>
                      <a:pt x="1475" y="9"/>
                    </a:cubicBezTo>
                    <a:cubicBezTo>
                      <a:pt x="1475" y="9"/>
                      <a:pt x="1475" y="9"/>
                      <a:pt x="1475" y="9"/>
                    </a:cubicBezTo>
                    <a:cubicBezTo>
                      <a:pt x="1475" y="8"/>
                      <a:pt x="1475" y="8"/>
                      <a:pt x="1474" y="8"/>
                    </a:cubicBezTo>
                    <a:cubicBezTo>
                      <a:pt x="1474" y="7"/>
                      <a:pt x="1474" y="7"/>
                      <a:pt x="1474" y="7"/>
                    </a:cubicBezTo>
                    <a:cubicBezTo>
                      <a:pt x="1473" y="7"/>
                      <a:pt x="1473" y="7"/>
                      <a:pt x="1473" y="7"/>
                    </a:cubicBezTo>
                    <a:cubicBezTo>
                      <a:pt x="1472" y="8"/>
                      <a:pt x="1473" y="8"/>
                      <a:pt x="1474" y="9"/>
                    </a:cubicBezTo>
                    <a:cubicBezTo>
                      <a:pt x="1474" y="9"/>
                      <a:pt x="1474" y="9"/>
                      <a:pt x="1474" y="9"/>
                    </a:cubicBezTo>
                    <a:cubicBezTo>
                      <a:pt x="1474" y="10"/>
                      <a:pt x="1474" y="10"/>
                      <a:pt x="1474" y="10"/>
                    </a:cubicBezTo>
                    <a:cubicBezTo>
                      <a:pt x="1474" y="10"/>
                      <a:pt x="1473" y="10"/>
                      <a:pt x="1473" y="10"/>
                    </a:cubicBezTo>
                    <a:cubicBezTo>
                      <a:pt x="1472" y="11"/>
                      <a:pt x="1472" y="11"/>
                      <a:pt x="1472" y="11"/>
                    </a:cubicBezTo>
                    <a:cubicBezTo>
                      <a:pt x="1472" y="11"/>
                      <a:pt x="1472" y="12"/>
                      <a:pt x="1472" y="13"/>
                    </a:cubicBezTo>
                    <a:cubicBezTo>
                      <a:pt x="1472" y="14"/>
                      <a:pt x="1472" y="15"/>
                      <a:pt x="1472" y="16"/>
                    </a:cubicBezTo>
                    <a:cubicBezTo>
                      <a:pt x="1471" y="17"/>
                      <a:pt x="1471" y="17"/>
                      <a:pt x="1470" y="18"/>
                    </a:cubicBezTo>
                    <a:cubicBezTo>
                      <a:pt x="1470" y="18"/>
                      <a:pt x="1469" y="17"/>
                      <a:pt x="1469" y="17"/>
                    </a:cubicBezTo>
                    <a:cubicBezTo>
                      <a:pt x="1468" y="17"/>
                      <a:pt x="1468" y="18"/>
                      <a:pt x="1467" y="17"/>
                    </a:cubicBezTo>
                    <a:cubicBezTo>
                      <a:pt x="1467" y="17"/>
                      <a:pt x="1467" y="17"/>
                      <a:pt x="1467" y="17"/>
                    </a:cubicBezTo>
                    <a:cubicBezTo>
                      <a:pt x="1466" y="17"/>
                      <a:pt x="1466" y="17"/>
                      <a:pt x="1466" y="17"/>
                    </a:cubicBezTo>
                    <a:cubicBezTo>
                      <a:pt x="1466" y="17"/>
                      <a:pt x="1467" y="17"/>
                      <a:pt x="1468" y="16"/>
                    </a:cubicBezTo>
                    <a:cubicBezTo>
                      <a:pt x="1468" y="16"/>
                      <a:pt x="1468" y="15"/>
                      <a:pt x="1467" y="15"/>
                    </a:cubicBezTo>
                    <a:cubicBezTo>
                      <a:pt x="1467" y="15"/>
                      <a:pt x="1466" y="15"/>
                      <a:pt x="1467" y="14"/>
                    </a:cubicBezTo>
                    <a:cubicBezTo>
                      <a:pt x="1467" y="14"/>
                      <a:pt x="1467" y="14"/>
                      <a:pt x="1467" y="14"/>
                    </a:cubicBezTo>
                    <a:cubicBezTo>
                      <a:pt x="1467" y="14"/>
                      <a:pt x="1467" y="14"/>
                      <a:pt x="1467" y="14"/>
                    </a:cubicBezTo>
                    <a:cubicBezTo>
                      <a:pt x="1468" y="15"/>
                      <a:pt x="1468" y="15"/>
                      <a:pt x="1468" y="15"/>
                    </a:cubicBezTo>
                    <a:cubicBezTo>
                      <a:pt x="1468" y="15"/>
                      <a:pt x="1469" y="15"/>
                      <a:pt x="1469" y="15"/>
                    </a:cubicBezTo>
                    <a:cubicBezTo>
                      <a:pt x="1470" y="14"/>
                      <a:pt x="1470" y="14"/>
                      <a:pt x="1470" y="14"/>
                    </a:cubicBezTo>
                    <a:cubicBezTo>
                      <a:pt x="1470" y="13"/>
                      <a:pt x="1469" y="13"/>
                      <a:pt x="1469" y="12"/>
                    </a:cubicBezTo>
                    <a:cubicBezTo>
                      <a:pt x="1468" y="12"/>
                      <a:pt x="1468" y="11"/>
                      <a:pt x="1468" y="11"/>
                    </a:cubicBezTo>
                    <a:cubicBezTo>
                      <a:pt x="1467" y="11"/>
                      <a:pt x="1466" y="12"/>
                      <a:pt x="1466" y="12"/>
                    </a:cubicBezTo>
                    <a:cubicBezTo>
                      <a:pt x="1465" y="11"/>
                      <a:pt x="1465" y="11"/>
                      <a:pt x="1465" y="11"/>
                    </a:cubicBezTo>
                    <a:cubicBezTo>
                      <a:pt x="1464" y="11"/>
                      <a:pt x="1464" y="10"/>
                      <a:pt x="1464" y="10"/>
                    </a:cubicBezTo>
                    <a:cubicBezTo>
                      <a:pt x="1463" y="10"/>
                      <a:pt x="1463" y="10"/>
                      <a:pt x="1463" y="10"/>
                    </a:cubicBezTo>
                    <a:cubicBezTo>
                      <a:pt x="1462" y="10"/>
                      <a:pt x="1462" y="10"/>
                      <a:pt x="1462" y="11"/>
                    </a:cubicBezTo>
                    <a:cubicBezTo>
                      <a:pt x="1461" y="11"/>
                      <a:pt x="1462" y="12"/>
                      <a:pt x="1462" y="12"/>
                    </a:cubicBezTo>
                    <a:cubicBezTo>
                      <a:pt x="1463" y="13"/>
                      <a:pt x="1464" y="13"/>
                      <a:pt x="1463" y="14"/>
                    </a:cubicBezTo>
                    <a:cubicBezTo>
                      <a:pt x="1462" y="14"/>
                      <a:pt x="1462" y="14"/>
                      <a:pt x="1462" y="14"/>
                    </a:cubicBezTo>
                    <a:cubicBezTo>
                      <a:pt x="1462" y="14"/>
                      <a:pt x="1460" y="13"/>
                      <a:pt x="1460" y="13"/>
                    </a:cubicBezTo>
                    <a:cubicBezTo>
                      <a:pt x="1460" y="12"/>
                      <a:pt x="1460" y="11"/>
                      <a:pt x="1459" y="11"/>
                    </a:cubicBezTo>
                    <a:cubicBezTo>
                      <a:pt x="1459" y="10"/>
                      <a:pt x="1459" y="10"/>
                      <a:pt x="1459" y="10"/>
                    </a:cubicBezTo>
                    <a:cubicBezTo>
                      <a:pt x="1458" y="10"/>
                      <a:pt x="1458" y="11"/>
                      <a:pt x="1457" y="11"/>
                    </a:cubicBezTo>
                    <a:cubicBezTo>
                      <a:pt x="1457" y="11"/>
                      <a:pt x="1456" y="10"/>
                      <a:pt x="1456" y="10"/>
                    </a:cubicBezTo>
                    <a:cubicBezTo>
                      <a:pt x="1455" y="10"/>
                      <a:pt x="1454" y="10"/>
                      <a:pt x="1454" y="10"/>
                    </a:cubicBezTo>
                    <a:cubicBezTo>
                      <a:pt x="1453" y="11"/>
                      <a:pt x="1453" y="11"/>
                      <a:pt x="1452" y="12"/>
                    </a:cubicBezTo>
                    <a:cubicBezTo>
                      <a:pt x="1452" y="13"/>
                      <a:pt x="1452" y="13"/>
                      <a:pt x="1452" y="13"/>
                    </a:cubicBezTo>
                    <a:cubicBezTo>
                      <a:pt x="1451" y="13"/>
                      <a:pt x="1450" y="13"/>
                      <a:pt x="1450" y="14"/>
                    </a:cubicBezTo>
                    <a:cubicBezTo>
                      <a:pt x="1450" y="15"/>
                      <a:pt x="1451" y="15"/>
                      <a:pt x="1452" y="16"/>
                    </a:cubicBezTo>
                    <a:cubicBezTo>
                      <a:pt x="1452" y="16"/>
                      <a:pt x="1452" y="16"/>
                      <a:pt x="1452" y="16"/>
                    </a:cubicBezTo>
                    <a:cubicBezTo>
                      <a:pt x="1452" y="17"/>
                      <a:pt x="1452" y="17"/>
                      <a:pt x="1451" y="18"/>
                    </a:cubicBezTo>
                    <a:cubicBezTo>
                      <a:pt x="1451" y="18"/>
                      <a:pt x="1451" y="18"/>
                      <a:pt x="1451" y="18"/>
                    </a:cubicBezTo>
                    <a:cubicBezTo>
                      <a:pt x="1451" y="18"/>
                      <a:pt x="1450" y="17"/>
                      <a:pt x="1450" y="17"/>
                    </a:cubicBezTo>
                    <a:cubicBezTo>
                      <a:pt x="1450" y="17"/>
                      <a:pt x="1450" y="16"/>
                      <a:pt x="1450" y="15"/>
                    </a:cubicBezTo>
                    <a:cubicBezTo>
                      <a:pt x="1450" y="15"/>
                      <a:pt x="1449" y="14"/>
                      <a:pt x="1449" y="14"/>
                    </a:cubicBezTo>
                    <a:cubicBezTo>
                      <a:pt x="1450" y="13"/>
                      <a:pt x="1450" y="13"/>
                      <a:pt x="1450" y="13"/>
                    </a:cubicBezTo>
                    <a:cubicBezTo>
                      <a:pt x="1450" y="13"/>
                      <a:pt x="1450" y="12"/>
                      <a:pt x="1449" y="12"/>
                    </a:cubicBezTo>
                    <a:cubicBezTo>
                      <a:pt x="1449" y="11"/>
                      <a:pt x="1448" y="12"/>
                      <a:pt x="1448" y="12"/>
                    </a:cubicBezTo>
                    <a:cubicBezTo>
                      <a:pt x="1447" y="12"/>
                      <a:pt x="1447" y="12"/>
                      <a:pt x="1447" y="12"/>
                    </a:cubicBezTo>
                    <a:cubicBezTo>
                      <a:pt x="1447" y="12"/>
                      <a:pt x="1447" y="13"/>
                      <a:pt x="1447" y="13"/>
                    </a:cubicBezTo>
                    <a:cubicBezTo>
                      <a:pt x="1447" y="14"/>
                      <a:pt x="1447" y="14"/>
                      <a:pt x="1446" y="14"/>
                    </a:cubicBezTo>
                    <a:cubicBezTo>
                      <a:pt x="1446" y="14"/>
                      <a:pt x="1446" y="14"/>
                      <a:pt x="1446" y="14"/>
                    </a:cubicBezTo>
                    <a:cubicBezTo>
                      <a:pt x="1445" y="14"/>
                      <a:pt x="1445" y="13"/>
                      <a:pt x="1445" y="13"/>
                    </a:cubicBezTo>
                    <a:cubicBezTo>
                      <a:pt x="1445" y="13"/>
                      <a:pt x="1445" y="13"/>
                      <a:pt x="1445" y="12"/>
                    </a:cubicBezTo>
                    <a:cubicBezTo>
                      <a:pt x="1445" y="12"/>
                      <a:pt x="1445" y="12"/>
                      <a:pt x="1445" y="12"/>
                    </a:cubicBezTo>
                    <a:cubicBezTo>
                      <a:pt x="1445" y="12"/>
                      <a:pt x="1444" y="12"/>
                      <a:pt x="1444" y="12"/>
                    </a:cubicBezTo>
                    <a:cubicBezTo>
                      <a:pt x="1444" y="12"/>
                      <a:pt x="1444" y="13"/>
                      <a:pt x="1444" y="13"/>
                    </a:cubicBezTo>
                    <a:cubicBezTo>
                      <a:pt x="1443" y="14"/>
                      <a:pt x="1443" y="14"/>
                      <a:pt x="1443" y="14"/>
                    </a:cubicBezTo>
                    <a:cubicBezTo>
                      <a:pt x="1443" y="15"/>
                      <a:pt x="1443" y="15"/>
                      <a:pt x="1442" y="15"/>
                    </a:cubicBezTo>
                    <a:cubicBezTo>
                      <a:pt x="1441" y="15"/>
                      <a:pt x="1441" y="15"/>
                      <a:pt x="1441" y="15"/>
                    </a:cubicBezTo>
                    <a:cubicBezTo>
                      <a:pt x="1441" y="15"/>
                      <a:pt x="1441" y="15"/>
                      <a:pt x="1441" y="14"/>
                    </a:cubicBezTo>
                    <a:cubicBezTo>
                      <a:pt x="1440" y="14"/>
                      <a:pt x="1441" y="13"/>
                      <a:pt x="1442" y="13"/>
                    </a:cubicBezTo>
                    <a:cubicBezTo>
                      <a:pt x="1442" y="12"/>
                      <a:pt x="1443" y="12"/>
                      <a:pt x="1443" y="12"/>
                    </a:cubicBezTo>
                    <a:cubicBezTo>
                      <a:pt x="1444" y="11"/>
                      <a:pt x="1443" y="11"/>
                      <a:pt x="1443" y="10"/>
                    </a:cubicBezTo>
                    <a:cubicBezTo>
                      <a:pt x="1443" y="9"/>
                      <a:pt x="1442" y="9"/>
                      <a:pt x="1442" y="9"/>
                    </a:cubicBezTo>
                    <a:cubicBezTo>
                      <a:pt x="1441" y="8"/>
                      <a:pt x="1441" y="7"/>
                      <a:pt x="1440" y="7"/>
                    </a:cubicBezTo>
                    <a:cubicBezTo>
                      <a:pt x="1439" y="6"/>
                      <a:pt x="1438" y="7"/>
                      <a:pt x="1438" y="6"/>
                    </a:cubicBezTo>
                    <a:cubicBezTo>
                      <a:pt x="1437" y="6"/>
                      <a:pt x="1437" y="6"/>
                      <a:pt x="1437" y="5"/>
                    </a:cubicBezTo>
                    <a:cubicBezTo>
                      <a:pt x="1436" y="5"/>
                      <a:pt x="1436" y="5"/>
                      <a:pt x="1435" y="5"/>
                    </a:cubicBezTo>
                    <a:cubicBezTo>
                      <a:pt x="1435" y="5"/>
                      <a:pt x="1435" y="5"/>
                      <a:pt x="1434" y="6"/>
                    </a:cubicBezTo>
                    <a:cubicBezTo>
                      <a:pt x="1434" y="7"/>
                      <a:pt x="1434" y="7"/>
                      <a:pt x="1434" y="7"/>
                    </a:cubicBezTo>
                    <a:cubicBezTo>
                      <a:pt x="1433" y="7"/>
                      <a:pt x="1433" y="7"/>
                      <a:pt x="1432" y="7"/>
                    </a:cubicBezTo>
                    <a:cubicBezTo>
                      <a:pt x="1431" y="7"/>
                      <a:pt x="1431" y="7"/>
                      <a:pt x="1431" y="7"/>
                    </a:cubicBezTo>
                    <a:cubicBezTo>
                      <a:pt x="1431" y="7"/>
                      <a:pt x="1431" y="7"/>
                      <a:pt x="1431" y="7"/>
                    </a:cubicBezTo>
                    <a:cubicBezTo>
                      <a:pt x="1431" y="8"/>
                      <a:pt x="1431" y="8"/>
                      <a:pt x="1432" y="8"/>
                    </a:cubicBezTo>
                    <a:cubicBezTo>
                      <a:pt x="1432" y="9"/>
                      <a:pt x="1432" y="9"/>
                      <a:pt x="1433" y="8"/>
                    </a:cubicBezTo>
                    <a:cubicBezTo>
                      <a:pt x="1433" y="8"/>
                      <a:pt x="1434" y="8"/>
                      <a:pt x="1434" y="8"/>
                    </a:cubicBezTo>
                    <a:cubicBezTo>
                      <a:pt x="1434" y="7"/>
                      <a:pt x="1434" y="7"/>
                      <a:pt x="1434" y="7"/>
                    </a:cubicBezTo>
                    <a:cubicBezTo>
                      <a:pt x="1435" y="6"/>
                      <a:pt x="1436" y="7"/>
                      <a:pt x="1437" y="7"/>
                    </a:cubicBezTo>
                    <a:cubicBezTo>
                      <a:pt x="1438" y="8"/>
                      <a:pt x="1438" y="8"/>
                      <a:pt x="1439" y="9"/>
                    </a:cubicBezTo>
                    <a:cubicBezTo>
                      <a:pt x="1439" y="10"/>
                      <a:pt x="1438" y="10"/>
                      <a:pt x="1438" y="11"/>
                    </a:cubicBezTo>
                    <a:cubicBezTo>
                      <a:pt x="1438" y="11"/>
                      <a:pt x="1439" y="12"/>
                      <a:pt x="1439" y="12"/>
                    </a:cubicBezTo>
                    <a:cubicBezTo>
                      <a:pt x="1439" y="13"/>
                      <a:pt x="1438" y="13"/>
                      <a:pt x="1438" y="13"/>
                    </a:cubicBezTo>
                    <a:cubicBezTo>
                      <a:pt x="1438" y="14"/>
                      <a:pt x="1437" y="14"/>
                      <a:pt x="1437" y="14"/>
                    </a:cubicBezTo>
                    <a:cubicBezTo>
                      <a:pt x="1437" y="15"/>
                      <a:pt x="1438" y="15"/>
                      <a:pt x="1439" y="15"/>
                    </a:cubicBezTo>
                    <a:cubicBezTo>
                      <a:pt x="1438" y="16"/>
                      <a:pt x="1438" y="16"/>
                      <a:pt x="1438" y="16"/>
                    </a:cubicBezTo>
                    <a:cubicBezTo>
                      <a:pt x="1438" y="16"/>
                      <a:pt x="1438" y="16"/>
                      <a:pt x="1438" y="16"/>
                    </a:cubicBezTo>
                    <a:cubicBezTo>
                      <a:pt x="1437" y="15"/>
                      <a:pt x="1437" y="15"/>
                      <a:pt x="1437" y="15"/>
                    </a:cubicBezTo>
                    <a:cubicBezTo>
                      <a:pt x="1436" y="14"/>
                      <a:pt x="1436" y="16"/>
                      <a:pt x="1435" y="16"/>
                    </a:cubicBezTo>
                    <a:cubicBezTo>
                      <a:pt x="1435" y="16"/>
                      <a:pt x="1435" y="16"/>
                      <a:pt x="1435" y="16"/>
                    </a:cubicBezTo>
                    <a:cubicBezTo>
                      <a:pt x="1434" y="15"/>
                      <a:pt x="1434" y="15"/>
                      <a:pt x="1434" y="15"/>
                    </a:cubicBezTo>
                    <a:cubicBezTo>
                      <a:pt x="1434" y="15"/>
                      <a:pt x="1434" y="15"/>
                      <a:pt x="1434" y="14"/>
                    </a:cubicBezTo>
                    <a:cubicBezTo>
                      <a:pt x="1434" y="13"/>
                      <a:pt x="1435" y="13"/>
                      <a:pt x="1436" y="13"/>
                    </a:cubicBezTo>
                    <a:cubicBezTo>
                      <a:pt x="1436" y="12"/>
                      <a:pt x="1436" y="12"/>
                      <a:pt x="1436" y="11"/>
                    </a:cubicBezTo>
                    <a:cubicBezTo>
                      <a:pt x="1436" y="10"/>
                      <a:pt x="1436" y="10"/>
                      <a:pt x="1436" y="9"/>
                    </a:cubicBezTo>
                    <a:cubicBezTo>
                      <a:pt x="1436" y="9"/>
                      <a:pt x="1435" y="8"/>
                      <a:pt x="1435" y="8"/>
                    </a:cubicBezTo>
                    <a:cubicBezTo>
                      <a:pt x="1434" y="9"/>
                      <a:pt x="1434" y="9"/>
                      <a:pt x="1434" y="9"/>
                    </a:cubicBezTo>
                    <a:cubicBezTo>
                      <a:pt x="1434" y="9"/>
                      <a:pt x="1434" y="9"/>
                      <a:pt x="1433" y="10"/>
                    </a:cubicBezTo>
                    <a:cubicBezTo>
                      <a:pt x="1433" y="10"/>
                      <a:pt x="1433" y="10"/>
                      <a:pt x="1432" y="10"/>
                    </a:cubicBezTo>
                    <a:cubicBezTo>
                      <a:pt x="1432" y="10"/>
                      <a:pt x="1432" y="10"/>
                      <a:pt x="1432" y="10"/>
                    </a:cubicBezTo>
                    <a:cubicBezTo>
                      <a:pt x="1431" y="11"/>
                      <a:pt x="1431" y="11"/>
                      <a:pt x="1431" y="11"/>
                    </a:cubicBezTo>
                    <a:cubicBezTo>
                      <a:pt x="1431" y="11"/>
                      <a:pt x="1431" y="11"/>
                      <a:pt x="1432" y="12"/>
                    </a:cubicBezTo>
                    <a:cubicBezTo>
                      <a:pt x="1432" y="12"/>
                      <a:pt x="1432" y="12"/>
                      <a:pt x="1432" y="12"/>
                    </a:cubicBezTo>
                    <a:cubicBezTo>
                      <a:pt x="1432" y="13"/>
                      <a:pt x="1432" y="13"/>
                      <a:pt x="1432" y="13"/>
                    </a:cubicBezTo>
                    <a:cubicBezTo>
                      <a:pt x="1431" y="13"/>
                      <a:pt x="1431" y="13"/>
                      <a:pt x="1431" y="12"/>
                    </a:cubicBezTo>
                    <a:cubicBezTo>
                      <a:pt x="1430" y="12"/>
                      <a:pt x="1430" y="12"/>
                      <a:pt x="1430" y="12"/>
                    </a:cubicBezTo>
                    <a:cubicBezTo>
                      <a:pt x="1429" y="11"/>
                      <a:pt x="1429" y="11"/>
                      <a:pt x="1429" y="11"/>
                    </a:cubicBezTo>
                    <a:cubicBezTo>
                      <a:pt x="1429" y="10"/>
                      <a:pt x="1430" y="10"/>
                      <a:pt x="1429" y="10"/>
                    </a:cubicBezTo>
                    <a:cubicBezTo>
                      <a:pt x="1429" y="9"/>
                      <a:pt x="1429" y="9"/>
                      <a:pt x="1429" y="9"/>
                    </a:cubicBezTo>
                    <a:cubicBezTo>
                      <a:pt x="1428" y="8"/>
                      <a:pt x="1428" y="9"/>
                      <a:pt x="1427" y="9"/>
                    </a:cubicBezTo>
                    <a:cubicBezTo>
                      <a:pt x="1427" y="10"/>
                      <a:pt x="1427" y="10"/>
                      <a:pt x="1426" y="10"/>
                    </a:cubicBezTo>
                    <a:cubicBezTo>
                      <a:pt x="1426" y="11"/>
                      <a:pt x="1426" y="12"/>
                      <a:pt x="1426" y="13"/>
                    </a:cubicBezTo>
                    <a:cubicBezTo>
                      <a:pt x="1425" y="13"/>
                      <a:pt x="1425" y="13"/>
                      <a:pt x="1425" y="14"/>
                    </a:cubicBezTo>
                    <a:cubicBezTo>
                      <a:pt x="1425" y="15"/>
                      <a:pt x="1425" y="15"/>
                      <a:pt x="1425" y="15"/>
                    </a:cubicBezTo>
                    <a:cubicBezTo>
                      <a:pt x="1426" y="15"/>
                      <a:pt x="1426" y="15"/>
                      <a:pt x="1426" y="15"/>
                    </a:cubicBezTo>
                    <a:cubicBezTo>
                      <a:pt x="1426" y="14"/>
                      <a:pt x="1426" y="14"/>
                      <a:pt x="1427" y="13"/>
                    </a:cubicBezTo>
                    <a:cubicBezTo>
                      <a:pt x="1427" y="13"/>
                      <a:pt x="1427" y="14"/>
                      <a:pt x="1428" y="14"/>
                    </a:cubicBezTo>
                    <a:cubicBezTo>
                      <a:pt x="1428" y="15"/>
                      <a:pt x="1428" y="15"/>
                      <a:pt x="1428" y="16"/>
                    </a:cubicBezTo>
                    <a:cubicBezTo>
                      <a:pt x="1428" y="17"/>
                      <a:pt x="1428" y="18"/>
                      <a:pt x="1428" y="19"/>
                    </a:cubicBezTo>
                    <a:cubicBezTo>
                      <a:pt x="1427" y="19"/>
                      <a:pt x="1427" y="19"/>
                      <a:pt x="1427" y="19"/>
                    </a:cubicBezTo>
                    <a:cubicBezTo>
                      <a:pt x="1427" y="20"/>
                      <a:pt x="1426" y="20"/>
                      <a:pt x="1426" y="20"/>
                    </a:cubicBezTo>
                    <a:cubicBezTo>
                      <a:pt x="1426" y="21"/>
                      <a:pt x="1426" y="21"/>
                      <a:pt x="1426" y="21"/>
                    </a:cubicBezTo>
                    <a:cubicBezTo>
                      <a:pt x="1425" y="21"/>
                      <a:pt x="1425" y="21"/>
                      <a:pt x="1425" y="21"/>
                    </a:cubicBezTo>
                    <a:cubicBezTo>
                      <a:pt x="1425" y="20"/>
                      <a:pt x="1425" y="20"/>
                      <a:pt x="1425" y="20"/>
                    </a:cubicBezTo>
                    <a:cubicBezTo>
                      <a:pt x="1425" y="20"/>
                      <a:pt x="1426" y="20"/>
                      <a:pt x="1426" y="19"/>
                    </a:cubicBezTo>
                    <a:cubicBezTo>
                      <a:pt x="1426" y="19"/>
                      <a:pt x="1426" y="18"/>
                      <a:pt x="1425" y="18"/>
                    </a:cubicBezTo>
                    <a:cubicBezTo>
                      <a:pt x="1425" y="17"/>
                      <a:pt x="1424" y="18"/>
                      <a:pt x="1423" y="18"/>
                    </a:cubicBezTo>
                    <a:cubicBezTo>
                      <a:pt x="1422" y="18"/>
                      <a:pt x="1422" y="18"/>
                      <a:pt x="1422" y="17"/>
                    </a:cubicBezTo>
                    <a:cubicBezTo>
                      <a:pt x="1421" y="17"/>
                      <a:pt x="1421" y="15"/>
                      <a:pt x="1421" y="14"/>
                    </a:cubicBezTo>
                    <a:cubicBezTo>
                      <a:pt x="1421" y="14"/>
                      <a:pt x="1422" y="13"/>
                      <a:pt x="1423" y="13"/>
                    </a:cubicBezTo>
                    <a:cubicBezTo>
                      <a:pt x="1423" y="12"/>
                      <a:pt x="1424" y="11"/>
                      <a:pt x="1424" y="11"/>
                    </a:cubicBezTo>
                    <a:cubicBezTo>
                      <a:pt x="1425" y="10"/>
                      <a:pt x="1426" y="10"/>
                      <a:pt x="1426" y="10"/>
                    </a:cubicBezTo>
                    <a:cubicBezTo>
                      <a:pt x="1426" y="9"/>
                      <a:pt x="1426" y="9"/>
                      <a:pt x="1426" y="9"/>
                    </a:cubicBezTo>
                    <a:cubicBezTo>
                      <a:pt x="1426" y="9"/>
                      <a:pt x="1426" y="9"/>
                      <a:pt x="1425" y="9"/>
                    </a:cubicBezTo>
                    <a:cubicBezTo>
                      <a:pt x="1425" y="8"/>
                      <a:pt x="1424" y="8"/>
                      <a:pt x="1424" y="9"/>
                    </a:cubicBezTo>
                    <a:cubicBezTo>
                      <a:pt x="1423" y="9"/>
                      <a:pt x="1423" y="10"/>
                      <a:pt x="1422" y="10"/>
                    </a:cubicBezTo>
                    <a:cubicBezTo>
                      <a:pt x="1422" y="9"/>
                      <a:pt x="1422" y="9"/>
                      <a:pt x="1422" y="9"/>
                    </a:cubicBezTo>
                    <a:cubicBezTo>
                      <a:pt x="1421" y="9"/>
                      <a:pt x="1422" y="9"/>
                      <a:pt x="1423" y="8"/>
                    </a:cubicBezTo>
                    <a:cubicBezTo>
                      <a:pt x="1423" y="8"/>
                      <a:pt x="1423" y="8"/>
                      <a:pt x="1423" y="8"/>
                    </a:cubicBezTo>
                    <a:cubicBezTo>
                      <a:pt x="1423" y="7"/>
                      <a:pt x="1423" y="7"/>
                      <a:pt x="1423" y="7"/>
                    </a:cubicBezTo>
                    <a:cubicBezTo>
                      <a:pt x="1422" y="6"/>
                      <a:pt x="1422" y="7"/>
                      <a:pt x="1422" y="7"/>
                    </a:cubicBezTo>
                    <a:cubicBezTo>
                      <a:pt x="1421" y="7"/>
                      <a:pt x="1421" y="7"/>
                      <a:pt x="1421" y="7"/>
                    </a:cubicBezTo>
                    <a:cubicBezTo>
                      <a:pt x="1420" y="7"/>
                      <a:pt x="1420" y="7"/>
                      <a:pt x="1420" y="8"/>
                    </a:cubicBezTo>
                    <a:cubicBezTo>
                      <a:pt x="1419" y="8"/>
                      <a:pt x="1420" y="8"/>
                      <a:pt x="1420" y="9"/>
                    </a:cubicBezTo>
                    <a:cubicBezTo>
                      <a:pt x="1419" y="10"/>
                      <a:pt x="1419" y="10"/>
                      <a:pt x="1419" y="10"/>
                    </a:cubicBezTo>
                    <a:cubicBezTo>
                      <a:pt x="1419" y="10"/>
                      <a:pt x="1418" y="11"/>
                      <a:pt x="1418" y="11"/>
                    </a:cubicBezTo>
                    <a:cubicBezTo>
                      <a:pt x="1417" y="12"/>
                      <a:pt x="1417" y="13"/>
                      <a:pt x="1416" y="13"/>
                    </a:cubicBezTo>
                    <a:cubicBezTo>
                      <a:pt x="1416" y="12"/>
                      <a:pt x="1416" y="12"/>
                      <a:pt x="1416" y="12"/>
                    </a:cubicBezTo>
                    <a:cubicBezTo>
                      <a:pt x="1415" y="12"/>
                      <a:pt x="1416" y="11"/>
                      <a:pt x="1416" y="11"/>
                    </a:cubicBezTo>
                    <a:cubicBezTo>
                      <a:pt x="1416" y="10"/>
                      <a:pt x="1415" y="10"/>
                      <a:pt x="1414" y="10"/>
                    </a:cubicBezTo>
                    <a:cubicBezTo>
                      <a:pt x="1413" y="9"/>
                      <a:pt x="1414" y="8"/>
                      <a:pt x="1413" y="8"/>
                    </a:cubicBezTo>
                    <a:cubicBezTo>
                      <a:pt x="1413" y="7"/>
                      <a:pt x="1413" y="7"/>
                      <a:pt x="1412" y="7"/>
                    </a:cubicBezTo>
                    <a:cubicBezTo>
                      <a:pt x="1412" y="7"/>
                      <a:pt x="1412" y="8"/>
                      <a:pt x="1411" y="8"/>
                    </a:cubicBezTo>
                    <a:cubicBezTo>
                      <a:pt x="1411" y="9"/>
                      <a:pt x="1411" y="10"/>
                      <a:pt x="1411" y="10"/>
                    </a:cubicBezTo>
                    <a:cubicBezTo>
                      <a:pt x="1412" y="12"/>
                      <a:pt x="1414" y="12"/>
                      <a:pt x="1413" y="14"/>
                    </a:cubicBezTo>
                    <a:cubicBezTo>
                      <a:pt x="1413" y="15"/>
                      <a:pt x="1412" y="15"/>
                      <a:pt x="1412" y="16"/>
                    </a:cubicBezTo>
                    <a:cubicBezTo>
                      <a:pt x="1411" y="17"/>
                      <a:pt x="1413" y="19"/>
                      <a:pt x="1411" y="19"/>
                    </a:cubicBezTo>
                    <a:cubicBezTo>
                      <a:pt x="1411" y="19"/>
                      <a:pt x="1410" y="19"/>
                      <a:pt x="1410" y="19"/>
                    </a:cubicBezTo>
                    <a:cubicBezTo>
                      <a:pt x="1409" y="18"/>
                      <a:pt x="1410" y="17"/>
                      <a:pt x="1410" y="16"/>
                    </a:cubicBezTo>
                    <a:cubicBezTo>
                      <a:pt x="1410" y="15"/>
                      <a:pt x="1411" y="14"/>
                      <a:pt x="1410" y="12"/>
                    </a:cubicBezTo>
                    <a:cubicBezTo>
                      <a:pt x="1410" y="12"/>
                      <a:pt x="1410" y="12"/>
                      <a:pt x="1409" y="12"/>
                    </a:cubicBezTo>
                    <a:cubicBezTo>
                      <a:pt x="1409" y="12"/>
                      <a:pt x="1409" y="12"/>
                      <a:pt x="1408" y="13"/>
                    </a:cubicBezTo>
                    <a:cubicBezTo>
                      <a:pt x="1408" y="13"/>
                      <a:pt x="1407" y="13"/>
                      <a:pt x="1407" y="14"/>
                    </a:cubicBezTo>
                    <a:cubicBezTo>
                      <a:pt x="1407" y="14"/>
                      <a:pt x="1407" y="14"/>
                      <a:pt x="1407" y="15"/>
                    </a:cubicBezTo>
                    <a:cubicBezTo>
                      <a:pt x="1408" y="15"/>
                      <a:pt x="1408" y="15"/>
                      <a:pt x="1408" y="15"/>
                    </a:cubicBezTo>
                    <a:cubicBezTo>
                      <a:pt x="1408" y="16"/>
                      <a:pt x="1408" y="16"/>
                      <a:pt x="1408" y="16"/>
                    </a:cubicBezTo>
                    <a:cubicBezTo>
                      <a:pt x="1407" y="17"/>
                      <a:pt x="1407" y="16"/>
                      <a:pt x="1406" y="16"/>
                    </a:cubicBezTo>
                    <a:cubicBezTo>
                      <a:pt x="1406" y="16"/>
                      <a:pt x="1405" y="16"/>
                      <a:pt x="1405" y="15"/>
                    </a:cubicBezTo>
                    <a:cubicBezTo>
                      <a:pt x="1404" y="15"/>
                      <a:pt x="1404" y="14"/>
                      <a:pt x="1404" y="13"/>
                    </a:cubicBezTo>
                    <a:cubicBezTo>
                      <a:pt x="1403" y="13"/>
                      <a:pt x="1402" y="13"/>
                      <a:pt x="1401" y="13"/>
                    </a:cubicBezTo>
                    <a:cubicBezTo>
                      <a:pt x="1401" y="13"/>
                      <a:pt x="1401" y="12"/>
                      <a:pt x="1400" y="12"/>
                    </a:cubicBezTo>
                    <a:cubicBezTo>
                      <a:pt x="1399" y="11"/>
                      <a:pt x="1398" y="12"/>
                      <a:pt x="1398" y="11"/>
                    </a:cubicBezTo>
                    <a:cubicBezTo>
                      <a:pt x="1397" y="11"/>
                      <a:pt x="1398" y="10"/>
                      <a:pt x="1397" y="9"/>
                    </a:cubicBezTo>
                    <a:cubicBezTo>
                      <a:pt x="1396" y="8"/>
                      <a:pt x="1396" y="8"/>
                      <a:pt x="1396" y="8"/>
                    </a:cubicBezTo>
                    <a:cubicBezTo>
                      <a:pt x="1396" y="8"/>
                      <a:pt x="1396" y="8"/>
                      <a:pt x="1396" y="8"/>
                    </a:cubicBezTo>
                    <a:cubicBezTo>
                      <a:pt x="1396" y="7"/>
                      <a:pt x="1396" y="7"/>
                      <a:pt x="1396" y="7"/>
                    </a:cubicBezTo>
                    <a:cubicBezTo>
                      <a:pt x="1396" y="6"/>
                      <a:pt x="1397" y="7"/>
                      <a:pt x="1398" y="7"/>
                    </a:cubicBezTo>
                    <a:cubicBezTo>
                      <a:pt x="1399" y="7"/>
                      <a:pt x="1399" y="7"/>
                      <a:pt x="1400" y="7"/>
                    </a:cubicBezTo>
                    <a:cubicBezTo>
                      <a:pt x="1400" y="7"/>
                      <a:pt x="1400" y="6"/>
                      <a:pt x="1400" y="6"/>
                    </a:cubicBezTo>
                    <a:cubicBezTo>
                      <a:pt x="1400" y="5"/>
                      <a:pt x="1399" y="5"/>
                      <a:pt x="1399" y="5"/>
                    </a:cubicBezTo>
                    <a:cubicBezTo>
                      <a:pt x="1398" y="5"/>
                      <a:pt x="1397" y="5"/>
                      <a:pt x="1397" y="5"/>
                    </a:cubicBezTo>
                    <a:cubicBezTo>
                      <a:pt x="1396" y="6"/>
                      <a:pt x="1396" y="6"/>
                      <a:pt x="1396" y="6"/>
                    </a:cubicBezTo>
                    <a:cubicBezTo>
                      <a:pt x="1396" y="7"/>
                      <a:pt x="1396" y="7"/>
                      <a:pt x="1396" y="7"/>
                    </a:cubicBezTo>
                    <a:cubicBezTo>
                      <a:pt x="1395" y="7"/>
                      <a:pt x="1395" y="7"/>
                      <a:pt x="1395" y="7"/>
                    </a:cubicBezTo>
                    <a:cubicBezTo>
                      <a:pt x="1394" y="7"/>
                      <a:pt x="1393" y="6"/>
                      <a:pt x="1393" y="7"/>
                    </a:cubicBezTo>
                    <a:cubicBezTo>
                      <a:pt x="1393" y="8"/>
                      <a:pt x="1393" y="8"/>
                      <a:pt x="1394" y="8"/>
                    </a:cubicBezTo>
                    <a:cubicBezTo>
                      <a:pt x="1394" y="9"/>
                      <a:pt x="1395" y="8"/>
                      <a:pt x="1395" y="9"/>
                    </a:cubicBezTo>
                    <a:cubicBezTo>
                      <a:pt x="1396" y="9"/>
                      <a:pt x="1395" y="10"/>
                      <a:pt x="1396" y="11"/>
                    </a:cubicBezTo>
                    <a:cubicBezTo>
                      <a:pt x="1396" y="11"/>
                      <a:pt x="1397" y="11"/>
                      <a:pt x="1397" y="12"/>
                    </a:cubicBezTo>
                    <a:cubicBezTo>
                      <a:pt x="1397" y="12"/>
                      <a:pt x="1397" y="12"/>
                      <a:pt x="1397" y="13"/>
                    </a:cubicBezTo>
                    <a:cubicBezTo>
                      <a:pt x="1397" y="13"/>
                      <a:pt x="1398" y="14"/>
                      <a:pt x="1397" y="14"/>
                    </a:cubicBezTo>
                    <a:cubicBezTo>
                      <a:pt x="1396" y="15"/>
                      <a:pt x="1396" y="15"/>
                      <a:pt x="1396" y="15"/>
                    </a:cubicBezTo>
                    <a:cubicBezTo>
                      <a:pt x="1396" y="15"/>
                      <a:pt x="1396" y="15"/>
                      <a:pt x="1396" y="15"/>
                    </a:cubicBezTo>
                    <a:cubicBezTo>
                      <a:pt x="1396" y="16"/>
                      <a:pt x="1396" y="16"/>
                      <a:pt x="1396" y="16"/>
                    </a:cubicBezTo>
                    <a:cubicBezTo>
                      <a:pt x="1396" y="16"/>
                      <a:pt x="1397" y="16"/>
                      <a:pt x="1397" y="17"/>
                    </a:cubicBezTo>
                    <a:cubicBezTo>
                      <a:pt x="1398" y="18"/>
                      <a:pt x="1398" y="19"/>
                      <a:pt x="1397" y="19"/>
                    </a:cubicBezTo>
                    <a:cubicBezTo>
                      <a:pt x="1396" y="19"/>
                      <a:pt x="1396" y="19"/>
                      <a:pt x="1396" y="19"/>
                    </a:cubicBezTo>
                    <a:cubicBezTo>
                      <a:pt x="1396" y="19"/>
                      <a:pt x="1396" y="18"/>
                      <a:pt x="1395" y="18"/>
                    </a:cubicBezTo>
                    <a:cubicBezTo>
                      <a:pt x="1394" y="18"/>
                      <a:pt x="1394" y="18"/>
                      <a:pt x="1394" y="18"/>
                    </a:cubicBezTo>
                    <a:cubicBezTo>
                      <a:pt x="1393" y="17"/>
                      <a:pt x="1393" y="17"/>
                      <a:pt x="1392" y="17"/>
                    </a:cubicBezTo>
                    <a:cubicBezTo>
                      <a:pt x="1392" y="17"/>
                      <a:pt x="1391" y="17"/>
                      <a:pt x="1391" y="17"/>
                    </a:cubicBezTo>
                    <a:cubicBezTo>
                      <a:pt x="1391" y="17"/>
                      <a:pt x="1391" y="18"/>
                      <a:pt x="1390" y="18"/>
                    </a:cubicBezTo>
                    <a:cubicBezTo>
                      <a:pt x="1390" y="17"/>
                      <a:pt x="1390" y="17"/>
                      <a:pt x="1390" y="17"/>
                    </a:cubicBezTo>
                    <a:cubicBezTo>
                      <a:pt x="1390" y="17"/>
                      <a:pt x="1390" y="17"/>
                      <a:pt x="1390" y="17"/>
                    </a:cubicBezTo>
                    <a:cubicBezTo>
                      <a:pt x="1390" y="17"/>
                      <a:pt x="1390" y="17"/>
                      <a:pt x="1390" y="16"/>
                    </a:cubicBezTo>
                    <a:cubicBezTo>
                      <a:pt x="1391" y="16"/>
                      <a:pt x="1391" y="15"/>
                      <a:pt x="1392" y="15"/>
                    </a:cubicBezTo>
                    <a:cubicBezTo>
                      <a:pt x="1392" y="15"/>
                      <a:pt x="1393" y="15"/>
                      <a:pt x="1393" y="15"/>
                    </a:cubicBezTo>
                    <a:cubicBezTo>
                      <a:pt x="1394" y="14"/>
                      <a:pt x="1394" y="14"/>
                      <a:pt x="1394" y="12"/>
                    </a:cubicBezTo>
                    <a:cubicBezTo>
                      <a:pt x="1394" y="12"/>
                      <a:pt x="1394" y="12"/>
                      <a:pt x="1394" y="11"/>
                    </a:cubicBezTo>
                    <a:cubicBezTo>
                      <a:pt x="1394" y="10"/>
                      <a:pt x="1393" y="10"/>
                      <a:pt x="1392" y="10"/>
                    </a:cubicBezTo>
                    <a:cubicBezTo>
                      <a:pt x="1391" y="10"/>
                      <a:pt x="1391" y="10"/>
                      <a:pt x="1390" y="10"/>
                    </a:cubicBezTo>
                    <a:cubicBezTo>
                      <a:pt x="1390" y="10"/>
                      <a:pt x="1390" y="10"/>
                      <a:pt x="1390" y="9"/>
                    </a:cubicBezTo>
                    <a:cubicBezTo>
                      <a:pt x="1390" y="8"/>
                      <a:pt x="1389" y="7"/>
                      <a:pt x="1389" y="7"/>
                    </a:cubicBezTo>
                    <a:cubicBezTo>
                      <a:pt x="1388" y="6"/>
                      <a:pt x="1388" y="5"/>
                      <a:pt x="1387" y="5"/>
                    </a:cubicBezTo>
                    <a:cubicBezTo>
                      <a:pt x="1387" y="5"/>
                      <a:pt x="1386" y="6"/>
                      <a:pt x="1386" y="6"/>
                    </a:cubicBezTo>
                    <a:cubicBezTo>
                      <a:pt x="1386" y="7"/>
                      <a:pt x="1386" y="7"/>
                      <a:pt x="1386" y="8"/>
                    </a:cubicBezTo>
                    <a:cubicBezTo>
                      <a:pt x="1387" y="9"/>
                      <a:pt x="1388" y="9"/>
                      <a:pt x="1388" y="10"/>
                    </a:cubicBezTo>
                    <a:cubicBezTo>
                      <a:pt x="1388" y="11"/>
                      <a:pt x="1387" y="11"/>
                      <a:pt x="1386" y="12"/>
                    </a:cubicBezTo>
                    <a:cubicBezTo>
                      <a:pt x="1386" y="13"/>
                      <a:pt x="1386" y="13"/>
                      <a:pt x="1386" y="14"/>
                    </a:cubicBezTo>
                    <a:cubicBezTo>
                      <a:pt x="1387" y="14"/>
                      <a:pt x="1387" y="14"/>
                      <a:pt x="1387" y="14"/>
                    </a:cubicBezTo>
                    <a:cubicBezTo>
                      <a:pt x="1387" y="15"/>
                      <a:pt x="1387" y="14"/>
                      <a:pt x="1388" y="14"/>
                    </a:cubicBezTo>
                    <a:cubicBezTo>
                      <a:pt x="1388" y="14"/>
                      <a:pt x="1388" y="13"/>
                      <a:pt x="1389" y="13"/>
                    </a:cubicBezTo>
                    <a:cubicBezTo>
                      <a:pt x="1389" y="14"/>
                      <a:pt x="1389" y="14"/>
                      <a:pt x="1389" y="14"/>
                    </a:cubicBezTo>
                    <a:cubicBezTo>
                      <a:pt x="1390" y="14"/>
                      <a:pt x="1389" y="15"/>
                      <a:pt x="1388" y="15"/>
                    </a:cubicBezTo>
                    <a:cubicBezTo>
                      <a:pt x="1388" y="15"/>
                      <a:pt x="1388" y="16"/>
                      <a:pt x="1387" y="16"/>
                    </a:cubicBezTo>
                    <a:cubicBezTo>
                      <a:pt x="1387" y="16"/>
                      <a:pt x="1387" y="16"/>
                      <a:pt x="1387" y="16"/>
                    </a:cubicBezTo>
                    <a:cubicBezTo>
                      <a:pt x="1386" y="16"/>
                      <a:pt x="1386" y="15"/>
                      <a:pt x="1386" y="15"/>
                    </a:cubicBezTo>
                    <a:cubicBezTo>
                      <a:pt x="1385" y="15"/>
                      <a:pt x="1385" y="15"/>
                      <a:pt x="1385" y="14"/>
                    </a:cubicBezTo>
                    <a:cubicBezTo>
                      <a:pt x="1385" y="14"/>
                      <a:pt x="1385" y="13"/>
                      <a:pt x="1385" y="13"/>
                    </a:cubicBezTo>
                    <a:cubicBezTo>
                      <a:pt x="1385" y="12"/>
                      <a:pt x="1385" y="12"/>
                      <a:pt x="1385" y="12"/>
                    </a:cubicBezTo>
                    <a:cubicBezTo>
                      <a:pt x="1385" y="12"/>
                      <a:pt x="1386" y="12"/>
                      <a:pt x="1386" y="11"/>
                    </a:cubicBezTo>
                    <a:cubicBezTo>
                      <a:pt x="1386" y="11"/>
                      <a:pt x="1386" y="11"/>
                      <a:pt x="1386" y="10"/>
                    </a:cubicBezTo>
                    <a:cubicBezTo>
                      <a:pt x="1386" y="10"/>
                      <a:pt x="1386" y="9"/>
                      <a:pt x="1386" y="9"/>
                    </a:cubicBezTo>
                    <a:cubicBezTo>
                      <a:pt x="1386" y="8"/>
                      <a:pt x="1385" y="9"/>
                      <a:pt x="1385" y="8"/>
                    </a:cubicBezTo>
                    <a:cubicBezTo>
                      <a:pt x="1384" y="7"/>
                      <a:pt x="1384" y="7"/>
                      <a:pt x="1384" y="7"/>
                    </a:cubicBezTo>
                    <a:cubicBezTo>
                      <a:pt x="1384" y="7"/>
                      <a:pt x="1384" y="7"/>
                      <a:pt x="1384" y="7"/>
                    </a:cubicBezTo>
                    <a:cubicBezTo>
                      <a:pt x="1383" y="7"/>
                      <a:pt x="1383" y="7"/>
                      <a:pt x="1383" y="7"/>
                    </a:cubicBezTo>
                    <a:cubicBezTo>
                      <a:pt x="1382" y="7"/>
                      <a:pt x="1382" y="8"/>
                      <a:pt x="1382" y="9"/>
                    </a:cubicBezTo>
                    <a:cubicBezTo>
                      <a:pt x="1381" y="10"/>
                      <a:pt x="1381" y="10"/>
                      <a:pt x="1381" y="10"/>
                    </a:cubicBezTo>
                    <a:cubicBezTo>
                      <a:pt x="1381" y="10"/>
                      <a:pt x="1380" y="10"/>
                      <a:pt x="1379" y="10"/>
                    </a:cubicBezTo>
                    <a:cubicBezTo>
                      <a:pt x="1379" y="11"/>
                      <a:pt x="1378" y="12"/>
                      <a:pt x="1378" y="13"/>
                    </a:cubicBezTo>
                    <a:cubicBezTo>
                      <a:pt x="1378" y="13"/>
                      <a:pt x="1379" y="13"/>
                      <a:pt x="1379" y="14"/>
                    </a:cubicBezTo>
                    <a:cubicBezTo>
                      <a:pt x="1379" y="14"/>
                      <a:pt x="1379" y="14"/>
                      <a:pt x="1379" y="14"/>
                    </a:cubicBezTo>
                    <a:cubicBezTo>
                      <a:pt x="1379" y="14"/>
                      <a:pt x="1378" y="15"/>
                      <a:pt x="1378" y="15"/>
                    </a:cubicBezTo>
                    <a:cubicBezTo>
                      <a:pt x="1379" y="16"/>
                      <a:pt x="1379" y="16"/>
                      <a:pt x="1379" y="16"/>
                    </a:cubicBezTo>
                    <a:cubicBezTo>
                      <a:pt x="1379" y="17"/>
                      <a:pt x="1381" y="16"/>
                      <a:pt x="1382" y="16"/>
                    </a:cubicBezTo>
                    <a:cubicBezTo>
                      <a:pt x="1383" y="17"/>
                      <a:pt x="1383" y="17"/>
                      <a:pt x="1383" y="18"/>
                    </a:cubicBezTo>
                    <a:cubicBezTo>
                      <a:pt x="1384" y="18"/>
                      <a:pt x="1384" y="18"/>
                      <a:pt x="1384" y="19"/>
                    </a:cubicBezTo>
                    <a:cubicBezTo>
                      <a:pt x="1384" y="19"/>
                      <a:pt x="1384" y="19"/>
                      <a:pt x="1384" y="19"/>
                    </a:cubicBezTo>
                    <a:cubicBezTo>
                      <a:pt x="1384" y="19"/>
                      <a:pt x="1384" y="19"/>
                      <a:pt x="1384" y="19"/>
                    </a:cubicBezTo>
                    <a:cubicBezTo>
                      <a:pt x="1383" y="20"/>
                      <a:pt x="1383" y="18"/>
                      <a:pt x="1382" y="18"/>
                    </a:cubicBezTo>
                    <a:cubicBezTo>
                      <a:pt x="1382" y="18"/>
                      <a:pt x="1382" y="19"/>
                      <a:pt x="1381" y="19"/>
                    </a:cubicBezTo>
                    <a:cubicBezTo>
                      <a:pt x="1381" y="19"/>
                      <a:pt x="1381" y="19"/>
                      <a:pt x="1380" y="19"/>
                    </a:cubicBezTo>
                    <a:cubicBezTo>
                      <a:pt x="1380" y="19"/>
                      <a:pt x="1379" y="19"/>
                      <a:pt x="1379" y="18"/>
                    </a:cubicBezTo>
                    <a:cubicBezTo>
                      <a:pt x="1379" y="18"/>
                      <a:pt x="1379" y="17"/>
                      <a:pt x="1378" y="17"/>
                    </a:cubicBezTo>
                    <a:cubicBezTo>
                      <a:pt x="1378" y="16"/>
                      <a:pt x="1377" y="16"/>
                      <a:pt x="1377" y="17"/>
                    </a:cubicBezTo>
                    <a:cubicBezTo>
                      <a:pt x="1376" y="17"/>
                      <a:pt x="1376" y="18"/>
                      <a:pt x="1375" y="18"/>
                    </a:cubicBezTo>
                    <a:cubicBezTo>
                      <a:pt x="1375" y="18"/>
                      <a:pt x="1373" y="19"/>
                      <a:pt x="1372" y="18"/>
                    </a:cubicBezTo>
                    <a:cubicBezTo>
                      <a:pt x="1372" y="17"/>
                      <a:pt x="1372" y="17"/>
                      <a:pt x="1372" y="17"/>
                    </a:cubicBezTo>
                    <a:cubicBezTo>
                      <a:pt x="1372" y="17"/>
                      <a:pt x="1372" y="17"/>
                      <a:pt x="1372" y="17"/>
                    </a:cubicBezTo>
                    <a:cubicBezTo>
                      <a:pt x="1373" y="16"/>
                      <a:pt x="1373" y="16"/>
                      <a:pt x="1373" y="16"/>
                    </a:cubicBezTo>
                    <a:cubicBezTo>
                      <a:pt x="1374" y="16"/>
                      <a:pt x="1375" y="16"/>
                      <a:pt x="1376" y="16"/>
                    </a:cubicBezTo>
                    <a:cubicBezTo>
                      <a:pt x="1377" y="16"/>
                      <a:pt x="1378" y="16"/>
                      <a:pt x="1378" y="15"/>
                    </a:cubicBezTo>
                    <a:cubicBezTo>
                      <a:pt x="1378" y="14"/>
                      <a:pt x="1378" y="14"/>
                      <a:pt x="1377" y="13"/>
                    </a:cubicBezTo>
                    <a:cubicBezTo>
                      <a:pt x="1377" y="13"/>
                      <a:pt x="1377" y="13"/>
                      <a:pt x="1377" y="13"/>
                    </a:cubicBezTo>
                    <a:cubicBezTo>
                      <a:pt x="1377" y="12"/>
                      <a:pt x="1376" y="13"/>
                      <a:pt x="1375" y="13"/>
                    </a:cubicBezTo>
                    <a:cubicBezTo>
                      <a:pt x="1374" y="13"/>
                      <a:pt x="1373" y="14"/>
                      <a:pt x="1373" y="13"/>
                    </a:cubicBezTo>
                    <a:cubicBezTo>
                      <a:pt x="1372" y="13"/>
                      <a:pt x="1372" y="13"/>
                      <a:pt x="1372" y="13"/>
                    </a:cubicBezTo>
                    <a:cubicBezTo>
                      <a:pt x="1372" y="12"/>
                      <a:pt x="1372" y="12"/>
                      <a:pt x="1372" y="12"/>
                    </a:cubicBezTo>
                    <a:cubicBezTo>
                      <a:pt x="1372" y="11"/>
                      <a:pt x="1372" y="11"/>
                      <a:pt x="1371" y="10"/>
                    </a:cubicBezTo>
                    <a:cubicBezTo>
                      <a:pt x="1370" y="10"/>
                      <a:pt x="1370" y="10"/>
                      <a:pt x="1370" y="10"/>
                    </a:cubicBezTo>
                    <a:cubicBezTo>
                      <a:pt x="1370" y="9"/>
                      <a:pt x="1370" y="8"/>
                      <a:pt x="1370" y="8"/>
                    </a:cubicBezTo>
                    <a:cubicBezTo>
                      <a:pt x="1371" y="7"/>
                      <a:pt x="1372" y="7"/>
                      <a:pt x="1372" y="6"/>
                    </a:cubicBezTo>
                    <a:cubicBezTo>
                      <a:pt x="1372" y="6"/>
                      <a:pt x="1372" y="5"/>
                      <a:pt x="1371" y="5"/>
                    </a:cubicBezTo>
                    <a:cubicBezTo>
                      <a:pt x="1371" y="5"/>
                      <a:pt x="1371" y="5"/>
                      <a:pt x="1371" y="5"/>
                    </a:cubicBezTo>
                    <a:cubicBezTo>
                      <a:pt x="1370" y="6"/>
                      <a:pt x="1370" y="6"/>
                      <a:pt x="1370" y="6"/>
                    </a:cubicBezTo>
                    <a:cubicBezTo>
                      <a:pt x="1369" y="7"/>
                      <a:pt x="1369" y="7"/>
                      <a:pt x="1368" y="8"/>
                    </a:cubicBezTo>
                    <a:cubicBezTo>
                      <a:pt x="1368" y="8"/>
                      <a:pt x="1368" y="8"/>
                      <a:pt x="1368" y="8"/>
                    </a:cubicBezTo>
                    <a:cubicBezTo>
                      <a:pt x="1368" y="9"/>
                      <a:pt x="1368" y="9"/>
                      <a:pt x="1369" y="9"/>
                    </a:cubicBezTo>
                    <a:cubicBezTo>
                      <a:pt x="1369" y="10"/>
                      <a:pt x="1370" y="10"/>
                      <a:pt x="1370" y="10"/>
                    </a:cubicBezTo>
                    <a:cubicBezTo>
                      <a:pt x="1370" y="11"/>
                      <a:pt x="1370" y="11"/>
                      <a:pt x="1369" y="12"/>
                    </a:cubicBezTo>
                    <a:cubicBezTo>
                      <a:pt x="1369" y="12"/>
                      <a:pt x="1369" y="12"/>
                      <a:pt x="1369" y="13"/>
                    </a:cubicBezTo>
                    <a:cubicBezTo>
                      <a:pt x="1368" y="13"/>
                      <a:pt x="1368" y="14"/>
                      <a:pt x="1369" y="14"/>
                    </a:cubicBezTo>
                    <a:cubicBezTo>
                      <a:pt x="1369" y="15"/>
                      <a:pt x="1370" y="15"/>
                      <a:pt x="1370" y="15"/>
                    </a:cubicBezTo>
                    <a:cubicBezTo>
                      <a:pt x="1370" y="16"/>
                      <a:pt x="1370" y="16"/>
                      <a:pt x="1370" y="16"/>
                    </a:cubicBezTo>
                    <a:cubicBezTo>
                      <a:pt x="1369" y="16"/>
                      <a:pt x="1369" y="16"/>
                      <a:pt x="1369" y="16"/>
                    </a:cubicBezTo>
                    <a:cubicBezTo>
                      <a:pt x="1368" y="15"/>
                      <a:pt x="1368" y="15"/>
                      <a:pt x="1368" y="15"/>
                    </a:cubicBezTo>
                    <a:cubicBezTo>
                      <a:pt x="1368" y="15"/>
                      <a:pt x="1368" y="15"/>
                      <a:pt x="1367" y="15"/>
                    </a:cubicBezTo>
                    <a:cubicBezTo>
                      <a:pt x="1367" y="16"/>
                      <a:pt x="1367" y="16"/>
                      <a:pt x="1366" y="16"/>
                    </a:cubicBezTo>
                    <a:cubicBezTo>
                      <a:pt x="1366" y="16"/>
                      <a:pt x="1366" y="15"/>
                      <a:pt x="1365" y="14"/>
                    </a:cubicBezTo>
                    <a:cubicBezTo>
                      <a:pt x="1365" y="14"/>
                      <a:pt x="1365" y="13"/>
                      <a:pt x="1364" y="13"/>
                    </a:cubicBezTo>
                    <a:cubicBezTo>
                      <a:pt x="1364" y="13"/>
                      <a:pt x="1364" y="13"/>
                      <a:pt x="1364" y="13"/>
                    </a:cubicBezTo>
                    <a:cubicBezTo>
                      <a:pt x="1363" y="13"/>
                      <a:pt x="1363" y="14"/>
                      <a:pt x="1363" y="14"/>
                    </a:cubicBezTo>
                    <a:cubicBezTo>
                      <a:pt x="1363" y="15"/>
                      <a:pt x="1362" y="15"/>
                      <a:pt x="1362" y="16"/>
                    </a:cubicBezTo>
                    <a:cubicBezTo>
                      <a:pt x="1363" y="17"/>
                      <a:pt x="1363" y="17"/>
                      <a:pt x="1363" y="17"/>
                    </a:cubicBezTo>
                    <a:cubicBezTo>
                      <a:pt x="1363" y="17"/>
                      <a:pt x="1363" y="17"/>
                      <a:pt x="1363" y="17"/>
                    </a:cubicBezTo>
                    <a:cubicBezTo>
                      <a:pt x="1363" y="18"/>
                      <a:pt x="1363" y="18"/>
                      <a:pt x="1363" y="18"/>
                    </a:cubicBezTo>
                    <a:cubicBezTo>
                      <a:pt x="1363" y="18"/>
                      <a:pt x="1363" y="18"/>
                      <a:pt x="1363" y="18"/>
                    </a:cubicBezTo>
                    <a:cubicBezTo>
                      <a:pt x="1362" y="17"/>
                      <a:pt x="1362" y="17"/>
                      <a:pt x="1362" y="17"/>
                    </a:cubicBezTo>
                    <a:cubicBezTo>
                      <a:pt x="1361" y="16"/>
                      <a:pt x="1361" y="16"/>
                      <a:pt x="1361" y="16"/>
                    </a:cubicBezTo>
                    <a:cubicBezTo>
                      <a:pt x="1360" y="16"/>
                      <a:pt x="1360" y="16"/>
                      <a:pt x="1360" y="16"/>
                    </a:cubicBezTo>
                    <a:cubicBezTo>
                      <a:pt x="1360" y="15"/>
                      <a:pt x="1360" y="15"/>
                      <a:pt x="1360" y="14"/>
                    </a:cubicBezTo>
                    <a:cubicBezTo>
                      <a:pt x="1360" y="13"/>
                      <a:pt x="1360" y="13"/>
                      <a:pt x="1360" y="13"/>
                    </a:cubicBezTo>
                    <a:cubicBezTo>
                      <a:pt x="1360" y="13"/>
                      <a:pt x="1359" y="13"/>
                      <a:pt x="1359" y="13"/>
                    </a:cubicBezTo>
                    <a:cubicBezTo>
                      <a:pt x="1358" y="14"/>
                      <a:pt x="1358" y="15"/>
                      <a:pt x="1357" y="14"/>
                    </a:cubicBezTo>
                    <a:cubicBezTo>
                      <a:pt x="1356" y="14"/>
                      <a:pt x="1356" y="14"/>
                      <a:pt x="1355" y="14"/>
                    </a:cubicBezTo>
                    <a:cubicBezTo>
                      <a:pt x="1355" y="13"/>
                      <a:pt x="1354" y="13"/>
                      <a:pt x="1354" y="13"/>
                    </a:cubicBezTo>
                    <a:cubicBezTo>
                      <a:pt x="1353" y="13"/>
                      <a:pt x="1353" y="14"/>
                      <a:pt x="1352" y="14"/>
                    </a:cubicBezTo>
                    <a:cubicBezTo>
                      <a:pt x="1352" y="15"/>
                      <a:pt x="1352" y="16"/>
                      <a:pt x="1351" y="16"/>
                    </a:cubicBezTo>
                    <a:cubicBezTo>
                      <a:pt x="1350" y="16"/>
                      <a:pt x="1350" y="16"/>
                      <a:pt x="1350" y="16"/>
                    </a:cubicBezTo>
                    <a:cubicBezTo>
                      <a:pt x="1349" y="16"/>
                      <a:pt x="1349" y="15"/>
                      <a:pt x="1348" y="15"/>
                    </a:cubicBezTo>
                    <a:cubicBezTo>
                      <a:pt x="1348" y="15"/>
                      <a:pt x="1348" y="15"/>
                      <a:pt x="1347" y="15"/>
                    </a:cubicBezTo>
                    <a:cubicBezTo>
                      <a:pt x="1347" y="14"/>
                      <a:pt x="1347" y="13"/>
                      <a:pt x="1346" y="13"/>
                    </a:cubicBezTo>
                    <a:cubicBezTo>
                      <a:pt x="1345" y="13"/>
                      <a:pt x="1344" y="14"/>
                      <a:pt x="1344" y="14"/>
                    </a:cubicBezTo>
                    <a:cubicBezTo>
                      <a:pt x="1343" y="14"/>
                      <a:pt x="1343" y="13"/>
                      <a:pt x="1342" y="13"/>
                    </a:cubicBezTo>
                    <a:cubicBezTo>
                      <a:pt x="1342" y="13"/>
                      <a:pt x="1341" y="12"/>
                      <a:pt x="1340" y="12"/>
                    </a:cubicBezTo>
                    <a:cubicBezTo>
                      <a:pt x="1340" y="11"/>
                      <a:pt x="1340" y="10"/>
                      <a:pt x="1339" y="10"/>
                    </a:cubicBezTo>
                    <a:cubicBezTo>
                      <a:pt x="1338" y="11"/>
                      <a:pt x="1338" y="11"/>
                      <a:pt x="1338" y="11"/>
                    </a:cubicBezTo>
                    <a:cubicBezTo>
                      <a:pt x="1339" y="11"/>
                      <a:pt x="1339" y="11"/>
                      <a:pt x="1339" y="11"/>
                    </a:cubicBezTo>
                    <a:cubicBezTo>
                      <a:pt x="1339" y="12"/>
                      <a:pt x="1339" y="12"/>
                      <a:pt x="1339" y="12"/>
                    </a:cubicBezTo>
                    <a:cubicBezTo>
                      <a:pt x="1339" y="13"/>
                      <a:pt x="1339" y="13"/>
                      <a:pt x="1339" y="13"/>
                    </a:cubicBezTo>
                    <a:cubicBezTo>
                      <a:pt x="1338" y="13"/>
                      <a:pt x="1338" y="13"/>
                      <a:pt x="1337" y="13"/>
                    </a:cubicBezTo>
                    <a:cubicBezTo>
                      <a:pt x="1337" y="13"/>
                      <a:pt x="1337" y="13"/>
                      <a:pt x="1337" y="12"/>
                    </a:cubicBezTo>
                    <a:cubicBezTo>
                      <a:pt x="1336" y="12"/>
                      <a:pt x="1337" y="11"/>
                      <a:pt x="1337" y="11"/>
                    </a:cubicBezTo>
                    <a:cubicBezTo>
                      <a:pt x="1336" y="10"/>
                      <a:pt x="1336" y="10"/>
                      <a:pt x="1336" y="10"/>
                    </a:cubicBezTo>
                    <a:cubicBezTo>
                      <a:pt x="1336" y="10"/>
                      <a:pt x="1335" y="10"/>
                      <a:pt x="1335" y="11"/>
                    </a:cubicBezTo>
                    <a:cubicBezTo>
                      <a:pt x="1334" y="11"/>
                      <a:pt x="1334" y="12"/>
                      <a:pt x="1333" y="13"/>
                    </a:cubicBezTo>
                    <a:cubicBezTo>
                      <a:pt x="1333" y="14"/>
                      <a:pt x="1332" y="15"/>
                      <a:pt x="1332" y="16"/>
                    </a:cubicBezTo>
                    <a:cubicBezTo>
                      <a:pt x="1333" y="16"/>
                      <a:pt x="1333" y="16"/>
                      <a:pt x="1333" y="16"/>
                    </a:cubicBezTo>
                    <a:cubicBezTo>
                      <a:pt x="1333" y="17"/>
                      <a:pt x="1334" y="16"/>
                      <a:pt x="1334" y="17"/>
                    </a:cubicBezTo>
                    <a:cubicBezTo>
                      <a:pt x="1335" y="17"/>
                      <a:pt x="1335" y="17"/>
                      <a:pt x="1335" y="18"/>
                    </a:cubicBezTo>
                    <a:cubicBezTo>
                      <a:pt x="1336" y="18"/>
                      <a:pt x="1336" y="18"/>
                      <a:pt x="1336" y="18"/>
                    </a:cubicBezTo>
                    <a:cubicBezTo>
                      <a:pt x="1337" y="18"/>
                      <a:pt x="1337" y="17"/>
                      <a:pt x="1337" y="16"/>
                    </a:cubicBezTo>
                    <a:cubicBezTo>
                      <a:pt x="1338" y="16"/>
                      <a:pt x="1338" y="15"/>
                      <a:pt x="1339" y="15"/>
                    </a:cubicBezTo>
                    <a:cubicBezTo>
                      <a:pt x="1339" y="16"/>
                      <a:pt x="1339" y="16"/>
                      <a:pt x="1339" y="16"/>
                    </a:cubicBezTo>
                    <a:cubicBezTo>
                      <a:pt x="1340" y="16"/>
                      <a:pt x="1340" y="16"/>
                      <a:pt x="1340" y="16"/>
                    </a:cubicBezTo>
                    <a:cubicBezTo>
                      <a:pt x="1340" y="17"/>
                      <a:pt x="1339" y="17"/>
                      <a:pt x="1338" y="17"/>
                    </a:cubicBezTo>
                    <a:cubicBezTo>
                      <a:pt x="1337" y="18"/>
                      <a:pt x="1337" y="20"/>
                      <a:pt x="1336" y="19"/>
                    </a:cubicBezTo>
                    <a:cubicBezTo>
                      <a:pt x="1335" y="19"/>
                      <a:pt x="1335" y="19"/>
                      <a:pt x="1335" y="18"/>
                    </a:cubicBezTo>
                    <a:cubicBezTo>
                      <a:pt x="1334" y="18"/>
                      <a:pt x="1333" y="18"/>
                      <a:pt x="1333" y="18"/>
                    </a:cubicBezTo>
                    <a:cubicBezTo>
                      <a:pt x="1332" y="18"/>
                      <a:pt x="1332" y="17"/>
                      <a:pt x="1331" y="17"/>
                    </a:cubicBezTo>
                    <a:cubicBezTo>
                      <a:pt x="1331" y="16"/>
                      <a:pt x="1330" y="18"/>
                      <a:pt x="1329" y="18"/>
                    </a:cubicBezTo>
                    <a:cubicBezTo>
                      <a:pt x="1329" y="17"/>
                      <a:pt x="1329" y="17"/>
                      <a:pt x="1329" y="17"/>
                    </a:cubicBezTo>
                    <a:cubicBezTo>
                      <a:pt x="1329" y="17"/>
                      <a:pt x="1329" y="17"/>
                      <a:pt x="1330" y="16"/>
                    </a:cubicBezTo>
                    <a:cubicBezTo>
                      <a:pt x="1330" y="15"/>
                      <a:pt x="1330" y="15"/>
                      <a:pt x="1330" y="15"/>
                    </a:cubicBezTo>
                    <a:cubicBezTo>
                      <a:pt x="1330" y="15"/>
                      <a:pt x="1330" y="15"/>
                      <a:pt x="1330" y="14"/>
                    </a:cubicBezTo>
                    <a:cubicBezTo>
                      <a:pt x="1330" y="14"/>
                      <a:pt x="1330" y="14"/>
                      <a:pt x="1330" y="14"/>
                    </a:cubicBezTo>
                    <a:cubicBezTo>
                      <a:pt x="1331" y="13"/>
                      <a:pt x="1331" y="13"/>
                      <a:pt x="1331" y="13"/>
                    </a:cubicBezTo>
                    <a:cubicBezTo>
                      <a:pt x="1331" y="12"/>
                      <a:pt x="1331" y="12"/>
                      <a:pt x="1331" y="12"/>
                    </a:cubicBezTo>
                    <a:cubicBezTo>
                      <a:pt x="1331" y="11"/>
                      <a:pt x="1331" y="11"/>
                      <a:pt x="1330" y="11"/>
                    </a:cubicBezTo>
                    <a:cubicBezTo>
                      <a:pt x="1330" y="11"/>
                      <a:pt x="1330" y="10"/>
                      <a:pt x="1329" y="10"/>
                    </a:cubicBezTo>
                    <a:cubicBezTo>
                      <a:pt x="1328" y="10"/>
                      <a:pt x="1327" y="10"/>
                      <a:pt x="1327" y="11"/>
                    </a:cubicBezTo>
                    <a:cubicBezTo>
                      <a:pt x="1327" y="12"/>
                      <a:pt x="1327" y="12"/>
                      <a:pt x="1327" y="12"/>
                    </a:cubicBezTo>
                    <a:cubicBezTo>
                      <a:pt x="1328" y="12"/>
                      <a:pt x="1328" y="12"/>
                      <a:pt x="1329" y="12"/>
                    </a:cubicBezTo>
                    <a:cubicBezTo>
                      <a:pt x="1329" y="12"/>
                      <a:pt x="1329" y="12"/>
                      <a:pt x="1330" y="12"/>
                    </a:cubicBezTo>
                    <a:cubicBezTo>
                      <a:pt x="1330" y="12"/>
                      <a:pt x="1330" y="12"/>
                      <a:pt x="1330" y="12"/>
                    </a:cubicBezTo>
                    <a:cubicBezTo>
                      <a:pt x="1330" y="13"/>
                      <a:pt x="1330" y="13"/>
                      <a:pt x="1330" y="13"/>
                    </a:cubicBezTo>
                    <a:cubicBezTo>
                      <a:pt x="1329" y="13"/>
                      <a:pt x="1329" y="13"/>
                      <a:pt x="1329" y="13"/>
                    </a:cubicBezTo>
                    <a:cubicBezTo>
                      <a:pt x="1329" y="13"/>
                      <a:pt x="1328" y="13"/>
                      <a:pt x="1328" y="13"/>
                    </a:cubicBezTo>
                    <a:cubicBezTo>
                      <a:pt x="1327" y="13"/>
                      <a:pt x="1328" y="12"/>
                      <a:pt x="1327" y="12"/>
                    </a:cubicBezTo>
                    <a:cubicBezTo>
                      <a:pt x="1326" y="11"/>
                      <a:pt x="1326" y="12"/>
                      <a:pt x="1326" y="11"/>
                    </a:cubicBezTo>
                    <a:cubicBezTo>
                      <a:pt x="1325" y="11"/>
                      <a:pt x="1325" y="10"/>
                      <a:pt x="1325" y="10"/>
                    </a:cubicBezTo>
                    <a:cubicBezTo>
                      <a:pt x="1324" y="10"/>
                      <a:pt x="1324" y="10"/>
                      <a:pt x="1324" y="10"/>
                    </a:cubicBezTo>
                    <a:cubicBezTo>
                      <a:pt x="1323" y="11"/>
                      <a:pt x="1325" y="11"/>
                      <a:pt x="1325" y="12"/>
                    </a:cubicBezTo>
                    <a:cubicBezTo>
                      <a:pt x="1325" y="12"/>
                      <a:pt x="1325" y="13"/>
                      <a:pt x="1324" y="13"/>
                    </a:cubicBezTo>
                    <a:cubicBezTo>
                      <a:pt x="1324" y="13"/>
                      <a:pt x="1324" y="14"/>
                      <a:pt x="1324" y="14"/>
                    </a:cubicBezTo>
                    <a:cubicBezTo>
                      <a:pt x="1325" y="15"/>
                      <a:pt x="1326" y="14"/>
                      <a:pt x="1326" y="15"/>
                    </a:cubicBezTo>
                    <a:cubicBezTo>
                      <a:pt x="1327" y="15"/>
                      <a:pt x="1327" y="16"/>
                      <a:pt x="1327" y="16"/>
                    </a:cubicBezTo>
                    <a:cubicBezTo>
                      <a:pt x="1327" y="17"/>
                      <a:pt x="1327" y="17"/>
                      <a:pt x="1327" y="17"/>
                    </a:cubicBezTo>
                    <a:cubicBezTo>
                      <a:pt x="1326" y="18"/>
                      <a:pt x="1326" y="18"/>
                      <a:pt x="1326" y="18"/>
                    </a:cubicBezTo>
                    <a:cubicBezTo>
                      <a:pt x="1326" y="18"/>
                      <a:pt x="1325" y="17"/>
                      <a:pt x="1324" y="17"/>
                    </a:cubicBezTo>
                    <a:cubicBezTo>
                      <a:pt x="1324" y="16"/>
                      <a:pt x="1324" y="16"/>
                      <a:pt x="1323" y="16"/>
                    </a:cubicBezTo>
                    <a:cubicBezTo>
                      <a:pt x="1322" y="16"/>
                      <a:pt x="1322" y="16"/>
                      <a:pt x="1322" y="16"/>
                    </a:cubicBezTo>
                    <a:cubicBezTo>
                      <a:pt x="1322" y="15"/>
                      <a:pt x="1322" y="15"/>
                      <a:pt x="1322" y="15"/>
                    </a:cubicBezTo>
                    <a:cubicBezTo>
                      <a:pt x="1322" y="14"/>
                      <a:pt x="1322" y="13"/>
                      <a:pt x="1322" y="12"/>
                    </a:cubicBezTo>
                    <a:cubicBezTo>
                      <a:pt x="1321" y="12"/>
                      <a:pt x="1320" y="12"/>
                      <a:pt x="1319" y="11"/>
                    </a:cubicBezTo>
                    <a:cubicBezTo>
                      <a:pt x="1319" y="10"/>
                      <a:pt x="1319" y="10"/>
                      <a:pt x="1319" y="10"/>
                    </a:cubicBezTo>
                    <a:cubicBezTo>
                      <a:pt x="1318" y="10"/>
                      <a:pt x="1318" y="10"/>
                      <a:pt x="1318" y="9"/>
                    </a:cubicBezTo>
                    <a:cubicBezTo>
                      <a:pt x="1317" y="9"/>
                      <a:pt x="1317" y="9"/>
                      <a:pt x="1317" y="9"/>
                    </a:cubicBezTo>
                    <a:cubicBezTo>
                      <a:pt x="1316" y="8"/>
                      <a:pt x="1316" y="8"/>
                      <a:pt x="1316" y="9"/>
                    </a:cubicBezTo>
                    <a:cubicBezTo>
                      <a:pt x="1316" y="10"/>
                      <a:pt x="1316" y="10"/>
                      <a:pt x="1316" y="10"/>
                    </a:cubicBezTo>
                    <a:cubicBezTo>
                      <a:pt x="1316" y="10"/>
                      <a:pt x="1317" y="10"/>
                      <a:pt x="1317" y="11"/>
                    </a:cubicBezTo>
                    <a:cubicBezTo>
                      <a:pt x="1318" y="11"/>
                      <a:pt x="1319" y="11"/>
                      <a:pt x="1319" y="12"/>
                    </a:cubicBezTo>
                    <a:cubicBezTo>
                      <a:pt x="1319" y="13"/>
                      <a:pt x="1318" y="13"/>
                      <a:pt x="1317" y="14"/>
                    </a:cubicBezTo>
                    <a:cubicBezTo>
                      <a:pt x="1317" y="14"/>
                      <a:pt x="1317" y="15"/>
                      <a:pt x="1316" y="15"/>
                    </a:cubicBezTo>
                    <a:cubicBezTo>
                      <a:pt x="1316" y="16"/>
                      <a:pt x="1316" y="16"/>
                      <a:pt x="1315" y="16"/>
                    </a:cubicBezTo>
                    <a:cubicBezTo>
                      <a:pt x="1315" y="16"/>
                      <a:pt x="1314" y="16"/>
                      <a:pt x="1314" y="16"/>
                    </a:cubicBezTo>
                    <a:cubicBezTo>
                      <a:pt x="1314" y="15"/>
                      <a:pt x="1314" y="14"/>
                      <a:pt x="1314" y="14"/>
                    </a:cubicBezTo>
                    <a:cubicBezTo>
                      <a:pt x="1315" y="13"/>
                      <a:pt x="1316" y="13"/>
                      <a:pt x="1316" y="13"/>
                    </a:cubicBezTo>
                    <a:cubicBezTo>
                      <a:pt x="1316" y="12"/>
                      <a:pt x="1315" y="12"/>
                      <a:pt x="1315" y="12"/>
                    </a:cubicBezTo>
                    <a:cubicBezTo>
                      <a:pt x="1314" y="12"/>
                      <a:pt x="1314" y="13"/>
                      <a:pt x="1313" y="13"/>
                    </a:cubicBezTo>
                    <a:cubicBezTo>
                      <a:pt x="1313" y="13"/>
                      <a:pt x="1312" y="13"/>
                      <a:pt x="1311" y="13"/>
                    </a:cubicBezTo>
                    <a:cubicBezTo>
                      <a:pt x="1311" y="13"/>
                      <a:pt x="1310" y="13"/>
                      <a:pt x="1310" y="13"/>
                    </a:cubicBezTo>
                    <a:cubicBezTo>
                      <a:pt x="1310" y="12"/>
                      <a:pt x="1310" y="12"/>
                      <a:pt x="1310" y="12"/>
                    </a:cubicBezTo>
                    <a:cubicBezTo>
                      <a:pt x="1310" y="12"/>
                      <a:pt x="1310" y="12"/>
                      <a:pt x="1310" y="12"/>
                    </a:cubicBezTo>
                    <a:cubicBezTo>
                      <a:pt x="1311" y="11"/>
                      <a:pt x="1311" y="12"/>
                      <a:pt x="1312" y="11"/>
                    </a:cubicBezTo>
                    <a:cubicBezTo>
                      <a:pt x="1312" y="11"/>
                      <a:pt x="1312" y="11"/>
                      <a:pt x="1312" y="10"/>
                    </a:cubicBezTo>
                    <a:cubicBezTo>
                      <a:pt x="1312" y="10"/>
                      <a:pt x="1312" y="9"/>
                      <a:pt x="1311" y="9"/>
                    </a:cubicBezTo>
                    <a:cubicBezTo>
                      <a:pt x="1310" y="9"/>
                      <a:pt x="1309" y="8"/>
                      <a:pt x="1308" y="9"/>
                    </a:cubicBezTo>
                    <a:cubicBezTo>
                      <a:pt x="1308" y="9"/>
                      <a:pt x="1308" y="9"/>
                      <a:pt x="1308" y="10"/>
                    </a:cubicBezTo>
                    <a:cubicBezTo>
                      <a:pt x="1307" y="10"/>
                      <a:pt x="1308" y="11"/>
                      <a:pt x="1308" y="12"/>
                    </a:cubicBezTo>
                    <a:cubicBezTo>
                      <a:pt x="1308" y="12"/>
                      <a:pt x="1307" y="13"/>
                      <a:pt x="1307" y="13"/>
                    </a:cubicBezTo>
                    <a:cubicBezTo>
                      <a:pt x="1306" y="13"/>
                      <a:pt x="1305" y="14"/>
                      <a:pt x="1304" y="13"/>
                    </a:cubicBezTo>
                    <a:cubicBezTo>
                      <a:pt x="1303" y="13"/>
                      <a:pt x="1303" y="12"/>
                      <a:pt x="1303" y="12"/>
                    </a:cubicBezTo>
                    <a:cubicBezTo>
                      <a:pt x="1302" y="12"/>
                      <a:pt x="1302" y="12"/>
                      <a:pt x="1302" y="12"/>
                    </a:cubicBezTo>
                    <a:cubicBezTo>
                      <a:pt x="1301" y="11"/>
                      <a:pt x="1301" y="10"/>
                      <a:pt x="1301" y="10"/>
                    </a:cubicBezTo>
                    <a:cubicBezTo>
                      <a:pt x="1300" y="9"/>
                      <a:pt x="1299" y="10"/>
                      <a:pt x="1298" y="9"/>
                    </a:cubicBezTo>
                    <a:cubicBezTo>
                      <a:pt x="1298" y="8"/>
                      <a:pt x="1299" y="7"/>
                      <a:pt x="1298" y="6"/>
                    </a:cubicBezTo>
                    <a:cubicBezTo>
                      <a:pt x="1298" y="5"/>
                      <a:pt x="1298" y="5"/>
                      <a:pt x="1298" y="5"/>
                    </a:cubicBezTo>
                    <a:cubicBezTo>
                      <a:pt x="1297" y="5"/>
                      <a:pt x="1297" y="6"/>
                      <a:pt x="1297" y="6"/>
                    </a:cubicBezTo>
                    <a:cubicBezTo>
                      <a:pt x="1296" y="7"/>
                      <a:pt x="1296" y="8"/>
                      <a:pt x="1296" y="9"/>
                    </a:cubicBezTo>
                    <a:cubicBezTo>
                      <a:pt x="1296" y="9"/>
                      <a:pt x="1296" y="9"/>
                      <a:pt x="1296" y="10"/>
                    </a:cubicBezTo>
                    <a:cubicBezTo>
                      <a:pt x="1296" y="11"/>
                      <a:pt x="1296" y="11"/>
                      <a:pt x="1297" y="11"/>
                    </a:cubicBezTo>
                    <a:cubicBezTo>
                      <a:pt x="1297" y="12"/>
                      <a:pt x="1298" y="13"/>
                      <a:pt x="1299" y="13"/>
                    </a:cubicBezTo>
                    <a:cubicBezTo>
                      <a:pt x="1300" y="13"/>
                      <a:pt x="1300" y="12"/>
                      <a:pt x="1300" y="12"/>
                    </a:cubicBezTo>
                    <a:cubicBezTo>
                      <a:pt x="1301" y="12"/>
                      <a:pt x="1301" y="12"/>
                      <a:pt x="1301" y="12"/>
                    </a:cubicBezTo>
                    <a:cubicBezTo>
                      <a:pt x="1301" y="13"/>
                      <a:pt x="1301" y="13"/>
                      <a:pt x="1301" y="14"/>
                    </a:cubicBezTo>
                    <a:cubicBezTo>
                      <a:pt x="1301" y="14"/>
                      <a:pt x="1301" y="15"/>
                      <a:pt x="1300" y="15"/>
                    </a:cubicBezTo>
                    <a:cubicBezTo>
                      <a:pt x="1300" y="16"/>
                      <a:pt x="1300" y="16"/>
                      <a:pt x="1300" y="16"/>
                    </a:cubicBezTo>
                    <a:cubicBezTo>
                      <a:pt x="1300" y="16"/>
                      <a:pt x="1300" y="16"/>
                      <a:pt x="1300" y="17"/>
                    </a:cubicBezTo>
                    <a:cubicBezTo>
                      <a:pt x="1299" y="18"/>
                      <a:pt x="1299" y="18"/>
                      <a:pt x="1299" y="18"/>
                    </a:cubicBezTo>
                    <a:cubicBezTo>
                      <a:pt x="1299" y="18"/>
                      <a:pt x="1299" y="18"/>
                      <a:pt x="1299" y="18"/>
                    </a:cubicBezTo>
                    <a:cubicBezTo>
                      <a:pt x="1298" y="18"/>
                      <a:pt x="1298" y="16"/>
                      <a:pt x="1298" y="15"/>
                    </a:cubicBezTo>
                    <a:cubicBezTo>
                      <a:pt x="1297" y="15"/>
                      <a:pt x="1297" y="14"/>
                      <a:pt x="1296" y="13"/>
                    </a:cubicBezTo>
                    <a:cubicBezTo>
                      <a:pt x="1296" y="13"/>
                      <a:pt x="1296" y="12"/>
                      <a:pt x="1296" y="12"/>
                    </a:cubicBezTo>
                    <a:cubicBezTo>
                      <a:pt x="1296" y="11"/>
                      <a:pt x="1295" y="12"/>
                      <a:pt x="1294" y="11"/>
                    </a:cubicBezTo>
                    <a:cubicBezTo>
                      <a:pt x="1294" y="11"/>
                      <a:pt x="1294" y="10"/>
                      <a:pt x="1293" y="10"/>
                    </a:cubicBezTo>
                    <a:cubicBezTo>
                      <a:pt x="1292" y="10"/>
                      <a:pt x="1292" y="10"/>
                      <a:pt x="1292" y="10"/>
                    </a:cubicBezTo>
                    <a:cubicBezTo>
                      <a:pt x="1292" y="11"/>
                      <a:pt x="1292" y="11"/>
                      <a:pt x="1292" y="11"/>
                    </a:cubicBezTo>
                    <a:cubicBezTo>
                      <a:pt x="1292" y="11"/>
                      <a:pt x="1292" y="11"/>
                      <a:pt x="1292" y="11"/>
                    </a:cubicBezTo>
                    <a:cubicBezTo>
                      <a:pt x="1291" y="12"/>
                      <a:pt x="1291" y="11"/>
                      <a:pt x="1290" y="11"/>
                    </a:cubicBezTo>
                    <a:cubicBezTo>
                      <a:pt x="1290" y="11"/>
                      <a:pt x="1290" y="10"/>
                      <a:pt x="1289" y="10"/>
                    </a:cubicBezTo>
                    <a:cubicBezTo>
                      <a:pt x="1289" y="10"/>
                      <a:pt x="1288" y="10"/>
                      <a:pt x="1288" y="10"/>
                    </a:cubicBezTo>
                    <a:cubicBezTo>
                      <a:pt x="1288" y="10"/>
                      <a:pt x="1287" y="10"/>
                      <a:pt x="1287" y="11"/>
                    </a:cubicBezTo>
                    <a:cubicBezTo>
                      <a:pt x="1287" y="11"/>
                      <a:pt x="1287" y="11"/>
                      <a:pt x="1287" y="11"/>
                    </a:cubicBezTo>
                    <a:cubicBezTo>
                      <a:pt x="1288" y="12"/>
                      <a:pt x="1288" y="12"/>
                      <a:pt x="1289" y="12"/>
                    </a:cubicBezTo>
                    <a:cubicBezTo>
                      <a:pt x="1289" y="12"/>
                      <a:pt x="1289" y="12"/>
                      <a:pt x="1289" y="12"/>
                    </a:cubicBezTo>
                    <a:cubicBezTo>
                      <a:pt x="1290" y="12"/>
                      <a:pt x="1290" y="13"/>
                      <a:pt x="1291" y="13"/>
                    </a:cubicBezTo>
                    <a:cubicBezTo>
                      <a:pt x="1292" y="13"/>
                      <a:pt x="1292" y="13"/>
                      <a:pt x="1292" y="13"/>
                    </a:cubicBezTo>
                    <a:cubicBezTo>
                      <a:pt x="1292" y="12"/>
                      <a:pt x="1292" y="12"/>
                      <a:pt x="1292" y="12"/>
                    </a:cubicBezTo>
                    <a:cubicBezTo>
                      <a:pt x="1293" y="12"/>
                      <a:pt x="1293" y="12"/>
                      <a:pt x="1293" y="12"/>
                    </a:cubicBezTo>
                    <a:cubicBezTo>
                      <a:pt x="1293" y="12"/>
                      <a:pt x="1294" y="12"/>
                      <a:pt x="1294" y="13"/>
                    </a:cubicBezTo>
                    <a:cubicBezTo>
                      <a:pt x="1294" y="13"/>
                      <a:pt x="1294" y="13"/>
                      <a:pt x="1294" y="14"/>
                    </a:cubicBezTo>
                    <a:cubicBezTo>
                      <a:pt x="1294" y="14"/>
                      <a:pt x="1294" y="14"/>
                      <a:pt x="1294" y="14"/>
                    </a:cubicBezTo>
                    <a:cubicBezTo>
                      <a:pt x="1294" y="14"/>
                      <a:pt x="1294" y="14"/>
                      <a:pt x="1293" y="14"/>
                    </a:cubicBezTo>
                    <a:cubicBezTo>
                      <a:pt x="1292" y="13"/>
                      <a:pt x="1292" y="13"/>
                      <a:pt x="1292" y="13"/>
                    </a:cubicBezTo>
                    <a:cubicBezTo>
                      <a:pt x="1292" y="13"/>
                      <a:pt x="1292" y="14"/>
                      <a:pt x="1291" y="15"/>
                    </a:cubicBezTo>
                    <a:cubicBezTo>
                      <a:pt x="1290" y="15"/>
                      <a:pt x="1290" y="15"/>
                      <a:pt x="1290" y="15"/>
                    </a:cubicBezTo>
                    <a:cubicBezTo>
                      <a:pt x="1289" y="15"/>
                      <a:pt x="1289" y="16"/>
                      <a:pt x="1288" y="16"/>
                    </a:cubicBezTo>
                    <a:cubicBezTo>
                      <a:pt x="1287" y="16"/>
                      <a:pt x="1287" y="15"/>
                      <a:pt x="1287" y="15"/>
                    </a:cubicBezTo>
                    <a:cubicBezTo>
                      <a:pt x="1286" y="14"/>
                      <a:pt x="1286" y="14"/>
                      <a:pt x="1285" y="14"/>
                    </a:cubicBezTo>
                    <a:cubicBezTo>
                      <a:pt x="1285" y="13"/>
                      <a:pt x="1285" y="13"/>
                      <a:pt x="1285" y="12"/>
                    </a:cubicBezTo>
                    <a:cubicBezTo>
                      <a:pt x="1285" y="12"/>
                      <a:pt x="1284" y="11"/>
                      <a:pt x="1284" y="11"/>
                    </a:cubicBezTo>
                    <a:cubicBezTo>
                      <a:pt x="1284" y="10"/>
                      <a:pt x="1284" y="10"/>
                      <a:pt x="1284" y="10"/>
                    </a:cubicBezTo>
                    <a:cubicBezTo>
                      <a:pt x="1284" y="9"/>
                      <a:pt x="1284" y="9"/>
                      <a:pt x="1283" y="9"/>
                    </a:cubicBezTo>
                    <a:cubicBezTo>
                      <a:pt x="1283" y="9"/>
                      <a:pt x="1283" y="9"/>
                      <a:pt x="1283" y="9"/>
                    </a:cubicBezTo>
                    <a:cubicBezTo>
                      <a:pt x="1282" y="9"/>
                      <a:pt x="1282" y="10"/>
                      <a:pt x="1282" y="10"/>
                    </a:cubicBezTo>
                    <a:cubicBezTo>
                      <a:pt x="1282" y="11"/>
                      <a:pt x="1281" y="11"/>
                      <a:pt x="1281" y="12"/>
                    </a:cubicBezTo>
                    <a:cubicBezTo>
                      <a:pt x="1281" y="13"/>
                      <a:pt x="1280" y="13"/>
                      <a:pt x="1280" y="14"/>
                    </a:cubicBezTo>
                    <a:cubicBezTo>
                      <a:pt x="1281" y="15"/>
                      <a:pt x="1281" y="15"/>
                      <a:pt x="1281" y="15"/>
                    </a:cubicBezTo>
                    <a:cubicBezTo>
                      <a:pt x="1281" y="15"/>
                      <a:pt x="1281" y="14"/>
                      <a:pt x="1282" y="14"/>
                    </a:cubicBezTo>
                    <a:cubicBezTo>
                      <a:pt x="1283" y="14"/>
                      <a:pt x="1283" y="14"/>
                      <a:pt x="1283" y="14"/>
                    </a:cubicBezTo>
                    <a:cubicBezTo>
                      <a:pt x="1283" y="14"/>
                      <a:pt x="1283" y="14"/>
                      <a:pt x="1283" y="14"/>
                    </a:cubicBezTo>
                    <a:cubicBezTo>
                      <a:pt x="1284" y="14"/>
                      <a:pt x="1283" y="15"/>
                      <a:pt x="1283" y="15"/>
                    </a:cubicBezTo>
                    <a:cubicBezTo>
                      <a:pt x="1282" y="16"/>
                      <a:pt x="1282" y="16"/>
                      <a:pt x="1282" y="16"/>
                    </a:cubicBezTo>
                    <a:cubicBezTo>
                      <a:pt x="1281" y="16"/>
                      <a:pt x="1281" y="16"/>
                      <a:pt x="1280" y="15"/>
                    </a:cubicBezTo>
                    <a:cubicBezTo>
                      <a:pt x="1279" y="15"/>
                      <a:pt x="1279" y="15"/>
                      <a:pt x="1278" y="15"/>
                    </a:cubicBezTo>
                    <a:cubicBezTo>
                      <a:pt x="1278" y="15"/>
                      <a:pt x="1278" y="15"/>
                      <a:pt x="1278" y="14"/>
                    </a:cubicBezTo>
                    <a:cubicBezTo>
                      <a:pt x="1277" y="14"/>
                      <a:pt x="1278" y="13"/>
                      <a:pt x="1277" y="13"/>
                    </a:cubicBezTo>
                    <a:cubicBezTo>
                      <a:pt x="1277" y="12"/>
                      <a:pt x="1277" y="12"/>
                      <a:pt x="1277" y="12"/>
                    </a:cubicBezTo>
                    <a:cubicBezTo>
                      <a:pt x="1277" y="12"/>
                      <a:pt x="1277" y="12"/>
                      <a:pt x="1277" y="12"/>
                    </a:cubicBezTo>
                    <a:cubicBezTo>
                      <a:pt x="1276" y="12"/>
                      <a:pt x="1276" y="12"/>
                      <a:pt x="1275" y="12"/>
                    </a:cubicBezTo>
                    <a:cubicBezTo>
                      <a:pt x="1275" y="12"/>
                      <a:pt x="1275" y="13"/>
                      <a:pt x="1275" y="13"/>
                    </a:cubicBezTo>
                    <a:cubicBezTo>
                      <a:pt x="1274" y="14"/>
                      <a:pt x="1275" y="14"/>
                      <a:pt x="1275" y="14"/>
                    </a:cubicBezTo>
                    <a:cubicBezTo>
                      <a:pt x="1275" y="15"/>
                      <a:pt x="1275" y="15"/>
                      <a:pt x="1275" y="15"/>
                    </a:cubicBezTo>
                    <a:cubicBezTo>
                      <a:pt x="1275" y="16"/>
                      <a:pt x="1275" y="16"/>
                      <a:pt x="1275" y="16"/>
                    </a:cubicBezTo>
                    <a:cubicBezTo>
                      <a:pt x="1275" y="17"/>
                      <a:pt x="1274" y="16"/>
                      <a:pt x="1273" y="16"/>
                    </a:cubicBezTo>
                    <a:cubicBezTo>
                      <a:pt x="1272" y="17"/>
                      <a:pt x="1272" y="17"/>
                      <a:pt x="1272" y="17"/>
                    </a:cubicBezTo>
                    <a:cubicBezTo>
                      <a:pt x="1272" y="17"/>
                      <a:pt x="1272" y="18"/>
                      <a:pt x="1272" y="18"/>
                    </a:cubicBezTo>
                    <a:cubicBezTo>
                      <a:pt x="1271" y="17"/>
                      <a:pt x="1271" y="17"/>
                      <a:pt x="1271" y="17"/>
                    </a:cubicBezTo>
                    <a:cubicBezTo>
                      <a:pt x="1271" y="17"/>
                      <a:pt x="1271" y="17"/>
                      <a:pt x="1271" y="17"/>
                    </a:cubicBezTo>
                    <a:cubicBezTo>
                      <a:pt x="1271" y="17"/>
                      <a:pt x="1272" y="16"/>
                      <a:pt x="1272" y="16"/>
                    </a:cubicBezTo>
                    <a:cubicBezTo>
                      <a:pt x="1273" y="16"/>
                      <a:pt x="1273" y="15"/>
                      <a:pt x="1273" y="15"/>
                    </a:cubicBezTo>
                    <a:cubicBezTo>
                      <a:pt x="1273" y="14"/>
                      <a:pt x="1273" y="14"/>
                      <a:pt x="1272" y="14"/>
                    </a:cubicBezTo>
                    <a:cubicBezTo>
                      <a:pt x="1272" y="13"/>
                      <a:pt x="1272" y="13"/>
                      <a:pt x="1272" y="13"/>
                    </a:cubicBezTo>
                    <a:cubicBezTo>
                      <a:pt x="1271" y="13"/>
                      <a:pt x="1271" y="13"/>
                      <a:pt x="1270" y="13"/>
                    </a:cubicBezTo>
                    <a:cubicBezTo>
                      <a:pt x="1270" y="13"/>
                      <a:pt x="1270" y="12"/>
                      <a:pt x="1269" y="12"/>
                    </a:cubicBezTo>
                    <a:cubicBezTo>
                      <a:pt x="1269" y="11"/>
                      <a:pt x="1269" y="10"/>
                      <a:pt x="1269" y="10"/>
                    </a:cubicBezTo>
                    <a:cubicBezTo>
                      <a:pt x="1268" y="10"/>
                      <a:pt x="1268" y="10"/>
                      <a:pt x="1268" y="11"/>
                    </a:cubicBezTo>
                    <a:cubicBezTo>
                      <a:pt x="1267" y="11"/>
                      <a:pt x="1268" y="12"/>
                      <a:pt x="1268" y="12"/>
                    </a:cubicBezTo>
                    <a:cubicBezTo>
                      <a:pt x="1267" y="13"/>
                      <a:pt x="1267" y="13"/>
                      <a:pt x="1267" y="13"/>
                    </a:cubicBezTo>
                    <a:cubicBezTo>
                      <a:pt x="1266" y="14"/>
                      <a:pt x="1266" y="14"/>
                      <a:pt x="1266" y="14"/>
                    </a:cubicBezTo>
                    <a:cubicBezTo>
                      <a:pt x="1265" y="15"/>
                      <a:pt x="1265" y="15"/>
                      <a:pt x="1265" y="15"/>
                    </a:cubicBezTo>
                    <a:cubicBezTo>
                      <a:pt x="1265" y="15"/>
                      <a:pt x="1265" y="14"/>
                      <a:pt x="1264" y="14"/>
                    </a:cubicBezTo>
                    <a:cubicBezTo>
                      <a:pt x="1264" y="13"/>
                      <a:pt x="1264" y="12"/>
                      <a:pt x="1263" y="12"/>
                    </a:cubicBezTo>
                    <a:cubicBezTo>
                      <a:pt x="1262" y="12"/>
                      <a:pt x="1262" y="12"/>
                      <a:pt x="1262" y="12"/>
                    </a:cubicBezTo>
                    <a:cubicBezTo>
                      <a:pt x="1261" y="13"/>
                      <a:pt x="1261" y="14"/>
                      <a:pt x="1261" y="14"/>
                    </a:cubicBezTo>
                    <a:cubicBezTo>
                      <a:pt x="1261" y="15"/>
                      <a:pt x="1260" y="16"/>
                      <a:pt x="1259" y="16"/>
                    </a:cubicBezTo>
                    <a:cubicBezTo>
                      <a:pt x="1259" y="16"/>
                      <a:pt x="1258" y="15"/>
                      <a:pt x="1258" y="15"/>
                    </a:cubicBezTo>
                    <a:cubicBezTo>
                      <a:pt x="1257" y="15"/>
                      <a:pt x="1257" y="16"/>
                      <a:pt x="1257" y="16"/>
                    </a:cubicBezTo>
                    <a:cubicBezTo>
                      <a:pt x="1256" y="17"/>
                      <a:pt x="1257" y="18"/>
                      <a:pt x="1257" y="19"/>
                    </a:cubicBezTo>
                    <a:cubicBezTo>
                      <a:pt x="1256" y="19"/>
                      <a:pt x="1256" y="19"/>
                      <a:pt x="1255" y="20"/>
                    </a:cubicBezTo>
                    <a:cubicBezTo>
                      <a:pt x="1255" y="20"/>
                      <a:pt x="1255" y="21"/>
                      <a:pt x="1254" y="21"/>
                    </a:cubicBezTo>
                    <a:cubicBezTo>
                      <a:pt x="1254" y="21"/>
                      <a:pt x="1254" y="21"/>
                      <a:pt x="1254" y="20"/>
                    </a:cubicBezTo>
                    <a:cubicBezTo>
                      <a:pt x="1254" y="20"/>
                      <a:pt x="1254" y="20"/>
                      <a:pt x="1254" y="19"/>
                    </a:cubicBezTo>
                    <a:cubicBezTo>
                      <a:pt x="1254" y="18"/>
                      <a:pt x="1254" y="18"/>
                      <a:pt x="1254" y="17"/>
                    </a:cubicBezTo>
                    <a:cubicBezTo>
                      <a:pt x="1254" y="16"/>
                      <a:pt x="1254" y="16"/>
                      <a:pt x="1255" y="16"/>
                    </a:cubicBezTo>
                    <a:cubicBezTo>
                      <a:pt x="1255" y="15"/>
                      <a:pt x="1255" y="14"/>
                      <a:pt x="1255" y="14"/>
                    </a:cubicBezTo>
                    <a:cubicBezTo>
                      <a:pt x="1256" y="13"/>
                      <a:pt x="1258" y="14"/>
                      <a:pt x="1259" y="13"/>
                    </a:cubicBezTo>
                    <a:cubicBezTo>
                      <a:pt x="1259" y="13"/>
                      <a:pt x="1260" y="12"/>
                      <a:pt x="1259" y="11"/>
                    </a:cubicBezTo>
                    <a:cubicBezTo>
                      <a:pt x="1259" y="11"/>
                      <a:pt x="1259" y="11"/>
                      <a:pt x="1259" y="11"/>
                    </a:cubicBezTo>
                    <a:cubicBezTo>
                      <a:pt x="1259" y="10"/>
                      <a:pt x="1259" y="10"/>
                      <a:pt x="1259" y="9"/>
                    </a:cubicBezTo>
                    <a:cubicBezTo>
                      <a:pt x="1259" y="8"/>
                      <a:pt x="1259" y="9"/>
                      <a:pt x="1258" y="8"/>
                    </a:cubicBezTo>
                    <a:cubicBezTo>
                      <a:pt x="1258" y="7"/>
                      <a:pt x="1258" y="7"/>
                      <a:pt x="1258" y="7"/>
                    </a:cubicBezTo>
                    <a:cubicBezTo>
                      <a:pt x="1258" y="7"/>
                      <a:pt x="1257" y="7"/>
                      <a:pt x="1257" y="7"/>
                    </a:cubicBezTo>
                    <a:cubicBezTo>
                      <a:pt x="1257" y="6"/>
                      <a:pt x="1257" y="5"/>
                      <a:pt x="1256" y="5"/>
                    </a:cubicBezTo>
                    <a:cubicBezTo>
                      <a:pt x="1255" y="5"/>
                      <a:pt x="1255" y="6"/>
                      <a:pt x="1254" y="6"/>
                    </a:cubicBezTo>
                    <a:cubicBezTo>
                      <a:pt x="1254" y="7"/>
                      <a:pt x="1253" y="7"/>
                      <a:pt x="1253" y="8"/>
                    </a:cubicBezTo>
                    <a:cubicBezTo>
                      <a:pt x="1254" y="8"/>
                      <a:pt x="1254" y="8"/>
                      <a:pt x="1254" y="8"/>
                    </a:cubicBezTo>
                    <a:cubicBezTo>
                      <a:pt x="1254" y="8"/>
                      <a:pt x="1254" y="8"/>
                      <a:pt x="1255" y="8"/>
                    </a:cubicBezTo>
                    <a:cubicBezTo>
                      <a:pt x="1256" y="7"/>
                      <a:pt x="1256" y="7"/>
                      <a:pt x="1256" y="7"/>
                    </a:cubicBezTo>
                    <a:cubicBezTo>
                      <a:pt x="1256" y="7"/>
                      <a:pt x="1256" y="7"/>
                      <a:pt x="1257" y="8"/>
                    </a:cubicBezTo>
                    <a:cubicBezTo>
                      <a:pt x="1257" y="8"/>
                      <a:pt x="1258" y="8"/>
                      <a:pt x="1258" y="9"/>
                    </a:cubicBezTo>
                    <a:cubicBezTo>
                      <a:pt x="1258" y="9"/>
                      <a:pt x="1258" y="9"/>
                      <a:pt x="1257" y="10"/>
                    </a:cubicBezTo>
                    <a:cubicBezTo>
                      <a:pt x="1257" y="11"/>
                      <a:pt x="1256" y="11"/>
                      <a:pt x="1255" y="11"/>
                    </a:cubicBezTo>
                    <a:cubicBezTo>
                      <a:pt x="1255" y="12"/>
                      <a:pt x="1254" y="11"/>
                      <a:pt x="1254" y="12"/>
                    </a:cubicBezTo>
                    <a:cubicBezTo>
                      <a:pt x="1253" y="12"/>
                      <a:pt x="1254" y="13"/>
                      <a:pt x="1253" y="13"/>
                    </a:cubicBezTo>
                    <a:cubicBezTo>
                      <a:pt x="1253" y="14"/>
                      <a:pt x="1253" y="14"/>
                      <a:pt x="1253" y="14"/>
                    </a:cubicBezTo>
                    <a:cubicBezTo>
                      <a:pt x="1252" y="15"/>
                      <a:pt x="1251" y="15"/>
                      <a:pt x="1251" y="15"/>
                    </a:cubicBezTo>
                    <a:cubicBezTo>
                      <a:pt x="1250" y="16"/>
                      <a:pt x="1251" y="16"/>
                      <a:pt x="1250" y="17"/>
                    </a:cubicBezTo>
                    <a:cubicBezTo>
                      <a:pt x="1250" y="18"/>
                      <a:pt x="1249" y="18"/>
                      <a:pt x="1249" y="18"/>
                    </a:cubicBezTo>
                    <a:cubicBezTo>
                      <a:pt x="1249" y="19"/>
                      <a:pt x="1249" y="19"/>
                      <a:pt x="1249" y="19"/>
                    </a:cubicBezTo>
                    <a:cubicBezTo>
                      <a:pt x="1249" y="20"/>
                      <a:pt x="1250" y="19"/>
                      <a:pt x="1250" y="20"/>
                    </a:cubicBezTo>
                    <a:cubicBezTo>
                      <a:pt x="1251" y="20"/>
                      <a:pt x="1251" y="20"/>
                      <a:pt x="1251" y="20"/>
                    </a:cubicBezTo>
                    <a:cubicBezTo>
                      <a:pt x="1252" y="21"/>
                      <a:pt x="1251" y="21"/>
                      <a:pt x="1250" y="21"/>
                    </a:cubicBezTo>
                    <a:cubicBezTo>
                      <a:pt x="1250" y="21"/>
                      <a:pt x="1250" y="21"/>
                      <a:pt x="1249" y="21"/>
                    </a:cubicBezTo>
                    <a:cubicBezTo>
                      <a:pt x="1249" y="21"/>
                      <a:pt x="1249" y="20"/>
                      <a:pt x="1248" y="20"/>
                    </a:cubicBezTo>
                    <a:cubicBezTo>
                      <a:pt x="1248" y="19"/>
                      <a:pt x="1247" y="20"/>
                      <a:pt x="1247" y="19"/>
                    </a:cubicBezTo>
                    <a:cubicBezTo>
                      <a:pt x="1247" y="19"/>
                      <a:pt x="1247" y="19"/>
                      <a:pt x="1248" y="18"/>
                    </a:cubicBezTo>
                    <a:cubicBezTo>
                      <a:pt x="1248" y="18"/>
                      <a:pt x="1248" y="18"/>
                      <a:pt x="1248" y="18"/>
                    </a:cubicBezTo>
                    <a:cubicBezTo>
                      <a:pt x="1248" y="17"/>
                      <a:pt x="1248" y="17"/>
                      <a:pt x="1248" y="16"/>
                    </a:cubicBezTo>
                    <a:cubicBezTo>
                      <a:pt x="1247" y="16"/>
                      <a:pt x="1247" y="15"/>
                      <a:pt x="1247" y="15"/>
                    </a:cubicBezTo>
                    <a:cubicBezTo>
                      <a:pt x="1246" y="15"/>
                      <a:pt x="1246" y="15"/>
                      <a:pt x="1246" y="15"/>
                    </a:cubicBezTo>
                    <a:cubicBezTo>
                      <a:pt x="1245" y="15"/>
                      <a:pt x="1245" y="15"/>
                      <a:pt x="1244" y="15"/>
                    </a:cubicBezTo>
                    <a:cubicBezTo>
                      <a:pt x="1245" y="15"/>
                      <a:pt x="1245" y="15"/>
                      <a:pt x="1245" y="15"/>
                    </a:cubicBezTo>
                    <a:cubicBezTo>
                      <a:pt x="1245" y="14"/>
                      <a:pt x="1246" y="14"/>
                      <a:pt x="1246" y="14"/>
                    </a:cubicBezTo>
                    <a:cubicBezTo>
                      <a:pt x="1246" y="13"/>
                      <a:pt x="1246" y="13"/>
                      <a:pt x="1246" y="13"/>
                    </a:cubicBezTo>
                    <a:cubicBezTo>
                      <a:pt x="1246" y="13"/>
                      <a:pt x="1246" y="13"/>
                      <a:pt x="1246" y="13"/>
                    </a:cubicBezTo>
                    <a:cubicBezTo>
                      <a:pt x="1246" y="13"/>
                      <a:pt x="1245" y="13"/>
                      <a:pt x="1245" y="13"/>
                    </a:cubicBezTo>
                    <a:cubicBezTo>
                      <a:pt x="1244" y="13"/>
                      <a:pt x="1244" y="13"/>
                      <a:pt x="1244" y="13"/>
                    </a:cubicBezTo>
                    <a:cubicBezTo>
                      <a:pt x="1244" y="14"/>
                      <a:pt x="1244" y="14"/>
                      <a:pt x="1244" y="14"/>
                    </a:cubicBezTo>
                    <a:cubicBezTo>
                      <a:pt x="1244" y="15"/>
                      <a:pt x="1243" y="15"/>
                      <a:pt x="1243" y="15"/>
                    </a:cubicBezTo>
                    <a:cubicBezTo>
                      <a:pt x="1244" y="16"/>
                      <a:pt x="1244" y="16"/>
                      <a:pt x="1244" y="16"/>
                    </a:cubicBezTo>
                    <a:cubicBezTo>
                      <a:pt x="1244" y="16"/>
                      <a:pt x="1244" y="16"/>
                      <a:pt x="1244" y="16"/>
                    </a:cubicBezTo>
                    <a:cubicBezTo>
                      <a:pt x="1244" y="18"/>
                      <a:pt x="1244" y="18"/>
                      <a:pt x="1244" y="18"/>
                    </a:cubicBezTo>
                    <a:cubicBezTo>
                      <a:pt x="1243" y="18"/>
                      <a:pt x="1242" y="16"/>
                      <a:pt x="1241" y="16"/>
                    </a:cubicBezTo>
                    <a:cubicBezTo>
                      <a:pt x="1240" y="17"/>
                      <a:pt x="1239" y="19"/>
                      <a:pt x="1238" y="18"/>
                    </a:cubicBezTo>
                    <a:cubicBezTo>
                      <a:pt x="1237" y="18"/>
                      <a:pt x="1237" y="18"/>
                      <a:pt x="1237" y="18"/>
                    </a:cubicBezTo>
                    <a:cubicBezTo>
                      <a:pt x="1237" y="17"/>
                      <a:pt x="1237" y="17"/>
                      <a:pt x="1237" y="17"/>
                    </a:cubicBezTo>
                    <a:cubicBezTo>
                      <a:pt x="1236" y="16"/>
                      <a:pt x="1236" y="16"/>
                      <a:pt x="1236" y="16"/>
                    </a:cubicBezTo>
                    <a:cubicBezTo>
                      <a:pt x="1235" y="17"/>
                      <a:pt x="1235" y="17"/>
                      <a:pt x="1235" y="17"/>
                    </a:cubicBezTo>
                    <a:cubicBezTo>
                      <a:pt x="1235" y="17"/>
                      <a:pt x="1235" y="18"/>
                      <a:pt x="1235" y="18"/>
                    </a:cubicBezTo>
                    <a:cubicBezTo>
                      <a:pt x="1235" y="19"/>
                      <a:pt x="1235" y="19"/>
                      <a:pt x="1235" y="19"/>
                    </a:cubicBezTo>
                    <a:cubicBezTo>
                      <a:pt x="1234" y="20"/>
                      <a:pt x="1234" y="19"/>
                      <a:pt x="1233" y="18"/>
                    </a:cubicBezTo>
                    <a:cubicBezTo>
                      <a:pt x="1232" y="18"/>
                      <a:pt x="1231" y="21"/>
                      <a:pt x="1230" y="21"/>
                    </a:cubicBezTo>
                    <a:cubicBezTo>
                      <a:pt x="1229" y="21"/>
                      <a:pt x="1229" y="21"/>
                      <a:pt x="1229" y="21"/>
                    </a:cubicBezTo>
                    <a:cubicBezTo>
                      <a:pt x="1229" y="20"/>
                      <a:pt x="1230" y="20"/>
                      <a:pt x="1230" y="19"/>
                    </a:cubicBezTo>
                    <a:cubicBezTo>
                      <a:pt x="1230" y="18"/>
                      <a:pt x="1231" y="18"/>
                      <a:pt x="1230" y="17"/>
                    </a:cubicBezTo>
                    <a:cubicBezTo>
                      <a:pt x="1230" y="16"/>
                      <a:pt x="1229" y="16"/>
                      <a:pt x="1229" y="16"/>
                    </a:cubicBezTo>
                    <a:cubicBezTo>
                      <a:pt x="1228" y="15"/>
                      <a:pt x="1229" y="14"/>
                      <a:pt x="1228" y="12"/>
                    </a:cubicBezTo>
                    <a:cubicBezTo>
                      <a:pt x="1228" y="12"/>
                      <a:pt x="1229" y="11"/>
                      <a:pt x="1229" y="10"/>
                    </a:cubicBezTo>
                    <a:cubicBezTo>
                      <a:pt x="1228" y="9"/>
                      <a:pt x="1226" y="10"/>
                      <a:pt x="1226" y="11"/>
                    </a:cubicBezTo>
                    <a:cubicBezTo>
                      <a:pt x="1225" y="11"/>
                      <a:pt x="1226" y="12"/>
                      <a:pt x="1226" y="13"/>
                    </a:cubicBezTo>
                    <a:cubicBezTo>
                      <a:pt x="1225" y="14"/>
                      <a:pt x="1225" y="15"/>
                      <a:pt x="1224" y="15"/>
                    </a:cubicBezTo>
                    <a:cubicBezTo>
                      <a:pt x="1223" y="15"/>
                      <a:pt x="1222" y="15"/>
                      <a:pt x="1222" y="15"/>
                    </a:cubicBezTo>
                    <a:cubicBezTo>
                      <a:pt x="1221" y="15"/>
                      <a:pt x="1221" y="16"/>
                      <a:pt x="1220" y="16"/>
                    </a:cubicBezTo>
                    <a:cubicBezTo>
                      <a:pt x="1219" y="17"/>
                      <a:pt x="1218" y="16"/>
                      <a:pt x="1217" y="16"/>
                    </a:cubicBezTo>
                    <a:cubicBezTo>
                      <a:pt x="1216" y="17"/>
                      <a:pt x="1214" y="19"/>
                      <a:pt x="1213" y="17"/>
                    </a:cubicBezTo>
                    <a:cubicBezTo>
                      <a:pt x="1213" y="17"/>
                      <a:pt x="1213" y="16"/>
                      <a:pt x="1213" y="16"/>
                    </a:cubicBezTo>
                    <a:cubicBezTo>
                      <a:pt x="1212" y="14"/>
                      <a:pt x="1211" y="13"/>
                      <a:pt x="1210" y="13"/>
                    </a:cubicBezTo>
                    <a:cubicBezTo>
                      <a:pt x="1209" y="14"/>
                      <a:pt x="1209" y="14"/>
                      <a:pt x="1208" y="15"/>
                    </a:cubicBezTo>
                    <a:cubicBezTo>
                      <a:pt x="1208" y="16"/>
                      <a:pt x="1209" y="17"/>
                      <a:pt x="1208" y="18"/>
                    </a:cubicBezTo>
                    <a:cubicBezTo>
                      <a:pt x="1207" y="18"/>
                      <a:pt x="1207" y="18"/>
                      <a:pt x="1207" y="18"/>
                    </a:cubicBezTo>
                    <a:cubicBezTo>
                      <a:pt x="1206" y="18"/>
                      <a:pt x="1207" y="16"/>
                      <a:pt x="1206" y="15"/>
                    </a:cubicBezTo>
                    <a:cubicBezTo>
                      <a:pt x="1206" y="15"/>
                      <a:pt x="1205" y="14"/>
                      <a:pt x="1204" y="13"/>
                    </a:cubicBezTo>
                    <a:cubicBezTo>
                      <a:pt x="1204" y="13"/>
                      <a:pt x="1203" y="13"/>
                      <a:pt x="1202" y="13"/>
                    </a:cubicBezTo>
                    <a:cubicBezTo>
                      <a:pt x="1202" y="13"/>
                      <a:pt x="1202" y="12"/>
                      <a:pt x="1202" y="12"/>
                    </a:cubicBezTo>
                    <a:cubicBezTo>
                      <a:pt x="1201" y="11"/>
                      <a:pt x="1200" y="13"/>
                      <a:pt x="1199" y="13"/>
                    </a:cubicBezTo>
                    <a:cubicBezTo>
                      <a:pt x="1199" y="13"/>
                      <a:pt x="1199" y="13"/>
                      <a:pt x="1199" y="13"/>
                    </a:cubicBezTo>
                    <a:cubicBezTo>
                      <a:pt x="1198" y="12"/>
                      <a:pt x="1198" y="11"/>
                      <a:pt x="1199" y="10"/>
                    </a:cubicBezTo>
                    <a:cubicBezTo>
                      <a:pt x="1199" y="9"/>
                      <a:pt x="1201" y="10"/>
                      <a:pt x="1202" y="9"/>
                    </a:cubicBezTo>
                    <a:cubicBezTo>
                      <a:pt x="1202" y="9"/>
                      <a:pt x="1202" y="8"/>
                      <a:pt x="1202" y="8"/>
                    </a:cubicBezTo>
                    <a:cubicBezTo>
                      <a:pt x="1202" y="7"/>
                      <a:pt x="1201" y="7"/>
                      <a:pt x="1201" y="7"/>
                    </a:cubicBezTo>
                    <a:cubicBezTo>
                      <a:pt x="1200" y="7"/>
                      <a:pt x="1200" y="6"/>
                      <a:pt x="1199" y="7"/>
                    </a:cubicBezTo>
                    <a:cubicBezTo>
                      <a:pt x="1199" y="7"/>
                      <a:pt x="1199" y="7"/>
                      <a:pt x="1198" y="8"/>
                    </a:cubicBezTo>
                    <a:cubicBezTo>
                      <a:pt x="1198" y="8"/>
                      <a:pt x="1198" y="9"/>
                      <a:pt x="1198" y="10"/>
                    </a:cubicBezTo>
                    <a:cubicBezTo>
                      <a:pt x="1198" y="11"/>
                      <a:pt x="1196" y="11"/>
                      <a:pt x="1195" y="12"/>
                    </a:cubicBezTo>
                    <a:cubicBezTo>
                      <a:pt x="1195" y="12"/>
                      <a:pt x="1195" y="13"/>
                      <a:pt x="1195" y="13"/>
                    </a:cubicBezTo>
                    <a:cubicBezTo>
                      <a:pt x="1194" y="13"/>
                      <a:pt x="1194" y="13"/>
                      <a:pt x="1194" y="14"/>
                    </a:cubicBezTo>
                    <a:cubicBezTo>
                      <a:pt x="1194" y="14"/>
                      <a:pt x="1194" y="15"/>
                      <a:pt x="1193" y="16"/>
                    </a:cubicBezTo>
                    <a:cubicBezTo>
                      <a:pt x="1193" y="16"/>
                      <a:pt x="1193" y="16"/>
                      <a:pt x="1193" y="16"/>
                    </a:cubicBezTo>
                    <a:cubicBezTo>
                      <a:pt x="1190" y="16"/>
                      <a:pt x="1190" y="14"/>
                      <a:pt x="1188" y="13"/>
                    </a:cubicBezTo>
                    <a:cubicBezTo>
                      <a:pt x="1188" y="13"/>
                      <a:pt x="1187" y="13"/>
                      <a:pt x="1186" y="13"/>
                    </a:cubicBezTo>
                    <a:cubicBezTo>
                      <a:pt x="1185" y="12"/>
                      <a:pt x="1186" y="10"/>
                      <a:pt x="1186" y="9"/>
                    </a:cubicBezTo>
                    <a:cubicBezTo>
                      <a:pt x="1185" y="9"/>
                      <a:pt x="1185" y="9"/>
                      <a:pt x="1184" y="8"/>
                    </a:cubicBezTo>
                    <a:cubicBezTo>
                      <a:pt x="1184" y="8"/>
                      <a:pt x="1184" y="7"/>
                      <a:pt x="1185" y="7"/>
                    </a:cubicBezTo>
                    <a:cubicBezTo>
                      <a:pt x="1185" y="6"/>
                      <a:pt x="1186" y="7"/>
                      <a:pt x="1187" y="7"/>
                    </a:cubicBezTo>
                    <a:cubicBezTo>
                      <a:pt x="1188" y="7"/>
                      <a:pt x="1188" y="6"/>
                      <a:pt x="1189" y="6"/>
                    </a:cubicBezTo>
                    <a:cubicBezTo>
                      <a:pt x="1189" y="4"/>
                      <a:pt x="1186" y="4"/>
                      <a:pt x="1185" y="5"/>
                    </a:cubicBezTo>
                    <a:cubicBezTo>
                      <a:pt x="1185" y="5"/>
                      <a:pt x="1184" y="6"/>
                      <a:pt x="1184" y="6"/>
                    </a:cubicBezTo>
                    <a:cubicBezTo>
                      <a:pt x="1183" y="7"/>
                      <a:pt x="1183" y="7"/>
                      <a:pt x="1183" y="7"/>
                    </a:cubicBezTo>
                    <a:cubicBezTo>
                      <a:pt x="1182" y="8"/>
                      <a:pt x="1182" y="8"/>
                      <a:pt x="1182" y="8"/>
                    </a:cubicBezTo>
                    <a:cubicBezTo>
                      <a:pt x="1182" y="8"/>
                      <a:pt x="1181" y="8"/>
                      <a:pt x="1181" y="9"/>
                    </a:cubicBezTo>
                    <a:cubicBezTo>
                      <a:pt x="1181" y="10"/>
                      <a:pt x="1181" y="10"/>
                      <a:pt x="1181" y="10"/>
                    </a:cubicBezTo>
                    <a:cubicBezTo>
                      <a:pt x="1182" y="10"/>
                      <a:pt x="1182" y="9"/>
                      <a:pt x="1183" y="9"/>
                    </a:cubicBezTo>
                    <a:cubicBezTo>
                      <a:pt x="1183" y="9"/>
                      <a:pt x="1184" y="9"/>
                      <a:pt x="1184" y="9"/>
                    </a:cubicBezTo>
                    <a:cubicBezTo>
                      <a:pt x="1185" y="10"/>
                      <a:pt x="1183" y="11"/>
                      <a:pt x="1184" y="12"/>
                    </a:cubicBezTo>
                    <a:cubicBezTo>
                      <a:pt x="1184" y="13"/>
                      <a:pt x="1184" y="13"/>
                      <a:pt x="1184" y="13"/>
                    </a:cubicBezTo>
                    <a:cubicBezTo>
                      <a:pt x="1185" y="13"/>
                      <a:pt x="1185" y="13"/>
                      <a:pt x="1185" y="13"/>
                    </a:cubicBezTo>
                    <a:cubicBezTo>
                      <a:pt x="1186" y="14"/>
                      <a:pt x="1186" y="14"/>
                      <a:pt x="1186" y="14"/>
                    </a:cubicBezTo>
                    <a:cubicBezTo>
                      <a:pt x="1186" y="15"/>
                      <a:pt x="1187" y="15"/>
                      <a:pt x="1187" y="15"/>
                    </a:cubicBezTo>
                    <a:cubicBezTo>
                      <a:pt x="1187" y="16"/>
                      <a:pt x="1187" y="16"/>
                      <a:pt x="1187" y="16"/>
                    </a:cubicBezTo>
                    <a:cubicBezTo>
                      <a:pt x="1186" y="17"/>
                      <a:pt x="1186" y="15"/>
                      <a:pt x="1185" y="15"/>
                    </a:cubicBezTo>
                    <a:cubicBezTo>
                      <a:pt x="1184" y="15"/>
                      <a:pt x="1184" y="16"/>
                      <a:pt x="1183" y="16"/>
                    </a:cubicBezTo>
                    <a:cubicBezTo>
                      <a:pt x="1183" y="16"/>
                      <a:pt x="1182" y="15"/>
                      <a:pt x="1182" y="15"/>
                    </a:cubicBezTo>
                    <a:cubicBezTo>
                      <a:pt x="1181" y="15"/>
                      <a:pt x="1181" y="15"/>
                      <a:pt x="1180" y="15"/>
                    </a:cubicBezTo>
                    <a:cubicBezTo>
                      <a:pt x="1179" y="14"/>
                      <a:pt x="1178" y="14"/>
                      <a:pt x="1178" y="13"/>
                    </a:cubicBezTo>
                    <a:cubicBezTo>
                      <a:pt x="1178" y="12"/>
                      <a:pt x="1179" y="12"/>
                      <a:pt x="1179" y="11"/>
                    </a:cubicBezTo>
                    <a:cubicBezTo>
                      <a:pt x="1179" y="10"/>
                      <a:pt x="1178" y="9"/>
                      <a:pt x="1177" y="9"/>
                    </a:cubicBezTo>
                    <a:cubicBezTo>
                      <a:pt x="1177" y="9"/>
                      <a:pt x="1177" y="9"/>
                      <a:pt x="1177" y="9"/>
                    </a:cubicBezTo>
                    <a:cubicBezTo>
                      <a:pt x="1176" y="9"/>
                      <a:pt x="1176" y="9"/>
                      <a:pt x="1176" y="9"/>
                    </a:cubicBezTo>
                    <a:cubicBezTo>
                      <a:pt x="1175" y="10"/>
                      <a:pt x="1176" y="10"/>
                      <a:pt x="1176" y="11"/>
                    </a:cubicBezTo>
                    <a:cubicBezTo>
                      <a:pt x="1176" y="12"/>
                      <a:pt x="1176" y="13"/>
                      <a:pt x="1175" y="13"/>
                    </a:cubicBezTo>
                    <a:cubicBezTo>
                      <a:pt x="1175" y="13"/>
                      <a:pt x="1174" y="13"/>
                      <a:pt x="1174" y="13"/>
                    </a:cubicBezTo>
                    <a:cubicBezTo>
                      <a:pt x="1173" y="13"/>
                      <a:pt x="1173" y="13"/>
                      <a:pt x="1173" y="13"/>
                    </a:cubicBezTo>
                    <a:cubicBezTo>
                      <a:pt x="1173" y="12"/>
                      <a:pt x="1174" y="12"/>
                      <a:pt x="1174" y="11"/>
                    </a:cubicBezTo>
                    <a:cubicBezTo>
                      <a:pt x="1174" y="11"/>
                      <a:pt x="1174" y="10"/>
                      <a:pt x="1174" y="10"/>
                    </a:cubicBezTo>
                    <a:cubicBezTo>
                      <a:pt x="1173" y="10"/>
                      <a:pt x="1173" y="10"/>
                      <a:pt x="1173" y="10"/>
                    </a:cubicBezTo>
                    <a:cubicBezTo>
                      <a:pt x="1172" y="9"/>
                      <a:pt x="1172" y="10"/>
                      <a:pt x="1171" y="11"/>
                    </a:cubicBezTo>
                    <a:cubicBezTo>
                      <a:pt x="1171" y="12"/>
                      <a:pt x="1171" y="13"/>
                      <a:pt x="1171" y="14"/>
                    </a:cubicBezTo>
                    <a:cubicBezTo>
                      <a:pt x="1172" y="15"/>
                      <a:pt x="1172" y="15"/>
                      <a:pt x="1172" y="15"/>
                    </a:cubicBezTo>
                    <a:cubicBezTo>
                      <a:pt x="1173" y="15"/>
                      <a:pt x="1173" y="16"/>
                      <a:pt x="1173" y="16"/>
                    </a:cubicBezTo>
                    <a:cubicBezTo>
                      <a:pt x="1173" y="17"/>
                      <a:pt x="1172" y="18"/>
                      <a:pt x="1171" y="17"/>
                    </a:cubicBezTo>
                    <a:cubicBezTo>
                      <a:pt x="1171" y="17"/>
                      <a:pt x="1171" y="16"/>
                      <a:pt x="1171" y="16"/>
                    </a:cubicBezTo>
                    <a:cubicBezTo>
                      <a:pt x="1171" y="15"/>
                      <a:pt x="1171" y="15"/>
                      <a:pt x="1171" y="15"/>
                    </a:cubicBezTo>
                    <a:cubicBezTo>
                      <a:pt x="1170" y="14"/>
                      <a:pt x="1167" y="15"/>
                      <a:pt x="1167" y="17"/>
                    </a:cubicBezTo>
                    <a:cubicBezTo>
                      <a:pt x="1167" y="17"/>
                      <a:pt x="1167" y="17"/>
                      <a:pt x="1167" y="17"/>
                    </a:cubicBezTo>
                    <a:cubicBezTo>
                      <a:pt x="1167" y="18"/>
                      <a:pt x="1168" y="18"/>
                      <a:pt x="1168" y="18"/>
                    </a:cubicBezTo>
                    <a:cubicBezTo>
                      <a:pt x="1167" y="19"/>
                      <a:pt x="1167" y="19"/>
                      <a:pt x="1167" y="19"/>
                    </a:cubicBezTo>
                    <a:cubicBezTo>
                      <a:pt x="1167" y="20"/>
                      <a:pt x="1165" y="19"/>
                      <a:pt x="1165" y="18"/>
                    </a:cubicBezTo>
                    <a:cubicBezTo>
                      <a:pt x="1165" y="17"/>
                      <a:pt x="1166" y="17"/>
                      <a:pt x="1166" y="16"/>
                    </a:cubicBezTo>
                    <a:cubicBezTo>
                      <a:pt x="1167" y="15"/>
                      <a:pt x="1166" y="14"/>
                      <a:pt x="1167" y="14"/>
                    </a:cubicBezTo>
                    <a:cubicBezTo>
                      <a:pt x="1167" y="13"/>
                      <a:pt x="1168" y="13"/>
                      <a:pt x="1168" y="13"/>
                    </a:cubicBezTo>
                    <a:cubicBezTo>
                      <a:pt x="1169" y="12"/>
                      <a:pt x="1169" y="12"/>
                      <a:pt x="1169" y="11"/>
                    </a:cubicBezTo>
                    <a:cubicBezTo>
                      <a:pt x="1170" y="10"/>
                      <a:pt x="1170" y="10"/>
                      <a:pt x="1170" y="10"/>
                    </a:cubicBezTo>
                    <a:cubicBezTo>
                      <a:pt x="1170" y="9"/>
                      <a:pt x="1169" y="9"/>
                      <a:pt x="1168" y="8"/>
                    </a:cubicBezTo>
                    <a:cubicBezTo>
                      <a:pt x="1168" y="8"/>
                      <a:pt x="1168" y="7"/>
                      <a:pt x="1168" y="7"/>
                    </a:cubicBezTo>
                    <a:cubicBezTo>
                      <a:pt x="1167" y="7"/>
                      <a:pt x="1167" y="7"/>
                      <a:pt x="1167" y="7"/>
                    </a:cubicBezTo>
                    <a:cubicBezTo>
                      <a:pt x="1166" y="7"/>
                      <a:pt x="1167" y="8"/>
                      <a:pt x="1166" y="8"/>
                    </a:cubicBezTo>
                    <a:cubicBezTo>
                      <a:pt x="1165" y="8"/>
                      <a:pt x="1165" y="7"/>
                      <a:pt x="1164" y="7"/>
                    </a:cubicBezTo>
                    <a:cubicBezTo>
                      <a:pt x="1163" y="7"/>
                      <a:pt x="1163" y="7"/>
                      <a:pt x="1163" y="7"/>
                    </a:cubicBezTo>
                    <a:cubicBezTo>
                      <a:pt x="1163" y="8"/>
                      <a:pt x="1164" y="8"/>
                      <a:pt x="1164" y="9"/>
                    </a:cubicBezTo>
                    <a:cubicBezTo>
                      <a:pt x="1164" y="9"/>
                      <a:pt x="1165" y="9"/>
                      <a:pt x="1165" y="10"/>
                    </a:cubicBezTo>
                    <a:cubicBezTo>
                      <a:pt x="1166" y="10"/>
                      <a:pt x="1167" y="8"/>
                      <a:pt x="1168" y="9"/>
                    </a:cubicBezTo>
                    <a:cubicBezTo>
                      <a:pt x="1168" y="9"/>
                      <a:pt x="1168" y="10"/>
                      <a:pt x="1168" y="11"/>
                    </a:cubicBezTo>
                    <a:cubicBezTo>
                      <a:pt x="1167" y="12"/>
                      <a:pt x="1165" y="12"/>
                      <a:pt x="1164" y="14"/>
                    </a:cubicBezTo>
                    <a:cubicBezTo>
                      <a:pt x="1164" y="15"/>
                      <a:pt x="1164" y="15"/>
                      <a:pt x="1164" y="16"/>
                    </a:cubicBezTo>
                    <a:cubicBezTo>
                      <a:pt x="1163" y="17"/>
                      <a:pt x="1163" y="18"/>
                      <a:pt x="1163" y="18"/>
                    </a:cubicBezTo>
                    <a:cubicBezTo>
                      <a:pt x="1162" y="18"/>
                      <a:pt x="1162" y="18"/>
                      <a:pt x="1162" y="17"/>
                    </a:cubicBezTo>
                    <a:cubicBezTo>
                      <a:pt x="1161" y="17"/>
                      <a:pt x="1161" y="16"/>
                      <a:pt x="1162" y="15"/>
                    </a:cubicBezTo>
                    <a:cubicBezTo>
                      <a:pt x="1162" y="15"/>
                      <a:pt x="1163" y="15"/>
                      <a:pt x="1163" y="15"/>
                    </a:cubicBezTo>
                    <a:cubicBezTo>
                      <a:pt x="1163" y="14"/>
                      <a:pt x="1163" y="14"/>
                      <a:pt x="1162" y="14"/>
                    </a:cubicBezTo>
                    <a:cubicBezTo>
                      <a:pt x="1162" y="13"/>
                      <a:pt x="1162" y="14"/>
                      <a:pt x="1161" y="15"/>
                    </a:cubicBezTo>
                    <a:cubicBezTo>
                      <a:pt x="1161" y="15"/>
                      <a:pt x="1160" y="15"/>
                      <a:pt x="1160" y="15"/>
                    </a:cubicBezTo>
                    <a:cubicBezTo>
                      <a:pt x="1159" y="15"/>
                      <a:pt x="1159" y="16"/>
                      <a:pt x="1158" y="16"/>
                    </a:cubicBezTo>
                    <a:cubicBezTo>
                      <a:pt x="1157" y="16"/>
                      <a:pt x="1157" y="15"/>
                      <a:pt x="1156" y="15"/>
                    </a:cubicBezTo>
                    <a:cubicBezTo>
                      <a:pt x="1155" y="15"/>
                      <a:pt x="1155" y="18"/>
                      <a:pt x="1153" y="18"/>
                    </a:cubicBezTo>
                    <a:cubicBezTo>
                      <a:pt x="1152" y="17"/>
                      <a:pt x="1152" y="17"/>
                      <a:pt x="1152" y="17"/>
                    </a:cubicBezTo>
                    <a:cubicBezTo>
                      <a:pt x="1150" y="16"/>
                      <a:pt x="1148" y="17"/>
                      <a:pt x="1148" y="16"/>
                    </a:cubicBezTo>
                    <a:cubicBezTo>
                      <a:pt x="1148" y="16"/>
                      <a:pt x="1147" y="15"/>
                      <a:pt x="1148" y="15"/>
                    </a:cubicBezTo>
                    <a:cubicBezTo>
                      <a:pt x="1149" y="15"/>
                      <a:pt x="1151" y="14"/>
                      <a:pt x="1152" y="15"/>
                    </a:cubicBezTo>
                    <a:cubicBezTo>
                      <a:pt x="1152" y="15"/>
                      <a:pt x="1152" y="16"/>
                      <a:pt x="1152" y="16"/>
                    </a:cubicBezTo>
                    <a:cubicBezTo>
                      <a:pt x="1153" y="16"/>
                      <a:pt x="1153" y="16"/>
                      <a:pt x="1153" y="16"/>
                    </a:cubicBezTo>
                    <a:cubicBezTo>
                      <a:pt x="1153" y="15"/>
                      <a:pt x="1153" y="15"/>
                      <a:pt x="1153" y="15"/>
                    </a:cubicBezTo>
                    <a:cubicBezTo>
                      <a:pt x="1153" y="15"/>
                      <a:pt x="1152" y="15"/>
                      <a:pt x="1152" y="14"/>
                    </a:cubicBezTo>
                    <a:cubicBezTo>
                      <a:pt x="1152" y="14"/>
                      <a:pt x="1152" y="14"/>
                      <a:pt x="1152" y="14"/>
                    </a:cubicBezTo>
                    <a:cubicBezTo>
                      <a:pt x="1152" y="13"/>
                      <a:pt x="1152" y="13"/>
                      <a:pt x="1152" y="12"/>
                    </a:cubicBezTo>
                    <a:cubicBezTo>
                      <a:pt x="1153" y="12"/>
                      <a:pt x="1154" y="12"/>
                      <a:pt x="1155" y="11"/>
                    </a:cubicBezTo>
                    <a:cubicBezTo>
                      <a:pt x="1155" y="11"/>
                      <a:pt x="1155" y="10"/>
                      <a:pt x="1156" y="9"/>
                    </a:cubicBezTo>
                    <a:cubicBezTo>
                      <a:pt x="1156" y="9"/>
                      <a:pt x="1157" y="9"/>
                      <a:pt x="1157" y="9"/>
                    </a:cubicBezTo>
                    <a:cubicBezTo>
                      <a:pt x="1158" y="8"/>
                      <a:pt x="1158" y="8"/>
                      <a:pt x="1158" y="8"/>
                    </a:cubicBezTo>
                    <a:cubicBezTo>
                      <a:pt x="1158" y="7"/>
                      <a:pt x="1158" y="7"/>
                      <a:pt x="1157" y="7"/>
                    </a:cubicBezTo>
                    <a:cubicBezTo>
                      <a:pt x="1157" y="6"/>
                      <a:pt x="1156" y="6"/>
                      <a:pt x="1155" y="7"/>
                    </a:cubicBezTo>
                    <a:cubicBezTo>
                      <a:pt x="1154" y="7"/>
                      <a:pt x="1154" y="7"/>
                      <a:pt x="1154" y="8"/>
                    </a:cubicBezTo>
                    <a:cubicBezTo>
                      <a:pt x="1153" y="8"/>
                      <a:pt x="1153" y="9"/>
                      <a:pt x="1153" y="9"/>
                    </a:cubicBezTo>
                    <a:cubicBezTo>
                      <a:pt x="1152" y="10"/>
                      <a:pt x="1152" y="9"/>
                      <a:pt x="1152" y="9"/>
                    </a:cubicBezTo>
                    <a:cubicBezTo>
                      <a:pt x="1151" y="9"/>
                      <a:pt x="1151" y="9"/>
                      <a:pt x="1150" y="9"/>
                    </a:cubicBezTo>
                    <a:cubicBezTo>
                      <a:pt x="1150" y="10"/>
                      <a:pt x="1151" y="11"/>
                      <a:pt x="1150" y="12"/>
                    </a:cubicBezTo>
                    <a:cubicBezTo>
                      <a:pt x="1150" y="13"/>
                      <a:pt x="1150" y="13"/>
                      <a:pt x="1150" y="13"/>
                    </a:cubicBezTo>
                    <a:cubicBezTo>
                      <a:pt x="1149" y="13"/>
                      <a:pt x="1149" y="11"/>
                      <a:pt x="1149" y="11"/>
                    </a:cubicBezTo>
                    <a:cubicBezTo>
                      <a:pt x="1148" y="11"/>
                      <a:pt x="1148" y="11"/>
                      <a:pt x="1148" y="11"/>
                    </a:cubicBezTo>
                    <a:cubicBezTo>
                      <a:pt x="1147" y="10"/>
                      <a:pt x="1146" y="11"/>
                      <a:pt x="1146" y="12"/>
                    </a:cubicBezTo>
                    <a:cubicBezTo>
                      <a:pt x="1145" y="12"/>
                      <a:pt x="1145" y="13"/>
                      <a:pt x="1145" y="13"/>
                    </a:cubicBezTo>
                    <a:cubicBezTo>
                      <a:pt x="1145" y="14"/>
                      <a:pt x="1144" y="15"/>
                      <a:pt x="1143" y="14"/>
                    </a:cubicBezTo>
                    <a:cubicBezTo>
                      <a:pt x="1143" y="14"/>
                      <a:pt x="1143" y="13"/>
                      <a:pt x="1142" y="12"/>
                    </a:cubicBezTo>
                    <a:cubicBezTo>
                      <a:pt x="1142" y="12"/>
                      <a:pt x="1140" y="11"/>
                      <a:pt x="1139" y="9"/>
                    </a:cubicBezTo>
                    <a:cubicBezTo>
                      <a:pt x="1139" y="9"/>
                      <a:pt x="1139" y="8"/>
                      <a:pt x="1139" y="8"/>
                    </a:cubicBezTo>
                    <a:cubicBezTo>
                      <a:pt x="1139" y="7"/>
                      <a:pt x="1141" y="7"/>
                      <a:pt x="1141" y="6"/>
                    </a:cubicBezTo>
                    <a:cubicBezTo>
                      <a:pt x="1141" y="5"/>
                      <a:pt x="1140" y="5"/>
                      <a:pt x="1140" y="5"/>
                    </a:cubicBezTo>
                    <a:cubicBezTo>
                      <a:pt x="1139" y="4"/>
                      <a:pt x="1139" y="4"/>
                      <a:pt x="1139" y="4"/>
                    </a:cubicBezTo>
                    <a:cubicBezTo>
                      <a:pt x="1138" y="4"/>
                      <a:pt x="1138" y="4"/>
                      <a:pt x="1138" y="4"/>
                    </a:cubicBezTo>
                    <a:cubicBezTo>
                      <a:pt x="1138" y="5"/>
                      <a:pt x="1139" y="5"/>
                      <a:pt x="1139" y="6"/>
                    </a:cubicBezTo>
                    <a:cubicBezTo>
                      <a:pt x="1139" y="6"/>
                      <a:pt x="1139" y="6"/>
                      <a:pt x="1138" y="7"/>
                    </a:cubicBezTo>
                    <a:cubicBezTo>
                      <a:pt x="1138" y="7"/>
                      <a:pt x="1136" y="6"/>
                      <a:pt x="1136" y="7"/>
                    </a:cubicBezTo>
                    <a:cubicBezTo>
                      <a:pt x="1136" y="8"/>
                      <a:pt x="1136" y="8"/>
                      <a:pt x="1136" y="8"/>
                    </a:cubicBezTo>
                    <a:cubicBezTo>
                      <a:pt x="1137" y="9"/>
                      <a:pt x="1139" y="10"/>
                      <a:pt x="1139" y="11"/>
                    </a:cubicBezTo>
                    <a:cubicBezTo>
                      <a:pt x="1140" y="11"/>
                      <a:pt x="1140" y="12"/>
                      <a:pt x="1141" y="13"/>
                    </a:cubicBezTo>
                    <a:cubicBezTo>
                      <a:pt x="1141" y="13"/>
                      <a:pt x="1141" y="13"/>
                      <a:pt x="1141" y="14"/>
                    </a:cubicBezTo>
                    <a:cubicBezTo>
                      <a:pt x="1141" y="16"/>
                      <a:pt x="1139" y="16"/>
                      <a:pt x="1138" y="18"/>
                    </a:cubicBezTo>
                    <a:cubicBezTo>
                      <a:pt x="1138" y="18"/>
                      <a:pt x="1138" y="19"/>
                      <a:pt x="1137" y="19"/>
                    </a:cubicBezTo>
                    <a:cubicBezTo>
                      <a:pt x="1136" y="19"/>
                      <a:pt x="1136" y="19"/>
                      <a:pt x="1136" y="19"/>
                    </a:cubicBezTo>
                    <a:cubicBezTo>
                      <a:pt x="1136" y="19"/>
                      <a:pt x="1137" y="18"/>
                      <a:pt x="1137" y="18"/>
                    </a:cubicBezTo>
                    <a:cubicBezTo>
                      <a:pt x="1137" y="17"/>
                      <a:pt x="1136" y="16"/>
                      <a:pt x="1136" y="16"/>
                    </a:cubicBezTo>
                    <a:cubicBezTo>
                      <a:pt x="1136" y="15"/>
                      <a:pt x="1136" y="15"/>
                      <a:pt x="1136" y="15"/>
                    </a:cubicBezTo>
                    <a:cubicBezTo>
                      <a:pt x="1136" y="14"/>
                      <a:pt x="1136" y="14"/>
                      <a:pt x="1136" y="14"/>
                    </a:cubicBezTo>
                    <a:cubicBezTo>
                      <a:pt x="1136" y="14"/>
                      <a:pt x="1136" y="14"/>
                      <a:pt x="1137" y="13"/>
                    </a:cubicBezTo>
                    <a:cubicBezTo>
                      <a:pt x="1137" y="13"/>
                      <a:pt x="1138" y="15"/>
                      <a:pt x="1138" y="14"/>
                    </a:cubicBezTo>
                    <a:cubicBezTo>
                      <a:pt x="1139" y="14"/>
                      <a:pt x="1139" y="14"/>
                      <a:pt x="1139" y="14"/>
                    </a:cubicBezTo>
                    <a:cubicBezTo>
                      <a:pt x="1139" y="13"/>
                      <a:pt x="1138" y="13"/>
                      <a:pt x="1138" y="13"/>
                    </a:cubicBezTo>
                    <a:cubicBezTo>
                      <a:pt x="1137" y="12"/>
                      <a:pt x="1138" y="12"/>
                      <a:pt x="1138" y="11"/>
                    </a:cubicBezTo>
                    <a:cubicBezTo>
                      <a:pt x="1137" y="10"/>
                      <a:pt x="1137" y="10"/>
                      <a:pt x="1137" y="10"/>
                    </a:cubicBezTo>
                    <a:cubicBezTo>
                      <a:pt x="1137" y="10"/>
                      <a:pt x="1137" y="10"/>
                      <a:pt x="1137" y="10"/>
                    </a:cubicBezTo>
                    <a:cubicBezTo>
                      <a:pt x="1136" y="10"/>
                      <a:pt x="1136" y="11"/>
                      <a:pt x="1135" y="12"/>
                    </a:cubicBezTo>
                    <a:cubicBezTo>
                      <a:pt x="1135" y="12"/>
                      <a:pt x="1134" y="13"/>
                      <a:pt x="1134" y="13"/>
                    </a:cubicBezTo>
                    <a:cubicBezTo>
                      <a:pt x="1133" y="13"/>
                      <a:pt x="1133" y="12"/>
                      <a:pt x="1132" y="12"/>
                    </a:cubicBezTo>
                    <a:cubicBezTo>
                      <a:pt x="1131" y="12"/>
                      <a:pt x="1130" y="12"/>
                      <a:pt x="1129" y="12"/>
                    </a:cubicBezTo>
                    <a:cubicBezTo>
                      <a:pt x="1129" y="12"/>
                      <a:pt x="1129" y="12"/>
                      <a:pt x="1129" y="12"/>
                    </a:cubicBezTo>
                    <a:cubicBezTo>
                      <a:pt x="1128" y="13"/>
                      <a:pt x="1128" y="13"/>
                      <a:pt x="1128" y="13"/>
                    </a:cubicBezTo>
                    <a:cubicBezTo>
                      <a:pt x="1127" y="13"/>
                      <a:pt x="1128" y="14"/>
                      <a:pt x="1128" y="15"/>
                    </a:cubicBezTo>
                    <a:cubicBezTo>
                      <a:pt x="1129" y="16"/>
                      <a:pt x="1129" y="16"/>
                      <a:pt x="1129" y="17"/>
                    </a:cubicBezTo>
                    <a:cubicBezTo>
                      <a:pt x="1129" y="17"/>
                      <a:pt x="1129" y="17"/>
                      <a:pt x="1129" y="17"/>
                    </a:cubicBezTo>
                    <a:cubicBezTo>
                      <a:pt x="1129" y="18"/>
                      <a:pt x="1128" y="18"/>
                      <a:pt x="1128" y="18"/>
                    </a:cubicBezTo>
                    <a:cubicBezTo>
                      <a:pt x="1128" y="19"/>
                      <a:pt x="1129" y="20"/>
                      <a:pt x="1130" y="20"/>
                    </a:cubicBezTo>
                    <a:cubicBezTo>
                      <a:pt x="1130" y="21"/>
                      <a:pt x="1130" y="21"/>
                      <a:pt x="1130" y="21"/>
                    </a:cubicBezTo>
                    <a:cubicBezTo>
                      <a:pt x="1130" y="22"/>
                      <a:pt x="1130" y="22"/>
                      <a:pt x="1129" y="23"/>
                    </a:cubicBezTo>
                    <a:cubicBezTo>
                      <a:pt x="1128" y="23"/>
                      <a:pt x="1128" y="22"/>
                      <a:pt x="1127" y="21"/>
                    </a:cubicBezTo>
                    <a:cubicBezTo>
                      <a:pt x="1127" y="21"/>
                      <a:pt x="1126" y="20"/>
                      <a:pt x="1126" y="20"/>
                    </a:cubicBezTo>
                    <a:cubicBezTo>
                      <a:pt x="1126" y="19"/>
                      <a:pt x="1127" y="19"/>
                      <a:pt x="1127" y="18"/>
                    </a:cubicBezTo>
                    <a:cubicBezTo>
                      <a:pt x="1127" y="18"/>
                      <a:pt x="1128" y="17"/>
                      <a:pt x="1128" y="17"/>
                    </a:cubicBezTo>
                    <a:cubicBezTo>
                      <a:pt x="1128" y="16"/>
                      <a:pt x="1127" y="16"/>
                      <a:pt x="1127" y="16"/>
                    </a:cubicBezTo>
                    <a:cubicBezTo>
                      <a:pt x="1126" y="15"/>
                      <a:pt x="1127" y="15"/>
                      <a:pt x="1126" y="14"/>
                    </a:cubicBezTo>
                    <a:cubicBezTo>
                      <a:pt x="1126" y="14"/>
                      <a:pt x="1126" y="13"/>
                      <a:pt x="1125" y="13"/>
                    </a:cubicBezTo>
                    <a:cubicBezTo>
                      <a:pt x="1124" y="13"/>
                      <a:pt x="1124" y="13"/>
                      <a:pt x="1123" y="14"/>
                    </a:cubicBezTo>
                    <a:cubicBezTo>
                      <a:pt x="1123" y="15"/>
                      <a:pt x="1124" y="16"/>
                      <a:pt x="1123" y="17"/>
                    </a:cubicBezTo>
                    <a:cubicBezTo>
                      <a:pt x="1123" y="17"/>
                      <a:pt x="1123" y="18"/>
                      <a:pt x="1122" y="18"/>
                    </a:cubicBezTo>
                    <a:cubicBezTo>
                      <a:pt x="1122" y="19"/>
                      <a:pt x="1122" y="20"/>
                      <a:pt x="1121" y="19"/>
                    </a:cubicBezTo>
                    <a:cubicBezTo>
                      <a:pt x="1120" y="19"/>
                      <a:pt x="1120" y="19"/>
                      <a:pt x="1120" y="19"/>
                    </a:cubicBezTo>
                    <a:cubicBezTo>
                      <a:pt x="1120" y="19"/>
                      <a:pt x="1120" y="19"/>
                      <a:pt x="1120" y="19"/>
                    </a:cubicBezTo>
                    <a:cubicBezTo>
                      <a:pt x="1120" y="18"/>
                      <a:pt x="1121" y="18"/>
                      <a:pt x="1122" y="17"/>
                    </a:cubicBezTo>
                    <a:cubicBezTo>
                      <a:pt x="1122" y="16"/>
                      <a:pt x="1122" y="15"/>
                      <a:pt x="1122" y="14"/>
                    </a:cubicBezTo>
                    <a:cubicBezTo>
                      <a:pt x="1121" y="14"/>
                      <a:pt x="1121" y="13"/>
                      <a:pt x="1121" y="13"/>
                    </a:cubicBezTo>
                    <a:cubicBezTo>
                      <a:pt x="1120" y="13"/>
                      <a:pt x="1120" y="13"/>
                      <a:pt x="1119" y="13"/>
                    </a:cubicBezTo>
                    <a:cubicBezTo>
                      <a:pt x="1118" y="12"/>
                      <a:pt x="1119" y="12"/>
                      <a:pt x="1119" y="11"/>
                    </a:cubicBezTo>
                    <a:cubicBezTo>
                      <a:pt x="1118" y="10"/>
                      <a:pt x="1118" y="9"/>
                      <a:pt x="1116" y="9"/>
                    </a:cubicBezTo>
                    <a:cubicBezTo>
                      <a:pt x="1116" y="9"/>
                      <a:pt x="1115" y="9"/>
                      <a:pt x="1114" y="10"/>
                    </a:cubicBezTo>
                    <a:cubicBezTo>
                      <a:pt x="1114" y="10"/>
                      <a:pt x="1113" y="10"/>
                      <a:pt x="1112" y="11"/>
                    </a:cubicBezTo>
                    <a:cubicBezTo>
                      <a:pt x="1112" y="11"/>
                      <a:pt x="1112" y="12"/>
                      <a:pt x="1112" y="12"/>
                    </a:cubicBezTo>
                    <a:cubicBezTo>
                      <a:pt x="1112" y="13"/>
                      <a:pt x="1112" y="13"/>
                      <a:pt x="1112" y="13"/>
                    </a:cubicBezTo>
                    <a:cubicBezTo>
                      <a:pt x="1111" y="13"/>
                      <a:pt x="1110" y="12"/>
                      <a:pt x="1110" y="12"/>
                    </a:cubicBezTo>
                    <a:cubicBezTo>
                      <a:pt x="1109" y="11"/>
                      <a:pt x="1109" y="10"/>
                      <a:pt x="1109" y="10"/>
                    </a:cubicBezTo>
                    <a:cubicBezTo>
                      <a:pt x="1108" y="10"/>
                      <a:pt x="1108" y="10"/>
                      <a:pt x="1108" y="10"/>
                    </a:cubicBezTo>
                    <a:cubicBezTo>
                      <a:pt x="1107" y="10"/>
                      <a:pt x="1107" y="10"/>
                      <a:pt x="1106" y="10"/>
                    </a:cubicBezTo>
                    <a:cubicBezTo>
                      <a:pt x="1106" y="10"/>
                      <a:pt x="1106" y="10"/>
                      <a:pt x="1106" y="10"/>
                    </a:cubicBezTo>
                    <a:cubicBezTo>
                      <a:pt x="1105" y="11"/>
                      <a:pt x="1107" y="12"/>
                      <a:pt x="1107" y="13"/>
                    </a:cubicBezTo>
                    <a:cubicBezTo>
                      <a:pt x="1106" y="13"/>
                      <a:pt x="1106" y="13"/>
                      <a:pt x="1106" y="13"/>
                    </a:cubicBezTo>
                    <a:cubicBezTo>
                      <a:pt x="1105" y="14"/>
                      <a:pt x="1104" y="13"/>
                      <a:pt x="1104" y="12"/>
                    </a:cubicBezTo>
                    <a:cubicBezTo>
                      <a:pt x="1104" y="12"/>
                      <a:pt x="1104" y="12"/>
                      <a:pt x="1104" y="12"/>
                    </a:cubicBezTo>
                    <a:cubicBezTo>
                      <a:pt x="1104" y="11"/>
                      <a:pt x="1104" y="11"/>
                      <a:pt x="1104" y="10"/>
                    </a:cubicBezTo>
                    <a:cubicBezTo>
                      <a:pt x="1105" y="10"/>
                      <a:pt x="1105" y="10"/>
                      <a:pt x="1106" y="10"/>
                    </a:cubicBezTo>
                    <a:cubicBezTo>
                      <a:pt x="1106" y="9"/>
                      <a:pt x="1107" y="9"/>
                      <a:pt x="1107" y="8"/>
                    </a:cubicBezTo>
                    <a:cubicBezTo>
                      <a:pt x="1107" y="7"/>
                      <a:pt x="1107" y="7"/>
                      <a:pt x="1106" y="7"/>
                    </a:cubicBezTo>
                    <a:cubicBezTo>
                      <a:pt x="1106" y="6"/>
                      <a:pt x="1106" y="7"/>
                      <a:pt x="1105" y="7"/>
                    </a:cubicBezTo>
                    <a:cubicBezTo>
                      <a:pt x="1104" y="7"/>
                      <a:pt x="1104" y="8"/>
                      <a:pt x="1104" y="8"/>
                    </a:cubicBezTo>
                    <a:cubicBezTo>
                      <a:pt x="1104" y="9"/>
                      <a:pt x="1104" y="9"/>
                      <a:pt x="1104" y="10"/>
                    </a:cubicBezTo>
                    <a:cubicBezTo>
                      <a:pt x="1103" y="10"/>
                      <a:pt x="1102" y="10"/>
                      <a:pt x="1101" y="11"/>
                    </a:cubicBezTo>
                    <a:cubicBezTo>
                      <a:pt x="1100" y="12"/>
                      <a:pt x="1100" y="13"/>
                      <a:pt x="1100" y="13"/>
                    </a:cubicBezTo>
                    <a:cubicBezTo>
                      <a:pt x="1099" y="14"/>
                      <a:pt x="1099" y="14"/>
                      <a:pt x="1099" y="14"/>
                    </a:cubicBezTo>
                    <a:cubicBezTo>
                      <a:pt x="1098" y="14"/>
                      <a:pt x="1098" y="15"/>
                      <a:pt x="1098" y="16"/>
                    </a:cubicBezTo>
                    <a:cubicBezTo>
                      <a:pt x="1097" y="16"/>
                      <a:pt x="1097" y="16"/>
                      <a:pt x="1097" y="16"/>
                    </a:cubicBezTo>
                    <a:cubicBezTo>
                      <a:pt x="1096" y="16"/>
                      <a:pt x="1096" y="16"/>
                      <a:pt x="1096" y="16"/>
                    </a:cubicBezTo>
                    <a:cubicBezTo>
                      <a:pt x="1095" y="17"/>
                      <a:pt x="1094" y="18"/>
                      <a:pt x="1094" y="18"/>
                    </a:cubicBezTo>
                    <a:cubicBezTo>
                      <a:pt x="1093" y="18"/>
                      <a:pt x="1093" y="18"/>
                      <a:pt x="1093" y="17"/>
                    </a:cubicBezTo>
                    <a:cubicBezTo>
                      <a:pt x="1093" y="16"/>
                      <a:pt x="1093" y="14"/>
                      <a:pt x="1093" y="12"/>
                    </a:cubicBezTo>
                    <a:cubicBezTo>
                      <a:pt x="1093" y="12"/>
                      <a:pt x="1093" y="12"/>
                      <a:pt x="1093" y="12"/>
                    </a:cubicBezTo>
                    <a:cubicBezTo>
                      <a:pt x="1092" y="11"/>
                      <a:pt x="1092" y="12"/>
                      <a:pt x="1091" y="12"/>
                    </a:cubicBezTo>
                    <a:cubicBezTo>
                      <a:pt x="1090" y="12"/>
                      <a:pt x="1090" y="11"/>
                      <a:pt x="1089" y="12"/>
                    </a:cubicBezTo>
                    <a:cubicBezTo>
                      <a:pt x="1089" y="12"/>
                      <a:pt x="1089" y="12"/>
                      <a:pt x="1088" y="12"/>
                    </a:cubicBezTo>
                    <a:cubicBezTo>
                      <a:pt x="1088" y="13"/>
                      <a:pt x="1089" y="13"/>
                      <a:pt x="1089" y="14"/>
                    </a:cubicBezTo>
                    <a:cubicBezTo>
                      <a:pt x="1089" y="15"/>
                      <a:pt x="1089" y="16"/>
                      <a:pt x="1088" y="16"/>
                    </a:cubicBezTo>
                    <a:cubicBezTo>
                      <a:pt x="1086" y="16"/>
                      <a:pt x="1085" y="15"/>
                      <a:pt x="1085" y="14"/>
                    </a:cubicBezTo>
                    <a:cubicBezTo>
                      <a:pt x="1085" y="14"/>
                      <a:pt x="1085" y="14"/>
                      <a:pt x="1085" y="14"/>
                    </a:cubicBezTo>
                    <a:cubicBezTo>
                      <a:pt x="1085" y="13"/>
                      <a:pt x="1086" y="13"/>
                      <a:pt x="1086" y="13"/>
                    </a:cubicBezTo>
                    <a:cubicBezTo>
                      <a:pt x="1087" y="12"/>
                      <a:pt x="1087" y="12"/>
                      <a:pt x="1087" y="12"/>
                    </a:cubicBezTo>
                    <a:cubicBezTo>
                      <a:pt x="1087" y="12"/>
                      <a:pt x="1087" y="11"/>
                      <a:pt x="1086" y="11"/>
                    </a:cubicBezTo>
                    <a:cubicBezTo>
                      <a:pt x="1086" y="10"/>
                      <a:pt x="1086" y="10"/>
                      <a:pt x="1085" y="10"/>
                    </a:cubicBezTo>
                    <a:cubicBezTo>
                      <a:pt x="1085" y="10"/>
                      <a:pt x="1085" y="10"/>
                      <a:pt x="1084" y="11"/>
                    </a:cubicBezTo>
                    <a:cubicBezTo>
                      <a:pt x="1084" y="11"/>
                      <a:pt x="1084" y="11"/>
                      <a:pt x="1084" y="12"/>
                    </a:cubicBezTo>
                    <a:cubicBezTo>
                      <a:pt x="1083" y="12"/>
                      <a:pt x="1082" y="11"/>
                      <a:pt x="1081" y="12"/>
                    </a:cubicBezTo>
                    <a:cubicBezTo>
                      <a:pt x="1080" y="12"/>
                      <a:pt x="1080" y="13"/>
                      <a:pt x="1079" y="13"/>
                    </a:cubicBezTo>
                    <a:cubicBezTo>
                      <a:pt x="1078" y="13"/>
                      <a:pt x="1077" y="13"/>
                      <a:pt x="1077" y="14"/>
                    </a:cubicBezTo>
                    <a:cubicBezTo>
                      <a:pt x="1077" y="14"/>
                      <a:pt x="1077" y="15"/>
                      <a:pt x="1077" y="15"/>
                    </a:cubicBezTo>
                    <a:cubicBezTo>
                      <a:pt x="1077" y="16"/>
                      <a:pt x="1077" y="16"/>
                      <a:pt x="1077" y="16"/>
                    </a:cubicBezTo>
                    <a:cubicBezTo>
                      <a:pt x="1078" y="17"/>
                      <a:pt x="1078" y="15"/>
                      <a:pt x="1079" y="15"/>
                    </a:cubicBezTo>
                    <a:cubicBezTo>
                      <a:pt x="1080" y="15"/>
                      <a:pt x="1080" y="15"/>
                      <a:pt x="1080" y="15"/>
                    </a:cubicBezTo>
                    <a:cubicBezTo>
                      <a:pt x="1080" y="16"/>
                      <a:pt x="1079" y="16"/>
                      <a:pt x="1079" y="17"/>
                    </a:cubicBezTo>
                    <a:cubicBezTo>
                      <a:pt x="1079" y="18"/>
                      <a:pt x="1079" y="18"/>
                      <a:pt x="1079" y="18"/>
                    </a:cubicBezTo>
                    <a:cubicBezTo>
                      <a:pt x="1079" y="18"/>
                      <a:pt x="1079" y="18"/>
                      <a:pt x="1080" y="18"/>
                    </a:cubicBezTo>
                    <a:cubicBezTo>
                      <a:pt x="1080" y="19"/>
                      <a:pt x="1080" y="19"/>
                      <a:pt x="1080" y="20"/>
                    </a:cubicBezTo>
                    <a:cubicBezTo>
                      <a:pt x="1080" y="21"/>
                      <a:pt x="1080" y="21"/>
                      <a:pt x="1080" y="21"/>
                    </a:cubicBezTo>
                    <a:cubicBezTo>
                      <a:pt x="1080" y="22"/>
                      <a:pt x="1080" y="22"/>
                      <a:pt x="1080" y="22"/>
                    </a:cubicBezTo>
                    <a:cubicBezTo>
                      <a:pt x="1079" y="22"/>
                      <a:pt x="1079" y="22"/>
                      <a:pt x="1079" y="22"/>
                    </a:cubicBezTo>
                    <a:cubicBezTo>
                      <a:pt x="1078" y="22"/>
                      <a:pt x="1078" y="22"/>
                      <a:pt x="1078" y="22"/>
                    </a:cubicBezTo>
                    <a:cubicBezTo>
                      <a:pt x="1078" y="21"/>
                      <a:pt x="1078" y="21"/>
                      <a:pt x="1078" y="20"/>
                    </a:cubicBezTo>
                    <a:cubicBezTo>
                      <a:pt x="1078" y="20"/>
                      <a:pt x="1079" y="19"/>
                      <a:pt x="1078" y="19"/>
                    </a:cubicBezTo>
                    <a:cubicBezTo>
                      <a:pt x="1078" y="18"/>
                      <a:pt x="1078" y="18"/>
                      <a:pt x="1077" y="17"/>
                    </a:cubicBezTo>
                    <a:cubicBezTo>
                      <a:pt x="1076" y="17"/>
                      <a:pt x="1076" y="16"/>
                      <a:pt x="1075" y="16"/>
                    </a:cubicBezTo>
                    <a:cubicBezTo>
                      <a:pt x="1075" y="17"/>
                      <a:pt x="1075" y="17"/>
                      <a:pt x="1075" y="18"/>
                    </a:cubicBezTo>
                    <a:cubicBezTo>
                      <a:pt x="1074" y="18"/>
                      <a:pt x="1074" y="18"/>
                      <a:pt x="1074" y="18"/>
                    </a:cubicBezTo>
                    <a:cubicBezTo>
                      <a:pt x="1073" y="19"/>
                      <a:pt x="1072" y="18"/>
                      <a:pt x="1071" y="18"/>
                    </a:cubicBezTo>
                    <a:cubicBezTo>
                      <a:pt x="1071" y="19"/>
                      <a:pt x="1071" y="19"/>
                      <a:pt x="1070" y="19"/>
                    </a:cubicBezTo>
                    <a:cubicBezTo>
                      <a:pt x="1069" y="19"/>
                      <a:pt x="1069" y="19"/>
                      <a:pt x="1069" y="19"/>
                    </a:cubicBezTo>
                    <a:cubicBezTo>
                      <a:pt x="1069" y="19"/>
                      <a:pt x="1069" y="19"/>
                      <a:pt x="1069" y="19"/>
                    </a:cubicBezTo>
                    <a:cubicBezTo>
                      <a:pt x="1069" y="19"/>
                      <a:pt x="1069" y="19"/>
                      <a:pt x="1069" y="19"/>
                    </a:cubicBezTo>
                    <a:cubicBezTo>
                      <a:pt x="1069" y="18"/>
                      <a:pt x="1070" y="18"/>
                      <a:pt x="1070" y="17"/>
                    </a:cubicBezTo>
                    <a:cubicBezTo>
                      <a:pt x="1071" y="17"/>
                      <a:pt x="1071" y="16"/>
                      <a:pt x="1072" y="16"/>
                    </a:cubicBezTo>
                    <a:cubicBezTo>
                      <a:pt x="1073" y="16"/>
                      <a:pt x="1073" y="16"/>
                      <a:pt x="1074" y="16"/>
                    </a:cubicBezTo>
                    <a:cubicBezTo>
                      <a:pt x="1075" y="16"/>
                      <a:pt x="1075" y="16"/>
                      <a:pt x="1075" y="16"/>
                    </a:cubicBezTo>
                    <a:cubicBezTo>
                      <a:pt x="1075" y="16"/>
                      <a:pt x="1075" y="15"/>
                      <a:pt x="1074" y="15"/>
                    </a:cubicBezTo>
                    <a:cubicBezTo>
                      <a:pt x="1074" y="14"/>
                      <a:pt x="1074" y="14"/>
                      <a:pt x="1073" y="13"/>
                    </a:cubicBezTo>
                    <a:cubicBezTo>
                      <a:pt x="1073" y="13"/>
                      <a:pt x="1072" y="13"/>
                      <a:pt x="1071" y="13"/>
                    </a:cubicBezTo>
                    <a:cubicBezTo>
                      <a:pt x="1071" y="13"/>
                      <a:pt x="1071" y="12"/>
                      <a:pt x="1070" y="12"/>
                    </a:cubicBezTo>
                    <a:cubicBezTo>
                      <a:pt x="1070" y="12"/>
                      <a:pt x="1069" y="12"/>
                      <a:pt x="1068" y="11"/>
                    </a:cubicBezTo>
                    <a:cubicBezTo>
                      <a:pt x="1067" y="11"/>
                      <a:pt x="1068" y="10"/>
                      <a:pt x="1067" y="9"/>
                    </a:cubicBezTo>
                    <a:cubicBezTo>
                      <a:pt x="1067" y="9"/>
                      <a:pt x="1066" y="9"/>
                      <a:pt x="1066" y="8"/>
                    </a:cubicBezTo>
                    <a:cubicBezTo>
                      <a:pt x="1066" y="8"/>
                      <a:pt x="1066" y="7"/>
                      <a:pt x="1065" y="7"/>
                    </a:cubicBezTo>
                    <a:cubicBezTo>
                      <a:pt x="1065" y="7"/>
                      <a:pt x="1065" y="7"/>
                      <a:pt x="1065" y="7"/>
                    </a:cubicBezTo>
                    <a:cubicBezTo>
                      <a:pt x="1065" y="7"/>
                      <a:pt x="1064" y="8"/>
                      <a:pt x="1064" y="8"/>
                    </a:cubicBezTo>
                    <a:cubicBezTo>
                      <a:pt x="1063" y="9"/>
                      <a:pt x="1063" y="9"/>
                      <a:pt x="1063" y="9"/>
                    </a:cubicBezTo>
                    <a:cubicBezTo>
                      <a:pt x="1063" y="9"/>
                      <a:pt x="1062" y="9"/>
                      <a:pt x="1062" y="9"/>
                    </a:cubicBezTo>
                    <a:cubicBezTo>
                      <a:pt x="1062" y="10"/>
                      <a:pt x="1063" y="11"/>
                      <a:pt x="1064" y="12"/>
                    </a:cubicBezTo>
                    <a:cubicBezTo>
                      <a:pt x="1064" y="13"/>
                      <a:pt x="1065" y="13"/>
                      <a:pt x="1065" y="14"/>
                    </a:cubicBezTo>
                    <a:cubicBezTo>
                      <a:pt x="1065" y="14"/>
                      <a:pt x="1065" y="14"/>
                      <a:pt x="1065" y="14"/>
                    </a:cubicBezTo>
                    <a:cubicBezTo>
                      <a:pt x="1065" y="15"/>
                      <a:pt x="1065" y="15"/>
                      <a:pt x="1065" y="15"/>
                    </a:cubicBezTo>
                    <a:cubicBezTo>
                      <a:pt x="1064" y="16"/>
                      <a:pt x="1063" y="12"/>
                      <a:pt x="1062" y="12"/>
                    </a:cubicBezTo>
                    <a:cubicBezTo>
                      <a:pt x="1060" y="12"/>
                      <a:pt x="1060" y="15"/>
                      <a:pt x="1058" y="15"/>
                    </a:cubicBezTo>
                    <a:cubicBezTo>
                      <a:pt x="1057" y="15"/>
                      <a:pt x="1057" y="15"/>
                      <a:pt x="1057" y="15"/>
                    </a:cubicBezTo>
                    <a:cubicBezTo>
                      <a:pt x="1057" y="15"/>
                      <a:pt x="1057" y="13"/>
                      <a:pt x="1056" y="13"/>
                    </a:cubicBezTo>
                    <a:cubicBezTo>
                      <a:pt x="1056" y="13"/>
                      <a:pt x="1055" y="13"/>
                      <a:pt x="1055" y="13"/>
                    </a:cubicBezTo>
                    <a:cubicBezTo>
                      <a:pt x="1055" y="13"/>
                      <a:pt x="1054" y="13"/>
                      <a:pt x="1054" y="13"/>
                    </a:cubicBezTo>
                    <a:cubicBezTo>
                      <a:pt x="1053" y="14"/>
                      <a:pt x="1053" y="14"/>
                      <a:pt x="1053" y="14"/>
                    </a:cubicBezTo>
                    <a:cubicBezTo>
                      <a:pt x="1053" y="15"/>
                      <a:pt x="1053" y="15"/>
                      <a:pt x="1053" y="15"/>
                    </a:cubicBezTo>
                    <a:cubicBezTo>
                      <a:pt x="1053" y="15"/>
                      <a:pt x="1054" y="15"/>
                      <a:pt x="1054" y="16"/>
                    </a:cubicBezTo>
                    <a:cubicBezTo>
                      <a:pt x="1055" y="16"/>
                      <a:pt x="1055" y="17"/>
                      <a:pt x="1055" y="17"/>
                    </a:cubicBezTo>
                    <a:cubicBezTo>
                      <a:pt x="1055" y="18"/>
                      <a:pt x="1055" y="19"/>
                      <a:pt x="1054" y="19"/>
                    </a:cubicBezTo>
                    <a:cubicBezTo>
                      <a:pt x="1053" y="20"/>
                      <a:pt x="1053" y="18"/>
                      <a:pt x="1053" y="17"/>
                    </a:cubicBezTo>
                    <a:cubicBezTo>
                      <a:pt x="1052" y="17"/>
                      <a:pt x="1052" y="16"/>
                      <a:pt x="1051" y="16"/>
                    </a:cubicBezTo>
                    <a:cubicBezTo>
                      <a:pt x="1051" y="15"/>
                      <a:pt x="1050" y="15"/>
                      <a:pt x="1050" y="14"/>
                    </a:cubicBezTo>
                    <a:cubicBezTo>
                      <a:pt x="1050" y="14"/>
                      <a:pt x="1050" y="13"/>
                      <a:pt x="1050" y="13"/>
                    </a:cubicBezTo>
                    <a:cubicBezTo>
                      <a:pt x="1050" y="12"/>
                      <a:pt x="1050" y="12"/>
                      <a:pt x="1049" y="12"/>
                    </a:cubicBezTo>
                    <a:cubicBezTo>
                      <a:pt x="1049" y="12"/>
                      <a:pt x="1049" y="12"/>
                      <a:pt x="1049" y="12"/>
                    </a:cubicBezTo>
                    <a:cubicBezTo>
                      <a:pt x="1049" y="12"/>
                      <a:pt x="1048" y="12"/>
                      <a:pt x="1048" y="13"/>
                    </a:cubicBezTo>
                    <a:cubicBezTo>
                      <a:pt x="1048" y="13"/>
                      <a:pt x="1048" y="14"/>
                      <a:pt x="1047" y="14"/>
                    </a:cubicBezTo>
                    <a:cubicBezTo>
                      <a:pt x="1047" y="15"/>
                      <a:pt x="1046" y="15"/>
                      <a:pt x="1046" y="15"/>
                    </a:cubicBezTo>
                    <a:cubicBezTo>
                      <a:pt x="1045" y="16"/>
                      <a:pt x="1045" y="18"/>
                      <a:pt x="1044" y="18"/>
                    </a:cubicBezTo>
                    <a:cubicBezTo>
                      <a:pt x="1044" y="18"/>
                      <a:pt x="1043" y="17"/>
                      <a:pt x="1043" y="17"/>
                    </a:cubicBezTo>
                    <a:cubicBezTo>
                      <a:pt x="1042" y="16"/>
                      <a:pt x="1041" y="15"/>
                      <a:pt x="1040" y="15"/>
                    </a:cubicBezTo>
                    <a:cubicBezTo>
                      <a:pt x="1039" y="15"/>
                      <a:pt x="1039" y="15"/>
                      <a:pt x="1038" y="16"/>
                    </a:cubicBezTo>
                    <a:cubicBezTo>
                      <a:pt x="1037" y="16"/>
                      <a:pt x="1037" y="16"/>
                      <a:pt x="1037" y="16"/>
                    </a:cubicBezTo>
                    <a:cubicBezTo>
                      <a:pt x="1037" y="16"/>
                      <a:pt x="1037" y="16"/>
                      <a:pt x="1037" y="16"/>
                    </a:cubicBezTo>
                    <a:cubicBezTo>
                      <a:pt x="1038" y="14"/>
                      <a:pt x="1040" y="14"/>
                      <a:pt x="1040" y="13"/>
                    </a:cubicBezTo>
                    <a:cubicBezTo>
                      <a:pt x="1040" y="12"/>
                      <a:pt x="1040" y="12"/>
                      <a:pt x="1039" y="12"/>
                    </a:cubicBezTo>
                    <a:cubicBezTo>
                      <a:pt x="1039" y="11"/>
                      <a:pt x="1039" y="11"/>
                      <a:pt x="1039" y="11"/>
                    </a:cubicBezTo>
                    <a:cubicBezTo>
                      <a:pt x="1039" y="10"/>
                      <a:pt x="1039" y="10"/>
                      <a:pt x="1039" y="10"/>
                    </a:cubicBezTo>
                    <a:cubicBezTo>
                      <a:pt x="1040" y="9"/>
                      <a:pt x="1040" y="9"/>
                      <a:pt x="1040" y="9"/>
                    </a:cubicBezTo>
                    <a:cubicBezTo>
                      <a:pt x="1039" y="9"/>
                      <a:pt x="1039" y="9"/>
                      <a:pt x="1039" y="9"/>
                    </a:cubicBezTo>
                    <a:cubicBezTo>
                      <a:pt x="1039" y="8"/>
                      <a:pt x="1039" y="9"/>
                      <a:pt x="1038" y="10"/>
                    </a:cubicBezTo>
                    <a:cubicBezTo>
                      <a:pt x="1038" y="10"/>
                      <a:pt x="1037" y="10"/>
                      <a:pt x="1037" y="11"/>
                    </a:cubicBezTo>
                    <a:cubicBezTo>
                      <a:pt x="1037" y="11"/>
                      <a:pt x="1037" y="11"/>
                      <a:pt x="1037" y="12"/>
                    </a:cubicBezTo>
                    <a:cubicBezTo>
                      <a:pt x="1037" y="12"/>
                      <a:pt x="1037" y="13"/>
                      <a:pt x="1036" y="13"/>
                    </a:cubicBezTo>
                    <a:cubicBezTo>
                      <a:pt x="1036" y="13"/>
                      <a:pt x="1036" y="12"/>
                      <a:pt x="1035" y="11"/>
                    </a:cubicBezTo>
                    <a:cubicBezTo>
                      <a:pt x="1035" y="10"/>
                      <a:pt x="1035" y="10"/>
                      <a:pt x="1035" y="10"/>
                    </a:cubicBezTo>
                    <a:cubicBezTo>
                      <a:pt x="1034" y="10"/>
                      <a:pt x="1034" y="11"/>
                      <a:pt x="1033" y="12"/>
                    </a:cubicBezTo>
                    <a:cubicBezTo>
                      <a:pt x="1033" y="13"/>
                      <a:pt x="1032" y="13"/>
                      <a:pt x="1031" y="13"/>
                    </a:cubicBezTo>
                    <a:cubicBezTo>
                      <a:pt x="1031" y="13"/>
                      <a:pt x="1031" y="13"/>
                      <a:pt x="1031" y="13"/>
                    </a:cubicBezTo>
                    <a:cubicBezTo>
                      <a:pt x="1030" y="12"/>
                      <a:pt x="1032" y="11"/>
                      <a:pt x="1032" y="10"/>
                    </a:cubicBezTo>
                    <a:cubicBezTo>
                      <a:pt x="1032" y="9"/>
                      <a:pt x="1032" y="9"/>
                      <a:pt x="1032" y="9"/>
                    </a:cubicBezTo>
                    <a:cubicBezTo>
                      <a:pt x="1031" y="8"/>
                      <a:pt x="1031" y="8"/>
                      <a:pt x="1031" y="8"/>
                    </a:cubicBezTo>
                    <a:cubicBezTo>
                      <a:pt x="1031" y="7"/>
                      <a:pt x="1031" y="7"/>
                      <a:pt x="1031" y="7"/>
                    </a:cubicBezTo>
                    <a:cubicBezTo>
                      <a:pt x="1032" y="6"/>
                      <a:pt x="1032" y="6"/>
                      <a:pt x="1032" y="6"/>
                    </a:cubicBezTo>
                    <a:cubicBezTo>
                      <a:pt x="1032" y="5"/>
                      <a:pt x="1032" y="5"/>
                      <a:pt x="1032" y="5"/>
                    </a:cubicBezTo>
                    <a:cubicBezTo>
                      <a:pt x="1031" y="5"/>
                      <a:pt x="1031" y="6"/>
                      <a:pt x="1030" y="6"/>
                    </a:cubicBezTo>
                    <a:cubicBezTo>
                      <a:pt x="1030" y="7"/>
                      <a:pt x="1029" y="7"/>
                      <a:pt x="1029" y="7"/>
                    </a:cubicBezTo>
                    <a:cubicBezTo>
                      <a:pt x="1029" y="8"/>
                      <a:pt x="1030" y="8"/>
                      <a:pt x="1030" y="9"/>
                    </a:cubicBezTo>
                    <a:cubicBezTo>
                      <a:pt x="1030" y="10"/>
                      <a:pt x="1030" y="10"/>
                      <a:pt x="1030" y="10"/>
                    </a:cubicBezTo>
                    <a:cubicBezTo>
                      <a:pt x="1030" y="11"/>
                      <a:pt x="1029" y="11"/>
                      <a:pt x="1028" y="11"/>
                    </a:cubicBezTo>
                    <a:cubicBezTo>
                      <a:pt x="1027" y="12"/>
                      <a:pt x="1027" y="11"/>
                      <a:pt x="1026" y="12"/>
                    </a:cubicBezTo>
                    <a:cubicBezTo>
                      <a:pt x="1026" y="12"/>
                      <a:pt x="1026" y="13"/>
                      <a:pt x="1025" y="13"/>
                    </a:cubicBezTo>
                    <a:cubicBezTo>
                      <a:pt x="1025" y="13"/>
                      <a:pt x="1025" y="13"/>
                      <a:pt x="1024" y="13"/>
                    </a:cubicBezTo>
                    <a:cubicBezTo>
                      <a:pt x="1023" y="13"/>
                      <a:pt x="1023" y="12"/>
                      <a:pt x="1023" y="12"/>
                    </a:cubicBezTo>
                    <a:cubicBezTo>
                      <a:pt x="1022" y="11"/>
                      <a:pt x="1021" y="12"/>
                      <a:pt x="1021" y="12"/>
                    </a:cubicBezTo>
                    <a:cubicBezTo>
                      <a:pt x="1020" y="12"/>
                      <a:pt x="1019" y="11"/>
                      <a:pt x="1019" y="12"/>
                    </a:cubicBezTo>
                    <a:cubicBezTo>
                      <a:pt x="1018" y="12"/>
                      <a:pt x="1018" y="12"/>
                      <a:pt x="1018" y="13"/>
                    </a:cubicBezTo>
                    <a:cubicBezTo>
                      <a:pt x="1017" y="13"/>
                      <a:pt x="1018" y="14"/>
                      <a:pt x="1018" y="14"/>
                    </a:cubicBezTo>
                    <a:cubicBezTo>
                      <a:pt x="1018" y="15"/>
                      <a:pt x="1019" y="15"/>
                      <a:pt x="1019" y="15"/>
                    </a:cubicBezTo>
                    <a:cubicBezTo>
                      <a:pt x="1019" y="16"/>
                      <a:pt x="1019" y="16"/>
                      <a:pt x="1018" y="17"/>
                    </a:cubicBezTo>
                    <a:cubicBezTo>
                      <a:pt x="1018" y="17"/>
                      <a:pt x="1018" y="17"/>
                      <a:pt x="1017" y="18"/>
                    </a:cubicBezTo>
                    <a:cubicBezTo>
                      <a:pt x="1016" y="18"/>
                      <a:pt x="1016" y="17"/>
                      <a:pt x="1015" y="17"/>
                    </a:cubicBezTo>
                    <a:cubicBezTo>
                      <a:pt x="1015" y="17"/>
                      <a:pt x="1015" y="17"/>
                      <a:pt x="1014" y="17"/>
                    </a:cubicBezTo>
                    <a:cubicBezTo>
                      <a:pt x="1014" y="17"/>
                      <a:pt x="1014" y="18"/>
                      <a:pt x="1013" y="18"/>
                    </a:cubicBezTo>
                    <a:cubicBezTo>
                      <a:pt x="1013" y="18"/>
                      <a:pt x="1012" y="18"/>
                      <a:pt x="1012" y="18"/>
                    </a:cubicBezTo>
                    <a:cubicBezTo>
                      <a:pt x="1011" y="18"/>
                      <a:pt x="1011" y="18"/>
                      <a:pt x="1011" y="18"/>
                    </a:cubicBezTo>
                    <a:cubicBezTo>
                      <a:pt x="1011" y="19"/>
                      <a:pt x="1011" y="19"/>
                      <a:pt x="1011" y="19"/>
                    </a:cubicBezTo>
                    <a:cubicBezTo>
                      <a:pt x="1012" y="20"/>
                      <a:pt x="1012" y="20"/>
                      <a:pt x="1012" y="20"/>
                    </a:cubicBezTo>
                    <a:cubicBezTo>
                      <a:pt x="1012" y="21"/>
                      <a:pt x="1012" y="21"/>
                      <a:pt x="1012" y="21"/>
                    </a:cubicBezTo>
                    <a:cubicBezTo>
                      <a:pt x="1012" y="21"/>
                      <a:pt x="1012" y="20"/>
                      <a:pt x="1011" y="20"/>
                    </a:cubicBezTo>
                    <a:cubicBezTo>
                      <a:pt x="1011" y="20"/>
                      <a:pt x="1010" y="20"/>
                      <a:pt x="1010" y="20"/>
                    </a:cubicBezTo>
                    <a:cubicBezTo>
                      <a:pt x="1010" y="20"/>
                      <a:pt x="1010" y="21"/>
                      <a:pt x="1009" y="21"/>
                    </a:cubicBezTo>
                    <a:cubicBezTo>
                      <a:pt x="1008" y="21"/>
                      <a:pt x="1008" y="20"/>
                      <a:pt x="1008" y="20"/>
                    </a:cubicBezTo>
                    <a:cubicBezTo>
                      <a:pt x="1008" y="19"/>
                      <a:pt x="1008" y="19"/>
                      <a:pt x="1009" y="18"/>
                    </a:cubicBezTo>
                    <a:cubicBezTo>
                      <a:pt x="1009" y="18"/>
                      <a:pt x="1010" y="18"/>
                      <a:pt x="1011" y="18"/>
                    </a:cubicBezTo>
                    <a:cubicBezTo>
                      <a:pt x="1011" y="18"/>
                      <a:pt x="1011" y="18"/>
                      <a:pt x="1012" y="17"/>
                    </a:cubicBezTo>
                    <a:cubicBezTo>
                      <a:pt x="1012" y="17"/>
                      <a:pt x="1011" y="16"/>
                      <a:pt x="1011" y="16"/>
                    </a:cubicBezTo>
                    <a:cubicBezTo>
                      <a:pt x="1010" y="16"/>
                      <a:pt x="1010" y="16"/>
                      <a:pt x="1009" y="16"/>
                    </a:cubicBezTo>
                    <a:cubicBezTo>
                      <a:pt x="1008" y="16"/>
                      <a:pt x="1008" y="14"/>
                      <a:pt x="1007" y="15"/>
                    </a:cubicBezTo>
                    <a:cubicBezTo>
                      <a:pt x="1006" y="15"/>
                      <a:pt x="1007" y="16"/>
                      <a:pt x="1006" y="16"/>
                    </a:cubicBezTo>
                    <a:cubicBezTo>
                      <a:pt x="1006" y="16"/>
                      <a:pt x="1006" y="16"/>
                      <a:pt x="1006" y="16"/>
                    </a:cubicBezTo>
                    <a:cubicBezTo>
                      <a:pt x="1005" y="16"/>
                      <a:pt x="1005" y="16"/>
                      <a:pt x="1005" y="16"/>
                    </a:cubicBezTo>
                    <a:cubicBezTo>
                      <a:pt x="1005" y="15"/>
                      <a:pt x="1006" y="15"/>
                      <a:pt x="1006" y="15"/>
                    </a:cubicBezTo>
                    <a:cubicBezTo>
                      <a:pt x="1006" y="14"/>
                      <a:pt x="1006" y="14"/>
                      <a:pt x="1007" y="13"/>
                    </a:cubicBezTo>
                    <a:cubicBezTo>
                      <a:pt x="1007" y="13"/>
                      <a:pt x="1008" y="13"/>
                      <a:pt x="1008" y="13"/>
                    </a:cubicBezTo>
                    <a:cubicBezTo>
                      <a:pt x="1008" y="12"/>
                      <a:pt x="1008" y="12"/>
                      <a:pt x="1007" y="12"/>
                    </a:cubicBezTo>
                    <a:cubicBezTo>
                      <a:pt x="1006" y="12"/>
                      <a:pt x="1006" y="12"/>
                      <a:pt x="1006" y="12"/>
                    </a:cubicBezTo>
                    <a:cubicBezTo>
                      <a:pt x="1006" y="13"/>
                      <a:pt x="1006" y="13"/>
                      <a:pt x="1006" y="13"/>
                    </a:cubicBezTo>
                    <a:cubicBezTo>
                      <a:pt x="1006" y="13"/>
                      <a:pt x="1005" y="13"/>
                      <a:pt x="1005" y="13"/>
                    </a:cubicBezTo>
                    <a:cubicBezTo>
                      <a:pt x="1004" y="13"/>
                      <a:pt x="1004" y="13"/>
                      <a:pt x="1004" y="13"/>
                    </a:cubicBezTo>
                    <a:cubicBezTo>
                      <a:pt x="1003" y="14"/>
                      <a:pt x="1003" y="14"/>
                      <a:pt x="1003" y="15"/>
                    </a:cubicBezTo>
                    <a:cubicBezTo>
                      <a:pt x="1002" y="15"/>
                      <a:pt x="1002" y="14"/>
                      <a:pt x="1001" y="14"/>
                    </a:cubicBezTo>
                    <a:cubicBezTo>
                      <a:pt x="1001" y="13"/>
                      <a:pt x="1000" y="13"/>
                      <a:pt x="1000" y="12"/>
                    </a:cubicBezTo>
                    <a:cubicBezTo>
                      <a:pt x="1000" y="12"/>
                      <a:pt x="1001" y="12"/>
                      <a:pt x="1002" y="12"/>
                    </a:cubicBezTo>
                    <a:cubicBezTo>
                      <a:pt x="1002" y="11"/>
                      <a:pt x="1002" y="11"/>
                      <a:pt x="1002" y="10"/>
                    </a:cubicBezTo>
                    <a:cubicBezTo>
                      <a:pt x="1002" y="10"/>
                      <a:pt x="1003" y="10"/>
                      <a:pt x="1003" y="10"/>
                    </a:cubicBezTo>
                    <a:cubicBezTo>
                      <a:pt x="1003" y="9"/>
                      <a:pt x="1003" y="9"/>
                      <a:pt x="1003" y="9"/>
                    </a:cubicBezTo>
                    <a:cubicBezTo>
                      <a:pt x="1002" y="9"/>
                      <a:pt x="1002" y="9"/>
                      <a:pt x="1002" y="9"/>
                    </a:cubicBezTo>
                    <a:cubicBezTo>
                      <a:pt x="1001" y="9"/>
                      <a:pt x="1002" y="9"/>
                      <a:pt x="1001" y="10"/>
                    </a:cubicBezTo>
                    <a:cubicBezTo>
                      <a:pt x="1001" y="10"/>
                      <a:pt x="1000" y="10"/>
                      <a:pt x="1000" y="11"/>
                    </a:cubicBezTo>
                    <a:cubicBezTo>
                      <a:pt x="1000" y="11"/>
                      <a:pt x="1000" y="11"/>
                      <a:pt x="1000" y="11"/>
                    </a:cubicBezTo>
                    <a:cubicBezTo>
                      <a:pt x="999" y="12"/>
                      <a:pt x="999" y="12"/>
                      <a:pt x="999" y="13"/>
                    </a:cubicBezTo>
                    <a:cubicBezTo>
                      <a:pt x="998" y="14"/>
                      <a:pt x="999" y="15"/>
                      <a:pt x="999" y="15"/>
                    </a:cubicBezTo>
                    <a:cubicBezTo>
                      <a:pt x="998" y="16"/>
                      <a:pt x="998" y="16"/>
                      <a:pt x="997" y="16"/>
                    </a:cubicBezTo>
                    <a:cubicBezTo>
                      <a:pt x="996" y="15"/>
                      <a:pt x="997" y="14"/>
                      <a:pt x="997" y="13"/>
                    </a:cubicBezTo>
                    <a:cubicBezTo>
                      <a:pt x="997" y="12"/>
                      <a:pt x="996" y="12"/>
                      <a:pt x="996" y="12"/>
                    </a:cubicBezTo>
                    <a:cubicBezTo>
                      <a:pt x="996" y="12"/>
                      <a:pt x="995" y="12"/>
                      <a:pt x="994" y="12"/>
                    </a:cubicBezTo>
                    <a:cubicBezTo>
                      <a:pt x="993" y="12"/>
                      <a:pt x="995" y="14"/>
                      <a:pt x="995" y="15"/>
                    </a:cubicBezTo>
                    <a:cubicBezTo>
                      <a:pt x="995" y="17"/>
                      <a:pt x="994" y="18"/>
                      <a:pt x="993" y="18"/>
                    </a:cubicBezTo>
                    <a:cubicBezTo>
                      <a:pt x="993" y="18"/>
                      <a:pt x="993" y="18"/>
                      <a:pt x="993" y="18"/>
                    </a:cubicBezTo>
                    <a:cubicBezTo>
                      <a:pt x="992" y="17"/>
                      <a:pt x="992" y="17"/>
                      <a:pt x="992" y="16"/>
                    </a:cubicBezTo>
                    <a:cubicBezTo>
                      <a:pt x="992" y="15"/>
                      <a:pt x="992" y="15"/>
                      <a:pt x="992" y="15"/>
                    </a:cubicBezTo>
                    <a:cubicBezTo>
                      <a:pt x="991" y="15"/>
                      <a:pt x="991" y="15"/>
                      <a:pt x="991" y="15"/>
                    </a:cubicBezTo>
                    <a:cubicBezTo>
                      <a:pt x="990" y="15"/>
                      <a:pt x="990" y="16"/>
                      <a:pt x="990" y="16"/>
                    </a:cubicBezTo>
                    <a:cubicBezTo>
                      <a:pt x="990" y="16"/>
                      <a:pt x="990" y="16"/>
                      <a:pt x="990" y="16"/>
                    </a:cubicBezTo>
                    <a:cubicBezTo>
                      <a:pt x="989" y="16"/>
                      <a:pt x="989" y="16"/>
                      <a:pt x="989" y="16"/>
                    </a:cubicBezTo>
                    <a:cubicBezTo>
                      <a:pt x="989" y="15"/>
                      <a:pt x="990" y="15"/>
                      <a:pt x="990" y="15"/>
                    </a:cubicBezTo>
                    <a:cubicBezTo>
                      <a:pt x="991" y="14"/>
                      <a:pt x="991" y="14"/>
                      <a:pt x="991" y="14"/>
                    </a:cubicBezTo>
                    <a:cubicBezTo>
                      <a:pt x="991" y="13"/>
                      <a:pt x="992" y="13"/>
                      <a:pt x="992" y="13"/>
                    </a:cubicBezTo>
                    <a:cubicBezTo>
                      <a:pt x="991" y="12"/>
                      <a:pt x="991" y="12"/>
                      <a:pt x="991" y="12"/>
                    </a:cubicBezTo>
                    <a:cubicBezTo>
                      <a:pt x="991" y="12"/>
                      <a:pt x="991" y="12"/>
                      <a:pt x="991" y="12"/>
                    </a:cubicBezTo>
                    <a:cubicBezTo>
                      <a:pt x="990" y="12"/>
                      <a:pt x="990" y="12"/>
                      <a:pt x="990" y="13"/>
                    </a:cubicBezTo>
                    <a:cubicBezTo>
                      <a:pt x="990" y="13"/>
                      <a:pt x="989" y="13"/>
                      <a:pt x="989" y="14"/>
                    </a:cubicBezTo>
                    <a:cubicBezTo>
                      <a:pt x="989" y="14"/>
                      <a:pt x="989" y="14"/>
                      <a:pt x="988" y="15"/>
                    </a:cubicBezTo>
                    <a:cubicBezTo>
                      <a:pt x="988" y="15"/>
                      <a:pt x="987" y="16"/>
                      <a:pt x="987" y="16"/>
                    </a:cubicBezTo>
                    <a:cubicBezTo>
                      <a:pt x="985" y="16"/>
                      <a:pt x="984" y="15"/>
                      <a:pt x="984" y="14"/>
                    </a:cubicBezTo>
                    <a:cubicBezTo>
                      <a:pt x="984" y="13"/>
                      <a:pt x="984" y="13"/>
                      <a:pt x="984" y="12"/>
                    </a:cubicBezTo>
                    <a:cubicBezTo>
                      <a:pt x="984" y="12"/>
                      <a:pt x="984" y="12"/>
                      <a:pt x="984" y="12"/>
                    </a:cubicBezTo>
                    <a:cubicBezTo>
                      <a:pt x="985" y="12"/>
                      <a:pt x="985" y="12"/>
                      <a:pt x="985" y="12"/>
                    </a:cubicBezTo>
                    <a:cubicBezTo>
                      <a:pt x="986" y="12"/>
                      <a:pt x="986" y="13"/>
                      <a:pt x="986" y="13"/>
                    </a:cubicBezTo>
                    <a:cubicBezTo>
                      <a:pt x="987" y="13"/>
                      <a:pt x="987" y="13"/>
                      <a:pt x="987" y="13"/>
                    </a:cubicBezTo>
                    <a:cubicBezTo>
                      <a:pt x="987" y="12"/>
                      <a:pt x="987" y="12"/>
                      <a:pt x="987" y="12"/>
                    </a:cubicBezTo>
                    <a:cubicBezTo>
                      <a:pt x="986" y="11"/>
                      <a:pt x="986" y="11"/>
                      <a:pt x="986" y="11"/>
                    </a:cubicBezTo>
                    <a:cubicBezTo>
                      <a:pt x="986" y="10"/>
                      <a:pt x="986" y="10"/>
                      <a:pt x="987" y="10"/>
                    </a:cubicBezTo>
                    <a:cubicBezTo>
                      <a:pt x="987" y="9"/>
                      <a:pt x="987" y="9"/>
                      <a:pt x="988" y="9"/>
                    </a:cubicBezTo>
                    <a:cubicBezTo>
                      <a:pt x="988" y="9"/>
                      <a:pt x="989" y="9"/>
                      <a:pt x="989" y="9"/>
                    </a:cubicBezTo>
                    <a:cubicBezTo>
                      <a:pt x="990" y="10"/>
                      <a:pt x="990" y="10"/>
                      <a:pt x="990" y="10"/>
                    </a:cubicBezTo>
                    <a:cubicBezTo>
                      <a:pt x="990" y="10"/>
                      <a:pt x="990" y="10"/>
                      <a:pt x="990" y="10"/>
                    </a:cubicBezTo>
                    <a:cubicBezTo>
                      <a:pt x="991" y="9"/>
                      <a:pt x="990" y="9"/>
                      <a:pt x="989" y="8"/>
                    </a:cubicBezTo>
                    <a:cubicBezTo>
                      <a:pt x="989" y="8"/>
                      <a:pt x="989" y="8"/>
                      <a:pt x="989" y="8"/>
                    </a:cubicBezTo>
                    <a:cubicBezTo>
                      <a:pt x="989" y="7"/>
                      <a:pt x="990" y="7"/>
                      <a:pt x="990" y="6"/>
                    </a:cubicBezTo>
                    <a:cubicBezTo>
                      <a:pt x="990" y="6"/>
                      <a:pt x="990" y="5"/>
                      <a:pt x="990" y="5"/>
                    </a:cubicBezTo>
                    <a:cubicBezTo>
                      <a:pt x="989" y="5"/>
                      <a:pt x="989" y="5"/>
                      <a:pt x="989" y="5"/>
                    </a:cubicBezTo>
                    <a:cubicBezTo>
                      <a:pt x="989" y="6"/>
                      <a:pt x="989" y="6"/>
                      <a:pt x="988" y="6"/>
                    </a:cubicBezTo>
                    <a:cubicBezTo>
                      <a:pt x="988" y="7"/>
                      <a:pt x="988" y="8"/>
                      <a:pt x="987" y="8"/>
                    </a:cubicBezTo>
                    <a:cubicBezTo>
                      <a:pt x="986" y="8"/>
                      <a:pt x="986" y="7"/>
                      <a:pt x="985" y="7"/>
                    </a:cubicBezTo>
                    <a:cubicBezTo>
                      <a:pt x="984" y="8"/>
                      <a:pt x="984" y="8"/>
                      <a:pt x="984" y="8"/>
                    </a:cubicBezTo>
                    <a:cubicBezTo>
                      <a:pt x="984" y="8"/>
                      <a:pt x="985" y="8"/>
                      <a:pt x="985" y="9"/>
                    </a:cubicBezTo>
                    <a:cubicBezTo>
                      <a:pt x="985" y="9"/>
                      <a:pt x="985" y="10"/>
                      <a:pt x="985" y="10"/>
                    </a:cubicBezTo>
                    <a:cubicBezTo>
                      <a:pt x="984" y="11"/>
                      <a:pt x="984" y="11"/>
                      <a:pt x="984" y="11"/>
                    </a:cubicBezTo>
                    <a:cubicBezTo>
                      <a:pt x="984" y="12"/>
                      <a:pt x="983" y="12"/>
                      <a:pt x="983" y="11"/>
                    </a:cubicBezTo>
                    <a:cubicBezTo>
                      <a:pt x="982" y="11"/>
                      <a:pt x="982" y="10"/>
                      <a:pt x="982" y="10"/>
                    </a:cubicBezTo>
                    <a:cubicBezTo>
                      <a:pt x="982" y="10"/>
                      <a:pt x="981" y="10"/>
                      <a:pt x="981" y="10"/>
                    </a:cubicBezTo>
                    <a:cubicBezTo>
                      <a:pt x="981" y="11"/>
                      <a:pt x="981" y="11"/>
                      <a:pt x="981" y="11"/>
                    </a:cubicBezTo>
                    <a:cubicBezTo>
                      <a:pt x="981" y="12"/>
                      <a:pt x="982" y="11"/>
                      <a:pt x="982" y="12"/>
                    </a:cubicBezTo>
                    <a:cubicBezTo>
                      <a:pt x="983" y="13"/>
                      <a:pt x="983" y="13"/>
                      <a:pt x="983" y="14"/>
                    </a:cubicBezTo>
                    <a:cubicBezTo>
                      <a:pt x="982" y="14"/>
                      <a:pt x="982" y="14"/>
                      <a:pt x="982" y="14"/>
                    </a:cubicBezTo>
                    <a:cubicBezTo>
                      <a:pt x="981" y="15"/>
                      <a:pt x="981" y="13"/>
                      <a:pt x="981" y="12"/>
                    </a:cubicBezTo>
                    <a:cubicBezTo>
                      <a:pt x="980" y="12"/>
                      <a:pt x="980" y="12"/>
                      <a:pt x="980" y="12"/>
                    </a:cubicBezTo>
                    <a:cubicBezTo>
                      <a:pt x="980" y="11"/>
                      <a:pt x="980" y="11"/>
                      <a:pt x="979" y="11"/>
                    </a:cubicBezTo>
                    <a:cubicBezTo>
                      <a:pt x="978" y="10"/>
                      <a:pt x="978" y="9"/>
                      <a:pt x="977" y="9"/>
                    </a:cubicBezTo>
                    <a:cubicBezTo>
                      <a:pt x="977" y="9"/>
                      <a:pt x="977" y="9"/>
                      <a:pt x="976" y="9"/>
                    </a:cubicBezTo>
                    <a:cubicBezTo>
                      <a:pt x="976" y="9"/>
                      <a:pt x="976" y="10"/>
                      <a:pt x="976" y="10"/>
                    </a:cubicBezTo>
                    <a:cubicBezTo>
                      <a:pt x="975" y="10"/>
                      <a:pt x="975" y="10"/>
                      <a:pt x="975" y="10"/>
                    </a:cubicBezTo>
                    <a:cubicBezTo>
                      <a:pt x="974" y="10"/>
                      <a:pt x="974" y="9"/>
                      <a:pt x="974" y="8"/>
                    </a:cubicBezTo>
                    <a:cubicBezTo>
                      <a:pt x="973" y="8"/>
                      <a:pt x="973" y="8"/>
                      <a:pt x="972" y="8"/>
                    </a:cubicBezTo>
                    <a:cubicBezTo>
                      <a:pt x="972" y="8"/>
                      <a:pt x="972" y="9"/>
                      <a:pt x="971" y="9"/>
                    </a:cubicBezTo>
                    <a:cubicBezTo>
                      <a:pt x="971" y="9"/>
                      <a:pt x="971" y="9"/>
                      <a:pt x="970" y="10"/>
                    </a:cubicBezTo>
                    <a:cubicBezTo>
                      <a:pt x="971" y="11"/>
                      <a:pt x="971" y="11"/>
                      <a:pt x="971" y="11"/>
                    </a:cubicBezTo>
                    <a:cubicBezTo>
                      <a:pt x="971" y="11"/>
                      <a:pt x="971" y="10"/>
                      <a:pt x="972" y="10"/>
                    </a:cubicBezTo>
                    <a:cubicBezTo>
                      <a:pt x="973" y="10"/>
                      <a:pt x="973" y="10"/>
                      <a:pt x="974" y="10"/>
                    </a:cubicBezTo>
                    <a:cubicBezTo>
                      <a:pt x="974" y="11"/>
                      <a:pt x="974" y="11"/>
                      <a:pt x="974" y="12"/>
                    </a:cubicBezTo>
                    <a:cubicBezTo>
                      <a:pt x="974" y="13"/>
                      <a:pt x="975" y="13"/>
                      <a:pt x="974" y="14"/>
                    </a:cubicBezTo>
                    <a:cubicBezTo>
                      <a:pt x="974" y="14"/>
                      <a:pt x="974" y="14"/>
                      <a:pt x="974" y="14"/>
                    </a:cubicBezTo>
                    <a:cubicBezTo>
                      <a:pt x="973" y="15"/>
                      <a:pt x="973" y="14"/>
                      <a:pt x="972" y="13"/>
                    </a:cubicBezTo>
                    <a:cubicBezTo>
                      <a:pt x="972" y="13"/>
                      <a:pt x="971" y="13"/>
                      <a:pt x="970" y="13"/>
                    </a:cubicBezTo>
                    <a:cubicBezTo>
                      <a:pt x="970" y="13"/>
                      <a:pt x="970" y="12"/>
                      <a:pt x="970" y="12"/>
                    </a:cubicBezTo>
                    <a:cubicBezTo>
                      <a:pt x="969" y="11"/>
                      <a:pt x="969" y="11"/>
                      <a:pt x="968" y="11"/>
                    </a:cubicBezTo>
                    <a:cubicBezTo>
                      <a:pt x="968" y="10"/>
                      <a:pt x="968" y="10"/>
                      <a:pt x="968" y="9"/>
                    </a:cubicBezTo>
                    <a:cubicBezTo>
                      <a:pt x="968" y="9"/>
                      <a:pt x="968" y="9"/>
                      <a:pt x="968" y="9"/>
                    </a:cubicBezTo>
                    <a:cubicBezTo>
                      <a:pt x="967" y="9"/>
                      <a:pt x="967" y="9"/>
                      <a:pt x="967" y="9"/>
                    </a:cubicBezTo>
                    <a:cubicBezTo>
                      <a:pt x="966" y="9"/>
                      <a:pt x="967" y="10"/>
                      <a:pt x="967" y="11"/>
                    </a:cubicBezTo>
                    <a:cubicBezTo>
                      <a:pt x="967" y="12"/>
                      <a:pt x="966" y="12"/>
                      <a:pt x="967" y="13"/>
                    </a:cubicBezTo>
                    <a:cubicBezTo>
                      <a:pt x="967" y="14"/>
                      <a:pt x="967" y="16"/>
                      <a:pt x="968" y="16"/>
                    </a:cubicBezTo>
                    <a:cubicBezTo>
                      <a:pt x="969" y="16"/>
                      <a:pt x="970" y="15"/>
                      <a:pt x="970" y="15"/>
                    </a:cubicBezTo>
                    <a:cubicBezTo>
                      <a:pt x="972" y="15"/>
                      <a:pt x="973" y="16"/>
                      <a:pt x="973" y="17"/>
                    </a:cubicBezTo>
                    <a:cubicBezTo>
                      <a:pt x="972" y="18"/>
                      <a:pt x="972" y="18"/>
                      <a:pt x="972" y="19"/>
                    </a:cubicBezTo>
                    <a:cubicBezTo>
                      <a:pt x="972" y="20"/>
                      <a:pt x="973" y="20"/>
                      <a:pt x="973" y="20"/>
                    </a:cubicBezTo>
                    <a:cubicBezTo>
                      <a:pt x="973" y="21"/>
                      <a:pt x="972" y="21"/>
                      <a:pt x="972" y="22"/>
                    </a:cubicBezTo>
                    <a:cubicBezTo>
                      <a:pt x="971" y="22"/>
                      <a:pt x="971" y="23"/>
                      <a:pt x="971" y="23"/>
                    </a:cubicBezTo>
                    <a:cubicBezTo>
                      <a:pt x="970" y="22"/>
                      <a:pt x="970" y="22"/>
                      <a:pt x="970" y="22"/>
                    </a:cubicBezTo>
                    <a:cubicBezTo>
                      <a:pt x="970" y="22"/>
                      <a:pt x="971" y="21"/>
                      <a:pt x="971" y="21"/>
                    </a:cubicBezTo>
                    <a:cubicBezTo>
                      <a:pt x="971" y="20"/>
                      <a:pt x="971" y="20"/>
                      <a:pt x="971" y="20"/>
                    </a:cubicBezTo>
                    <a:cubicBezTo>
                      <a:pt x="971" y="19"/>
                      <a:pt x="970" y="19"/>
                      <a:pt x="970" y="19"/>
                    </a:cubicBezTo>
                    <a:cubicBezTo>
                      <a:pt x="969" y="18"/>
                      <a:pt x="968" y="17"/>
                      <a:pt x="968" y="16"/>
                    </a:cubicBezTo>
                    <a:cubicBezTo>
                      <a:pt x="967" y="16"/>
                      <a:pt x="966" y="17"/>
                      <a:pt x="965" y="16"/>
                    </a:cubicBezTo>
                    <a:cubicBezTo>
                      <a:pt x="964" y="14"/>
                      <a:pt x="965" y="11"/>
                      <a:pt x="965" y="9"/>
                    </a:cubicBezTo>
                    <a:cubicBezTo>
                      <a:pt x="965" y="9"/>
                      <a:pt x="964" y="8"/>
                      <a:pt x="963" y="8"/>
                    </a:cubicBezTo>
                    <a:cubicBezTo>
                      <a:pt x="963" y="8"/>
                      <a:pt x="963" y="8"/>
                      <a:pt x="962" y="8"/>
                    </a:cubicBezTo>
                    <a:cubicBezTo>
                      <a:pt x="962" y="8"/>
                      <a:pt x="962" y="7"/>
                      <a:pt x="961" y="7"/>
                    </a:cubicBezTo>
                    <a:cubicBezTo>
                      <a:pt x="961" y="7"/>
                      <a:pt x="960" y="7"/>
                      <a:pt x="960" y="7"/>
                    </a:cubicBezTo>
                    <a:cubicBezTo>
                      <a:pt x="960" y="8"/>
                      <a:pt x="960" y="8"/>
                      <a:pt x="960" y="8"/>
                    </a:cubicBezTo>
                    <a:cubicBezTo>
                      <a:pt x="961" y="8"/>
                      <a:pt x="961" y="8"/>
                      <a:pt x="961" y="9"/>
                    </a:cubicBezTo>
                    <a:cubicBezTo>
                      <a:pt x="962" y="9"/>
                      <a:pt x="961" y="10"/>
                      <a:pt x="962" y="10"/>
                    </a:cubicBezTo>
                    <a:cubicBezTo>
                      <a:pt x="962" y="10"/>
                      <a:pt x="962" y="10"/>
                      <a:pt x="963" y="11"/>
                    </a:cubicBezTo>
                    <a:cubicBezTo>
                      <a:pt x="963" y="11"/>
                      <a:pt x="963" y="11"/>
                      <a:pt x="963" y="11"/>
                    </a:cubicBezTo>
                    <a:cubicBezTo>
                      <a:pt x="964" y="12"/>
                      <a:pt x="963" y="13"/>
                      <a:pt x="963" y="14"/>
                    </a:cubicBezTo>
                    <a:cubicBezTo>
                      <a:pt x="963" y="15"/>
                      <a:pt x="963" y="16"/>
                      <a:pt x="963" y="17"/>
                    </a:cubicBezTo>
                    <a:cubicBezTo>
                      <a:pt x="964" y="18"/>
                      <a:pt x="965" y="18"/>
                      <a:pt x="965" y="19"/>
                    </a:cubicBezTo>
                    <a:cubicBezTo>
                      <a:pt x="965" y="20"/>
                      <a:pt x="964" y="21"/>
                      <a:pt x="963" y="21"/>
                    </a:cubicBezTo>
                    <a:cubicBezTo>
                      <a:pt x="962" y="21"/>
                      <a:pt x="962" y="21"/>
                      <a:pt x="962" y="21"/>
                    </a:cubicBezTo>
                    <a:cubicBezTo>
                      <a:pt x="962" y="20"/>
                      <a:pt x="964" y="19"/>
                      <a:pt x="963" y="18"/>
                    </a:cubicBezTo>
                    <a:cubicBezTo>
                      <a:pt x="962" y="18"/>
                      <a:pt x="961" y="17"/>
                      <a:pt x="961" y="16"/>
                    </a:cubicBezTo>
                    <a:cubicBezTo>
                      <a:pt x="962" y="16"/>
                      <a:pt x="962" y="16"/>
                      <a:pt x="962" y="16"/>
                    </a:cubicBezTo>
                    <a:cubicBezTo>
                      <a:pt x="962" y="15"/>
                      <a:pt x="962" y="14"/>
                      <a:pt x="962" y="13"/>
                    </a:cubicBezTo>
                    <a:cubicBezTo>
                      <a:pt x="962" y="12"/>
                      <a:pt x="962" y="11"/>
                      <a:pt x="962" y="11"/>
                    </a:cubicBezTo>
                    <a:cubicBezTo>
                      <a:pt x="961" y="11"/>
                      <a:pt x="961" y="11"/>
                      <a:pt x="961" y="11"/>
                    </a:cubicBezTo>
                    <a:cubicBezTo>
                      <a:pt x="959" y="10"/>
                      <a:pt x="959" y="12"/>
                      <a:pt x="957" y="13"/>
                    </a:cubicBezTo>
                    <a:cubicBezTo>
                      <a:pt x="957" y="14"/>
                      <a:pt x="956" y="13"/>
                      <a:pt x="955" y="13"/>
                    </a:cubicBezTo>
                    <a:cubicBezTo>
                      <a:pt x="954" y="14"/>
                      <a:pt x="953" y="15"/>
                      <a:pt x="951" y="15"/>
                    </a:cubicBezTo>
                    <a:cubicBezTo>
                      <a:pt x="951" y="15"/>
                      <a:pt x="949" y="15"/>
                      <a:pt x="948" y="15"/>
                    </a:cubicBezTo>
                    <a:cubicBezTo>
                      <a:pt x="947" y="15"/>
                      <a:pt x="947" y="15"/>
                      <a:pt x="946" y="15"/>
                    </a:cubicBezTo>
                    <a:cubicBezTo>
                      <a:pt x="946" y="14"/>
                      <a:pt x="946" y="14"/>
                      <a:pt x="946" y="14"/>
                    </a:cubicBezTo>
                    <a:cubicBezTo>
                      <a:pt x="946" y="14"/>
                      <a:pt x="946" y="14"/>
                      <a:pt x="947" y="13"/>
                    </a:cubicBezTo>
                    <a:cubicBezTo>
                      <a:pt x="947" y="13"/>
                      <a:pt x="948" y="13"/>
                      <a:pt x="949" y="13"/>
                    </a:cubicBezTo>
                    <a:cubicBezTo>
                      <a:pt x="950" y="13"/>
                      <a:pt x="951" y="12"/>
                      <a:pt x="951" y="11"/>
                    </a:cubicBezTo>
                    <a:cubicBezTo>
                      <a:pt x="951" y="10"/>
                      <a:pt x="951" y="10"/>
                      <a:pt x="951" y="9"/>
                    </a:cubicBezTo>
                    <a:cubicBezTo>
                      <a:pt x="950" y="9"/>
                      <a:pt x="949" y="9"/>
                      <a:pt x="949" y="8"/>
                    </a:cubicBezTo>
                    <a:cubicBezTo>
                      <a:pt x="949" y="8"/>
                      <a:pt x="949" y="7"/>
                      <a:pt x="949" y="7"/>
                    </a:cubicBezTo>
                    <a:cubicBezTo>
                      <a:pt x="949" y="6"/>
                      <a:pt x="949" y="6"/>
                      <a:pt x="949" y="5"/>
                    </a:cubicBezTo>
                    <a:cubicBezTo>
                      <a:pt x="948" y="5"/>
                      <a:pt x="948" y="5"/>
                      <a:pt x="948" y="5"/>
                    </a:cubicBezTo>
                    <a:cubicBezTo>
                      <a:pt x="947" y="6"/>
                      <a:pt x="947" y="6"/>
                      <a:pt x="947" y="6"/>
                    </a:cubicBezTo>
                    <a:cubicBezTo>
                      <a:pt x="947" y="7"/>
                      <a:pt x="947" y="7"/>
                      <a:pt x="947" y="7"/>
                    </a:cubicBezTo>
                    <a:cubicBezTo>
                      <a:pt x="948" y="8"/>
                      <a:pt x="948" y="8"/>
                      <a:pt x="948" y="8"/>
                    </a:cubicBezTo>
                    <a:cubicBezTo>
                      <a:pt x="948" y="8"/>
                      <a:pt x="949" y="8"/>
                      <a:pt x="949" y="9"/>
                    </a:cubicBezTo>
                    <a:cubicBezTo>
                      <a:pt x="949" y="10"/>
                      <a:pt x="947" y="11"/>
                      <a:pt x="945" y="12"/>
                    </a:cubicBezTo>
                    <a:cubicBezTo>
                      <a:pt x="945" y="12"/>
                      <a:pt x="944" y="11"/>
                      <a:pt x="943" y="12"/>
                    </a:cubicBezTo>
                    <a:cubicBezTo>
                      <a:pt x="942" y="12"/>
                      <a:pt x="942" y="13"/>
                      <a:pt x="942" y="13"/>
                    </a:cubicBezTo>
                    <a:cubicBezTo>
                      <a:pt x="941" y="13"/>
                      <a:pt x="940" y="13"/>
                      <a:pt x="939" y="13"/>
                    </a:cubicBezTo>
                    <a:cubicBezTo>
                      <a:pt x="939" y="14"/>
                      <a:pt x="940" y="15"/>
                      <a:pt x="939" y="15"/>
                    </a:cubicBezTo>
                    <a:cubicBezTo>
                      <a:pt x="939" y="16"/>
                      <a:pt x="939" y="16"/>
                      <a:pt x="938" y="16"/>
                    </a:cubicBezTo>
                    <a:cubicBezTo>
                      <a:pt x="938" y="16"/>
                      <a:pt x="938" y="15"/>
                      <a:pt x="937" y="15"/>
                    </a:cubicBezTo>
                    <a:cubicBezTo>
                      <a:pt x="937" y="15"/>
                      <a:pt x="937" y="14"/>
                      <a:pt x="938" y="14"/>
                    </a:cubicBezTo>
                    <a:cubicBezTo>
                      <a:pt x="938" y="13"/>
                      <a:pt x="939" y="13"/>
                      <a:pt x="939" y="13"/>
                    </a:cubicBezTo>
                    <a:cubicBezTo>
                      <a:pt x="939" y="12"/>
                      <a:pt x="939" y="12"/>
                      <a:pt x="939" y="11"/>
                    </a:cubicBezTo>
                    <a:cubicBezTo>
                      <a:pt x="938" y="11"/>
                      <a:pt x="938" y="11"/>
                      <a:pt x="937" y="10"/>
                    </a:cubicBezTo>
                    <a:cubicBezTo>
                      <a:pt x="937" y="10"/>
                      <a:pt x="937" y="10"/>
                      <a:pt x="937" y="10"/>
                    </a:cubicBezTo>
                    <a:cubicBezTo>
                      <a:pt x="936" y="10"/>
                      <a:pt x="936" y="11"/>
                      <a:pt x="936" y="11"/>
                    </a:cubicBezTo>
                    <a:cubicBezTo>
                      <a:pt x="935" y="11"/>
                      <a:pt x="934" y="10"/>
                      <a:pt x="934" y="10"/>
                    </a:cubicBezTo>
                    <a:cubicBezTo>
                      <a:pt x="933" y="11"/>
                      <a:pt x="933" y="11"/>
                      <a:pt x="933" y="11"/>
                    </a:cubicBezTo>
                    <a:cubicBezTo>
                      <a:pt x="932" y="11"/>
                      <a:pt x="933" y="12"/>
                      <a:pt x="933" y="13"/>
                    </a:cubicBezTo>
                    <a:cubicBezTo>
                      <a:pt x="932" y="14"/>
                      <a:pt x="930" y="15"/>
                      <a:pt x="930" y="15"/>
                    </a:cubicBezTo>
                    <a:cubicBezTo>
                      <a:pt x="929" y="15"/>
                      <a:pt x="928" y="15"/>
                      <a:pt x="927" y="15"/>
                    </a:cubicBezTo>
                    <a:cubicBezTo>
                      <a:pt x="927" y="14"/>
                      <a:pt x="927" y="14"/>
                      <a:pt x="927" y="14"/>
                    </a:cubicBezTo>
                    <a:cubicBezTo>
                      <a:pt x="927" y="13"/>
                      <a:pt x="928" y="13"/>
                      <a:pt x="928" y="12"/>
                    </a:cubicBezTo>
                    <a:cubicBezTo>
                      <a:pt x="928" y="12"/>
                      <a:pt x="928" y="11"/>
                      <a:pt x="928" y="11"/>
                    </a:cubicBezTo>
                    <a:cubicBezTo>
                      <a:pt x="927" y="10"/>
                      <a:pt x="926" y="8"/>
                      <a:pt x="925" y="9"/>
                    </a:cubicBezTo>
                    <a:cubicBezTo>
                      <a:pt x="924" y="9"/>
                      <a:pt x="924" y="10"/>
                      <a:pt x="923" y="11"/>
                    </a:cubicBezTo>
                    <a:cubicBezTo>
                      <a:pt x="923" y="11"/>
                      <a:pt x="925" y="12"/>
                      <a:pt x="925" y="13"/>
                    </a:cubicBezTo>
                    <a:cubicBezTo>
                      <a:pt x="925" y="14"/>
                      <a:pt x="924" y="15"/>
                      <a:pt x="924" y="15"/>
                    </a:cubicBezTo>
                    <a:cubicBezTo>
                      <a:pt x="923" y="15"/>
                      <a:pt x="920" y="13"/>
                      <a:pt x="920" y="12"/>
                    </a:cubicBezTo>
                    <a:cubicBezTo>
                      <a:pt x="920" y="12"/>
                      <a:pt x="920" y="11"/>
                      <a:pt x="920" y="11"/>
                    </a:cubicBezTo>
                    <a:cubicBezTo>
                      <a:pt x="920" y="10"/>
                      <a:pt x="921" y="10"/>
                      <a:pt x="922" y="10"/>
                    </a:cubicBezTo>
                    <a:cubicBezTo>
                      <a:pt x="922" y="9"/>
                      <a:pt x="922" y="9"/>
                      <a:pt x="921" y="9"/>
                    </a:cubicBezTo>
                    <a:cubicBezTo>
                      <a:pt x="921" y="9"/>
                      <a:pt x="921" y="9"/>
                      <a:pt x="921" y="9"/>
                    </a:cubicBezTo>
                    <a:cubicBezTo>
                      <a:pt x="920" y="10"/>
                      <a:pt x="920" y="10"/>
                      <a:pt x="920" y="10"/>
                    </a:cubicBezTo>
                    <a:cubicBezTo>
                      <a:pt x="919" y="10"/>
                      <a:pt x="919" y="10"/>
                      <a:pt x="919" y="10"/>
                    </a:cubicBezTo>
                    <a:cubicBezTo>
                      <a:pt x="918" y="11"/>
                      <a:pt x="918" y="11"/>
                      <a:pt x="918" y="11"/>
                    </a:cubicBezTo>
                    <a:cubicBezTo>
                      <a:pt x="918" y="11"/>
                      <a:pt x="917" y="11"/>
                      <a:pt x="917" y="12"/>
                    </a:cubicBezTo>
                    <a:cubicBezTo>
                      <a:pt x="917" y="12"/>
                      <a:pt x="917" y="13"/>
                      <a:pt x="917" y="13"/>
                    </a:cubicBezTo>
                    <a:cubicBezTo>
                      <a:pt x="917" y="14"/>
                      <a:pt x="918" y="14"/>
                      <a:pt x="919" y="14"/>
                    </a:cubicBezTo>
                    <a:cubicBezTo>
                      <a:pt x="919" y="14"/>
                      <a:pt x="920" y="15"/>
                      <a:pt x="920" y="15"/>
                    </a:cubicBezTo>
                    <a:cubicBezTo>
                      <a:pt x="920" y="16"/>
                      <a:pt x="920" y="16"/>
                      <a:pt x="920" y="16"/>
                    </a:cubicBezTo>
                    <a:cubicBezTo>
                      <a:pt x="919" y="17"/>
                      <a:pt x="919" y="17"/>
                      <a:pt x="918" y="16"/>
                    </a:cubicBezTo>
                    <a:cubicBezTo>
                      <a:pt x="917" y="16"/>
                      <a:pt x="917" y="16"/>
                      <a:pt x="917" y="15"/>
                    </a:cubicBezTo>
                    <a:cubicBezTo>
                      <a:pt x="917" y="15"/>
                      <a:pt x="917" y="15"/>
                      <a:pt x="917" y="14"/>
                    </a:cubicBezTo>
                    <a:cubicBezTo>
                      <a:pt x="917" y="13"/>
                      <a:pt x="917" y="13"/>
                      <a:pt x="917" y="13"/>
                    </a:cubicBezTo>
                    <a:cubicBezTo>
                      <a:pt x="916" y="14"/>
                      <a:pt x="916" y="14"/>
                      <a:pt x="916" y="14"/>
                    </a:cubicBezTo>
                    <a:cubicBezTo>
                      <a:pt x="915" y="14"/>
                      <a:pt x="915" y="14"/>
                      <a:pt x="915" y="15"/>
                    </a:cubicBezTo>
                    <a:cubicBezTo>
                      <a:pt x="915" y="15"/>
                      <a:pt x="915" y="15"/>
                      <a:pt x="915" y="16"/>
                    </a:cubicBezTo>
                    <a:cubicBezTo>
                      <a:pt x="915" y="16"/>
                      <a:pt x="916" y="16"/>
                      <a:pt x="915" y="17"/>
                    </a:cubicBezTo>
                    <a:cubicBezTo>
                      <a:pt x="915" y="17"/>
                      <a:pt x="915" y="18"/>
                      <a:pt x="915" y="18"/>
                    </a:cubicBezTo>
                    <a:cubicBezTo>
                      <a:pt x="914" y="18"/>
                      <a:pt x="914" y="17"/>
                      <a:pt x="914" y="17"/>
                    </a:cubicBezTo>
                    <a:cubicBezTo>
                      <a:pt x="913" y="16"/>
                      <a:pt x="913" y="16"/>
                      <a:pt x="914" y="15"/>
                    </a:cubicBezTo>
                    <a:cubicBezTo>
                      <a:pt x="914" y="14"/>
                      <a:pt x="914" y="13"/>
                      <a:pt x="914" y="13"/>
                    </a:cubicBezTo>
                    <a:cubicBezTo>
                      <a:pt x="913" y="12"/>
                      <a:pt x="913" y="12"/>
                      <a:pt x="913" y="12"/>
                    </a:cubicBezTo>
                    <a:cubicBezTo>
                      <a:pt x="912" y="12"/>
                      <a:pt x="912" y="12"/>
                      <a:pt x="912" y="12"/>
                    </a:cubicBezTo>
                    <a:cubicBezTo>
                      <a:pt x="912" y="12"/>
                      <a:pt x="912" y="13"/>
                      <a:pt x="911" y="13"/>
                    </a:cubicBezTo>
                    <a:cubicBezTo>
                      <a:pt x="911" y="13"/>
                      <a:pt x="910" y="12"/>
                      <a:pt x="910" y="12"/>
                    </a:cubicBezTo>
                    <a:cubicBezTo>
                      <a:pt x="909" y="12"/>
                      <a:pt x="908" y="12"/>
                      <a:pt x="907" y="13"/>
                    </a:cubicBezTo>
                    <a:cubicBezTo>
                      <a:pt x="907" y="14"/>
                      <a:pt x="907" y="14"/>
                      <a:pt x="907" y="14"/>
                    </a:cubicBezTo>
                    <a:cubicBezTo>
                      <a:pt x="907" y="14"/>
                      <a:pt x="907" y="14"/>
                      <a:pt x="907" y="15"/>
                    </a:cubicBezTo>
                    <a:cubicBezTo>
                      <a:pt x="908" y="15"/>
                      <a:pt x="909" y="15"/>
                      <a:pt x="909" y="15"/>
                    </a:cubicBezTo>
                    <a:cubicBezTo>
                      <a:pt x="908" y="16"/>
                      <a:pt x="908" y="16"/>
                      <a:pt x="907" y="17"/>
                    </a:cubicBezTo>
                    <a:cubicBezTo>
                      <a:pt x="907" y="17"/>
                      <a:pt x="908" y="17"/>
                      <a:pt x="908" y="18"/>
                    </a:cubicBezTo>
                    <a:cubicBezTo>
                      <a:pt x="908" y="18"/>
                      <a:pt x="908" y="18"/>
                      <a:pt x="908" y="19"/>
                    </a:cubicBezTo>
                    <a:cubicBezTo>
                      <a:pt x="908" y="19"/>
                      <a:pt x="908" y="19"/>
                      <a:pt x="908" y="19"/>
                    </a:cubicBezTo>
                    <a:cubicBezTo>
                      <a:pt x="908" y="20"/>
                      <a:pt x="907" y="19"/>
                      <a:pt x="907" y="18"/>
                    </a:cubicBezTo>
                    <a:cubicBezTo>
                      <a:pt x="906" y="18"/>
                      <a:pt x="906" y="17"/>
                      <a:pt x="906" y="17"/>
                    </a:cubicBezTo>
                    <a:cubicBezTo>
                      <a:pt x="905" y="16"/>
                      <a:pt x="904" y="16"/>
                      <a:pt x="904" y="16"/>
                    </a:cubicBezTo>
                    <a:cubicBezTo>
                      <a:pt x="903" y="15"/>
                      <a:pt x="903" y="14"/>
                      <a:pt x="903" y="13"/>
                    </a:cubicBezTo>
                    <a:cubicBezTo>
                      <a:pt x="902" y="13"/>
                      <a:pt x="902" y="12"/>
                      <a:pt x="902" y="12"/>
                    </a:cubicBezTo>
                    <a:cubicBezTo>
                      <a:pt x="901" y="12"/>
                      <a:pt x="901" y="12"/>
                      <a:pt x="901" y="13"/>
                    </a:cubicBezTo>
                    <a:cubicBezTo>
                      <a:pt x="901" y="13"/>
                      <a:pt x="901" y="14"/>
                      <a:pt x="901" y="14"/>
                    </a:cubicBezTo>
                    <a:cubicBezTo>
                      <a:pt x="901" y="15"/>
                      <a:pt x="901" y="16"/>
                      <a:pt x="900" y="16"/>
                    </a:cubicBezTo>
                    <a:cubicBezTo>
                      <a:pt x="900" y="17"/>
                      <a:pt x="899" y="17"/>
                      <a:pt x="899" y="16"/>
                    </a:cubicBezTo>
                    <a:cubicBezTo>
                      <a:pt x="898" y="16"/>
                      <a:pt x="898" y="15"/>
                      <a:pt x="897" y="15"/>
                    </a:cubicBezTo>
                    <a:cubicBezTo>
                      <a:pt x="897" y="15"/>
                      <a:pt x="897" y="15"/>
                      <a:pt x="896" y="15"/>
                    </a:cubicBezTo>
                    <a:cubicBezTo>
                      <a:pt x="896" y="15"/>
                      <a:pt x="896" y="15"/>
                      <a:pt x="896" y="15"/>
                    </a:cubicBezTo>
                    <a:cubicBezTo>
                      <a:pt x="896" y="16"/>
                      <a:pt x="896" y="16"/>
                      <a:pt x="896" y="16"/>
                    </a:cubicBezTo>
                    <a:cubicBezTo>
                      <a:pt x="895" y="16"/>
                      <a:pt x="895" y="17"/>
                      <a:pt x="895" y="17"/>
                    </a:cubicBezTo>
                    <a:cubicBezTo>
                      <a:pt x="894" y="17"/>
                      <a:pt x="893" y="16"/>
                      <a:pt x="893" y="16"/>
                    </a:cubicBezTo>
                    <a:cubicBezTo>
                      <a:pt x="893" y="15"/>
                      <a:pt x="893" y="15"/>
                      <a:pt x="894" y="15"/>
                    </a:cubicBezTo>
                    <a:cubicBezTo>
                      <a:pt x="894" y="14"/>
                      <a:pt x="895" y="15"/>
                      <a:pt x="896" y="15"/>
                    </a:cubicBezTo>
                    <a:cubicBezTo>
                      <a:pt x="896" y="14"/>
                      <a:pt x="896" y="14"/>
                      <a:pt x="896" y="14"/>
                    </a:cubicBezTo>
                    <a:cubicBezTo>
                      <a:pt x="896" y="13"/>
                      <a:pt x="896" y="13"/>
                      <a:pt x="896" y="13"/>
                    </a:cubicBezTo>
                    <a:cubicBezTo>
                      <a:pt x="896" y="13"/>
                      <a:pt x="896" y="13"/>
                      <a:pt x="896" y="13"/>
                    </a:cubicBezTo>
                    <a:cubicBezTo>
                      <a:pt x="896" y="12"/>
                      <a:pt x="895" y="12"/>
                      <a:pt x="895" y="11"/>
                    </a:cubicBezTo>
                    <a:cubicBezTo>
                      <a:pt x="894" y="11"/>
                      <a:pt x="894" y="12"/>
                      <a:pt x="894" y="12"/>
                    </a:cubicBezTo>
                    <a:cubicBezTo>
                      <a:pt x="893" y="12"/>
                      <a:pt x="893" y="12"/>
                      <a:pt x="892" y="13"/>
                    </a:cubicBezTo>
                    <a:cubicBezTo>
                      <a:pt x="891" y="13"/>
                      <a:pt x="891" y="13"/>
                      <a:pt x="891" y="13"/>
                    </a:cubicBezTo>
                    <a:cubicBezTo>
                      <a:pt x="891" y="14"/>
                      <a:pt x="891" y="14"/>
                      <a:pt x="891" y="15"/>
                    </a:cubicBezTo>
                    <a:cubicBezTo>
                      <a:pt x="890" y="15"/>
                      <a:pt x="889" y="15"/>
                      <a:pt x="888" y="15"/>
                    </a:cubicBezTo>
                    <a:cubicBezTo>
                      <a:pt x="888" y="16"/>
                      <a:pt x="888" y="16"/>
                      <a:pt x="888" y="17"/>
                    </a:cubicBezTo>
                    <a:cubicBezTo>
                      <a:pt x="888" y="17"/>
                      <a:pt x="888" y="17"/>
                      <a:pt x="888" y="18"/>
                    </a:cubicBezTo>
                    <a:cubicBezTo>
                      <a:pt x="887" y="18"/>
                      <a:pt x="887" y="17"/>
                      <a:pt x="886" y="17"/>
                    </a:cubicBezTo>
                    <a:cubicBezTo>
                      <a:pt x="886" y="16"/>
                      <a:pt x="886" y="16"/>
                      <a:pt x="887" y="16"/>
                    </a:cubicBezTo>
                    <a:cubicBezTo>
                      <a:pt x="887" y="15"/>
                      <a:pt x="888" y="15"/>
                      <a:pt x="888" y="15"/>
                    </a:cubicBezTo>
                    <a:cubicBezTo>
                      <a:pt x="888" y="14"/>
                      <a:pt x="888" y="14"/>
                      <a:pt x="888" y="13"/>
                    </a:cubicBezTo>
                    <a:cubicBezTo>
                      <a:pt x="888" y="13"/>
                      <a:pt x="888" y="13"/>
                      <a:pt x="888" y="13"/>
                    </a:cubicBezTo>
                    <a:cubicBezTo>
                      <a:pt x="888" y="13"/>
                      <a:pt x="887" y="13"/>
                      <a:pt x="887" y="13"/>
                    </a:cubicBezTo>
                    <a:cubicBezTo>
                      <a:pt x="887" y="13"/>
                      <a:pt x="886" y="13"/>
                      <a:pt x="886" y="13"/>
                    </a:cubicBezTo>
                    <a:cubicBezTo>
                      <a:pt x="886" y="13"/>
                      <a:pt x="886" y="14"/>
                      <a:pt x="885" y="14"/>
                    </a:cubicBezTo>
                    <a:cubicBezTo>
                      <a:pt x="885" y="14"/>
                      <a:pt x="884" y="14"/>
                      <a:pt x="884" y="14"/>
                    </a:cubicBezTo>
                    <a:cubicBezTo>
                      <a:pt x="883" y="14"/>
                      <a:pt x="883" y="13"/>
                      <a:pt x="883" y="12"/>
                    </a:cubicBezTo>
                    <a:cubicBezTo>
                      <a:pt x="883" y="12"/>
                      <a:pt x="883" y="11"/>
                      <a:pt x="882" y="11"/>
                    </a:cubicBezTo>
                    <a:cubicBezTo>
                      <a:pt x="882" y="11"/>
                      <a:pt x="882" y="10"/>
                      <a:pt x="881" y="10"/>
                    </a:cubicBezTo>
                    <a:cubicBezTo>
                      <a:pt x="881" y="10"/>
                      <a:pt x="880" y="10"/>
                      <a:pt x="880" y="11"/>
                    </a:cubicBezTo>
                    <a:cubicBezTo>
                      <a:pt x="880" y="12"/>
                      <a:pt x="880" y="12"/>
                      <a:pt x="880" y="13"/>
                    </a:cubicBezTo>
                    <a:cubicBezTo>
                      <a:pt x="881" y="13"/>
                      <a:pt x="881" y="13"/>
                      <a:pt x="881" y="14"/>
                    </a:cubicBezTo>
                    <a:cubicBezTo>
                      <a:pt x="881" y="14"/>
                      <a:pt x="881" y="14"/>
                      <a:pt x="881" y="14"/>
                    </a:cubicBezTo>
                    <a:cubicBezTo>
                      <a:pt x="881" y="15"/>
                      <a:pt x="880" y="13"/>
                      <a:pt x="880" y="13"/>
                    </a:cubicBezTo>
                    <a:cubicBezTo>
                      <a:pt x="879" y="13"/>
                      <a:pt x="879" y="13"/>
                      <a:pt x="879" y="13"/>
                    </a:cubicBezTo>
                    <a:cubicBezTo>
                      <a:pt x="878" y="14"/>
                      <a:pt x="878" y="14"/>
                      <a:pt x="878" y="14"/>
                    </a:cubicBezTo>
                    <a:cubicBezTo>
                      <a:pt x="877" y="14"/>
                      <a:pt x="877" y="14"/>
                      <a:pt x="877" y="14"/>
                    </a:cubicBezTo>
                    <a:cubicBezTo>
                      <a:pt x="878" y="13"/>
                      <a:pt x="878" y="13"/>
                      <a:pt x="878" y="13"/>
                    </a:cubicBezTo>
                    <a:cubicBezTo>
                      <a:pt x="878" y="13"/>
                      <a:pt x="878" y="12"/>
                      <a:pt x="878" y="11"/>
                    </a:cubicBezTo>
                    <a:cubicBezTo>
                      <a:pt x="877" y="10"/>
                      <a:pt x="876" y="10"/>
                      <a:pt x="875" y="10"/>
                    </a:cubicBezTo>
                    <a:cubicBezTo>
                      <a:pt x="875" y="10"/>
                      <a:pt x="875" y="11"/>
                      <a:pt x="875" y="11"/>
                    </a:cubicBezTo>
                    <a:cubicBezTo>
                      <a:pt x="874" y="11"/>
                      <a:pt x="874" y="11"/>
                      <a:pt x="874" y="12"/>
                    </a:cubicBezTo>
                    <a:cubicBezTo>
                      <a:pt x="874" y="12"/>
                      <a:pt x="874" y="13"/>
                      <a:pt x="874" y="13"/>
                    </a:cubicBezTo>
                    <a:cubicBezTo>
                      <a:pt x="874" y="13"/>
                      <a:pt x="875" y="14"/>
                      <a:pt x="875" y="14"/>
                    </a:cubicBezTo>
                    <a:cubicBezTo>
                      <a:pt x="875" y="14"/>
                      <a:pt x="875" y="14"/>
                      <a:pt x="875" y="14"/>
                    </a:cubicBezTo>
                    <a:cubicBezTo>
                      <a:pt x="874" y="15"/>
                      <a:pt x="874" y="14"/>
                      <a:pt x="873" y="13"/>
                    </a:cubicBezTo>
                    <a:cubicBezTo>
                      <a:pt x="872" y="13"/>
                      <a:pt x="871" y="13"/>
                      <a:pt x="871" y="13"/>
                    </a:cubicBezTo>
                    <a:cubicBezTo>
                      <a:pt x="871" y="12"/>
                      <a:pt x="871" y="12"/>
                      <a:pt x="870" y="11"/>
                    </a:cubicBezTo>
                    <a:cubicBezTo>
                      <a:pt x="870" y="10"/>
                      <a:pt x="870" y="10"/>
                      <a:pt x="870" y="10"/>
                    </a:cubicBezTo>
                    <a:cubicBezTo>
                      <a:pt x="869" y="10"/>
                      <a:pt x="869" y="10"/>
                      <a:pt x="869" y="11"/>
                    </a:cubicBezTo>
                    <a:cubicBezTo>
                      <a:pt x="868" y="11"/>
                      <a:pt x="868" y="11"/>
                      <a:pt x="868" y="12"/>
                    </a:cubicBezTo>
                    <a:cubicBezTo>
                      <a:pt x="868" y="13"/>
                      <a:pt x="868" y="13"/>
                      <a:pt x="868" y="13"/>
                    </a:cubicBezTo>
                    <a:cubicBezTo>
                      <a:pt x="869" y="14"/>
                      <a:pt x="869" y="14"/>
                      <a:pt x="870" y="15"/>
                    </a:cubicBezTo>
                    <a:cubicBezTo>
                      <a:pt x="870" y="15"/>
                      <a:pt x="870" y="15"/>
                      <a:pt x="870" y="16"/>
                    </a:cubicBezTo>
                    <a:cubicBezTo>
                      <a:pt x="870" y="16"/>
                      <a:pt x="870" y="16"/>
                      <a:pt x="870" y="16"/>
                    </a:cubicBezTo>
                    <a:cubicBezTo>
                      <a:pt x="870" y="16"/>
                      <a:pt x="870" y="16"/>
                      <a:pt x="870" y="16"/>
                    </a:cubicBezTo>
                    <a:cubicBezTo>
                      <a:pt x="869" y="16"/>
                      <a:pt x="869" y="16"/>
                      <a:pt x="869" y="16"/>
                    </a:cubicBezTo>
                    <a:cubicBezTo>
                      <a:pt x="868" y="15"/>
                      <a:pt x="868" y="15"/>
                      <a:pt x="868" y="15"/>
                    </a:cubicBezTo>
                    <a:cubicBezTo>
                      <a:pt x="868" y="15"/>
                      <a:pt x="867" y="15"/>
                      <a:pt x="867" y="15"/>
                    </a:cubicBezTo>
                    <a:cubicBezTo>
                      <a:pt x="866" y="15"/>
                      <a:pt x="866" y="15"/>
                      <a:pt x="865" y="15"/>
                    </a:cubicBezTo>
                    <a:cubicBezTo>
                      <a:pt x="864" y="15"/>
                      <a:pt x="864" y="16"/>
                      <a:pt x="863" y="16"/>
                    </a:cubicBezTo>
                    <a:cubicBezTo>
                      <a:pt x="863" y="17"/>
                      <a:pt x="861" y="16"/>
                      <a:pt x="860" y="16"/>
                    </a:cubicBezTo>
                    <a:cubicBezTo>
                      <a:pt x="860" y="17"/>
                      <a:pt x="860" y="17"/>
                      <a:pt x="860" y="17"/>
                    </a:cubicBezTo>
                    <a:cubicBezTo>
                      <a:pt x="859" y="17"/>
                      <a:pt x="861" y="18"/>
                      <a:pt x="861" y="19"/>
                    </a:cubicBezTo>
                    <a:cubicBezTo>
                      <a:pt x="860" y="19"/>
                      <a:pt x="860" y="19"/>
                      <a:pt x="860" y="19"/>
                    </a:cubicBezTo>
                    <a:cubicBezTo>
                      <a:pt x="860" y="20"/>
                      <a:pt x="859" y="19"/>
                      <a:pt x="859" y="19"/>
                    </a:cubicBezTo>
                    <a:cubicBezTo>
                      <a:pt x="859" y="18"/>
                      <a:pt x="858" y="18"/>
                      <a:pt x="858" y="18"/>
                    </a:cubicBezTo>
                    <a:cubicBezTo>
                      <a:pt x="858" y="17"/>
                      <a:pt x="858" y="17"/>
                      <a:pt x="858" y="17"/>
                    </a:cubicBezTo>
                    <a:cubicBezTo>
                      <a:pt x="859" y="16"/>
                      <a:pt x="859" y="16"/>
                      <a:pt x="859" y="16"/>
                    </a:cubicBezTo>
                    <a:cubicBezTo>
                      <a:pt x="859" y="16"/>
                      <a:pt x="859" y="15"/>
                      <a:pt x="859" y="15"/>
                    </a:cubicBezTo>
                    <a:cubicBezTo>
                      <a:pt x="859" y="14"/>
                      <a:pt x="858" y="14"/>
                      <a:pt x="858" y="14"/>
                    </a:cubicBezTo>
                    <a:cubicBezTo>
                      <a:pt x="858" y="14"/>
                      <a:pt x="858" y="14"/>
                      <a:pt x="858" y="14"/>
                    </a:cubicBezTo>
                    <a:cubicBezTo>
                      <a:pt x="859" y="13"/>
                      <a:pt x="859" y="14"/>
                      <a:pt x="860" y="15"/>
                    </a:cubicBezTo>
                    <a:cubicBezTo>
                      <a:pt x="861" y="15"/>
                      <a:pt x="861" y="15"/>
                      <a:pt x="861" y="15"/>
                    </a:cubicBezTo>
                    <a:cubicBezTo>
                      <a:pt x="862" y="14"/>
                      <a:pt x="862" y="14"/>
                      <a:pt x="862" y="14"/>
                    </a:cubicBezTo>
                    <a:cubicBezTo>
                      <a:pt x="862" y="13"/>
                      <a:pt x="862" y="13"/>
                      <a:pt x="862" y="13"/>
                    </a:cubicBezTo>
                    <a:cubicBezTo>
                      <a:pt x="861" y="12"/>
                      <a:pt x="861" y="12"/>
                      <a:pt x="861" y="12"/>
                    </a:cubicBezTo>
                    <a:cubicBezTo>
                      <a:pt x="861" y="12"/>
                      <a:pt x="862" y="12"/>
                      <a:pt x="862" y="11"/>
                    </a:cubicBezTo>
                    <a:cubicBezTo>
                      <a:pt x="862" y="10"/>
                      <a:pt x="862" y="10"/>
                      <a:pt x="862" y="10"/>
                    </a:cubicBezTo>
                    <a:cubicBezTo>
                      <a:pt x="861" y="10"/>
                      <a:pt x="861" y="11"/>
                      <a:pt x="861" y="11"/>
                    </a:cubicBezTo>
                    <a:cubicBezTo>
                      <a:pt x="860" y="12"/>
                      <a:pt x="860" y="12"/>
                      <a:pt x="860" y="12"/>
                    </a:cubicBezTo>
                    <a:cubicBezTo>
                      <a:pt x="859" y="12"/>
                      <a:pt x="858" y="11"/>
                      <a:pt x="858" y="11"/>
                    </a:cubicBezTo>
                    <a:cubicBezTo>
                      <a:pt x="858" y="10"/>
                      <a:pt x="859" y="9"/>
                      <a:pt x="860" y="9"/>
                    </a:cubicBezTo>
                    <a:cubicBezTo>
                      <a:pt x="860" y="8"/>
                      <a:pt x="861" y="7"/>
                      <a:pt x="862" y="6"/>
                    </a:cubicBezTo>
                    <a:cubicBezTo>
                      <a:pt x="863" y="6"/>
                      <a:pt x="864" y="6"/>
                      <a:pt x="864" y="5"/>
                    </a:cubicBezTo>
                    <a:cubicBezTo>
                      <a:pt x="864" y="4"/>
                      <a:pt x="864" y="4"/>
                      <a:pt x="864" y="4"/>
                    </a:cubicBezTo>
                    <a:cubicBezTo>
                      <a:pt x="863" y="4"/>
                      <a:pt x="863" y="4"/>
                      <a:pt x="863" y="4"/>
                    </a:cubicBezTo>
                    <a:cubicBezTo>
                      <a:pt x="862" y="4"/>
                      <a:pt x="862" y="5"/>
                      <a:pt x="862" y="5"/>
                    </a:cubicBezTo>
                    <a:cubicBezTo>
                      <a:pt x="861" y="6"/>
                      <a:pt x="861" y="6"/>
                      <a:pt x="861" y="6"/>
                    </a:cubicBezTo>
                    <a:cubicBezTo>
                      <a:pt x="861" y="6"/>
                      <a:pt x="860" y="6"/>
                      <a:pt x="860" y="7"/>
                    </a:cubicBezTo>
                    <a:cubicBezTo>
                      <a:pt x="860" y="7"/>
                      <a:pt x="860" y="7"/>
                      <a:pt x="859" y="8"/>
                    </a:cubicBezTo>
                    <a:cubicBezTo>
                      <a:pt x="859" y="8"/>
                      <a:pt x="859" y="8"/>
                      <a:pt x="859" y="8"/>
                    </a:cubicBezTo>
                    <a:cubicBezTo>
                      <a:pt x="858" y="8"/>
                      <a:pt x="858" y="7"/>
                      <a:pt x="857" y="7"/>
                    </a:cubicBezTo>
                    <a:cubicBezTo>
                      <a:pt x="857" y="7"/>
                      <a:pt x="857" y="7"/>
                      <a:pt x="857" y="7"/>
                    </a:cubicBezTo>
                    <a:cubicBezTo>
                      <a:pt x="856" y="7"/>
                      <a:pt x="856" y="7"/>
                      <a:pt x="856" y="7"/>
                    </a:cubicBezTo>
                    <a:cubicBezTo>
                      <a:pt x="856" y="8"/>
                      <a:pt x="857" y="8"/>
                      <a:pt x="857" y="8"/>
                    </a:cubicBezTo>
                    <a:cubicBezTo>
                      <a:pt x="857" y="9"/>
                      <a:pt x="857" y="9"/>
                      <a:pt x="857" y="9"/>
                    </a:cubicBezTo>
                    <a:cubicBezTo>
                      <a:pt x="858" y="10"/>
                      <a:pt x="857" y="10"/>
                      <a:pt x="856" y="11"/>
                    </a:cubicBezTo>
                    <a:cubicBezTo>
                      <a:pt x="856" y="11"/>
                      <a:pt x="856" y="13"/>
                      <a:pt x="856" y="14"/>
                    </a:cubicBezTo>
                    <a:cubicBezTo>
                      <a:pt x="856" y="14"/>
                      <a:pt x="856" y="15"/>
                      <a:pt x="856" y="16"/>
                    </a:cubicBezTo>
                    <a:cubicBezTo>
                      <a:pt x="855" y="16"/>
                      <a:pt x="855" y="16"/>
                      <a:pt x="855" y="16"/>
                    </a:cubicBezTo>
                    <a:cubicBezTo>
                      <a:pt x="855" y="16"/>
                      <a:pt x="854" y="17"/>
                      <a:pt x="854" y="16"/>
                    </a:cubicBezTo>
                    <a:cubicBezTo>
                      <a:pt x="853" y="16"/>
                      <a:pt x="853" y="16"/>
                      <a:pt x="853" y="15"/>
                    </a:cubicBezTo>
                    <a:cubicBezTo>
                      <a:pt x="853" y="15"/>
                      <a:pt x="853" y="15"/>
                      <a:pt x="853" y="14"/>
                    </a:cubicBezTo>
                    <a:cubicBezTo>
                      <a:pt x="853" y="14"/>
                      <a:pt x="853" y="14"/>
                      <a:pt x="853" y="14"/>
                    </a:cubicBezTo>
                    <a:cubicBezTo>
                      <a:pt x="854" y="13"/>
                      <a:pt x="854" y="13"/>
                      <a:pt x="854" y="13"/>
                    </a:cubicBezTo>
                    <a:cubicBezTo>
                      <a:pt x="855" y="12"/>
                      <a:pt x="855" y="12"/>
                      <a:pt x="855" y="12"/>
                    </a:cubicBezTo>
                    <a:cubicBezTo>
                      <a:pt x="855" y="11"/>
                      <a:pt x="855" y="11"/>
                      <a:pt x="854" y="10"/>
                    </a:cubicBezTo>
                    <a:cubicBezTo>
                      <a:pt x="854" y="10"/>
                      <a:pt x="854" y="10"/>
                      <a:pt x="854" y="10"/>
                    </a:cubicBezTo>
                    <a:cubicBezTo>
                      <a:pt x="853" y="10"/>
                      <a:pt x="853" y="11"/>
                      <a:pt x="852" y="11"/>
                    </a:cubicBezTo>
                    <a:cubicBezTo>
                      <a:pt x="852" y="11"/>
                      <a:pt x="852" y="12"/>
                      <a:pt x="851" y="12"/>
                    </a:cubicBezTo>
                    <a:cubicBezTo>
                      <a:pt x="850" y="11"/>
                      <a:pt x="850" y="11"/>
                      <a:pt x="850" y="10"/>
                    </a:cubicBezTo>
                    <a:cubicBezTo>
                      <a:pt x="849" y="9"/>
                      <a:pt x="850" y="9"/>
                      <a:pt x="850" y="8"/>
                    </a:cubicBezTo>
                    <a:cubicBezTo>
                      <a:pt x="850" y="7"/>
                      <a:pt x="850" y="7"/>
                      <a:pt x="850" y="6"/>
                    </a:cubicBezTo>
                    <a:cubicBezTo>
                      <a:pt x="849" y="5"/>
                      <a:pt x="849" y="5"/>
                      <a:pt x="849" y="5"/>
                    </a:cubicBezTo>
                    <a:cubicBezTo>
                      <a:pt x="849" y="5"/>
                      <a:pt x="849" y="6"/>
                      <a:pt x="848" y="6"/>
                    </a:cubicBezTo>
                    <a:cubicBezTo>
                      <a:pt x="848" y="6"/>
                      <a:pt x="847" y="6"/>
                      <a:pt x="847" y="7"/>
                    </a:cubicBezTo>
                    <a:cubicBezTo>
                      <a:pt x="846" y="7"/>
                      <a:pt x="846" y="7"/>
                      <a:pt x="846" y="7"/>
                    </a:cubicBezTo>
                    <a:cubicBezTo>
                      <a:pt x="845" y="7"/>
                      <a:pt x="845" y="7"/>
                      <a:pt x="845" y="7"/>
                    </a:cubicBezTo>
                    <a:cubicBezTo>
                      <a:pt x="845" y="8"/>
                      <a:pt x="845" y="8"/>
                      <a:pt x="845" y="8"/>
                    </a:cubicBezTo>
                    <a:cubicBezTo>
                      <a:pt x="846" y="9"/>
                      <a:pt x="846" y="9"/>
                      <a:pt x="846" y="9"/>
                    </a:cubicBezTo>
                    <a:cubicBezTo>
                      <a:pt x="846" y="9"/>
                      <a:pt x="847" y="8"/>
                      <a:pt x="847" y="9"/>
                    </a:cubicBezTo>
                    <a:cubicBezTo>
                      <a:pt x="847" y="9"/>
                      <a:pt x="848" y="9"/>
                      <a:pt x="848" y="9"/>
                    </a:cubicBezTo>
                    <a:cubicBezTo>
                      <a:pt x="848" y="10"/>
                      <a:pt x="848" y="11"/>
                      <a:pt x="848" y="12"/>
                    </a:cubicBezTo>
                    <a:cubicBezTo>
                      <a:pt x="849" y="13"/>
                      <a:pt x="850" y="13"/>
                      <a:pt x="849" y="14"/>
                    </a:cubicBezTo>
                    <a:cubicBezTo>
                      <a:pt x="849" y="14"/>
                      <a:pt x="849" y="14"/>
                      <a:pt x="849" y="14"/>
                    </a:cubicBezTo>
                    <a:cubicBezTo>
                      <a:pt x="848" y="15"/>
                      <a:pt x="848" y="14"/>
                      <a:pt x="847" y="13"/>
                    </a:cubicBezTo>
                    <a:cubicBezTo>
                      <a:pt x="847" y="13"/>
                      <a:pt x="847" y="12"/>
                      <a:pt x="846" y="12"/>
                    </a:cubicBezTo>
                    <a:cubicBezTo>
                      <a:pt x="845" y="11"/>
                      <a:pt x="845" y="12"/>
                      <a:pt x="844" y="12"/>
                    </a:cubicBezTo>
                    <a:cubicBezTo>
                      <a:pt x="844" y="12"/>
                      <a:pt x="843" y="11"/>
                      <a:pt x="843" y="12"/>
                    </a:cubicBezTo>
                    <a:cubicBezTo>
                      <a:pt x="842" y="12"/>
                      <a:pt x="842" y="12"/>
                      <a:pt x="842" y="12"/>
                    </a:cubicBezTo>
                    <a:cubicBezTo>
                      <a:pt x="842" y="13"/>
                      <a:pt x="842" y="13"/>
                      <a:pt x="841" y="14"/>
                    </a:cubicBezTo>
                    <a:cubicBezTo>
                      <a:pt x="841" y="14"/>
                      <a:pt x="840" y="16"/>
                      <a:pt x="839" y="16"/>
                    </a:cubicBezTo>
                    <a:cubicBezTo>
                      <a:pt x="839" y="16"/>
                      <a:pt x="838" y="17"/>
                      <a:pt x="838" y="16"/>
                    </a:cubicBezTo>
                    <a:cubicBezTo>
                      <a:pt x="837" y="16"/>
                      <a:pt x="837" y="16"/>
                      <a:pt x="837" y="16"/>
                    </a:cubicBezTo>
                    <a:cubicBezTo>
                      <a:pt x="837" y="15"/>
                      <a:pt x="838" y="15"/>
                      <a:pt x="838" y="15"/>
                    </a:cubicBezTo>
                    <a:cubicBezTo>
                      <a:pt x="838" y="14"/>
                      <a:pt x="839" y="14"/>
                      <a:pt x="839" y="13"/>
                    </a:cubicBezTo>
                    <a:cubicBezTo>
                      <a:pt x="839" y="13"/>
                      <a:pt x="838" y="12"/>
                      <a:pt x="838" y="11"/>
                    </a:cubicBezTo>
                    <a:cubicBezTo>
                      <a:pt x="837" y="11"/>
                      <a:pt x="837" y="11"/>
                      <a:pt x="837" y="11"/>
                    </a:cubicBezTo>
                    <a:cubicBezTo>
                      <a:pt x="837" y="10"/>
                      <a:pt x="838" y="10"/>
                      <a:pt x="838" y="9"/>
                    </a:cubicBezTo>
                    <a:cubicBezTo>
                      <a:pt x="838" y="9"/>
                      <a:pt x="838" y="9"/>
                      <a:pt x="838" y="9"/>
                    </a:cubicBezTo>
                    <a:cubicBezTo>
                      <a:pt x="838" y="8"/>
                      <a:pt x="838" y="8"/>
                      <a:pt x="837" y="8"/>
                    </a:cubicBezTo>
                    <a:cubicBezTo>
                      <a:pt x="837" y="7"/>
                      <a:pt x="837" y="7"/>
                      <a:pt x="836" y="7"/>
                    </a:cubicBezTo>
                    <a:cubicBezTo>
                      <a:pt x="836" y="7"/>
                      <a:pt x="836" y="7"/>
                      <a:pt x="835" y="7"/>
                    </a:cubicBezTo>
                    <a:cubicBezTo>
                      <a:pt x="835" y="8"/>
                      <a:pt x="836" y="8"/>
                      <a:pt x="836" y="9"/>
                    </a:cubicBezTo>
                    <a:cubicBezTo>
                      <a:pt x="837" y="9"/>
                      <a:pt x="837" y="9"/>
                      <a:pt x="837" y="9"/>
                    </a:cubicBezTo>
                    <a:cubicBezTo>
                      <a:pt x="837" y="10"/>
                      <a:pt x="837" y="10"/>
                      <a:pt x="837" y="10"/>
                    </a:cubicBezTo>
                    <a:cubicBezTo>
                      <a:pt x="837" y="10"/>
                      <a:pt x="836" y="10"/>
                      <a:pt x="836" y="10"/>
                    </a:cubicBezTo>
                    <a:cubicBezTo>
                      <a:pt x="835" y="11"/>
                      <a:pt x="835" y="11"/>
                      <a:pt x="835" y="11"/>
                    </a:cubicBezTo>
                    <a:cubicBezTo>
                      <a:pt x="835" y="11"/>
                      <a:pt x="835" y="12"/>
                      <a:pt x="835" y="13"/>
                    </a:cubicBezTo>
                    <a:cubicBezTo>
                      <a:pt x="835" y="14"/>
                      <a:pt x="835" y="15"/>
                      <a:pt x="834" y="16"/>
                    </a:cubicBezTo>
                    <a:cubicBezTo>
                      <a:pt x="834" y="17"/>
                      <a:pt x="834" y="17"/>
                      <a:pt x="833" y="18"/>
                    </a:cubicBezTo>
                    <a:cubicBezTo>
                      <a:pt x="833" y="18"/>
                      <a:pt x="832" y="17"/>
                      <a:pt x="831" y="17"/>
                    </a:cubicBezTo>
                    <a:cubicBezTo>
                      <a:pt x="831" y="17"/>
                      <a:pt x="830" y="18"/>
                      <a:pt x="830" y="17"/>
                    </a:cubicBezTo>
                    <a:cubicBezTo>
                      <a:pt x="829" y="17"/>
                      <a:pt x="829" y="17"/>
                      <a:pt x="829" y="17"/>
                    </a:cubicBezTo>
                    <a:cubicBezTo>
                      <a:pt x="829" y="17"/>
                      <a:pt x="829" y="17"/>
                      <a:pt x="829" y="17"/>
                    </a:cubicBezTo>
                    <a:cubicBezTo>
                      <a:pt x="829" y="17"/>
                      <a:pt x="830" y="17"/>
                      <a:pt x="830" y="16"/>
                    </a:cubicBezTo>
                    <a:cubicBezTo>
                      <a:pt x="830" y="16"/>
                      <a:pt x="830" y="15"/>
                      <a:pt x="830" y="15"/>
                    </a:cubicBezTo>
                    <a:cubicBezTo>
                      <a:pt x="830" y="15"/>
                      <a:pt x="829" y="15"/>
                      <a:pt x="829" y="14"/>
                    </a:cubicBezTo>
                    <a:cubicBezTo>
                      <a:pt x="829" y="14"/>
                      <a:pt x="829" y="14"/>
                      <a:pt x="829" y="14"/>
                    </a:cubicBezTo>
                    <a:cubicBezTo>
                      <a:pt x="830" y="14"/>
                      <a:pt x="830" y="14"/>
                      <a:pt x="830" y="14"/>
                    </a:cubicBezTo>
                    <a:cubicBezTo>
                      <a:pt x="831" y="15"/>
                      <a:pt x="831" y="15"/>
                      <a:pt x="831" y="15"/>
                    </a:cubicBezTo>
                    <a:cubicBezTo>
                      <a:pt x="831" y="15"/>
                      <a:pt x="832" y="15"/>
                      <a:pt x="832" y="15"/>
                    </a:cubicBezTo>
                    <a:cubicBezTo>
                      <a:pt x="832" y="14"/>
                      <a:pt x="832" y="14"/>
                      <a:pt x="832" y="14"/>
                    </a:cubicBezTo>
                    <a:cubicBezTo>
                      <a:pt x="832" y="13"/>
                      <a:pt x="832" y="13"/>
                      <a:pt x="832" y="12"/>
                    </a:cubicBezTo>
                    <a:cubicBezTo>
                      <a:pt x="831" y="12"/>
                      <a:pt x="831" y="11"/>
                      <a:pt x="830" y="11"/>
                    </a:cubicBezTo>
                    <a:cubicBezTo>
                      <a:pt x="830" y="11"/>
                      <a:pt x="829" y="12"/>
                      <a:pt x="828" y="12"/>
                    </a:cubicBezTo>
                    <a:cubicBezTo>
                      <a:pt x="828" y="11"/>
                      <a:pt x="828" y="11"/>
                      <a:pt x="828" y="11"/>
                    </a:cubicBezTo>
                    <a:cubicBezTo>
                      <a:pt x="827" y="11"/>
                      <a:pt x="827" y="10"/>
                      <a:pt x="827" y="10"/>
                    </a:cubicBezTo>
                    <a:cubicBezTo>
                      <a:pt x="826" y="10"/>
                      <a:pt x="826" y="10"/>
                      <a:pt x="825" y="10"/>
                    </a:cubicBezTo>
                    <a:cubicBezTo>
                      <a:pt x="825" y="10"/>
                      <a:pt x="825" y="10"/>
                      <a:pt x="824" y="11"/>
                    </a:cubicBezTo>
                    <a:cubicBezTo>
                      <a:pt x="824" y="11"/>
                      <a:pt x="825" y="12"/>
                      <a:pt x="825" y="12"/>
                    </a:cubicBezTo>
                    <a:cubicBezTo>
                      <a:pt x="825" y="13"/>
                      <a:pt x="826" y="13"/>
                      <a:pt x="826" y="14"/>
                    </a:cubicBezTo>
                    <a:cubicBezTo>
                      <a:pt x="825" y="14"/>
                      <a:pt x="825" y="14"/>
                      <a:pt x="825" y="14"/>
                    </a:cubicBezTo>
                    <a:cubicBezTo>
                      <a:pt x="824" y="14"/>
                      <a:pt x="823" y="13"/>
                      <a:pt x="823" y="13"/>
                    </a:cubicBezTo>
                    <a:cubicBezTo>
                      <a:pt x="822" y="12"/>
                      <a:pt x="822" y="11"/>
                      <a:pt x="822" y="11"/>
                    </a:cubicBezTo>
                    <a:cubicBezTo>
                      <a:pt x="822" y="10"/>
                      <a:pt x="822" y="10"/>
                      <a:pt x="822" y="10"/>
                    </a:cubicBezTo>
                    <a:cubicBezTo>
                      <a:pt x="821" y="10"/>
                      <a:pt x="821" y="11"/>
                      <a:pt x="820" y="11"/>
                    </a:cubicBezTo>
                    <a:cubicBezTo>
                      <a:pt x="819" y="11"/>
                      <a:pt x="819" y="10"/>
                      <a:pt x="819" y="10"/>
                    </a:cubicBezTo>
                    <a:cubicBezTo>
                      <a:pt x="818" y="10"/>
                      <a:pt x="817" y="10"/>
                      <a:pt x="817" y="10"/>
                    </a:cubicBezTo>
                    <a:cubicBezTo>
                      <a:pt x="816" y="11"/>
                      <a:pt x="815" y="11"/>
                      <a:pt x="815" y="12"/>
                    </a:cubicBezTo>
                    <a:cubicBezTo>
                      <a:pt x="814" y="13"/>
                      <a:pt x="814" y="13"/>
                      <a:pt x="814" y="13"/>
                    </a:cubicBezTo>
                    <a:cubicBezTo>
                      <a:pt x="814" y="13"/>
                      <a:pt x="813" y="13"/>
                      <a:pt x="813" y="14"/>
                    </a:cubicBezTo>
                    <a:cubicBezTo>
                      <a:pt x="813" y="15"/>
                      <a:pt x="814" y="15"/>
                      <a:pt x="814" y="16"/>
                    </a:cubicBezTo>
                    <a:cubicBezTo>
                      <a:pt x="815" y="16"/>
                      <a:pt x="815" y="16"/>
                      <a:pt x="815" y="16"/>
                    </a:cubicBezTo>
                    <a:cubicBezTo>
                      <a:pt x="815" y="17"/>
                      <a:pt x="815" y="17"/>
                      <a:pt x="814" y="18"/>
                    </a:cubicBezTo>
                    <a:cubicBezTo>
                      <a:pt x="814" y="18"/>
                      <a:pt x="814" y="18"/>
                      <a:pt x="814" y="18"/>
                    </a:cubicBezTo>
                    <a:cubicBezTo>
                      <a:pt x="814" y="18"/>
                      <a:pt x="813" y="17"/>
                      <a:pt x="813" y="17"/>
                    </a:cubicBezTo>
                    <a:cubicBezTo>
                      <a:pt x="813" y="17"/>
                      <a:pt x="813" y="16"/>
                      <a:pt x="813" y="15"/>
                    </a:cubicBezTo>
                    <a:cubicBezTo>
                      <a:pt x="812" y="15"/>
                      <a:pt x="812" y="14"/>
                      <a:pt x="812" y="14"/>
                    </a:cubicBezTo>
                    <a:cubicBezTo>
                      <a:pt x="813" y="13"/>
                      <a:pt x="813" y="13"/>
                      <a:pt x="813" y="13"/>
                    </a:cubicBezTo>
                    <a:cubicBezTo>
                      <a:pt x="813" y="13"/>
                      <a:pt x="813" y="12"/>
                      <a:pt x="812" y="12"/>
                    </a:cubicBezTo>
                    <a:cubicBezTo>
                      <a:pt x="812" y="11"/>
                      <a:pt x="811" y="12"/>
                      <a:pt x="811" y="12"/>
                    </a:cubicBezTo>
                    <a:cubicBezTo>
                      <a:pt x="810" y="12"/>
                      <a:pt x="810" y="12"/>
                      <a:pt x="810" y="12"/>
                    </a:cubicBezTo>
                    <a:cubicBezTo>
                      <a:pt x="809" y="12"/>
                      <a:pt x="810" y="13"/>
                      <a:pt x="810" y="13"/>
                    </a:cubicBezTo>
                    <a:cubicBezTo>
                      <a:pt x="810" y="14"/>
                      <a:pt x="809" y="14"/>
                      <a:pt x="809" y="14"/>
                    </a:cubicBezTo>
                    <a:cubicBezTo>
                      <a:pt x="808" y="14"/>
                      <a:pt x="808" y="14"/>
                      <a:pt x="808" y="14"/>
                    </a:cubicBezTo>
                    <a:cubicBezTo>
                      <a:pt x="808" y="14"/>
                      <a:pt x="808" y="13"/>
                      <a:pt x="808" y="13"/>
                    </a:cubicBezTo>
                    <a:cubicBezTo>
                      <a:pt x="808" y="13"/>
                      <a:pt x="808" y="13"/>
                      <a:pt x="808" y="12"/>
                    </a:cubicBezTo>
                    <a:cubicBezTo>
                      <a:pt x="808" y="12"/>
                      <a:pt x="808" y="12"/>
                      <a:pt x="808" y="12"/>
                    </a:cubicBezTo>
                    <a:cubicBezTo>
                      <a:pt x="808" y="12"/>
                      <a:pt x="807" y="12"/>
                      <a:pt x="807" y="12"/>
                    </a:cubicBezTo>
                    <a:cubicBezTo>
                      <a:pt x="806" y="12"/>
                      <a:pt x="807" y="13"/>
                      <a:pt x="806" y="13"/>
                    </a:cubicBezTo>
                    <a:cubicBezTo>
                      <a:pt x="806" y="14"/>
                      <a:pt x="806" y="14"/>
                      <a:pt x="806" y="14"/>
                    </a:cubicBezTo>
                    <a:cubicBezTo>
                      <a:pt x="806" y="15"/>
                      <a:pt x="805" y="15"/>
                      <a:pt x="805" y="15"/>
                    </a:cubicBezTo>
                    <a:cubicBezTo>
                      <a:pt x="804" y="15"/>
                      <a:pt x="804" y="15"/>
                      <a:pt x="804" y="15"/>
                    </a:cubicBezTo>
                    <a:cubicBezTo>
                      <a:pt x="804" y="15"/>
                      <a:pt x="804" y="15"/>
                      <a:pt x="804" y="14"/>
                    </a:cubicBezTo>
                    <a:cubicBezTo>
                      <a:pt x="803" y="14"/>
                      <a:pt x="804" y="13"/>
                      <a:pt x="804" y="13"/>
                    </a:cubicBezTo>
                    <a:cubicBezTo>
                      <a:pt x="805" y="12"/>
                      <a:pt x="806" y="12"/>
                      <a:pt x="806" y="12"/>
                    </a:cubicBezTo>
                    <a:cubicBezTo>
                      <a:pt x="806" y="11"/>
                      <a:pt x="806" y="11"/>
                      <a:pt x="806" y="10"/>
                    </a:cubicBezTo>
                    <a:cubicBezTo>
                      <a:pt x="806" y="9"/>
                      <a:pt x="805" y="9"/>
                      <a:pt x="805" y="9"/>
                    </a:cubicBezTo>
                    <a:cubicBezTo>
                      <a:pt x="804" y="8"/>
                      <a:pt x="803" y="7"/>
                      <a:pt x="802" y="7"/>
                    </a:cubicBezTo>
                    <a:cubicBezTo>
                      <a:pt x="802" y="6"/>
                      <a:pt x="801" y="7"/>
                      <a:pt x="800" y="6"/>
                    </a:cubicBezTo>
                    <a:cubicBezTo>
                      <a:pt x="800" y="6"/>
                      <a:pt x="800" y="6"/>
                      <a:pt x="799" y="5"/>
                    </a:cubicBezTo>
                    <a:cubicBezTo>
                      <a:pt x="799" y="5"/>
                      <a:pt x="798" y="5"/>
                      <a:pt x="798" y="5"/>
                    </a:cubicBezTo>
                    <a:cubicBezTo>
                      <a:pt x="798" y="5"/>
                      <a:pt x="798" y="5"/>
                      <a:pt x="797" y="6"/>
                    </a:cubicBezTo>
                    <a:cubicBezTo>
                      <a:pt x="797" y="7"/>
                      <a:pt x="797" y="7"/>
                      <a:pt x="797" y="7"/>
                    </a:cubicBezTo>
                    <a:cubicBezTo>
                      <a:pt x="796" y="7"/>
                      <a:pt x="796" y="7"/>
                      <a:pt x="795" y="7"/>
                    </a:cubicBezTo>
                    <a:cubicBezTo>
                      <a:pt x="794" y="7"/>
                      <a:pt x="794" y="7"/>
                      <a:pt x="794" y="7"/>
                    </a:cubicBezTo>
                    <a:cubicBezTo>
                      <a:pt x="794" y="7"/>
                      <a:pt x="794" y="7"/>
                      <a:pt x="794" y="7"/>
                    </a:cubicBezTo>
                    <a:cubicBezTo>
                      <a:pt x="794" y="8"/>
                      <a:pt x="794" y="8"/>
                      <a:pt x="794" y="8"/>
                    </a:cubicBezTo>
                    <a:cubicBezTo>
                      <a:pt x="795" y="9"/>
                      <a:pt x="795" y="9"/>
                      <a:pt x="796" y="8"/>
                    </a:cubicBezTo>
                    <a:cubicBezTo>
                      <a:pt x="796" y="8"/>
                      <a:pt x="796" y="8"/>
                      <a:pt x="797" y="8"/>
                    </a:cubicBezTo>
                    <a:cubicBezTo>
                      <a:pt x="797" y="7"/>
                      <a:pt x="797" y="7"/>
                      <a:pt x="797" y="7"/>
                    </a:cubicBezTo>
                    <a:cubicBezTo>
                      <a:pt x="798" y="6"/>
                      <a:pt x="799" y="7"/>
                      <a:pt x="800" y="7"/>
                    </a:cubicBezTo>
                    <a:cubicBezTo>
                      <a:pt x="801" y="8"/>
                      <a:pt x="801" y="8"/>
                      <a:pt x="801" y="9"/>
                    </a:cubicBezTo>
                    <a:cubicBezTo>
                      <a:pt x="801" y="10"/>
                      <a:pt x="801" y="10"/>
                      <a:pt x="801" y="11"/>
                    </a:cubicBezTo>
                    <a:cubicBezTo>
                      <a:pt x="801" y="11"/>
                      <a:pt x="801" y="12"/>
                      <a:pt x="801" y="12"/>
                    </a:cubicBezTo>
                    <a:cubicBezTo>
                      <a:pt x="801" y="13"/>
                      <a:pt x="801" y="13"/>
                      <a:pt x="801" y="13"/>
                    </a:cubicBezTo>
                    <a:cubicBezTo>
                      <a:pt x="801" y="14"/>
                      <a:pt x="800" y="14"/>
                      <a:pt x="800" y="14"/>
                    </a:cubicBezTo>
                    <a:cubicBezTo>
                      <a:pt x="800" y="15"/>
                      <a:pt x="801" y="15"/>
                      <a:pt x="801" y="15"/>
                    </a:cubicBezTo>
                    <a:cubicBezTo>
                      <a:pt x="801" y="16"/>
                      <a:pt x="801" y="16"/>
                      <a:pt x="801" y="16"/>
                    </a:cubicBezTo>
                    <a:cubicBezTo>
                      <a:pt x="800" y="16"/>
                      <a:pt x="800" y="16"/>
                      <a:pt x="800" y="16"/>
                    </a:cubicBezTo>
                    <a:cubicBezTo>
                      <a:pt x="800" y="15"/>
                      <a:pt x="800" y="15"/>
                      <a:pt x="800" y="15"/>
                    </a:cubicBezTo>
                    <a:cubicBezTo>
                      <a:pt x="799" y="14"/>
                      <a:pt x="799" y="16"/>
                      <a:pt x="798" y="16"/>
                    </a:cubicBezTo>
                    <a:cubicBezTo>
                      <a:pt x="797" y="16"/>
                      <a:pt x="797" y="16"/>
                      <a:pt x="797" y="16"/>
                    </a:cubicBezTo>
                    <a:cubicBezTo>
                      <a:pt x="797" y="15"/>
                      <a:pt x="797" y="15"/>
                      <a:pt x="797" y="15"/>
                    </a:cubicBezTo>
                    <a:cubicBezTo>
                      <a:pt x="797" y="15"/>
                      <a:pt x="797" y="15"/>
                      <a:pt x="797" y="14"/>
                    </a:cubicBezTo>
                    <a:cubicBezTo>
                      <a:pt x="797" y="13"/>
                      <a:pt x="798" y="13"/>
                      <a:pt x="798" y="13"/>
                    </a:cubicBezTo>
                    <a:cubicBezTo>
                      <a:pt x="799" y="12"/>
                      <a:pt x="799" y="12"/>
                      <a:pt x="799" y="11"/>
                    </a:cubicBezTo>
                    <a:cubicBezTo>
                      <a:pt x="799" y="10"/>
                      <a:pt x="799" y="10"/>
                      <a:pt x="799" y="9"/>
                    </a:cubicBezTo>
                    <a:cubicBezTo>
                      <a:pt x="798" y="9"/>
                      <a:pt x="798" y="8"/>
                      <a:pt x="797" y="8"/>
                    </a:cubicBezTo>
                    <a:cubicBezTo>
                      <a:pt x="797" y="9"/>
                      <a:pt x="797" y="9"/>
                      <a:pt x="797" y="9"/>
                    </a:cubicBezTo>
                    <a:cubicBezTo>
                      <a:pt x="797" y="9"/>
                      <a:pt x="797" y="9"/>
                      <a:pt x="796" y="10"/>
                    </a:cubicBezTo>
                    <a:cubicBezTo>
                      <a:pt x="796" y="10"/>
                      <a:pt x="795" y="10"/>
                      <a:pt x="795" y="10"/>
                    </a:cubicBezTo>
                    <a:cubicBezTo>
                      <a:pt x="794" y="10"/>
                      <a:pt x="794" y="10"/>
                      <a:pt x="794" y="10"/>
                    </a:cubicBezTo>
                    <a:cubicBezTo>
                      <a:pt x="794" y="11"/>
                      <a:pt x="794" y="11"/>
                      <a:pt x="794" y="11"/>
                    </a:cubicBezTo>
                    <a:cubicBezTo>
                      <a:pt x="794" y="11"/>
                      <a:pt x="794" y="11"/>
                      <a:pt x="794" y="12"/>
                    </a:cubicBezTo>
                    <a:cubicBezTo>
                      <a:pt x="795" y="12"/>
                      <a:pt x="795" y="12"/>
                      <a:pt x="795" y="12"/>
                    </a:cubicBezTo>
                    <a:cubicBezTo>
                      <a:pt x="795" y="13"/>
                      <a:pt x="795" y="13"/>
                      <a:pt x="794" y="13"/>
                    </a:cubicBezTo>
                    <a:cubicBezTo>
                      <a:pt x="794" y="13"/>
                      <a:pt x="794" y="13"/>
                      <a:pt x="794" y="12"/>
                    </a:cubicBezTo>
                    <a:cubicBezTo>
                      <a:pt x="793" y="12"/>
                      <a:pt x="793" y="12"/>
                      <a:pt x="793" y="12"/>
                    </a:cubicBezTo>
                    <a:cubicBezTo>
                      <a:pt x="792" y="11"/>
                      <a:pt x="792" y="11"/>
                      <a:pt x="792" y="11"/>
                    </a:cubicBezTo>
                    <a:cubicBezTo>
                      <a:pt x="792" y="10"/>
                      <a:pt x="792" y="10"/>
                      <a:pt x="792" y="10"/>
                    </a:cubicBezTo>
                    <a:cubicBezTo>
                      <a:pt x="792" y="9"/>
                      <a:pt x="792" y="9"/>
                      <a:pt x="792" y="9"/>
                    </a:cubicBezTo>
                    <a:cubicBezTo>
                      <a:pt x="791" y="8"/>
                      <a:pt x="791" y="9"/>
                      <a:pt x="790" y="9"/>
                    </a:cubicBezTo>
                    <a:cubicBezTo>
                      <a:pt x="790" y="10"/>
                      <a:pt x="789" y="10"/>
                      <a:pt x="789" y="10"/>
                    </a:cubicBezTo>
                    <a:cubicBezTo>
                      <a:pt x="788" y="11"/>
                      <a:pt x="789" y="12"/>
                      <a:pt x="789" y="13"/>
                    </a:cubicBezTo>
                    <a:cubicBezTo>
                      <a:pt x="788" y="13"/>
                      <a:pt x="788" y="13"/>
                      <a:pt x="787" y="14"/>
                    </a:cubicBezTo>
                    <a:cubicBezTo>
                      <a:pt x="788" y="15"/>
                      <a:pt x="788" y="15"/>
                      <a:pt x="788" y="15"/>
                    </a:cubicBezTo>
                    <a:cubicBezTo>
                      <a:pt x="788" y="15"/>
                      <a:pt x="788" y="15"/>
                      <a:pt x="788" y="15"/>
                    </a:cubicBezTo>
                    <a:cubicBezTo>
                      <a:pt x="789" y="14"/>
                      <a:pt x="789" y="14"/>
                      <a:pt x="789" y="13"/>
                    </a:cubicBezTo>
                    <a:cubicBezTo>
                      <a:pt x="790" y="13"/>
                      <a:pt x="790" y="14"/>
                      <a:pt x="791" y="14"/>
                    </a:cubicBezTo>
                    <a:cubicBezTo>
                      <a:pt x="791" y="15"/>
                      <a:pt x="791" y="15"/>
                      <a:pt x="790" y="16"/>
                    </a:cubicBezTo>
                    <a:cubicBezTo>
                      <a:pt x="790" y="17"/>
                      <a:pt x="791" y="18"/>
                      <a:pt x="791" y="19"/>
                    </a:cubicBezTo>
                    <a:cubicBezTo>
                      <a:pt x="790" y="19"/>
                      <a:pt x="790" y="19"/>
                      <a:pt x="790" y="19"/>
                    </a:cubicBezTo>
                    <a:cubicBezTo>
                      <a:pt x="790" y="20"/>
                      <a:pt x="789" y="20"/>
                      <a:pt x="789" y="20"/>
                    </a:cubicBezTo>
                    <a:cubicBezTo>
                      <a:pt x="789" y="21"/>
                      <a:pt x="789" y="21"/>
                      <a:pt x="789" y="21"/>
                    </a:cubicBezTo>
                    <a:cubicBezTo>
                      <a:pt x="788" y="21"/>
                      <a:pt x="788" y="21"/>
                      <a:pt x="788" y="21"/>
                    </a:cubicBezTo>
                    <a:cubicBezTo>
                      <a:pt x="788" y="20"/>
                      <a:pt x="788" y="20"/>
                      <a:pt x="788" y="20"/>
                    </a:cubicBezTo>
                    <a:cubicBezTo>
                      <a:pt x="788" y="20"/>
                      <a:pt x="789" y="20"/>
                      <a:pt x="789" y="19"/>
                    </a:cubicBezTo>
                    <a:cubicBezTo>
                      <a:pt x="789" y="19"/>
                      <a:pt x="788" y="18"/>
                      <a:pt x="788" y="18"/>
                    </a:cubicBezTo>
                    <a:cubicBezTo>
                      <a:pt x="787" y="17"/>
                      <a:pt x="787" y="18"/>
                      <a:pt x="786" y="18"/>
                    </a:cubicBezTo>
                    <a:cubicBezTo>
                      <a:pt x="785" y="18"/>
                      <a:pt x="785" y="18"/>
                      <a:pt x="784" y="17"/>
                    </a:cubicBezTo>
                    <a:cubicBezTo>
                      <a:pt x="784" y="17"/>
                      <a:pt x="784" y="15"/>
                      <a:pt x="784" y="14"/>
                    </a:cubicBezTo>
                    <a:cubicBezTo>
                      <a:pt x="784" y="14"/>
                      <a:pt x="785" y="13"/>
                      <a:pt x="785" y="13"/>
                    </a:cubicBezTo>
                    <a:cubicBezTo>
                      <a:pt x="786" y="12"/>
                      <a:pt x="786" y="11"/>
                      <a:pt x="787" y="11"/>
                    </a:cubicBezTo>
                    <a:cubicBezTo>
                      <a:pt x="788" y="10"/>
                      <a:pt x="789" y="10"/>
                      <a:pt x="789" y="10"/>
                    </a:cubicBezTo>
                    <a:cubicBezTo>
                      <a:pt x="789" y="9"/>
                      <a:pt x="789" y="9"/>
                      <a:pt x="789" y="9"/>
                    </a:cubicBezTo>
                    <a:cubicBezTo>
                      <a:pt x="789" y="9"/>
                      <a:pt x="788" y="9"/>
                      <a:pt x="788" y="9"/>
                    </a:cubicBezTo>
                    <a:cubicBezTo>
                      <a:pt x="788" y="8"/>
                      <a:pt x="787" y="8"/>
                      <a:pt x="786" y="9"/>
                    </a:cubicBezTo>
                    <a:cubicBezTo>
                      <a:pt x="786" y="9"/>
                      <a:pt x="786" y="10"/>
                      <a:pt x="785" y="10"/>
                    </a:cubicBezTo>
                    <a:cubicBezTo>
                      <a:pt x="785" y="9"/>
                      <a:pt x="785" y="9"/>
                      <a:pt x="785" y="9"/>
                    </a:cubicBezTo>
                    <a:cubicBezTo>
                      <a:pt x="784" y="9"/>
                      <a:pt x="785" y="9"/>
                      <a:pt x="785" y="8"/>
                    </a:cubicBezTo>
                    <a:cubicBezTo>
                      <a:pt x="786" y="8"/>
                      <a:pt x="786" y="8"/>
                      <a:pt x="786" y="8"/>
                    </a:cubicBezTo>
                    <a:cubicBezTo>
                      <a:pt x="786" y="7"/>
                      <a:pt x="786" y="7"/>
                      <a:pt x="786" y="7"/>
                    </a:cubicBezTo>
                    <a:cubicBezTo>
                      <a:pt x="785" y="6"/>
                      <a:pt x="785" y="7"/>
                      <a:pt x="784" y="7"/>
                    </a:cubicBezTo>
                    <a:cubicBezTo>
                      <a:pt x="784" y="7"/>
                      <a:pt x="784" y="7"/>
                      <a:pt x="783" y="7"/>
                    </a:cubicBezTo>
                    <a:cubicBezTo>
                      <a:pt x="783" y="7"/>
                      <a:pt x="783" y="7"/>
                      <a:pt x="782" y="8"/>
                    </a:cubicBezTo>
                    <a:cubicBezTo>
                      <a:pt x="782" y="8"/>
                      <a:pt x="783" y="8"/>
                      <a:pt x="782" y="9"/>
                    </a:cubicBezTo>
                    <a:cubicBezTo>
                      <a:pt x="782" y="10"/>
                      <a:pt x="782" y="10"/>
                      <a:pt x="782" y="10"/>
                    </a:cubicBezTo>
                    <a:cubicBezTo>
                      <a:pt x="782" y="10"/>
                      <a:pt x="781" y="11"/>
                      <a:pt x="780" y="11"/>
                    </a:cubicBezTo>
                    <a:cubicBezTo>
                      <a:pt x="780" y="12"/>
                      <a:pt x="780" y="13"/>
                      <a:pt x="779" y="13"/>
                    </a:cubicBezTo>
                    <a:cubicBezTo>
                      <a:pt x="778" y="12"/>
                      <a:pt x="778" y="12"/>
                      <a:pt x="778" y="12"/>
                    </a:cubicBezTo>
                    <a:cubicBezTo>
                      <a:pt x="778" y="12"/>
                      <a:pt x="779" y="11"/>
                      <a:pt x="779" y="11"/>
                    </a:cubicBezTo>
                    <a:cubicBezTo>
                      <a:pt x="779" y="10"/>
                      <a:pt x="778" y="10"/>
                      <a:pt x="777" y="10"/>
                    </a:cubicBezTo>
                    <a:cubicBezTo>
                      <a:pt x="776" y="9"/>
                      <a:pt x="776" y="8"/>
                      <a:pt x="776" y="8"/>
                    </a:cubicBezTo>
                    <a:cubicBezTo>
                      <a:pt x="776" y="7"/>
                      <a:pt x="776" y="7"/>
                      <a:pt x="775" y="7"/>
                    </a:cubicBezTo>
                    <a:cubicBezTo>
                      <a:pt x="775" y="7"/>
                      <a:pt x="775" y="8"/>
                      <a:pt x="774" y="8"/>
                    </a:cubicBezTo>
                    <a:cubicBezTo>
                      <a:pt x="774" y="9"/>
                      <a:pt x="774" y="10"/>
                      <a:pt x="774" y="10"/>
                    </a:cubicBezTo>
                    <a:cubicBezTo>
                      <a:pt x="775" y="12"/>
                      <a:pt x="776" y="12"/>
                      <a:pt x="776" y="14"/>
                    </a:cubicBezTo>
                    <a:cubicBezTo>
                      <a:pt x="776" y="15"/>
                      <a:pt x="775" y="15"/>
                      <a:pt x="775" y="16"/>
                    </a:cubicBezTo>
                    <a:cubicBezTo>
                      <a:pt x="774" y="17"/>
                      <a:pt x="775" y="19"/>
                      <a:pt x="774" y="19"/>
                    </a:cubicBezTo>
                    <a:cubicBezTo>
                      <a:pt x="774" y="19"/>
                      <a:pt x="773" y="19"/>
                      <a:pt x="773" y="19"/>
                    </a:cubicBezTo>
                    <a:cubicBezTo>
                      <a:pt x="772" y="18"/>
                      <a:pt x="773" y="17"/>
                      <a:pt x="773" y="16"/>
                    </a:cubicBezTo>
                    <a:cubicBezTo>
                      <a:pt x="773" y="15"/>
                      <a:pt x="774" y="14"/>
                      <a:pt x="773" y="12"/>
                    </a:cubicBezTo>
                    <a:cubicBezTo>
                      <a:pt x="773" y="12"/>
                      <a:pt x="773" y="12"/>
                      <a:pt x="772" y="12"/>
                    </a:cubicBezTo>
                    <a:cubicBezTo>
                      <a:pt x="772" y="12"/>
                      <a:pt x="771" y="12"/>
                      <a:pt x="771" y="13"/>
                    </a:cubicBezTo>
                    <a:cubicBezTo>
                      <a:pt x="770" y="13"/>
                      <a:pt x="770" y="13"/>
                      <a:pt x="770" y="14"/>
                    </a:cubicBezTo>
                    <a:cubicBezTo>
                      <a:pt x="770" y="14"/>
                      <a:pt x="770" y="14"/>
                      <a:pt x="770" y="15"/>
                    </a:cubicBezTo>
                    <a:cubicBezTo>
                      <a:pt x="771" y="15"/>
                      <a:pt x="771" y="15"/>
                      <a:pt x="771" y="15"/>
                    </a:cubicBezTo>
                    <a:cubicBezTo>
                      <a:pt x="771" y="16"/>
                      <a:pt x="771" y="16"/>
                      <a:pt x="770" y="16"/>
                    </a:cubicBezTo>
                    <a:cubicBezTo>
                      <a:pt x="770" y="17"/>
                      <a:pt x="770" y="16"/>
                      <a:pt x="769" y="16"/>
                    </a:cubicBezTo>
                    <a:cubicBezTo>
                      <a:pt x="768" y="16"/>
                      <a:pt x="768" y="16"/>
                      <a:pt x="768" y="15"/>
                    </a:cubicBezTo>
                    <a:cubicBezTo>
                      <a:pt x="767" y="15"/>
                      <a:pt x="767" y="14"/>
                      <a:pt x="766" y="13"/>
                    </a:cubicBezTo>
                    <a:cubicBezTo>
                      <a:pt x="766" y="13"/>
                      <a:pt x="765" y="13"/>
                      <a:pt x="764" y="13"/>
                    </a:cubicBezTo>
                    <a:cubicBezTo>
                      <a:pt x="763" y="13"/>
                      <a:pt x="763" y="12"/>
                      <a:pt x="763" y="12"/>
                    </a:cubicBezTo>
                    <a:cubicBezTo>
                      <a:pt x="762" y="11"/>
                      <a:pt x="761" y="12"/>
                      <a:pt x="760" y="11"/>
                    </a:cubicBezTo>
                    <a:cubicBezTo>
                      <a:pt x="760" y="11"/>
                      <a:pt x="761" y="10"/>
                      <a:pt x="760" y="9"/>
                    </a:cubicBezTo>
                    <a:cubicBezTo>
                      <a:pt x="759" y="8"/>
                      <a:pt x="759" y="8"/>
                      <a:pt x="759" y="8"/>
                    </a:cubicBezTo>
                    <a:cubicBezTo>
                      <a:pt x="759" y="8"/>
                      <a:pt x="759" y="8"/>
                      <a:pt x="759" y="8"/>
                    </a:cubicBezTo>
                    <a:cubicBezTo>
                      <a:pt x="759" y="7"/>
                      <a:pt x="759" y="7"/>
                      <a:pt x="759" y="7"/>
                    </a:cubicBezTo>
                    <a:cubicBezTo>
                      <a:pt x="759" y="6"/>
                      <a:pt x="760" y="7"/>
                      <a:pt x="761" y="7"/>
                    </a:cubicBezTo>
                    <a:cubicBezTo>
                      <a:pt x="762" y="7"/>
                      <a:pt x="762" y="7"/>
                      <a:pt x="763" y="7"/>
                    </a:cubicBezTo>
                    <a:cubicBezTo>
                      <a:pt x="763" y="7"/>
                      <a:pt x="763" y="6"/>
                      <a:pt x="763" y="6"/>
                    </a:cubicBezTo>
                    <a:cubicBezTo>
                      <a:pt x="763" y="5"/>
                      <a:pt x="762" y="5"/>
                      <a:pt x="761" y="5"/>
                    </a:cubicBezTo>
                    <a:cubicBezTo>
                      <a:pt x="761" y="5"/>
                      <a:pt x="760" y="5"/>
                      <a:pt x="760" y="5"/>
                    </a:cubicBezTo>
                    <a:cubicBezTo>
                      <a:pt x="759" y="6"/>
                      <a:pt x="759" y="6"/>
                      <a:pt x="759" y="6"/>
                    </a:cubicBezTo>
                    <a:cubicBezTo>
                      <a:pt x="758" y="7"/>
                      <a:pt x="758" y="7"/>
                      <a:pt x="758" y="7"/>
                    </a:cubicBezTo>
                    <a:cubicBezTo>
                      <a:pt x="758" y="7"/>
                      <a:pt x="758" y="7"/>
                      <a:pt x="758" y="7"/>
                    </a:cubicBezTo>
                    <a:cubicBezTo>
                      <a:pt x="757" y="7"/>
                      <a:pt x="756" y="6"/>
                      <a:pt x="756" y="7"/>
                    </a:cubicBezTo>
                    <a:cubicBezTo>
                      <a:pt x="756" y="8"/>
                      <a:pt x="756" y="8"/>
                      <a:pt x="756" y="8"/>
                    </a:cubicBezTo>
                    <a:cubicBezTo>
                      <a:pt x="757" y="9"/>
                      <a:pt x="757" y="8"/>
                      <a:pt x="758" y="9"/>
                    </a:cubicBezTo>
                    <a:cubicBezTo>
                      <a:pt x="758" y="9"/>
                      <a:pt x="758" y="10"/>
                      <a:pt x="758" y="11"/>
                    </a:cubicBezTo>
                    <a:cubicBezTo>
                      <a:pt x="759" y="11"/>
                      <a:pt x="760" y="11"/>
                      <a:pt x="760" y="12"/>
                    </a:cubicBezTo>
                    <a:cubicBezTo>
                      <a:pt x="760" y="12"/>
                      <a:pt x="760" y="12"/>
                      <a:pt x="760" y="13"/>
                    </a:cubicBezTo>
                    <a:cubicBezTo>
                      <a:pt x="760" y="13"/>
                      <a:pt x="760" y="14"/>
                      <a:pt x="760" y="14"/>
                    </a:cubicBezTo>
                    <a:cubicBezTo>
                      <a:pt x="759" y="15"/>
                      <a:pt x="759" y="15"/>
                      <a:pt x="759" y="15"/>
                    </a:cubicBezTo>
                    <a:cubicBezTo>
                      <a:pt x="759" y="15"/>
                      <a:pt x="759" y="15"/>
                      <a:pt x="759" y="15"/>
                    </a:cubicBezTo>
                    <a:cubicBezTo>
                      <a:pt x="759" y="16"/>
                      <a:pt x="759" y="16"/>
                      <a:pt x="759" y="16"/>
                    </a:cubicBezTo>
                    <a:cubicBezTo>
                      <a:pt x="759" y="16"/>
                      <a:pt x="760" y="16"/>
                      <a:pt x="760" y="17"/>
                    </a:cubicBezTo>
                    <a:cubicBezTo>
                      <a:pt x="760" y="18"/>
                      <a:pt x="761" y="19"/>
                      <a:pt x="760" y="19"/>
                    </a:cubicBezTo>
                    <a:cubicBezTo>
                      <a:pt x="759" y="19"/>
                      <a:pt x="759" y="19"/>
                      <a:pt x="759" y="19"/>
                    </a:cubicBezTo>
                    <a:cubicBezTo>
                      <a:pt x="758" y="19"/>
                      <a:pt x="758" y="18"/>
                      <a:pt x="758" y="18"/>
                    </a:cubicBezTo>
                    <a:cubicBezTo>
                      <a:pt x="757" y="18"/>
                      <a:pt x="757" y="18"/>
                      <a:pt x="756" y="18"/>
                    </a:cubicBezTo>
                    <a:cubicBezTo>
                      <a:pt x="756" y="17"/>
                      <a:pt x="756" y="17"/>
                      <a:pt x="755" y="17"/>
                    </a:cubicBezTo>
                    <a:cubicBezTo>
                      <a:pt x="754" y="17"/>
                      <a:pt x="754" y="17"/>
                      <a:pt x="754" y="17"/>
                    </a:cubicBezTo>
                    <a:cubicBezTo>
                      <a:pt x="753" y="17"/>
                      <a:pt x="753" y="18"/>
                      <a:pt x="753" y="18"/>
                    </a:cubicBezTo>
                    <a:cubicBezTo>
                      <a:pt x="752" y="17"/>
                      <a:pt x="752" y="17"/>
                      <a:pt x="752" y="17"/>
                    </a:cubicBezTo>
                    <a:cubicBezTo>
                      <a:pt x="752" y="17"/>
                      <a:pt x="752" y="17"/>
                      <a:pt x="752" y="17"/>
                    </a:cubicBezTo>
                    <a:cubicBezTo>
                      <a:pt x="752" y="17"/>
                      <a:pt x="753" y="17"/>
                      <a:pt x="753" y="16"/>
                    </a:cubicBezTo>
                    <a:cubicBezTo>
                      <a:pt x="754" y="16"/>
                      <a:pt x="754" y="15"/>
                      <a:pt x="754" y="15"/>
                    </a:cubicBezTo>
                    <a:cubicBezTo>
                      <a:pt x="755" y="15"/>
                      <a:pt x="755" y="15"/>
                      <a:pt x="756" y="15"/>
                    </a:cubicBezTo>
                    <a:cubicBezTo>
                      <a:pt x="757" y="14"/>
                      <a:pt x="757" y="14"/>
                      <a:pt x="757" y="12"/>
                    </a:cubicBezTo>
                    <a:cubicBezTo>
                      <a:pt x="757" y="12"/>
                      <a:pt x="757" y="12"/>
                      <a:pt x="757" y="11"/>
                    </a:cubicBezTo>
                    <a:cubicBezTo>
                      <a:pt x="757" y="10"/>
                      <a:pt x="756" y="10"/>
                      <a:pt x="754" y="10"/>
                    </a:cubicBezTo>
                    <a:cubicBezTo>
                      <a:pt x="754" y="10"/>
                      <a:pt x="754" y="10"/>
                      <a:pt x="753" y="10"/>
                    </a:cubicBezTo>
                    <a:cubicBezTo>
                      <a:pt x="753" y="10"/>
                      <a:pt x="752" y="10"/>
                      <a:pt x="752" y="9"/>
                    </a:cubicBezTo>
                    <a:cubicBezTo>
                      <a:pt x="752" y="8"/>
                      <a:pt x="752" y="7"/>
                      <a:pt x="751" y="7"/>
                    </a:cubicBezTo>
                    <a:cubicBezTo>
                      <a:pt x="751" y="6"/>
                      <a:pt x="751" y="5"/>
                      <a:pt x="750" y="5"/>
                    </a:cubicBezTo>
                    <a:cubicBezTo>
                      <a:pt x="749" y="5"/>
                      <a:pt x="749" y="6"/>
                      <a:pt x="749" y="6"/>
                    </a:cubicBezTo>
                    <a:cubicBezTo>
                      <a:pt x="748" y="7"/>
                      <a:pt x="749" y="7"/>
                      <a:pt x="749" y="8"/>
                    </a:cubicBezTo>
                    <a:cubicBezTo>
                      <a:pt x="750" y="9"/>
                      <a:pt x="751" y="9"/>
                      <a:pt x="751" y="10"/>
                    </a:cubicBezTo>
                    <a:cubicBezTo>
                      <a:pt x="751" y="11"/>
                      <a:pt x="749" y="11"/>
                      <a:pt x="749" y="12"/>
                    </a:cubicBezTo>
                    <a:cubicBezTo>
                      <a:pt x="749" y="13"/>
                      <a:pt x="749" y="13"/>
                      <a:pt x="749" y="14"/>
                    </a:cubicBezTo>
                    <a:cubicBezTo>
                      <a:pt x="749" y="14"/>
                      <a:pt x="749" y="14"/>
                      <a:pt x="749" y="14"/>
                    </a:cubicBezTo>
                    <a:cubicBezTo>
                      <a:pt x="750" y="15"/>
                      <a:pt x="750" y="14"/>
                      <a:pt x="750" y="14"/>
                    </a:cubicBezTo>
                    <a:cubicBezTo>
                      <a:pt x="751" y="14"/>
                      <a:pt x="751" y="13"/>
                      <a:pt x="751" y="13"/>
                    </a:cubicBezTo>
                    <a:cubicBezTo>
                      <a:pt x="752" y="14"/>
                      <a:pt x="752" y="14"/>
                      <a:pt x="752" y="14"/>
                    </a:cubicBezTo>
                    <a:cubicBezTo>
                      <a:pt x="752" y="14"/>
                      <a:pt x="752" y="15"/>
                      <a:pt x="751" y="15"/>
                    </a:cubicBezTo>
                    <a:cubicBezTo>
                      <a:pt x="751" y="15"/>
                      <a:pt x="751" y="16"/>
                      <a:pt x="750" y="16"/>
                    </a:cubicBezTo>
                    <a:cubicBezTo>
                      <a:pt x="749" y="16"/>
                      <a:pt x="749" y="16"/>
                      <a:pt x="749" y="16"/>
                    </a:cubicBezTo>
                    <a:cubicBezTo>
                      <a:pt x="749" y="16"/>
                      <a:pt x="749" y="15"/>
                      <a:pt x="749" y="15"/>
                    </a:cubicBezTo>
                    <a:cubicBezTo>
                      <a:pt x="748" y="15"/>
                      <a:pt x="748" y="15"/>
                      <a:pt x="748" y="14"/>
                    </a:cubicBezTo>
                    <a:cubicBezTo>
                      <a:pt x="747" y="14"/>
                      <a:pt x="747" y="13"/>
                      <a:pt x="747" y="13"/>
                    </a:cubicBezTo>
                    <a:cubicBezTo>
                      <a:pt x="747" y="12"/>
                      <a:pt x="747" y="12"/>
                      <a:pt x="747" y="12"/>
                    </a:cubicBezTo>
                    <a:cubicBezTo>
                      <a:pt x="748" y="12"/>
                      <a:pt x="749" y="12"/>
                      <a:pt x="749" y="11"/>
                    </a:cubicBezTo>
                    <a:cubicBezTo>
                      <a:pt x="749" y="11"/>
                      <a:pt x="749" y="11"/>
                      <a:pt x="749" y="10"/>
                    </a:cubicBezTo>
                    <a:cubicBezTo>
                      <a:pt x="749" y="10"/>
                      <a:pt x="749" y="9"/>
                      <a:pt x="749" y="9"/>
                    </a:cubicBezTo>
                    <a:cubicBezTo>
                      <a:pt x="748" y="8"/>
                      <a:pt x="748" y="9"/>
                      <a:pt x="748" y="8"/>
                    </a:cubicBezTo>
                    <a:cubicBezTo>
                      <a:pt x="747" y="7"/>
                      <a:pt x="747" y="7"/>
                      <a:pt x="747" y="7"/>
                    </a:cubicBezTo>
                    <a:cubicBezTo>
                      <a:pt x="747" y="7"/>
                      <a:pt x="747" y="7"/>
                      <a:pt x="747" y="7"/>
                    </a:cubicBezTo>
                    <a:cubicBezTo>
                      <a:pt x="746" y="7"/>
                      <a:pt x="746" y="7"/>
                      <a:pt x="746" y="7"/>
                    </a:cubicBezTo>
                    <a:cubicBezTo>
                      <a:pt x="745" y="7"/>
                      <a:pt x="745" y="8"/>
                      <a:pt x="744" y="9"/>
                    </a:cubicBezTo>
                    <a:cubicBezTo>
                      <a:pt x="744" y="10"/>
                      <a:pt x="744" y="10"/>
                      <a:pt x="744" y="10"/>
                    </a:cubicBezTo>
                    <a:cubicBezTo>
                      <a:pt x="744" y="10"/>
                      <a:pt x="742" y="10"/>
                      <a:pt x="742" y="10"/>
                    </a:cubicBezTo>
                    <a:cubicBezTo>
                      <a:pt x="742" y="11"/>
                      <a:pt x="741" y="12"/>
                      <a:pt x="741" y="13"/>
                    </a:cubicBezTo>
                    <a:cubicBezTo>
                      <a:pt x="741" y="13"/>
                      <a:pt x="742" y="13"/>
                      <a:pt x="742" y="14"/>
                    </a:cubicBezTo>
                    <a:cubicBezTo>
                      <a:pt x="742" y="14"/>
                      <a:pt x="742" y="14"/>
                      <a:pt x="742" y="14"/>
                    </a:cubicBezTo>
                    <a:cubicBezTo>
                      <a:pt x="742" y="14"/>
                      <a:pt x="741" y="15"/>
                      <a:pt x="741" y="15"/>
                    </a:cubicBezTo>
                    <a:cubicBezTo>
                      <a:pt x="741" y="16"/>
                      <a:pt x="741" y="16"/>
                      <a:pt x="741" y="16"/>
                    </a:cubicBezTo>
                    <a:cubicBezTo>
                      <a:pt x="742" y="17"/>
                      <a:pt x="744" y="16"/>
                      <a:pt x="745" y="16"/>
                    </a:cubicBezTo>
                    <a:cubicBezTo>
                      <a:pt x="745" y="17"/>
                      <a:pt x="746" y="17"/>
                      <a:pt x="746" y="18"/>
                    </a:cubicBezTo>
                    <a:cubicBezTo>
                      <a:pt x="747" y="18"/>
                      <a:pt x="747" y="18"/>
                      <a:pt x="747" y="19"/>
                    </a:cubicBezTo>
                    <a:cubicBezTo>
                      <a:pt x="747" y="19"/>
                      <a:pt x="747" y="19"/>
                      <a:pt x="747" y="19"/>
                    </a:cubicBezTo>
                    <a:cubicBezTo>
                      <a:pt x="747" y="19"/>
                      <a:pt x="747" y="19"/>
                      <a:pt x="747" y="19"/>
                    </a:cubicBezTo>
                    <a:cubicBezTo>
                      <a:pt x="746" y="20"/>
                      <a:pt x="746" y="18"/>
                      <a:pt x="745" y="18"/>
                    </a:cubicBezTo>
                    <a:cubicBezTo>
                      <a:pt x="745" y="18"/>
                      <a:pt x="745" y="19"/>
                      <a:pt x="744" y="19"/>
                    </a:cubicBezTo>
                    <a:cubicBezTo>
                      <a:pt x="744" y="19"/>
                      <a:pt x="743" y="19"/>
                      <a:pt x="743" y="19"/>
                    </a:cubicBezTo>
                    <a:cubicBezTo>
                      <a:pt x="742" y="19"/>
                      <a:pt x="742" y="19"/>
                      <a:pt x="742" y="18"/>
                    </a:cubicBezTo>
                    <a:cubicBezTo>
                      <a:pt x="741" y="18"/>
                      <a:pt x="742" y="17"/>
                      <a:pt x="741" y="17"/>
                    </a:cubicBezTo>
                    <a:cubicBezTo>
                      <a:pt x="740" y="16"/>
                      <a:pt x="740" y="16"/>
                      <a:pt x="740" y="17"/>
                    </a:cubicBezTo>
                    <a:cubicBezTo>
                      <a:pt x="739" y="17"/>
                      <a:pt x="739" y="18"/>
                      <a:pt x="738" y="18"/>
                    </a:cubicBezTo>
                    <a:cubicBezTo>
                      <a:pt x="737" y="18"/>
                      <a:pt x="736" y="19"/>
                      <a:pt x="735" y="18"/>
                    </a:cubicBezTo>
                    <a:cubicBezTo>
                      <a:pt x="735" y="17"/>
                      <a:pt x="735" y="17"/>
                      <a:pt x="735" y="17"/>
                    </a:cubicBezTo>
                    <a:cubicBezTo>
                      <a:pt x="735" y="17"/>
                      <a:pt x="735" y="17"/>
                      <a:pt x="735" y="17"/>
                    </a:cubicBezTo>
                    <a:cubicBezTo>
                      <a:pt x="735" y="16"/>
                      <a:pt x="736" y="16"/>
                      <a:pt x="736" y="16"/>
                    </a:cubicBezTo>
                    <a:cubicBezTo>
                      <a:pt x="737" y="16"/>
                      <a:pt x="737" y="16"/>
                      <a:pt x="738" y="16"/>
                    </a:cubicBezTo>
                    <a:cubicBezTo>
                      <a:pt x="739" y="16"/>
                      <a:pt x="740" y="16"/>
                      <a:pt x="741" y="15"/>
                    </a:cubicBezTo>
                    <a:cubicBezTo>
                      <a:pt x="741" y="14"/>
                      <a:pt x="740" y="14"/>
                      <a:pt x="740" y="13"/>
                    </a:cubicBezTo>
                    <a:cubicBezTo>
                      <a:pt x="740" y="13"/>
                      <a:pt x="740" y="13"/>
                      <a:pt x="740" y="13"/>
                    </a:cubicBezTo>
                    <a:cubicBezTo>
                      <a:pt x="739" y="12"/>
                      <a:pt x="739" y="13"/>
                      <a:pt x="738" y="13"/>
                    </a:cubicBezTo>
                    <a:cubicBezTo>
                      <a:pt x="737" y="13"/>
                      <a:pt x="736" y="14"/>
                      <a:pt x="735" y="13"/>
                    </a:cubicBezTo>
                    <a:cubicBezTo>
                      <a:pt x="735" y="13"/>
                      <a:pt x="735" y="13"/>
                      <a:pt x="735" y="13"/>
                    </a:cubicBezTo>
                    <a:cubicBezTo>
                      <a:pt x="735" y="12"/>
                      <a:pt x="735" y="12"/>
                      <a:pt x="735" y="12"/>
                    </a:cubicBezTo>
                    <a:cubicBezTo>
                      <a:pt x="734" y="11"/>
                      <a:pt x="734" y="11"/>
                      <a:pt x="734" y="10"/>
                    </a:cubicBezTo>
                    <a:cubicBezTo>
                      <a:pt x="733" y="10"/>
                      <a:pt x="733" y="10"/>
                      <a:pt x="733" y="10"/>
                    </a:cubicBezTo>
                    <a:cubicBezTo>
                      <a:pt x="733" y="9"/>
                      <a:pt x="733" y="8"/>
                      <a:pt x="733" y="8"/>
                    </a:cubicBezTo>
                    <a:cubicBezTo>
                      <a:pt x="734" y="7"/>
                      <a:pt x="734" y="7"/>
                      <a:pt x="734" y="6"/>
                    </a:cubicBezTo>
                    <a:cubicBezTo>
                      <a:pt x="734" y="6"/>
                      <a:pt x="734" y="5"/>
                      <a:pt x="734" y="5"/>
                    </a:cubicBezTo>
                    <a:cubicBezTo>
                      <a:pt x="733" y="5"/>
                      <a:pt x="733" y="5"/>
                      <a:pt x="733" y="5"/>
                    </a:cubicBezTo>
                    <a:cubicBezTo>
                      <a:pt x="733" y="6"/>
                      <a:pt x="733" y="6"/>
                      <a:pt x="733" y="6"/>
                    </a:cubicBezTo>
                    <a:cubicBezTo>
                      <a:pt x="732" y="7"/>
                      <a:pt x="732" y="7"/>
                      <a:pt x="731" y="8"/>
                    </a:cubicBezTo>
                    <a:cubicBezTo>
                      <a:pt x="731" y="8"/>
                      <a:pt x="731" y="8"/>
                      <a:pt x="731" y="8"/>
                    </a:cubicBezTo>
                    <a:cubicBezTo>
                      <a:pt x="731" y="9"/>
                      <a:pt x="731" y="9"/>
                      <a:pt x="731" y="9"/>
                    </a:cubicBezTo>
                    <a:cubicBezTo>
                      <a:pt x="732" y="10"/>
                      <a:pt x="732" y="10"/>
                      <a:pt x="733" y="10"/>
                    </a:cubicBezTo>
                    <a:cubicBezTo>
                      <a:pt x="733" y="11"/>
                      <a:pt x="732" y="11"/>
                      <a:pt x="732" y="12"/>
                    </a:cubicBezTo>
                    <a:cubicBezTo>
                      <a:pt x="732" y="12"/>
                      <a:pt x="731" y="12"/>
                      <a:pt x="731" y="13"/>
                    </a:cubicBezTo>
                    <a:cubicBezTo>
                      <a:pt x="731" y="13"/>
                      <a:pt x="731" y="14"/>
                      <a:pt x="731" y="14"/>
                    </a:cubicBezTo>
                    <a:cubicBezTo>
                      <a:pt x="732" y="15"/>
                      <a:pt x="733" y="15"/>
                      <a:pt x="733" y="15"/>
                    </a:cubicBezTo>
                    <a:cubicBezTo>
                      <a:pt x="733" y="16"/>
                      <a:pt x="733" y="16"/>
                      <a:pt x="733" y="16"/>
                    </a:cubicBezTo>
                    <a:cubicBezTo>
                      <a:pt x="732" y="16"/>
                      <a:pt x="732" y="16"/>
                      <a:pt x="732" y="16"/>
                    </a:cubicBezTo>
                    <a:cubicBezTo>
                      <a:pt x="731" y="15"/>
                      <a:pt x="731" y="15"/>
                      <a:pt x="731" y="15"/>
                    </a:cubicBezTo>
                    <a:cubicBezTo>
                      <a:pt x="731" y="15"/>
                      <a:pt x="730" y="15"/>
                      <a:pt x="730" y="15"/>
                    </a:cubicBezTo>
                    <a:cubicBezTo>
                      <a:pt x="730" y="16"/>
                      <a:pt x="730" y="16"/>
                      <a:pt x="729" y="16"/>
                    </a:cubicBezTo>
                    <a:cubicBezTo>
                      <a:pt x="728" y="16"/>
                      <a:pt x="729" y="15"/>
                      <a:pt x="728" y="14"/>
                    </a:cubicBezTo>
                    <a:cubicBezTo>
                      <a:pt x="728" y="14"/>
                      <a:pt x="728" y="13"/>
                      <a:pt x="727" y="13"/>
                    </a:cubicBezTo>
                    <a:cubicBezTo>
                      <a:pt x="726" y="13"/>
                      <a:pt x="726" y="13"/>
                      <a:pt x="726" y="13"/>
                    </a:cubicBezTo>
                    <a:cubicBezTo>
                      <a:pt x="726" y="13"/>
                      <a:pt x="726" y="14"/>
                      <a:pt x="726" y="14"/>
                    </a:cubicBezTo>
                    <a:cubicBezTo>
                      <a:pt x="726" y="15"/>
                      <a:pt x="725" y="15"/>
                      <a:pt x="725" y="16"/>
                    </a:cubicBezTo>
                    <a:cubicBezTo>
                      <a:pt x="726" y="17"/>
                      <a:pt x="726" y="17"/>
                      <a:pt x="726" y="17"/>
                    </a:cubicBezTo>
                    <a:cubicBezTo>
                      <a:pt x="726" y="17"/>
                      <a:pt x="726" y="17"/>
                      <a:pt x="726" y="17"/>
                    </a:cubicBezTo>
                    <a:cubicBezTo>
                      <a:pt x="726" y="18"/>
                      <a:pt x="726" y="18"/>
                      <a:pt x="726" y="18"/>
                    </a:cubicBezTo>
                    <a:cubicBezTo>
                      <a:pt x="726" y="18"/>
                      <a:pt x="726" y="18"/>
                      <a:pt x="726" y="18"/>
                    </a:cubicBezTo>
                    <a:cubicBezTo>
                      <a:pt x="725" y="17"/>
                      <a:pt x="725" y="17"/>
                      <a:pt x="725" y="17"/>
                    </a:cubicBezTo>
                    <a:cubicBezTo>
                      <a:pt x="724" y="16"/>
                      <a:pt x="724" y="16"/>
                      <a:pt x="724" y="16"/>
                    </a:cubicBezTo>
                    <a:cubicBezTo>
                      <a:pt x="723" y="16"/>
                      <a:pt x="723" y="16"/>
                      <a:pt x="723" y="16"/>
                    </a:cubicBezTo>
                    <a:cubicBezTo>
                      <a:pt x="723" y="15"/>
                      <a:pt x="723" y="15"/>
                      <a:pt x="723" y="14"/>
                    </a:cubicBezTo>
                    <a:cubicBezTo>
                      <a:pt x="723" y="13"/>
                      <a:pt x="723" y="13"/>
                      <a:pt x="723" y="13"/>
                    </a:cubicBezTo>
                    <a:cubicBezTo>
                      <a:pt x="723" y="13"/>
                      <a:pt x="722" y="13"/>
                      <a:pt x="721" y="13"/>
                    </a:cubicBezTo>
                    <a:cubicBezTo>
                      <a:pt x="721" y="14"/>
                      <a:pt x="720" y="15"/>
                      <a:pt x="720" y="14"/>
                    </a:cubicBezTo>
                    <a:cubicBezTo>
                      <a:pt x="719" y="14"/>
                      <a:pt x="719" y="14"/>
                      <a:pt x="718" y="14"/>
                    </a:cubicBezTo>
                    <a:cubicBezTo>
                      <a:pt x="717" y="13"/>
                      <a:pt x="717" y="13"/>
                      <a:pt x="716" y="13"/>
                    </a:cubicBezTo>
                    <a:cubicBezTo>
                      <a:pt x="716" y="13"/>
                      <a:pt x="716" y="14"/>
                      <a:pt x="715" y="14"/>
                    </a:cubicBezTo>
                    <a:cubicBezTo>
                      <a:pt x="714" y="15"/>
                      <a:pt x="714" y="16"/>
                      <a:pt x="713" y="16"/>
                    </a:cubicBezTo>
                    <a:cubicBezTo>
                      <a:pt x="713" y="16"/>
                      <a:pt x="713" y="16"/>
                      <a:pt x="713" y="16"/>
                    </a:cubicBezTo>
                    <a:cubicBezTo>
                      <a:pt x="712" y="16"/>
                      <a:pt x="712" y="15"/>
                      <a:pt x="711" y="15"/>
                    </a:cubicBezTo>
                    <a:cubicBezTo>
                      <a:pt x="711" y="15"/>
                      <a:pt x="710" y="15"/>
                      <a:pt x="710" y="15"/>
                    </a:cubicBezTo>
                    <a:cubicBezTo>
                      <a:pt x="709" y="14"/>
                      <a:pt x="709" y="13"/>
                      <a:pt x="709" y="13"/>
                    </a:cubicBezTo>
                    <a:cubicBezTo>
                      <a:pt x="708" y="13"/>
                      <a:pt x="707" y="14"/>
                      <a:pt x="707" y="14"/>
                    </a:cubicBezTo>
                    <a:cubicBezTo>
                      <a:pt x="706" y="14"/>
                      <a:pt x="706" y="13"/>
                      <a:pt x="705" y="13"/>
                    </a:cubicBezTo>
                    <a:cubicBezTo>
                      <a:pt x="705" y="13"/>
                      <a:pt x="704" y="12"/>
                      <a:pt x="703" y="12"/>
                    </a:cubicBezTo>
                    <a:cubicBezTo>
                      <a:pt x="703" y="11"/>
                      <a:pt x="703" y="10"/>
                      <a:pt x="702" y="10"/>
                    </a:cubicBezTo>
                    <a:cubicBezTo>
                      <a:pt x="701" y="11"/>
                      <a:pt x="701" y="11"/>
                      <a:pt x="701" y="11"/>
                    </a:cubicBezTo>
                    <a:cubicBezTo>
                      <a:pt x="702" y="11"/>
                      <a:pt x="702" y="11"/>
                      <a:pt x="702" y="11"/>
                    </a:cubicBezTo>
                    <a:cubicBezTo>
                      <a:pt x="702" y="12"/>
                      <a:pt x="702" y="12"/>
                      <a:pt x="702" y="12"/>
                    </a:cubicBezTo>
                    <a:cubicBezTo>
                      <a:pt x="702" y="13"/>
                      <a:pt x="702" y="13"/>
                      <a:pt x="702" y="13"/>
                    </a:cubicBezTo>
                    <a:cubicBezTo>
                      <a:pt x="701" y="13"/>
                      <a:pt x="701" y="13"/>
                      <a:pt x="700" y="13"/>
                    </a:cubicBezTo>
                    <a:cubicBezTo>
                      <a:pt x="700" y="13"/>
                      <a:pt x="700" y="13"/>
                      <a:pt x="699" y="12"/>
                    </a:cubicBezTo>
                    <a:cubicBezTo>
                      <a:pt x="699" y="12"/>
                      <a:pt x="700" y="11"/>
                      <a:pt x="699" y="11"/>
                    </a:cubicBezTo>
                    <a:cubicBezTo>
                      <a:pt x="699" y="10"/>
                      <a:pt x="699" y="10"/>
                      <a:pt x="699" y="10"/>
                    </a:cubicBezTo>
                    <a:cubicBezTo>
                      <a:pt x="698" y="10"/>
                      <a:pt x="698" y="10"/>
                      <a:pt x="697" y="11"/>
                    </a:cubicBezTo>
                    <a:cubicBezTo>
                      <a:pt x="696" y="11"/>
                      <a:pt x="696" y="12"/>
                      <a:pt x="696" y="13"/>
                    </a:cubicBezTo>
                    <a:cubicBezTo>
                      <a:pt x="696" y="14"/>
                      <a:pt x="694" y="15"/>
                      <a:pt x="695" y="16"/>
                    </a:cubicBezTo>
                    <a:cubicBezTo>
                      <a:pt x="695" y="16"/>
                      <a:pt x="695" y="16"/>
                      <a:pt x="695" y="16"/>
                    </a:cubicBezTo>
                    <a:cubicBezTo>
                      <a:pt x="696" y="17"/>
                      <a:pt x="696" y="16"/>
                      <a:pt x="697" y="17"/>
                    </a:cubicBezTo>
                    <a:cubicBezTo>
                      <a:pt x="697" y="17"/>
                      <a:pt x="697" y="17"/>
                      <a:pt x="698" y="18"/>
                    </a:cubicBezTo>
                    <a:cubicBezTo>
                      <a:pt x="699" y="18"/>
                      <a:pt x="699" y="18"/>
                      <a:pt x="699" y="18"/>
                    </a:cubicBezTo>
                    <a:cubicBezTo>
                      <a:pt x="700" y="18"/>
                      <a:pt x="700" y="17"/>
                      <a:pt x="700" y="16"/>
                    </a:cubicBezTo>
                    <a:cubicBezTo>
                      <a:pt x="701" y="16"/>
                      <a:pt x="701" y="15"/>
                      <a:pt x="702" y="15"/>
                    </a:cubicBezTo>
                    <a:cubicBezTo>
                      <a:pt x="702" y="16"/>
                      <a:pt x="702" y="16"/>
                      <a:pt x="702" y="16"/>
                    </a:cubicBezTo>
                    <a:cubicBezTo>
                      <a:pt x="702" y="16"/>
                      <a:pt x="702" y="16"/>
                      <a:pt x="702" y="16"/>
                    </a:cubicBezTo>
                    <a:cubicBezTo>
                      <a:pt x="703" y="17"/>
                      <a:pt x="701" y="17"/>
                      <a:pt x="701" y="17"/>
                    </a:cubicBezTo>
                    <a:cubicBezTo>
                      <a:pt x="700" y="18"/>
                      <a:pt x="700" y="20"/>
                      <a:pt x="699" y="19"/>
                    </a:cubicBezTo>
                    <a:cubicBezTo>
                      <a:pt x="698" y="19"/>
                      <a:pt x="698" y="19"/>
                      <a:pt x="697" y="18"/>
                    </a:cubicBezTo>
                    <a:cubicBezTo>
                      <a:pt x="697" y="18"/>
                      <a:pt x="696" y="18"/>
                      <a:pt x="696" y="18"/>
                    </a:cubicBezTo>
                    <a:cubicBezTo>
                      <a:pt x="695" y="18"/>
                      <a:pt x="695" y="17"/>
                      <a:pt x="694" y="17"/>
                    </a:cubicBezTo>
                    <a:cubicBezTo>
                      <a:pt x="693" y="16"/>
                      <a:pt x="693" y="18"/>
                      <a:pt x="692" y="18"/>
                    </a:cubicBezTo>
                    <a:cubicBezTo>
                      <a:pt x="692" y="17"/>
                      <a:pt x="692" y="17"/>
                      <a:pt x="692" y="17"/>
                    </a:cubicBezTo>
                    <a:cubicBezTo>
                      <a:pt x="691" y="17"/>
                      <a:pt x="692" y="17"/>
                      <a:pt x="692" y="16"/>
                    </a:cubicBezTo>
                    <a:cubicBezTo>
                      <a:pt x="693" y="15"/>
                      <a:pt x="693" y="15"/>
                      <a:pt x="693" y="15"/>
                    </a:cubicBezTo>
                    <a:cubicBezTo>
                      <a:pt x="693" y="15"/>
                      <a:pt x="693" y="15"/>
                      <a:pt x="693" y="14"/>
                    </a:cubicBezTo>
                    <a:cubicBezTo>
                      <a:pt x="693" y="14"/>
                      <a:pt x="693" y="14"/>
                      <a:pt x="693" y="14"/>
                    </a:cubicBezTo>
                    <a:cubicBezTo>
                      <a:pt x="693" y="13"/>
                      <a:pt x="694" y="13"/>
                      <a:pt x="694" y="13"/>
                    </a:cubicBezTo>
                    <a:cubicBezTo>
                      <a:pt x="694" y="12"/>
                      <a:pt x="694" y="12"/>
                      <a:pt x="694" y="12"/>
                    </a:cubicBezTo>
                    <a:cubicBezTo>
                      <a:pt x="694" y="11"/>
                      <a:pt x="693" y="11"/>
                      <a:pt x="693" y="11"/>
                    </a:cubicBezTo>
                    <a:cubicBezTo>
                      <a:pt x="693" y="11"/>
                      <a:pt x="692" y="10"/>
                      <a:pt x="692" y="10"/>
                    </a:cubicBezTo>
                    <a:cubicBezTo>
                      <a:pt x="691" y="10"/>
                      <a:pt x="690" y="10"/>
                      <a:pt x="690" y="11"/>
                    </a:cubicBezTo>
                    <a:cubicBezTo>
                      <a:pt x="690" y="12"/>
                      <a:pt x="690" y="12"/>
                      <a:pt x="690" y="12"/>
                    </a:cubicBezTo>
                    <a:cubicBezTo>
                      <a:pt x="691" y="12"/>
                      <a:pt x="691" y="12"/>
                      <a:pt x="691" y="12"/>
                    </a:cubicBezTo>
                    <a:cubicBezTo>
                      <a:pt x="692" y="12"/>
                      <a:pt x="692" y="12"/>
                      <a:pt x="692" y="12"/>
                    </a:cubicBezTo>
                    <a:cubicBezTo>
                      <a:pt x="693" y="12"/>
                      <a:pt x="693" y="12"/>
                      <a:pt x="693" y="12"/>
                    </a:cubicBezTo>
                    <a:cubicBezTo>
                      <a:pt x="692" y="13"/>
                      <a:pt x="692" y="13"/>
                      <a:pt x="692" y="13"/>
                    </a:cubicBezTo>
                    <a:cubicBezTo>
                      <a:pt x="692" y="13"/>
                      <a:pt x="692" y="13"/>
                      <a:pt x="692" y="13"/>
                    </a:cubicBezTo>
                    <a:cubicBezTo>
                      <a:pt x="691" y="13"/>
                      <a:pt x="691" y="13"/>
                      <a:pt x="691" y="13"/>
                    </a:cubicBezTo>
                    <a:cubicBezTo>
                      <a:pt x="690" y="13"/>
                      <a:pt x="690" y="12"/>
                      <a:pt x="690" y="12"/>
                    </a:cubicBezTo>
                    <a:cubicBezTo>
                      <a:pt x="689" y="11"/>
                      <a:pt x="689" y="12"/>
                      <a:pt x="688" y="11"/>
                    </a:cubicBezTo>
                    <a:cubicBezTo>
                      <a:pt x="688" y="11"/>
                      <a:pt x="688" y="10"/>
                      <a:pt x="687" y="10"/>
                    </a:cubicBezTo>
                    <a:cubicBezTo>
                      <a:pt x="687" y="10"/>
                      <a:pt x="687" y="10"/>
                      <a:pt x="687" y="10"/>
                    </a:cubicBezTo>
                    <a:cubicBezTo>
                      <a:pt x="686" y="11"/>
                      <a:pt x="688" y="11"/>
                      <a:pt x="688" y="12"/>
                    </a:cubicBezTo>
                    <a:cubicBezTo>
                      <a:pt x="688" y="12"/>
                      <a:pt x="687" y="13"/>
                      <a:pt x="687" y="13"/>
                    </a:cubicBezTo>
                    <a:cubicBezTo>
                      <a:pt x="687" y="13"/>
                      <a:pt x="687" y="14"/>
                      <a:pt x="687" y="14"/>
                    </a:cubicBezTo>
                    <a:cubicBezTo>
                      <a:pt x="687" y="15"/>
                      <a:pt x="689" y="14"/>
                      <a:pt x="689" y="15"/>
                    </a:cubicBezTo>
                    <a:cubicBezTo>
                      <a:pt x="689" y="15"/>
                      <a:pt x="690" y="16"/>
                      <a:pt x="690" y="16"/>
                    </a:cubicBezTo>
                    <a:cubicBezTo>
                      <a:pt x="690" y="17"/>
                      <a:pt x="690" y="17"/>
                      <a:pt x="690" y="17"/>
                    </a:cubicBezTo>
                    <a:cubicBezTo>
                      <a:pt x="689" y="18"/>
                      <a:pt x="689" y="18"/>
                      <a:pt x="689" y="18"/>
                    </a:cubicBezTo>
                    <a:cubicBezTo>
                      <a:pt x="688" y="18"/>
                      <a:pt x="688" y="17"/>
                      <a:pt x="687" y="17"/>
                    </a:cubicBezTo>
                    <a:cubicBezTo>
                      <a:pt x="687" y="16"/>
                      <a:pt x="687" y="16"/>
                      <a:pt x="686" y="16"/>
                    </a:cubicBezTo>
                    <a:cubicBezTo>
                      <a:pt x="685" y="16"/>
                      <a:pt x="685" y="16"/>
                      <a:pt x="685" y="16"/>
                    </a:cubicBezTo>
                    <a:cubicBezTo>
                      <a:pt x="685" y="15"/>
                      <a:pt x="685" y="15"/>
                      <a:pt x="685" y="15"/>
                    </a:cubicBezTo>
                    <a:cubicBezTo>
                      <a:pt x="684" y="14"/>
                      <a:pt x="685" y="13"/>
                      <a:pt x="685" y="12"/>
                    </a:cubicBezTo>
                    <a:cubicBezTo>
                      <a:pt x="684" y="12"/>
                      <a:pt x="683" y="12"/>
                      <a:pt x="682" y="11"/>
                    </a:cubicBezTo>
                    <a:cubicBezTo>
                      <a:pt x="682" y="10"/>
                      <a:pt x="682" y="10"/>
                      <a:pt x="682" y="10"/>
                    </a:cubicBezTo>
                    <a:cubicBezTo>
                      <a:pt x="681" y="10"/>
                      <a:pt x="681" y="10"/>
                      <a:pt x="680" y="9"/>
                    </a:cubicBezTo>
                    <a:cubicBezTo>
                      <a:pt x="680" y="9"/>
                      <a:pt x="680" y="9"/>
                      <a:pt x="680" y="9"/>
                    </a:cubicBezTo>
                    <a:cubicBezTo>
                      <a:pt x="679" y="8"/>
                      <a:pt x="679" y="8"/>
                      <a:pt x="679" y="9"/>
                    </a:cubicBezTo>
                    <a:cubicBezTo>
                      <a:pt x="679" y="10"/>
                      <a:pt x="679" y="10"/>
                      <a:pt x="679" y="10"/>
                    </a:cubicBezTo>
                    <a:cubicBezTo>
                      <a:pt x="679" y="10"/>
                      <a:pt x="680" y="10"/>
                      <a:pt x="680" y="11"/>
                    </a:cubicBezTo>
                    <a:cubicBezTo>
                      <a:pt x="681" y="11"/>
                      <a:pt x="681" y="11"/>
                      <a:pt x="681" y="12"/>
                    </a:cubicBezTo>
                    <a:cubicBezTo>
                      <a:pt x="682" y="13"/>
                      <a:pt x="681" y="13"/>
                      <a:pt x="680" y="14"/>
                    </a:cubicBezTo>
                    <a:cubicBezTo>
                      <a:pt x="680" y="14"/>
                      <a:pt x="680" y="15"/>
                      <a:pt x="679" y="15"/>
                    </a:cubicBezTo>
                    <a:cubicBezTo>
                      <a:pt x="679" y="16"/>
                      <a:pt x="679" y="16"/>
                      <a:pt x="678" y="16"/>
                    </a:cubicBezTo>
                    <a:cubicBezTo>
                      <a:pt x="678" y="16"/>
                      <a:pt x="677" y="16"/>
                      <a:pt x="677" y="16"/>
                    </a:cubicBezTo>
                    <a:cubicBezTo>
                      <a:pt x="677" y="15"/>
                      <a:pt x="677" y="14"/>
                      <a:pt x="677" y="14"/>
                    </a:cubicBezTo>
                    <a:cubicBezTo>
                      <a:pt x="677" y="13"/>
                      <a:pt x="678" y="13"/>
                      <a:pt x="678" y="13"/>
                    </a:cubicBezTo>
                    <a:cubicBezTo>
                      <a:pt x="678" y="12"/>
                      <a:pt x="678" y="12"/>
                      <a:pt x="678" y="12"/>
                    </a:cubicBezTo>
                    <a:cubicBezTo>
                      <a:pt x="677" y="12"/>
                      <a:pt x="676" y="13"/>
                      <a:pt x="676" y="13"/>
                    </a:cubicBezTo>
                    <a:cubicBezTo>
                      <a:pt x="676" y="13"/>
                      <a:pt x="675" y="13"/>
                      <a:pt x="674" y="13"/>
                    </a:cubicBezTo>
                    <a:cubicBezTo>
                      <a:pt x="674" y="13"/>
                      <a:pt x="673" y="13"/>
                      <a:pt x="673" y="13"/>
                    </a:cubicBezTo>
                    <a:cubicBezTo>
                      <a:pt x="673" y="12"/>
                      <a:pt x="673" y="12"/>
                      <a:pt x="673" y="12"/>
                    </a:cubicBezTo>
                    <a:cubicBezTo>
                      <a:pt x="673" y="12"/>
                      <a:pt x="673" y="12"/>
                      <a:pt x="673" y="12"/>
                    </a:cubicBezTo>
                    <a:cubicBezTo>
                      <a:pt x="674" y="11"/>
                      <a:pt x="674" y="12"/>
                      <a:pt x="675" y="11"/>
                    </a:cubicBezTo>
                    <a:cubicBezTo>
                      <a:pt x="675" y="11"/>
                      <a:pt x="675" y="11"/>
                      <a:pt x="675" y="10"/>
                    </a:cubicBezTo>
                    <a:cubicBezTo>
                      <a:pt x="675" y="10"/>
                      <a:pt x="674" y="9"/>
                      <a:pt x="674" y="9"/>
                    </a:cubicBezTo>
                    <a:cubicBezTo>
                      <a:pt x="673" y="9"/>
                      <a:pt x="672" y="8"/>
                      <a:pt x="671" y="9"/>
                    </a:cubicBezTo>
                    <a:cubicBezTo>
                      <a:pt x="671" y="9"/>
                      <a:pt x="671" y="9"/>
                      <a:pt x="670" y="10"/>
                    </a:cubicBezTo>
                    <a:cubicBezTo>
                      <a:pt x="670" y="10"/>
                      <a:pt x="671" y="11"/>
                      <a:pt x="671" y="12"/>
                    </a:cubicBezTo>
                    <a:cubicBezTo>
                      <a:pt x="670" y="12"/>
                      <a:pt x="670" y="13"/>
                      <a:pt x="670" y="13"/>
                    </a:cubicBezTo>
                    <a:cubicBezTo>
                      <a:pt x="669" y="13"/>
                      <a:pt x="667" y="14"/>
                      <a:pt x="667" y="13"/>
                    </a:cubicBezTo>
                    <a:cubicBezTo>
                      <a:pt x="666" y="13"/>
                      <a:pt x="666" y="12"/>
                      <a:pt x="665" y="12"/>
                    </a:cubicBezTo>
                    <a:cubicBezTo>
                      <a:pt x="664" y="12"/>
                      <a:pt x="664" y="12"/>
                      <a:pt x="664" y="12"/>
                    </a:cubicBezTo>
                    <a:cubicBezTo>
                      <a:pt x="664" y="11"/>
                      <a:pt x="664" y="10"/>
                      <a:pt x="663" y="10"/>
                    </a:cubicBezTo>
                    <a:cubicBezTo>
                      <a:pt x="663" y="9"/>
                      <a:pt x="662" y="10"/>
                      <a:pt x="661" y="9"/>
                    </a:cubicBezTo>
                    <a:cubicBezTo>
                      <a:pt x="661" y="8"/>
                      <a:pt x="661" y="7"/>
                      <a:pt x="661" y="6"/>
                    </a:cubicBezTo>
                    <a:cubicBezTo>
                      <a:pt x="661" y="5"/>
                      <a:pt x="661" y="5"/>
                      <a:pt x="661" y="5"/>
                    </a:cubicBezTo>
                    <a:cubicBezTo>
                      <a:pt x="660" y="5"/>
                      <a:pt x="660" y="6"/>
                      <a:pt x="659" y="6"/>
                    </a:cubicBezTo>
                    <a:cubicBezTo>
                      <a:pt x="659" y="7"/>
                      <a:pt x="659" y="8"/>
                      <a:pt x="659" y="9"/>
                    </a:cubicBezTo>
                    <a:cubicBezTo>
                      <a:pt x="659" y="9"/>
                      <a:pt x="659" y="9"/>
                      <a:pt x="659" y="10"/>
                    </a:cubicBezTo>
                    <a:cubicBezTo>
                      <a:pt x="659" y="11"/>
                      <a:pt x="659" y="11"/>
                      <a:pt x="659" y="11"/>
                    </a:cubicBezTo>
                    <a:cubicBezTo>
                      <a:pt x="660" y="12"/>
                      <a:pt x="660" y="13"/>
                      <a:pt x="661" y="13"/>
                    </a:cubicBezTo>
                    <a:cubicBezTo>
                      <a:pt x="662" y="13"/>
                      <a:pt x="662" y="12"/>
                      <a:pt x="663" y="12"/>
                    </a:cubicBezTo>
                    <a:cubicBezTo>
                      <a:pt x="664" y="12"/>
                      <a:pt x="664" y="12"/>
                      <a:pt x="664" y="12"/>
                    </a:cubicBezTo>
                    <a:cubicBezTo>
                      <a:pt x="664" y="13"/>
                      <a:pt x="664" y="13"/>
                      <a:pt x="664" y="14"/>
                    </a:cubicBezTo>
                    <a:cubicBezTo>
                      <a:pt x="664" y="14"/>
                      <a:pt x="664" y="15"/>
                      <a:pt x="663" y="15"/>
                    </a:cubicBezTo>
                    <a:cubicBezTo>
                      <a:pt x="663" y="16"/>
                      <a:pt x="663" y="16"/>
                      <a:pt x="663" y="16"/>
                    </a:cubicBezTo>
                    <a:cubicBezTo>
                      <a:pt x="662" y="16"/>
                      <a:pt x="663" y="16"/>
                      <a:pt x="663" y="17"/>
                    </a:cubicBezTo>
                    <a:cubicBezTo>
                      <a:pt x="662" y="18"/>
                      <a:pt x="662" y="18"/>
                      <a:pt x="662" y="18"/>
                    </a:cubicBezTo>
                    <a:cubicBezTo>
                      <a:pt x="662" y="18"/>
                      <a:pt x="662" y="18"/>
                      <a:pt x="662" y="18"/>
                    </a:cubicBezTo>
                    <a:cubicBezTo>
                      <a:pt x="661" y="18"/>
                      <a:pt x="661" y="16"/>
                      <a:pt x="661" y="15"/>
                    </a:cubicBezTo>
                    <a:cubicBezTo>
                      <a:pt x="660" y="15"/>
                      <a:pt x="660" y="14"/>
                      <a:pt x="659" y="13"/>
                    </a:cubicBezTo>
                    <a:cubicBezTo>
                      <a:pt x="659" y="13"/>
                      <a:pt x="659" y="12"/>
                      <a:pt x="659" y="12"/>
                    </a:cubicBezTo>
                    <a:cubicBezTo>
                      <a:pt x="659" y="11"/>
                      <a:pt x="658" y="12"/>
                      <a:pt x="657" y="11"/>
                    </a:cubicBezTo>
                    <a:cubicBezTo>
                      <a:pt x="656" y="11"/>
                      <a:pt x="656" y="10"/>
                      <a:pt x="656" y="10"/>
                    </a:cubicBezTo>
                    <a:cubicBezTo>
                      <a:pt x="655" y="10"/>
                      <a:pt x="655" y="10"/>
                      <a:pt x="655" y="10"/>
                    </a:cubicBezTo>
                    <a:cubicBezTo>
                      <a:pt x="655" y="11"/>
                      <a:pt x="655" y="11"/>
                      <a:pt x="655" y="11"/>
                    </a:cubicBezTo>
                    <a:cubicBezTo>
                      <a:pt x="654" y="11"/>
                      <a:pt x="654" y="11"/>
                      <a:pt x="654" y="11"/>
                    </a:cubicBezTo>
                    <a:cubicBezTo>
                      <a:pt x="654" y="12"/>
                      <a:pt x="653" y="11"/>
                      <a:pt x="653" y="11"/>
                    </a:cubicBezTo>
                    <a:cubicBezTo>
                      <a:pt x="653" y="11"/>
                      <a:pt x="652" y="10"/>
                      <a:pt x="652" y="10"/>
                    </a:cubicBezTo>
                    <a:cubicBezTo>
                      <a:pt x="652" y="10"/>
                      <a:pt x="651" y="10"/>
                      <a:pt x="651" y="10"/>
                    </a:cubicBezTo>
                    <a:cubicBezTo>
                      <a:pt x="650" y="10"/>
                      <a:pt x="650" y="10"/>
                      <a:pt x="650" y="11"/>
                    </a:cubicBezTo>
                    <a:cubicBezTo>
                      <a:pt x="650" y="11"/>
                      <a:pt x="650" y="11"/>
                      <a:pt x="650" y="11"/>
                    </a:cubicBezTo>
                    <a:cubicBezTo>
                      <a:pt x="650" y="12"/>
                      <a:pt x="651" y="12"/>
                      <a:pt x="652" y="12"/>
                    </a:cubicBezTo>
                    <a:cubicBezTo>
                      <a:pt x="652" y="12"/>
                      <a:pt x="652" y="12"/>
                      <a:pt x="652" y="12"/>
                    </a:cubicBezTo>
                    <a:cubicBezTo>
                      <a:pt x="653" y="12"/>
                      <a:pt x="653" y="13"/>
                      <a:pt x="654" y="13"/>
                    </a:cubicBezTo>
                    <a:cubicBezTo>
                      <a:pt x="654" y="13"/>
                      <a:pt x="654" y="13"/>
                      <a:pt x="654" y="13"/>
                    </a:cubicBezTo>
                    <a:cubicBezTo>
                      <a:pt x="655" y="12"/>
                      <a:pt x="655" y="12"/>
                      <a:pt x="655" y="12"/>
                    </a:cubicBezTo>
                    <a:cubicBezTo>
                      <a:pt x="656" y="12"/>
                      <a:pt x="656" y="12"/>
                      <a:pt x="656" y="12"/>
                    </a:cubicBezTo>
                    <a:cubicBezTo>
                      <a:pt x="656" y="12"/>
                      <a:pt x="656" y="12"/>
                      <a:pt x="657" y="13"/>
                    </a:cubicBezTo>
                    <a:cubicBezTo>
                      <a:pt x="657" y="13"/>
                      <a:pt x="657" y="13"/>
                      <a:pt x="657" y="14"/>
                    </a:cubicBezTo>
                    <a:cubicBezTo>
                      <a:pt x="657" y="14"/>
                      <a:pt x="657" y="14"/>
                      <a:pt x="657" y="14"/>
                    </a:cubicBezTo>
                    <a:cubicBezTo>
                      <a:pt x="657" y="14"/>
                      <a:pt x="656" y="14"/>
                      <a:pt x="656" y="14"/>
                    </a:cubicBezTo>
                    <a:cubicBezTo>
                      <a:pt x="655" y="13"/>
                      <a:pt x="655" y="13"/>
                      <a:pt x="655" y="13"/>
                    </a:cubicBezTo>
                    <a:cubicBezTo>
                      <a:pt x="654" y="13"/>
                      <a:pt x="654" y="14"/>
                      <a:pt x="654" y="15"/>
                    </a:cubicBezTo>
                    <a:cubicBezTo>
                      <a:pt x="653" y="15"/>
                      <a:pt x="653" y="15"/>
                      <a:pt x="652" y="15"/>
                    </a:cubicBezTo>
                    <a:cubicBezTo>
                      <a:pt x="652" y="15"/>
                      <a:pt x="651" y="16"/>
                      <a:pt x="651" y="16"/>
                    </a:cubicBezTo>
                    <a:cubicBezTo>
                      <a:pt x="650" y="16"/>
                      <a:pt x="650" y="15"/>
                      <a:pt x="649" y="15"/>
                    </a:cubicBezTo>
                    <a:cubicBezTo>
                      <a:pt x="649" y="14"/>
                      <a:pt x="648" y="14"/>
                      <a:pt x="648" y="14"/>
                    </a:cubicBezTo>
                    <a:cubicBezTo>
                      <a:pt x="648" y="13"/>
                      <a:pt x="648" y="13"/>
                      <a:pt x="648" y="12"/>
                    </a:cubicBezTo>
                    <a:cubicBezTo>
                      <a:pt x="648" y="12"/>
                      <a:pt x="647" y="11"/>
                      <a:pt x="647" y="11"/>
                    </a:cubicBezTo>
                    <a:cubicBezTo>
                      <a:pt x="647" y="10"/>
                      <a:pt x="647" y="10"/>
                      <a:pt x="647" y="10"/>
                    </a:cubicBezTo>
                    <a:cubicBezTo>
                      <a:pt x="647" y="9"/>
                      <a:pt x="647" y="9"/>
                      <a:pt x="646" y="9"/>
                    </a:cubicBezTo>
                    <a:cubicBezTo>
                      <a:pt x="645" y="9"/>
                      <a:pt x="645" y="9"/>
                      <a:pt x="645" y="9"/>
                    </a:cubicBezTo>
                    <a:cubicBezTo>
                      <a:pt x="645" y="9"/>
                      <a:pt x="645" y="10"/>
                      <a:pt x="645" y="10"/>
                    </a:cubicBezTo>
                    <a:cubicBezTo>
                      <a:pt x="644" y="11"/>
                      <a:pt x="644" y="11"/>
                      <a:pt x="644" y="12"/>
                    </a:cubicBezTo>
                    <a:cubicBezTo>
                      <a:pt x="643" y="13"/>
                      <a:pt x="643" y="13"/>
                      <a:pt x="643" y="14"/>
                    </a:cubicBezTo>
                    <a:cubicBezTo>
                      <a:pt x="643" y="15"/>
                      <a:pt x="643" y="15"/>
                      <a:pt x="643" y="15"/>
                    </a:cubicBezTo>
                    <a:cubicBezTo>
                      <a:pt x="644" y="15"/>
                      <a:pt x="644" y="14"/>
                      <a:pt x="645" y="14"/>
                    </a:cubicBezTo>
                    <a:cubicBezTo>
                      <a:pt x="646" y="14"/>
                      <a:pt x="646" y="14"/>
                      <a:pt x="646" y="14"/>
                    </a:cubicBezTo>
                    <a:cubicBezTo>
                      <a:pt x="646" y="14"/>
                      <a:pt x="646" y="14"/>
                      <a:pt x="646" y="14"/>
                    </a:cubicBezTo>
                    <a:cubicBezTo>
                      <a:pt x="647" y="14"/>
                      <a:pt x="646" y="15"/>
                      <a:pt x="645" y="15"/>
                    </a:cubicBezTo>
                    <a:cubicBezTo>
                      <a:pt x="645" y="16"/>
                      <a:pt x="645" y="16"/>
                      <a:pt x="644" y="16"/>
                    </a:cubicBezTo>
                    <a:cubicBezTo>
                      <a:pt x="644" y="16"/>
                      <a:pt x="644" y="16"/>
                      <a:pt x="643" y="15"/>
                    </a:cubicBezTo>
                    <a:cubicBezTo>
                      <a:pt x="642" y="15"/>
                      <a:pt x="642" y="15"/>
                      <a:pt x="641" y="15"/>
                    </a:cubicBezTo>
                    <a:cubicBezTo>
                      <a:pt x="641" y="15"/>
                      <a:pt x="641" y="15"/>
                      <a:pt x="640" y="14"/>
                    </a:cubicBezTo>
                    <a:cubicBezTo>
                      <a:pt x="640" y="14"/>
                      <a:pt x="640" y="14"/>
                      <a:pt x="640" y="14"/>
                    </a:cubicBezTo>
                    <a:cubicBezTo>
                      <a:pt x="640" y="13"/>
                      <a:pt x="640" y="13"/>
                      <a:pt x="640" y="13"/>
                    </a:cubicBezTo>
                    <a:cubicBezTo>
                      <a:pt x="640" y="13"/>
                      <a:pt x="640" y="13"/>
                      <a:pt x="640" y="13"/>
                    </a:cubicBezTo>
                    <a:cubicBezTo>
                      <a:pt x="640" y="13"/>
                      <a:pt x="640" y="13"/>
                      <a:pt x="640" y="13"/>
                    </a:cubicBezTo>
                    <a:cubicBezTo>
                      <a:pt x="640" y="12"/>
                      <a:pt x="640" y="12"/>
                      <a:pt x="640" y="12"/>
                    </a:cubicBezTo>
                    <a:cubicBezTo>
                      <a:pt x="639" y="12"/>
                      <a:pt x="639" y="12"/>
                      <a:pt x="639" y="12"/>
                    </a:cubicBezTo>
                    <a:cubicBezTo>
                      <a:pt x="639" y="12"/>
                      <a:pt x="639" y="12"/>
                      <a:pt x="638" y="12"/>
                    </a:cubicBezTo>
                    <a:cubicBezTo>
                      <a:pt x="638" y="12"/>
                      <a:pt x="638" y="12"/>
                      <a:pt x="638" y="13"/>
                    </a:cubicBezTo>
                    <a:cubicBezTo>
                      <a:pt x="638" y="12"/>
                      <a:pt x="638" y="11"/>
                      <a:pt x="639" y="10"/>
                    </a:cubicBezTo>
                    <a:cubicBezTo>
                      <a:pt x="639" y="10"/>
                      <a:pt x="640" y="9"/>
                      <a:pt x="638" y="9"/>
                    </a:cubicBezTo>
                    <a:cubicBezTo>
                      <a:pt x="637" y="8"/>
                      <a:pt x="638" y="7"/>
                      <a:pt x="637" y="8"/>
                    </a:cubicBezTo>
                    <a:cubicBezTo>
                      <a:pt x="636" y="8"/>
                      <a:pt x="636" y="8"/>
                      <a:pt x="635" y="8"/>
                    </a:cubicBezTo>
                    <a:cubicBezTo>
                      <a:pt x="636" y="9"/>
                      <a:pt x="636" y="9"/>
                      <a:pt x="636" y="9"/>
                    </a:cubicBezTo>
                    <a:cubicBezTo>
                      <a:pt x="635" y="9"/>
                      <a:pt x="635" y="9"/>
                      <a:pt x="635" y="9"/>
                    </a:cubicBezTo>
                    <a:cubicBezTo>
                      <a:pt x="634" y="9"/>
                      <a:pt x="634" y="9"/>
                      <a:pt x="634" y="9"/>
                    </a:cubicBezTo>
                    <a:cubicBezTo>
                      <a:pt x="633" y="9"/>
                      <a:pt x="633" y="9"/>
                      <a:pt x="633" y="9"/>
                    </a:cubicBezTo>
                    <a:cubicBezTo>
                      <a:pt x="633" y="10"/>
                      <a:pt x="633" y="10"/>
                      <a:pt x="633" y="10"/>
                    </a:cubicBezTo>
                    <a:cubicBezTo>
                      <a:pt x="633" y="10"/>
                      <a:pt x="634" y="10"/>
                      <a:pt x="635" y="11"/>
                    </a:cubicBezTo>
                    <a:cubicBezTo>
                      <a:pt x="635" y="11"/>
                      <a:pt x="635" y="11"/>
                      <a:pt x="636" y="12"/>
                    </a:cubicBezTo>
                    <a:cubicBezTo>
                      <a:pt x="636" y="12"/>
                      <a:pt x="636" y="12"/>
                      <a:pt x="636" y="13"/>
                    </a:cubicBezTo>
                    <a:cubicBezTo>
                      <a:pt x="635" y="12"/>
                      <a:pt x="635" y="11"/>
                      <a:pt x="634" y="11"/>
                    </a:cubicBezTo>
                    <a:cubicBezTo>
                      <a:pt x="633" y="11"/>
                      <a:pt x="633" y="12"/>
                      <a:pt x="632" y="12"/>
                    </a:cubicBezTo>
                    <a:cubicBezTo>
                      <a:pt x="632" y="12"/>
                      <a:pt x="632" y="12"/>
                      <a:pt x="632" y="12"/>
                    </a:cubicBezTo>
                    <a:cubicBezTo>
                      <a:pt x="632" y="11"/>
                      <a:pt x="632" y="10"/>
                      <a:pt x="632" y="10"/>
                    </a:cubicBezTo>
                    <a:cubicBezTo>
                      <a:pt x="631" y="10"/>
                      <a:pt x="631" y="10"/>
                      <a:pt x="631" y="10"/>
                    </a:cubicBezTo>
                    <a:cubicBezTo>
                      <a:pt x="631" y="10"/>
                      <a:pt x="631" y="9"/>
                      <a:pt x="631" y="9"/>
                    </a:cubicBezTo>
                    <a:cubicBezTo>
                      <a:pt x="631" y="8"/>
                      <a:pt x="631" y="8"/>
                      <a:pt x="630" y="8"/>
                    </a:cubicBezTo>
                    <a:cubicBezTo>
                      <a:pt x="630" y="8"/>
                      <a:pt x="629" y="8"/>
                      <a:pt x="629" y="8"/>
                    </a:cubicBezTo>
                    <a:cubicBezTo>
                      <a:pt x="628" y="8"/>
                      <a:pt x="628" y="8"/>
                      <a:pt x="628" y="8"/>
                    </a:cubicBezTo>
                    <a:cubicBezTo>
                      <a:pt x="628" y="9"/>
                      <a:pt x="629" y="9"/>
                      <a:pt x="629" y="10"/>
                    </a:cubicBezTo>
                    <a:cubicBezTo>
                      <a:pt x="629" y="11"/>
                      <a:pt x="629" y="11"/>
                      <a:pt x="629" y="11"/>
                    </a:cubicBezTo>
                    <a:cubicBezTo>
                      <a:pt x="629" y="11"/>
                      <a:pt x="629" y="12"/>
                      <a:pt x="629" y="12"/>
                    </a:cubicBezTo>
                    <a:cubicBezTo>
                      <a:pt x="629" y="12"/>
                      <a:pt x="629" y="12"/>
                      <a:pt x="629" y="12"/>
                    </a:cubicBezTo>
                    <a:cubicBezTo>
                      <a:pt x="629" y="11"/>
                      <a:pt x="628" y="11"/>
                      <a:pt x="628" y="11"/>
                    </a:cubicBezTo>
                    <a:cubicBezTo>
                      <a:pt x="628" y="10"/>
                      <a:pt x="628" y="10"/>
                      <a:pt x="628" y="9"/>
                    </a:cubicBezTo>
                    <a:cubicBezTo>
                      <a:pt x="628" y="9"/>
                      <a:pt x="627" y="8"/>
                      <a:pt x="627" y="8"/>
                    </a:cubicBezTo>
                    <a:cubicBezTo>
                      <a:pt x="626" y="7"/>
                      <a:pt x="626" y="6"/>
                      <a:pt x="625" y="6"/>
                    </a:cubicBezTo>
                    <a:cubicBezTo>
                      <a:pt x="625" y="6"/>
                      <a:pt x="626" y="6"/>
                      <a:pt x="626" y="5"/>
                    </a:cubicBezTo>
                    <a:cubicBezTo>
                      <a:pt x="626" y="5"/>
                      <a:pt x="627" y="5"/>
                      <a:pt x="627" y="4"/>
                    </a:cubicBezTo>
                    <a:cubicBezTo>
                      <a:pt x="626" y="4"/>
                      <a:pt x="626" y="4"/>
                      <a:pt x="626" y="4"/>
                    </a:cubicBezTo>
                    <a:cubicBezTo>
                      <a:pt x="626" y="4"/>
                      <a:pt x="626" y="4"/>
                      <a:pt x="626" y="4"/>
                    </a:cubicBezTo>
                    <a:cubicBezTo>
                      <a:pt x="625" y="4"/>
                      <a:pt x="625" y="4"/>
                      <a:pt x="625" y="5"/>
                    </a:cubicBezTo>
                    <a:cubicBezTo>
                      <a:pt x="625" y="5"/>
                      <a:pt x="624" y="5"/>
                      <a:pt x="624" y="5"/>
                    </a:cubicBezTo>
                    <a:cubicBezTo>
                      <a:pt x="624" y="5"/>
                      <a:pt x="623" y="4"/>
                      <a:pt x="623" y="5"/>
                    </a:cubicBezTo>
                    <a:cubicBezTo>
                      <a:pt x="622" y="5"/>
                      <a:pt x="622" y="5"/>
                      <a:pt x="622" y="6"/>
                    </a:cubicBezTo>
                    <a:cubicBezTo>
                      <a:pt x="622" y="6"/>
                      <a:pt x="622" y="6"/>
                      <a:pt x="622" y="6"/>
                    </a:cubicBezTo>
                    <a:cubicBezTo>
                      <a:pt x="622" y="7"/>
                      <a:pt x="622" y="7"/>
                      <a:pt x="622" y="7"/>
                    </a:cubicBezTo>
                    <a:cubicBezTo>
                      <a:pt x="622" y="7"/>
                      <a:pt x="622" y="7"/>
                      <a:pt x="622" y="7"/>
                    </a:cubicBezTo>
                    <a:cubicBezTo>
                      <a:pt x="622" y="8"/>
                      <a:pt x="622" y="8"/>
                      <a:pt x="622" y="8"/>
                    </a:cubicBezTo>
                    <a:cubicBezTo>
                      <a:pt x="622" y="8"/>
                      <a:pt x="623" y="8"/>
                      <a:pt x="623" y="9"/>
                    </a:cubicBezTo>
                    <a:cubicBezTo>
                      <a:pt x="623" y="10"/>
                      <a:pt x="623" y="10"/>
                      <a:pt x="623" y="10"/>
                    </a:cubicBezTo>
                    <a:cubicBezTo>
                      <a:pt x="624" y="10"/>
                      <a:pt x="624" y="10"/>
                      <a:pt x="624" y="10"/>
                    </a:cubicBezTo>
                    <a:cubicBezTo>
                      <a:pt x="624" y="11"/>
                      <a:pt x="625" y="10"/>
                      <a:pt x="626" y="10"/>
                    </a:cubicBezTo>
                    <a:cubicBezTo>
                      <a:pt x="626" y="10"/>
                      <a:pt x="626" y="10"/>
                      <a:pt x="626" y="10"/>
                    </a:cubicBezTo>
                    <a:cubicBezTo>
                      <a:pt x="626" y="10"/>
                      <a:pt x="626" y="11"/>
                      <a:pt x="627" y="11"/>
                    </a:cubicBezTo>
                    <a:cubicBezTo>
                      <a:pt x="628" y="12"/>
                      <a:pt x="628" y="12"/>
                      <a:pt x="628" y="12"/>
                    </a:cubicBezTo>
                    <a:cubicBezTo>
                      <a:pt x="628" y="12"/>
                      <a:pt x="628" y="12"/>
                      <a:pt x="628" y="12"/>
                    </a:cubicBezTo>
                    <a:cubicBezTo>
                      <a:pt x="628" y="13"/>
                      <a:pt x="627" y="12"/>
                      <a:pt x="626" y="12"/>
                    </a:cubicBezTo>
                    <a:cubicBezTo>
                      <a:pt x="626" y="12"/>
                      <a:pt x="626" y="12"/>
                      <a:pt x="625" y="12"/>
                    </a:cubicBezTo>
                    <a:cubicBezTo>
                      <a:pt x="625" y="12"/>
                      <a:pt x="625" y="12"/>
                      <a:pt x="624" y="12"/>
                    </a:cubicBezTo>
                    <a:cubicBezTo>
                      <a:pt x="624" y="13"/>
                      <a:pt x="624" y="14"/>
                      <a:pt x="624" y="14"/>
                    </a:cubicBezTo>
                    <a:cubicBezTo>
                      <a:pt x="623" y="15"/>
                      <a:pt x="623" y="15"/>
                      <a:pt x="623" y="16"/>
                    </a:cubicBezTo>
                    <a:cubicBezTo>
                      <a:pt x="623" y="16"/>
                      <a:pt x="623" y="16"/>
                      <a:pt x="623" y="16"/>
                    </a:cubicBezTo>
                    <a:cubicBezTo>
                      <a:pt x="622" y="15"/>
                      <a:pt x="623" y="14"/>
                      <a:pt x="623" y="12"/>
                    </a:cubicBezTo>
                    <a:cubicBezTo>
                      <a:pt x="623" y="12"/>
                      <a:pt x="623" y="11"/>
                      <a:pt x="623" y="10"/>
                    </a:cubicBezTo>
                    <a:cubicBezTo>
                      <a:pt x="622" y="10"/>
                      <a:pt x="622" y="10"/>
                      <a:pt x="622" y="10"/>
                    </a:cubicBezTo>
                    <a:cubicBezTo>
                      <a:pt x="622" y="10"/>
                      <a:pt x="622" y="9"/>
                      <a:pt x="622" y="9"/>
                    </a:cubicBezTo>
                    <a:cubicBezTo>
                      <a:pt x="622" y="8"/>
                      <a:pt x="621" y="9"/>
                      <a:pt x="621" y="8"/>
                    </a:cubicBezTo>
                    <a:cubicBezTo>
                      <a:pt x="621" y="7"/>
                      <a:pt x="621" y="7"/>
                      <a:pt x="621" y="7"/>
                    </a:cubicBezTo>
                    <a:cubicBezTo>
                      <a:pt x="621" y="7"/>
                      <a:pt x="621" y="7"/>
                      <a:pt x="620" y="7"/>
                    </a:cubicBezTo>
                    <a:cubicBezTo>
                      <a:pt x="620" y="7"/>
                      <a:pt x="621" y="7"/>
                      <a:pt x="621" y="6"/>
                    </a:cubicBezTo>
                    <a:cubicBezTo>
                      <a:pt x="621" y="6"/>
                      <a:pt x="620" y="5"/>
                      <a:pt x="620" y="5"/>
                    </a:cubicBezTo>
                    <a:cubicBezTo>
                      <a:pt x="619" y="4"/>
                      <a:pt x="620" y="4"/>
                      <a:pt x="619" y="3"/>
                    </a:cubicBezTo>
                    <a:cubicBezTo>
                      <a:pt x="619" y="3"/>
                      <a:pt x="619" y="2"/>
                      <a:pt x="619" y="2"/>
                    </a:cubicBezTo>
                    <a:cubicBezTo>
                      <a:pt x="618" y="2"/>
                      <a:pt x="618" y="2"/>
                      <a:pt x="617" y="2"/>
                    </a:cubicBezTo>
                    <a:cubicBezTo>
                      <a:pt x="617" y="2"/>
                      <a:pt x="617" y="2"/>
                      <a:pt x="616" y="3"/>
                    </a:cubicBezTo>
                    <a:cubicBezTo>
                      <a:pt x="616" y="3"/>
                      <a:pt x="617" y="4"/>
                      <a:pt x="617" y="4"/>
                    </a:cubicBezTo>
                    <a:cubicBezTo>
                      <a:pt x="617" y="5"/>
                      <a:pt x="618" y="5"/>
                      <a:pt x="618" y="5"/>
                    </a:cubicBezTo>
                    <a:cubicBezTo>
                      <a:pt x="618" y="6"/>
                      <a:pt x="618" y="6"/>
                      <a:pt x="617" y="6"/>
                    </a:cubicBezTo>
                    <a:cubicBezTo>
                      <a:pt x="617" y="7"/>
                      <a:pt x="616" y="7"/>
                      <a:pt x="616" y="8"/>
                    </a:cubicBezTo>
                    <a:cubicBezTo>
                      <a:pt x="616" y="8"/>
                      <a:pt x="616" y="8"/>
                      <a:pt x="616" y="8"/>
                    </a:cubicBezTo>
                    <a:cubicBezTo>
                      <a:pt x="617" y="8"/>
                      <a:pt x="617" y="8"/>
                      <a:pt x="618" y="8"/>
                    </a:cubicBezTo>
                    <a:cubicBezTo>
                      <a:pt x="618" y="7"/>
                      <a:pt x="618" y="7"/>
                      <a:pt x="618" y="7"/>
                    </a:cubicBezTo>
                    <a:cubicBezTo>
                      <a:pt x="619" y="7"/>
                      <a:pt x="619" y="7"/>
                      <a:pt x="620" y="8"/>
                    </a:cubicBezTo>
                    <a:cubicBezTo>
                      <a:pt x="620" y="8"/>
                      <a:pt x="621" y="8"/>
                      <a:pt x="621" y="9"/>
                    </a:cubicBezTo>
                    <a:cubicBezTo>
                      <a:pt x="621" y="9"/>
                      <a:pt x="620" y="9"/>
                      <a:pt x="620" y="10"/>
                    </a:cubicBezTo>
                    <a:cubicBezTo>
                      <a:pt x="620" y="11"/>
                      <a:pt x="619" y="11"/>
                      <a:pt x="618" y="11"/>
                    </a:cubicBezTo>
                    <a:cubicBezTo>
                      <a:pt x="618" y="11"/>
                      <a:pt x="618" y="11"/>
                      <a:pt x="617" y="12"/>
                    </a:cubicBezTo>
                    <a:cubicBezTo>
                      <a:pt x="618" y="11"/>
                      <a:pt x="618" y="11"/>
                      <a:pt x="618" y="11"/>
                    </a:cubicBezTo>
                    <a:cubicBezTo>
                      <a:pt x="618" y="10"/>
                      <a:pt x="618" y="10"/>
                      <a:pt x="618" y="10"/>
                    </a:cubicBezTo>
                    <a:cubicBezTo>
                      <a:pt x="618" y="9"/>
                      <a:pt x="617" y="9"/>
                      <a:pt x="616" y="9"/>
                    </a:cubicBezTo>
                    <a:cubicBezTo>
                      <a:pt x="615" y="9"/>
                      <a:pt x="615" y="9"/>
                      <a:pt x="615" y="9"/>
                    </a:cubicBezTo>
                    <a:cubicBezTo>
                      <a:pt x="615" y="9"/>
                      <a:pt x="615" y="9"/>
                      <a:pt x="615" y="9"/>
                    </a:cubicBezTo>
                    <a:cubicBezTo>
                      <a:pt x="615" y="9"/>
                      <a:pt x="615" y="10"/>
                      <a:pt x="615" y="10"/>
                    </a:cubicBezTo>
                    <a:cubicBezTo>
                      <a:pt x="614" y="10"/>
                      <a:pt x="614" y="11"/>
                      <a:pt x="613" y="11"/>
                    </a:cubicBezTo>
                    <a:cubicBezTo>
                      <a:pt x="612" y="11"/>
                      <a:pt x="612" y="10"/>
                      <a:pt x="611" y="10"/>
                    </a:cubicBezTo>
                    <a:cubicBezTo>
                      <a:pt x="610" y="10"/>
                      <a:pt x="610" y="10"/>
                      <a:pt x="609" y="10"/>
                    </a:cubicBezTo>
                    <a:cubicBezTo>
                      <a:pt x="609" y="9"/>
                      <a:pt x="609" y="9"/>
                      <a:pt x="608" y="9"/>
                    </a:cubicBezTo>
                    <a:cubicBezTo>
                      <a:pt x="608" y="8"/>
                      <a:pt x="608" y="8"/>
                      <a:pt x="607" y="8"/>
                    </a:cubicBezTo>
                    <a:cubicBezTo>
                      <a:pt x="607" y="8"/>
                      <a:pt x="607" y="9"/>
                      <a:pt x="607" y="9"/>
                    </a:cubicBezTo>
                    <a:cubicBezTo>
                      <a:pt x="607" y="8"/>
                      <a:pt x="607" y="8"/>
                      <a:pt x="607" y="7"/>
                    </a:cubicBezTo>
                    <a:cubicBezTo>
                      <a:pt x="608" y="7"/>
                      <a:pt x="609" y="7"/>
                      <a:pt x="609" y="7"/>
                    </a:cubicBezTo>
                    <a:cubicBezTo>
                      <a:pt x="610" y="7"/>
                      <a:pt x="610" y="6"/>
                      <a:pt x="610" y="6"/>
                    </a:cubicBezTo>
                    <a:cubicBezTo>
                      <a:pt x="610" y="6"/>
                      <a:pt x="610" y="5"/>
                      <a:pt x="609" y="5"/>
                    </a:cubicBezTo>
                    <a:cubicBezTo>
                      <a:pt x="609" y="5"/>
                      <a:pt x="608" y="5"/>
                      <a:pt x="608" y="5"/>
                    </a:cubicBezTo>
                    <a:cubicBezTo>
                      <a:pt x="607" y="5"/>
                      <a:pt x="608" y="6"/>
                      <a:pt x="607" y="7"/>
                    </a:cubicBezTo>
                    <a:cubicBezTo>
                      <a:pt x="606" y="7"/>
                      <a:pt x="606" y="6"/>
                      <a:pt x="605" y="6"/>
                    </a:cubicBezTo>
                    <a:cubicBezTo>
                      <a:pt x="604" y="6"/>
                      <a:pt x="604" y="6"/>
                      <a:pt x="604" y="6"/>
                    </a:cubicBezTo>
                    <a:cubicBezTo>
                      <a:pt x="604" y="6"/>
                      <a:pt x="605" y="7"/>
                      <a:pt x="605" y="7"/>
                    </a:cubicBezTo>
                    <a:cubicBezTo>
                      <a:pt x="605" y="8"/>
                      <a:pt x="606" y="9"/>
                      <a:pt x="605" y="9"/>
                    </a:cubicBezTo>
                    <a:cubicBezTo>
                      <a:pt x="605" y="10"/>
                      <a:pt x="605" y="10"/>
                      <a:pt x="605" y="10"/>
                    </a:cubicBezTo>
                    <a:cubicBezTo>
                      <a:pt x="604" y="10"/>
                      <a:pt x="604" y="9"/>
                      <a:pt x="603" y="9"/>
                    </a:cubicBezTo>
                    <a:cubicBezTo>
                      <a:pt x="602" y="9"/>
                      <a:pt x="602" y="9"/>
                      <a:pt x="602" y="9"/>
                    </a:cubicBezTo>
                    <a:cubicBezTo>
                      <a:pt x="602" y="9"/>
                      <a:pt x="603" y="10"/>
                      <a:pt x="603" y="10"/>
                    </a:cubicBezTo>
                    <a:cubicBezTo>
                      <a:pt x="603" y="11"/>
                      <a:pt x="604" y="11"/>
                      <a:pt x="604" y="11"/>
                    </a:cubicBezTo>
                    <a:cubicBezTo>
                      <a:pt x="605" y="11"/>
                      <a:pt x="605" y="11"/>
                      <a:pt x="605" y="11"/>
                    </a:cubicBezTo>
                    <a:cubicBezTo>
                      <a:pt x="605" y="11"/>
                      <a:pt x="605" y="10"/>
                      <a:pt x="606" y="10"/>
                    </a:cubicBezTo>
                    <a:cubicBezTo>
                      <a:pt x="606" y="10"/>
                      <a:pt x="607" y="10"/>
                      <a:pt x="607" y="9"/>
                    </a:cubicBezTo>
                    <a:cubicBezTo>
                      <a:pt x="607" y="9"/>
                      <a:pt x="607" y="9"/>
                      <a:pt x="607" y="9"/>
                    </a:cubicBezTo>
                    <a:cubicBezTo>
                      <a:pt x="607" y="9"/>
                      <a:pt x="607" y="10"/>
                      <a:pt x="607" y="10"/>
                    </a:cubicBezTo>
                    <a:cubicBezTo>
                      <a:pt x="608" y="10"/>
                      <a:pt x="608" y="10"/>
                      <a:pt x="608" y="10"/>
                    </a:cubicBezTo>
                    <a:cubicBezTo>
                      <a:pt x="609" y="11"/>
                      <a:pt x="609" y="11"/>
                      <a:pt x="609" y="11"/>
                    </a:cubicBezTo>
                    <a:cubicBezTo>
                      <a:pt x="609" y="11"/>
                      <a:pt x="609" y="11"/>
                      <a:pt x="609" y="11"/>
                    </a:cubicBezTo>
                    <a:cubicBezTo>
                      <a:pt x="608" y="12"/>
                      <a:pt x="608" y="11"/>
                      <a:pt x="607" y="12"/>
                    </a:cubicBezTo>
                    <a:cubicBezTo>
                      <a:pt x="607" y="12"/>
                      <a:pt x="607" y="12"/>
                      <a:pt x="607" y="12"/>
                    </a:cubicBezTo>
                    <a:cubicBezTo>
                      <a:pt x="607" y="13"/>
                      <a:pt x="607" y="13"/>
                      <a:pt x="608" y="14"/>
                    </a:cubicBezTo>
                    <a:cubicBezTo>
                      <a:pt x="608" y="14"/>
                      <a:pt x="608" y="14"/>
                      <a:pt x="609" y="15"/>
                    </a:cubicBezTo>
                    <a:cubicBezTo>
                      <a:pt x="610" y="15"/>
                      <a:pt x="610" y="15"/>
                      <a:pt x="610" y="15"/>
                    </a:cubicBezTo>
                    <a:cubicBezTo>
                      <a:pt x="610" y="14"/>
                      <a:pt x="610" y="14"/>
                      <a:pt x="611" y="14"/>
                    </a:cubicBezTo>
                    <a:cubicBezTo>
                      <a:pt x="611" y="14"/>
                      <a:pt x="611" y="14"/>
                      <a:pt x="611" y="14"/>
                    </a:cubicBezTo>
                    <a:cubicBezTo>
                      <a:pt x="612" y="15"/>
                      <a:pt x="612" y="14"/>
                      <a:pt x="613" y="14"/>
                    </a:cubicBezTo>
                    <a:cubicBezTo>
                      <a:pt x="613" y="13"/>
                      <a:pt x="613" y="12"/>
                      <a:pt x="614" y="12"/>
                    </a:cubicBezTo>
                    <a:cubicBezTo>
                      <a:pt x="615" y="11"/>
                      <a:pt x="615" y="11"/>
                      <a:pt x="615" y="11"/>
                    </a:cubicBezTo>
                    <a:cubicBezTo>
                      <a:pt x="615" y="11"/>
                      <a:pt x="615" y="11"/>
                      <a:pt x="615" y="11"/>
                    </a:cubicBezTo>
                    <a:cubicBezTo>
                      <a:pt x="615" y="12"/>
                      <a:pt x="616" y="12"/>
                      <a:pt x="617" y="12"/>
                    </a:cubicBezTo>
                    <a:cubicBezTo>
                      <a:pt x="616" y="12"/>
                      <a:pt x="616" y="13"/>
                      <a:pt x="616" y="13"/>
                    </a:cubicBezTo>
                    <a:cubicBezTo>
                      <a:pt x="616" y="14"/>
                      <a:pt x="616" y="14"/>
                      <a:pt x="615" y="14"/>
                    </a:cubicBezTo>
                    <a:cubicBezTo>
                      <a:pt x="615" y="15"/>
                      <a:pt x="614" y="15"/>
                      <a:pt x="614" y="15"/>
                    </a:cubicBezTo>
                    <a:cubicBezTo>
                      <a:pt x="613" y="15"/>
                      <a:pt x="613" y="16"/>
                      <a:pt x="613" y="16"/>
                    </a:cubicBezTo>
                    <a:cubicBezTo>
                      <a:pt x="612" y="16"/>
                      <a:pt x="612" y="16"/>
                      <a:pt x="611" y="16"/>
                    </a:cubicBezTo>
                    <a:cubicBezTo>
                      <a:pt x="611" y="16"/>
                      <a:pt x="611" y="16"/>
                      <a:pt x="611" y="17"/>
                    </a:cubicBezTo>
                    <a:cubicBezTo>
                      <a:pt x="611" y="16"/>
                      <a:pt x="610" y="16"/>
                      <a:pt x="610" y="16"/>
                    </a:cubicBezTo>
                    <a:cubicBezTo>
                      <a:pt x="610" y="16"/>
                      <a:pt x="610" y="15"/>
                      <a:pt x="610" y="15"/>
                    </a:cubicBezTo>
                    <a:cubicBezTo>
                      <a:pt x="609" y="15"/>
                      <a:pt x="609" y="15"/>
                      <a:pt x="608" y="15"/>
                    </a:cubicBezTo>
                    <a:cubicBezTo>
                      <a:pt x="608" y="15"/>
                      <a:pt x="607" y="15"/>
                      <a:pt x="606" y="15"/>
                    </a:cubicBezTo>
                    <a:cubicBezTo>
                      <a:pt x="606" y="15"/>
                      <a:pt x="606" y="15"/>
                      <a:pt x="606" y="15"/>
                    </a:cubicBezTo>
                    <a:cubicBezTo>
                      <a:pt x="606" y="14"/>
                      <a:pt x="605" y="13"/>
                      <a:pt x="604" y="13"/>
                    </a:cubicBezTo>
                    <a:cubicBezTo>
                      <a:pt x="603" y="14"/>
                      <a:pt x="603" y="14"/>
                      <a:pt x="603" y="15"/>
                    </a:cubicBezTo>
                    <a:cubicBezTo>
                      <a:pt x="602" y="16"/>
                      <a:pt x="603" y="17"/>
                      <a:pt x="602" y="18"/>
                    </a:cubicBezTo>
                    <a:cubicBezTo>
                      <a:pt x="601" y="18"/>
                      <a:pt x="601" y="18"/>
                      <a:pt x="601" y="18"/>
                    </a:cubicBezTo>
                    <a:cubicBezTo>
                      <a:pt x="600" y="18"/>
                      <a:pt x="601" y="16"/>
                      <a:pt x="600" y="15"/>
                    </a:cubicBezTo>
                    <a:cubicBezTo>
                      <a:pt x="600" y="15"/>
                      <a:pt x="599" y="14"/>
                      <a:pt x="598" y="13"/>
                    </a:cubicBezTo>
                    <a:cubicBezTo>
                      <a:pt x="598" y="13"/>
                      <a:pt x="597" y="13"/>
                      <a:pt x="596" y="13"/>
                    </a:cubicBezTo>
                    <a:cubicBezTo>
                      <a:pt x="596" y="13"/>
                      <a:pt x="596" y="12"/>
                      <a:pt x="596" y="12"/>
                    </a:cubicBezTo>
                    <a:cubicBezTo>
                      <a:pt x="595" y="11"/>
                      <a:pt x="594" y="13"/>
                      <a:pt x="593" y="13"/>
                    </a:cubicBezTo>
                    <a:cubicBezTo>
                      <a:pt x="593" y="13"/>
                      <a:pt x="593" y="13"/>
                      <a:pt x="593" y="13"/>
                    </a:cubicBezTo>
                    <a:cubicBezTo>
                      <a:pt x="592" y="12"/>
                      <a:pt x="592" y="11"/>
                      <a:pt x="593" y="10"/>
                    </a:cubicBezTo>
                    <a:cubicBezTo>
                      <a:pt x="593" y="9"/>
                      <a:pt x="595" y="10"/>
                      <a:pt x="596" y="9"/>
                    </a:cubicBezTo>
                    <a:cubicBezTo>
                      <a:pt x="596" y="9"/>
                      <a:pt x="596" y="8"/>
                      <a:pt x="596" y="8"/>
                    </a:cubicBezTo>
                    <a:cubicBezTo>
                      <a:pt x="596" y="7"/>
                      <a:pt x="595" y="7"/>
                      <a:pt x="595" y="7"/>
                    </a:cubicBezTo>
                    <a:cubicBezTo>
                      <a:pt x="594" y="7"/>
                      <a:pt x="594" y="6"/>
                      <a:pt x="593" y="7"/>
                    </a:cubicBezTo>
                    <a:cubicBezTo>
                      <a:pt x="593" y="7"/>
                      <a:pt x="593" y="7"/>
                      <a:pt x="592" y="8"/>
                    </a:cubicBezTo>
                    <a:cubicBezTo>
                      <a:pt x="592" y="8"/>
                      <a:pt x="593" y="9"/>
                      <a:pt x="592" y="10"/>
                    </a:cubicBezTo>
                    <a:cubicBezTo>
                      <a:pt x="592" y="11"/>
                      <a:pt x="590" y="11"/>
                      <a:pt x="589" y="12"/>
                    </a:cubicBezTo>
                    <a:cubicBezTo>
                      <a:pt x="589" y="12"/>
                      <a:pt x="589" y="13"/>
                      <a:pt x="589" y="13"/>
                    </a:cubicBezTo>
                    <a:cubicBezTo>
                      <a:pt x="589" y="13"/>
                      <a:pt x="588" y="13"/>
                      <a:pt x="588" y="14"/>
                    </a:cubicBezTo>
                    <a:cubicBezTo>
                      <a:pt x="588" y="14"/>
                      <a:pt x="588" y="15"/>
                      <a:pt x="587" y="16"/>
                    </a:cubicBezTo>
                    <a:cubicBezTo>
                      <a:pt x="587" y="16"/>
                      <a:pt x="587" y="16"/>
                      <a:pt x="587" y="16"/>
                    </a:cubicBezTo>
                    <a:cubicBezTo>
                      <a:pt x="584" y="16"/>
                      <a:pt x="584" y="14"/>
                      <a:pt x="582" y="13"/>
                    </a:cubicBezTo>
                    <a:cubicBezTo>
                      <a:pt x="582" y="13"/>
                      <a:pt x="581" y="13"/>
                      <a:pt x="580" y="13"/>
                    </a:cubicBezTo>
                    <a:cubicBezTo>
                      <a:pt x="579" y="12"/>
                      <a:pt x="580" y="10"/>
                      <a:pt x="580" y="9"/>
                    </a:cubicBezTo>
                    <a:cubicBezTo>
                      <a:pt x="579" y="9"/>
                      <a:pt x="579" y="9"/>
                      <a:pt x="578" y="8"/>
                    </a:cubicBezTo>
                    <a:cubicBezTo>
                      <a:pt x="578" y="8"/>
                      <a:pt x="578" y="7"/>
                      <a:pt x="579" y="7"/>
                    </a:cubicBezTo>
                    <a:cubicBezTo>
                      <a:pt x="579" y="6"/>
                      <a:pt x="580" y="7"/>
                      <a:pt x="581" y="7"/>
                    </a:cubicBezTo>
                    <a:cubicBezTo>
                      <a:pt x="582" y="7"/>
                      <a:pt x="582" y="6"/>
                      <a:pt x="583" y="6"/>
                    </a:cubicBezTo>
                    <a:cubicBezTo>
                      <a:pt x="583" y="4"/>
                      <a:pt x="580" y="4"/>
                      <a:pt x="579" y="5"/>
                    </a:cubicBezTo>
                    <a:cubicBezTo>
                      <a:pt x="579" y="5"/>
                      <a:pt x="578" y="6"/>
                      <a:pt x="578" y="6"/>
                    </a:cubicBezTo>
                    <a:cubicBezTo>
                      <a:pt x="577" y="7"/>
                      <a:pt x="577" y="7"/>
                      <a:pt x="577" y="7"/>
                    </a:cubicBezTo>
                    <a:cubicBezTo>
                      <a:pt x="576" y="8"/>
                      <a:pt x="576" y="8"/>
                      <a:pt x="576" y="8"/>
                    </a:cubicBezTo>
                    <a:cubicBezTo>
                      <a:pt x="576" y="8"/>
                      <a:pt x="575" y="8"/>
                      <a:pt x="575" y="9"/>
                    </a:cubicBezTo>
                    <a:cubicBezTo>
                      <a:pt x="575" y="10"/>
                      <a:pt x="575" y="10"/>
                      <a:pt x="575" y="10"/>
                    </a:cubicBezTo>
                    <a:cubicBezTo>
                      <a:pt x="576" y="10"/>
                      <a:pt x="576" y="9"/>
                      <a:pt x="577" y="9"/>
                    </a:cubicBezTo>
                    <a:cubicBezTo>
                      <a:pt x="577" y="9"/>
                      <a:pt x="578" y="9"/>
                      <a:pt x="578" y="9"/>
                    </a:cubicBezTo>
                    <a:cubicBezTo>
                      <a:pt x="579" y="10"/>
                      <a:pt x="577" y="11"/>
                      <a:pt x="578" y="12"/>
                    </a:cubicBezTo>
                    <a:cubicBezTo>
                      <a:pt x="578" y="13"/>
                      <a:pt x="578" y="13"/>
                      <a:pt x="578" y="13"/>
                    </a:cubicBezTo>
                    <a:cubicBezTo>
                      <a:pt x="579" y="13"/>
                      <a:pt x="579" y="13"/>
                      <a:pt x="579" y="13"/>
                    </a:cubicBezTo>
                    <a:cubicBezTo>
                      <a:pt x="580" y="14"/>
                      <a:pt x="580" y="14"/>
                      <a:pt x="580" y="14"/>
                    </a:cubicBezTo>
                    <a:cubicBezTo>
                      <a:pt x="580" y="15"/>
                      <a:pt x="581" y="15"/>
                      <a:pt x="581" y="15"/>
                    </a:cubicBezTo>
                    <a:cubicBezTo>
                      <a:pt x="581" y="16"/>
                      <a:pt x="581" y="16"/>
                      <a:pt x="581" y="16"/>
                    </a:cubicBezTo>
                    <a:cubicBezTo>
                      <a:pt x="580" y="17"/>
                      <a:pt x="580" y="15"/>
                      <a:pt x="579" y="15"/>
                    </a:cubicBezTo>
                    <a:cubicBezTo>
                      <a:pt x="578" y="15"/>
                      <a:pt x="578" y="16"/>
                      <a:pt x="577" y="16"/>
                    </a:cubicBezTo>
                    <a:cubicBezTo>
                      <a:pt x="577" y="16"/>
                      <a:pt x="576" y="15"/>
                      <a:pt x="576" y="15"/>
                    </a:cubicBezTo>
                    <a:cubicBezTo>
                      <a:pt x="575" y="15"/>
                      <a:pt x="575" y="15"/>
                      <a:pt x="574" y="15"/>
                    </a:cubicBezTo>
                    <a:cubicBezTo>
                      <a:pt x="573" y="14"/>
                      <a:pt x="572" y="14"/>
                      <a:pt x="572" y="13"/>
                    </a:cubicBezTo>
                    <a:cubicBezTo>
                      <a:pt x="572" y="12"/>
                      <a:pt x="573" y="12"/>
                      <a:pt x="573" y="11"/>
                    </a:cubicBezTo>
                    <a:cubicBezTo>
                      <a:pt x="573" y="10"/>
                      <a:pt x="572" y="9"/>
                      <a:pt x="571" y="9"/>
                    </a:cubicBezTo>
                    <a:cubicBezTo>
                      <a:pt x="571" y="9"/>
                      <a:pt x="571" y="9"/>
                      <a:pt x="571" y="9"/>
                    </a:cubicBezTo>
                    <a:cubicBezTo>
                      <a:pt x="570" y="9"/>
                      <a:pt x="570" y="9"/>
                      <a:pt x="570" y="9"/>
                    </a:cubicBezTo>
                    <a:cubicBezTo>
                      <a:pt x="569" y="10"/>
                      <a:pt x="570" y="10"/>
                      <a:pt x="570" y="11"/>
                    </a:cubicBezTo>
                    <a:cubicBezTo>
                      <a:pt x="570" y="12"/>
                      <a:pt x="570" y="13"/>
                      <a:pt x="569" y="13"/>
                    </a:cubicBezTo>
                    <a:cubicBezTo>
                      <a:pt x="569" y="13"/>
                      <a:pt x="568" y="13"/>
                      <a:pt x="568" y="13"/>
                    </a:cubicBezTo>
                    <a:cubicBezTo>
                      <a:pt x="567" y="13"/>
                      <a:pt x="567" y="13"/>
                      <a:pt x="567" y="13"/>
                    </a:cubicBezTo>
                    <a:cubicBezTo>
                      <a:pt x="567" y="12"/>
                      <a:pt x="568" y="12"/>
                      <a:pt x="568" y="11"/>
                    </a:cubicBezTo>
                    <a:cubicBezTo>
                      <a:pt x="568" y="11"/>
                      <a:pt x="568" y="10"/>
                      <a:pt x="568" y="10"/>
                    </a:cubicBezTo>
                    <a:cubicBezTo>
                      <a:pt x="567" y="10"/>
                      <a:pt x="567" y="10"/>
                      <a:pt x="567" y="10"/>
                    </a:cubicBezTo>
                    <a:cubicBezTo>
                      <a:pt x="566" y="9"/>
                      <a:pt x="566" y="10"/>
                      <a:pt x="565" y="11"/>
                    </a:cubicBezTo>
                    <a:cubicBezTo>
                      <a:pt x="565" y="12"/>
                      <a:pt x="565" y="13"/>
                      <a:pt x="565" y="14"/>
                    </a:cubicBezTo>
                    <a:cubicBezTo>
                      <a:pt x="566" y="15"/>
                      <a:pt x="566" y="15"/>
                      <a:pt x="566" y="15"/>
                    </a:cubicBezTo>
                    <a:cubicBezTo>
                      <a:pt x="567" y="15"/>
                      <a:pt x="567" y="16"/>
                      <a:pt x="567" y="16"/>
                    </a:cubicBezTo>
                    <a:cubicBezTo>
                      <a:pt x="567" y="17"/>
                      <a:pt x="566" y="18"/>
                      <a:pt x="565" y="17"/>
                    </a:cubicBezTo>
                    <a:cubicBezTo>
                      <a:pt x="565" y="17"/>
                      <a:pt x="565" y="16"/>
                      <a:pt x="565" y="16"/>
                    </a:cubicBezTo>
                    <a:cubicBezTo>
                      <a:pt x="565" y="15"/>
                      <a:pt x="565" y="15"/>
                      <a:pt x="565" y="15"/>
                    </a:cubicBezTo>
                    <a:cubicBezTo>
                      <a:pt x="564" y="14"/>
                      <a:pt x="561" y="15"/>
                      <a:pt x="561" y="17"/>
                    </a:cubicBezTo>
                    <a:cubicBezTo>
                      <a:pt x="561" y="17"/>
                      <a:pt x="561" y="17"/>
                      <a:pt x="561" y="17"/>
                    </a:cubicBezTo>
                    <a:cubicBezTo>
                      <a:pt x="561" y="18"/>
                      <a:pt x="562" y="18"/>
                      <a:pt x="562" y="18"/>
                    </a:cubicBezTo>
                    <a:cubicBezTo>
                      <a:pt x="561" y="19"/>
                      <a:pt x="561" y="19"/>
                      <a:pt x="561" y="19"/>
                    </a:cubicBezTo>
                    <a:cubicBezTo>
                      <a:pt x="561" y="20"/>
                      <a:pt x="559" y="19"/>
                      <a:pt x="559" y="18"/>
                    </a:cubicBezTo>
                    <a:cubicBezTo>
                      <a:pt x="559" y="17"/>
                      <a:pt x="560" y="17"/>
                      <a:pt x="560" y="16"/>
                    </a:cubicBezTo>
                    <a:cubicBezTo>
                      <a:pt x="561" y="15"/>
                      <a:pt x="560" y="14"/>
                      <a:pt x="561" y="14"/>
                    </a:cubicBezTo>
                    <a:cubicBezTo>
                      <a:pt x="561" y="13"/>
                      <a:pt x="562" y="13"/>
                      <a:pt x="562" y="13"/>
                    </a:cubicBezTo>
                    <a:cubicBezTo>
                      <a:pt x="563" y="12"/>
                      <a:pt x="563" y="12"/>
                      <a:pt x="563" y="11"/>
                    </a:cubicBezTo>
                    <a:cubicBezTo>
                      <a:pt x="564" y="10"/>
                      <a:pt x="564" y="10"/>
                      <a:pt x="564" y="10"/>
                    </a:cubicBezTo>
                    <a:cubicBezTo>
                      <a:pt x="564" y="9"/>
                      <a:pt x="563" y="9"/>
                      <a:pt x="562" y="8"/>
                    </a:cubicBezTo>
                    <a:cubicBezTo>
                      <a:pt x="562" y="8"/>
                      <a:pt x="562" y="7"/>
                      <a:pt x="562" y="7"/>
                    </a:cubicBezTo>
                    <a:cubicBezTo>
                      <a:pt x="561" y="7"/>
                      <a:pt x="561" y="7"/>
                      <a:pt x="561" y="7"/>
                    </a:cubicBezTo>
                    <a:cubicBezTo>
                      <a:pt x="560" y="7"/>
                      <a:pt x="561" y="8"/>
                      <a:pt x="560" y="8"/>
                    </a:cubicBezTo>
                    <a:cubicBezTo>
                      <a:pt x="559" y="8"/>
                      <a:pt x="559" y="7"/>
                      <a:pt x="558" y="7"/>
                    </a:cubicBezTo>
                    <a:cubicBezTo>
                      <a:pt x="557" y="7"/>
                      <a:pt x="557" y="7"/>
                      <a:pt x="557" y="7"/>
                    </a:cubicBezTo>
                    <a:cubicBezTo>
                      <a:pt x="557" y="8"/>
                      <a:pt x="558" y="8"/>
                      <a:pt x="558" y="9"/>
                    </a:cubicBezTo>
                    <a:cubicBezTo>
                      <a:pt x="558" y="9"/>
                      <a:pt x="559" y="9"/>
                      <a:pt x="559" y="10"/>
                    </a:cubicBezTo>
                    <a:cubicBezTo>
                      <a:pt x="560" y="10"/>
                      <a:pt x="561" y="8"/>
                      <a:pt x="562" y="9"/>
                    </a:cubicBezTo>
                    <a:cubicBezTo>
                      <a:pt x="562" y="9"/>
                      <a:pt x="562" y="10"/>
                      <a:pt x="562" y="11"/>
                    </a:cubicBezTo>
                    <a:cubicBezTo>
                      <a:pt x="561" y="12"/>
                      <a:pt x="559" y="12"/>
                      <a:pt x="558" y="14"/>
                    </a:cubicBezTo>
                    <a:cubicBezTo>
                      <a:pt x="558" y="15"/>
                      <a:pt x="558" y="15"/>
                      <a:pt x="558" y="16"/>
                    </a:cubicBezTo>
                    <a:cubicBezTo>
                      <a:pt x="557" y="17"/>
                      <a:pt x="557" y="18"/>
                      <a:pt x="557" y="18"/>
                    </a:cubicBezTo>
                    <a:cubicBezTo>
                      <a:pt x="556" y="18"/>
                      <a:pt x="556" y="18"/>
                      <a:pt x="556" y="17"/>
                    </a:cubicBezTo>
                    <a:cubicBezTo>
                      <a:pt x="555" y="17"/>
                      <a:pt x="555" y="16"/>
                      <a:pt x="556" y="15"/>
                    </a:cubicBezTo>
                    <a:cubicBezTo>
                      <a:pt x="556" y="15"/>
                      <a:pt x="557" y="15"/>
                      <a:pt x="557" y="15"/>
                    </a:cubicBezTo>
                    <a:cubicBezTo>
                      <a:pt x="557" y="14"/>
                      <a:pt x="557" y="14"/>
                      <a:pt x="557" y="14"/>
                    </a:cubicBezTo>
                    <a:cubicBezTo>
                      <a:pt x="556" y="13"/>
                      <a:pt x="556" y="14"/>
                      <a:pt x="555" y="15"/>
                    </a:cubicBezTo>
                    <a:cubicBezTo>
                      <a:pt x="555" y="15"/>
                      <a:pt x="554" y="15"/>
                      <a:pt x="554" y="15"/>
                    </a:cubicBezTo>
                    <a:cubicBezTo>
                      <a:pt x="553" y="15"/>
                      <a:pt x="553" y="16"/>
                      <a:pt x="552" y="16"/>
                    </a:cubicBezTo>
                    <a:cubicBezTo>
                      <a:pt x="551" y="16"/>
                      <a:pt x="551" y="15"/>
                      <a:pt x="550" y="15"/>
                    </a:cubicBezTo>
                    <a:cubicBezTo>
                      <a:pt x="549" y="15"/>
                      <a:pt x="549" y="18"/>
                      <a:pt x="547" y="18"/>
                    </a:cubicBezTo>
                    <a:cubicBezTo>
                      <a:pt x="546" y="17"/>
                      <a:pt x="546" y="17"/>
                      <a:pt x="546" y="17"/>
                    </a:cubicBezTo>
                    <a:cubicBezTo>
                      <a:pt x="544" y="16"/>
                      <a:pt x="542" y="17"/>
                      <a:pt x="542" y="16"/>
                    </a:cubicBezTo>
                    <a:cubicBezTo>
                      <a:pt x="542" y="16"/>
                      <a:pt x="541" y="15"/>
                      <a:pt x="542" y="15"/>
                    </a:cubicBezTo>
                    <a:cubicBezTo>
                      <a:pt x="543" y="15"/>
                      <a:pt x="545" y="14"/>
                      <a:pt x="546" y="15"/>
                    </a:cubicBezTo>
                    <a:cubicBezTo>
                      <a:pt x="546" y="15"/>
                      <a:pt x="546" y="16"/>
                      <a:pt x="546" y="16"/>
                    </a:cubicBezTo>
                    <a:cubicBezTo>
                      <a:pt x="547" y="16"/>
                      <a:pt x="547" y="16"/>
                      <a:pt x="547" y="16"/>
                    </a:cubicBezTo>
                    <a:cubicBezTo>
                      <a:pt x="547" y="15"/>
                      <a:pt x="547" y="15"/>
                      <a:pt x="547" y="15"/>
                    </a:cubicBezTo>
                    <a:cubicBezTo>
                      <a:pt x="547" y="15"/>
                      <a:pt x="546" y="15"/>
                      <a:pt x="546" y="14"/>
                    </a:cubicBezTo>
                    <a:cubicBezTo>
                      <a:pt x="546" y="14"/>
                      <a:pt x="546" y="14"/>
                      <a:pt x="546" y="14"/>
                    </a:cubicBezTo>
                    <a:cubicBezTo>
                      <a:pt x="546" y="13"/>
                      <a:pt x="546" y="13"/>
                      <a:pt x="546" y="12"/>
                    </a:cubicBezTo>
                    <a:cubicBezTo>
                      <a:pt x="547" y="12"/>
                      <a:pt x="548" y="12"/>
                      <a:pt x="549" y="11"/>
                    </a:cubicBezTo>
                    <a:cubicBezTo>
                      <a:pt x="549" y="11"/>
                      <a:pt x="549" y="10"/>
                      <a:pt x="550" y="9"/>
                    </a:cubicBezTo>
                    <a:cubicBezTo>
                      <a:pt x="550" y="9"/>
                      <a:pt x="551" y="9"/>
                      <a:pt x="551" y="9"/>
                    </a:cubicBezTo>
                    <a:cubicBezTo>
                      <a:pt x="552" y="8"/>
                      <a:pt x="552" y="8"/>
                      <a:pt x="552" y="8"/>
                    </a:cubicBezTo>
                    <a:cubicBezTo>
                      <a:pt x="552" y="7"/>
                      <a:pt x="552" y="7"/>
                      <a:pt x="551" y="7"/>
                    </a:cubicBezTo>
                    <a:cubicBezTo>
                      <a:pt x="551" y="6"/>
                      <a:pt x="550" y="6"/>
                      <a:pt x="549" y="7"/>
                    </a:cubicBezTo>
                    <a:cubicBezTo>
                      <a:pt x="548" y="7"/>
                      <a:pt x="548" y="7"/>
                      <a:pt x="548" y="8"/>
                    </a:cubicBezTo>
                    <a:cubicBezTo>
                      <a:pt x="547" y="8"/>
                      <a:pt x="548" y="9"/>
                      <a:pt x="547" y="9"/>
                    </a:cubicBezTo>
                    <a:cubicBezTo>
                      <a:pt x="546" y="10"/>
                      <a:pt x="546" y="9"/>
                      <a:pt x="546" y="9"/>
                    </a:cubicBezTo>
                    <a:cubicBezTo>
                      <a:pt x="545" y="9"/>
                      <a:pt x="545" y="9"/>
                      <a:pt x="544" y="9"/>
                    </a:cubicBezTo>
                    <a:cubicBezTo>
                      <a:pt x="544" y="10"/>
                      <a:pt x="545" y="11"/>
                      <a:pt x="544" y="12"/>
                    </a:cubicBezTo>
                    <a:cubicBezTo>
                      <a:pt x="544" y="13"/>
                      <a:pt x="544" y="13"/>
                      <a:pt x="544" y="13"/>
                    </a:cubicBezTo>
                    <a:cubicBezTo>
                      <a:pt x="543" y="13"/>
                      <a:pt x="543" y="11"/>
                      <a:pt x="543" y="11"/>
                    </a:cubicBezTo>
                    <a:cubicBezTo>
                      <a:pt x="542" y="11"/>
                      <a:pt x="542" y="11"/>
                      <a:pt x="542" y="11"/>
                    </a:cubicBezTo>
                    <a:cubicBezTo>
                      <a:pt x="541" y="10"/>
                      <a:pt x="540" y="11"/>
                      <a:pt x="540" y="12"/>
                    </a:cubicBezTo>
                    <a:cubicBezTo>
                      <a:pt x="539" y="12"/>
                      <a:pt x="539" y="13"/>
                      <a:pt x="539" y="13"/>
                    </a:cubicBezTo>
                    <a:cubicBezTo>
                      <a:pt x="539" y="14"/>
                      <a:pt x="538" y="15"/>
                      <a:pt x="538" y="14"/>
                    </a:cubicBezTo>
                    <a:cubicBezTo>
                      <a:pt x="537" y="14"/>
                      <a:pt x="537" y="13"/>
                      <a:pt x="536" y="12"/>
                    </a:cubicBezTo>
                    <a:cubicBezTo>
                      <a:pt x="536" y="12"/>
                      <a:pt x="534" y="11"/>
                      <a:pt x="533" y="9"/>
                    </a:cubicBezTo>
                    <a:cubicBezTo>
                      <a:pt x="533" y="9"/>
                      <a:pt x="533" y="8"/>
                      <a:pt x="533" y="8"/>
                    </a:cubicBezTo>
                    <a:cubicBezTo>
                      <a:pt x="533" y="7"/>
                      <a:pt x="535" y="7"/>
                      <a:pt x="535" y="6"/>
                    </a:cubicBezTo>
                    <a:cubicBezTo>
                      <a:pt x="535" y="5"/>
                      <a:pt x="534" y="5"/>
                      <a:pt x="534" y="5"/>
                    </a:cubicBezTo>
                    <a:cubicBezTo>
                      <a:pt x="533" y="4"/>
                      <a:pt x="533" y="4"/>
                      <a:pt x="533" y="4"/>
                    </a:cubicBezTo>
                    <a:cubicBezTo>
                      <a:pt x="532" y="4"/>
                      <a:pt x="532" y="4"/>
                      <a:pt x="532" y="4"/>
                    </a:cubicBezTo>
                    <a:cubicBezTo>
                      <a:pt x="532" y="5"/>
                      <a:pt x="533" y="5"/>
                      <a:pt x="533" y="6"/>
                    </a:cubicBezTo>
                    <a:cubicBezTo>
                      <a:pt x="533" y="6"/>
                      <a:pt x="533" y="6"/>
                      <a:pt x="532" y="7"/>
                    </a:cubicBezTo>
                    <a:cubicBezTo>
                      <a:pt x="532" y="7"/>
                      <a:pt x="530" y="6"/>
                      <a:pt x="530" y="7"/>
                    </a:cubicBezTo>
                    <a:cubicBezTo>
                      <a:pt x="530" y="8"/>
                      <a:pt x="530" y="8"/>
                      <a:pt x="530" y="8"/>
                    </a:cubicBezTo>
                    <a:cubicBezTo>
                      <a:pt x="531" y="9"/>
                      <a:pt x="533" y="10"/>
                      <a:pt x="533" y="11"/>
                    </a:cubicBezTo>
                    <a:cubicBezTo>
                      <a:pt x="534" y="11"/>
                      <a:pt x="534" y="12"/>
                      <a:pt x="535" y="13"/>
                    </a:cubicBezTo>
                    <a:cubicBezTo>
                      <a:pt x="535" y="13"/>
                      <a:pt x="535" y="13"/>
                      <a:pt x="535" y="14"/>
                    </a:cubicBezTo>
                    <a:cubicBezTo>
                      <a:pt x="535" y="16"/>
                      <a:pt x="533" y="16"/>
                      <a:pt x="532" y="18"/>
                    </a:cubicBezTo>
                    <a:cubicBezTo>
                      <a:pt x="532" y="18"/>
                      <a:pt x="532" y="19"/>
                      <a:pt x="531" y="19"/>
                    </a:cubicBezTo>
                    <a:cubicBezTo>
                      <a:pt x="530" y="19"/>
                      <a:pt x="530" y="19"/>
                      <a:pt x="530" y="19"/>
                    </a:cubicBezTo>
                    <a:cubicBezTo>
                      <a:pt x="530" y="19"/>
                      <a:pt x="531" y="18"/>
                      <a:pt x="531" y="18"/>
                    </a:cubicBezTo>
                    <a:cubicBezTo>
                      <a:pt x="531" y="17"/>
                      <a:pt x="531" y="16"/>
                      <a:pt x="530" y="16"/>
                    </a:cubicBezTo>
                    <a:cubicBezTo>
                      <a:pt x="530" y="15"/>
                      <a:pt x="530" y="15"/>
                      <a:pt x="530" y="15"/>
                    </a:cubicBezTo>
                    <a:cubicBezTo>
                      <a:pt x="530" y="14"/>
                      <a:pt x="530" y="14"/>
                      <a:pt x="530" y="14"/>
                    </a:cubicBezTo>
                    <a:cubicBezTo>
                      <a:pt x="530" y="14"/>
                      <a:pt x="530" y="14"/>
                      <a:pt x="531" y="13"/>
                    </a:cubicBezTo>
                    <a:cubicBezTo>
                      <a:pt x="531" y="13"/>
                      <a:pt x="532" y="15"/>
                      <a:pt x="532" y="14"/>
                    </a:cubicBezTo>
                    <a:cubicBezTo>
                      <a:pt x="533" y="14"/>
                      <a:pt x="533" y="14"/>
                      <a:pt x="533" y="14"/>
                    </a:cubicBezTo>
                    <a:cubicBezTo>
                      <a:pt x="533" y="13"/>
                      <a:pt x="532" y="13"/>
                      <a:pt x="532" y="13"/>
                    </a:cubicBezTo>
                    <a:cubicBezTo>
                      <a:pt x="531" y="12"/>
                      <a:pt x="532" y="12"/>
                      <a:pt x="532" y="11"/>
                    </a:cubicBezTo>
                    <a:cubicBezTo>
                      <a:pt x="531" y="10"/>
                      <a:pt x="531" y="10"/>
                      <a:pt x="531" y="10"/>
                    </a:cubicBezTo>
                    <a:cubicBezTo>
                      <a:pt x="531" y="10"/>
                      <a:pt x="531" y="10"/>
                      <a:pt x="531" y="10"/>
                    </a:cubicBezTo>
                    <a:cubicBezTo>
                      <a:pt x="530" y="10"/>
                      <a:pt x="530" y="11"/>
                      <a:pt x="529" y="12"/>
                    </a:cubicBezTo>
                    <a:cubicBezTo>
                      <a:pt x="529" y="12"/>
                      <a:pt x="528" y="13"/>
                      <a:pt x="528" y="13"/>
                    </a:cubicBezTo>
                    <a:cubicBezTo>
                      <a:pt x="527" y="13"/>
                      <a:pt x="527" y="12"/>
                      <a:pt x="526" y="12"/>
                    </a:cubicBezTo>
                    <a:cubicBezTo>
                      <a:pt x="525" y="12"/>
                      <a:pt x="524" y="12"/>
                      <a:pt x="523" y="12"/>
                    </a:cubicBezTo>
                    <a:cubicBezTo>
                      <a:pt x="523" y="12"/>
                      <a:pt x="523" y="12"/>
                      <a:pt x="523" y="12"/>
                    </a:cubicBezTo>
                    <a:cubicBezTo>
                      <a:pt x="522" y="13"/>
                      <a:pt x="522" y="13"/>
                      <a:pt x="522" y="13"/>
                    </a:cubicBezTo>
                    <a:cubicBezTo>
                      <a:pt x="521" y="13"/>
                      <a:pt x="522" y="14"/>
                      <a:pt x="522" y="15"/>
                    </a:cubicBezTo>
                    <a:cubicBezTo>
                      <a:pt x="523" y="16"/>
                      <a:pt x="523" y="16"/>
                      <a:pt x="523" y="17"/>
                    </a:cubicBezTo>
                    <a:cubicBezTo>
                      <a:pt x="523" y="17"/>
                      <a:pt x="523" y="17"/>
                      <a:pt x="523" y="17"/>
                    </a:cubicBezTo>
                    <a:cubicBezTo>
                      <a:pt x="523" y="18"/>
                      <a:pt x="522" y="18"/>
                      <a:pt x="522" y="18"/>
                    </a:cubicBezTo>
                    <a:cubicBezTo>
                      <a:pt x="522" y="19"/>
                      <a:pt x="523" y="20"/>
                      <a:pt x="524" y="20"/>
                    </a:cubicBezTo>
                    <a:cubicBezTo>
                      <a:pt x="524" y="21"/>
                      <a:pt x="524" y="21"/>
                      <a:pt x="524" y="21"/>
                    </a:cubicBezTo>
                    <a:cubicBezTo>
                      <a:pt x="524" y="22"/>
                      <a:pt x="524" y="22"/>
                      <a:pt x="523" y="23"/>
                    </a:cubicBezTo>
                    <a:cubicBezTo>
                      <a:pt x="522" y="23"/>
                      <a:pt x="522" y="22"/>
                      <a:pt x="521" y="21"/>
                    </a:cubicBezTo>
                    <a:cubicBezTo>
                      <a:pt x="521" y="21"/>
                      <a:pt x="520" y="20"/>
                      <a:pt x="520" y="20"/>
                    </a:cubicBezTo>
                    <a:cubicBezTo>
                      <a:pt x="520" y="19"/>
                      <a:pt x="521" y="19"/>
                      <a:pt x="521" y="18"/>
                    </a:cubicBezTo>
                    <a:cubicBezTo>
                      <a:pt x="522" y="18"/>
                      <a:pt x="522" y="17"/>
                      <a:pt x="522" y="17"/>
                    </a:cubicBezTo>
                    <a:cubicBezTo>
                      <a:pt x="522" y="16"/>
                      <a:pt x="521" y="16"/>
                      <a:pt x="521" y="16"/>
                    </a:cubicBezTo>
                    <a:cubicBezTo>
                      <a:pt x="520" y="15"/>
                      <a:pt x="521" y="15"/>
                      <a:pt x="520" y="14"/>
                    </a:cubicBezTo>
                    <a:cubicBezTo>
                      <a:pt x="520" y="14"/>
                      <a:pt x="520" y="13"/>
                      <a:pt x="519" y="13"/>
                    </a:cubicBezTo>
                    <a:cubicBezTo>
                      <a:pt x="518" y="13"/>
                      <a:pt x="518" y="13"/>
                      <a:pt x="517" y="14"/>
                    </a:cubicBezTo>
                    <a:cubicBezTo>
                      <a:pt x="517" y="15"/>
                      <a:pt x="518" y="16"/>
                      <a:pt x="517" y="17"/>
                    </a:cubicBezTo>
                    <a:cubicBezTo>
                      <a:pt x="517" y="17"/>
                      <a:pt x="517" y="18"/>
                      <a:pt x="517" y="18"/>
                    </a:cubicBezTo>
                    <a:cubicBezTo>
                      <a:pt x="516" y="19"/>
                      <a:pt x="516" y="20"/>
                      <a:pt x="515" y="19"/>
                    </a:cubicBezTo>
                    <a:cubicBezTo>
                      <a:pt x="514" y="19"/>
                      <a:pt x="514" y="19"/>
                      <a:pt x="514" y="19"/>
                    </a:cubicBezTo>
                    <a:cubicBezTo>
                      <a:pt x="514" y="19"/>
                      <a:pt x="514" y="19"/>
                      <a:pt x="514" y="19"/>
                    </a:cubicBezTo>
                    <a:cubicBezTo>
                      <a:pt x="514" y="18"/>
                      <a:pt x="515" y="18"/>
                      <a:pt x="516" y="17"/>
                    </a:cubicBezTo>
                    <a:cubicBezTo>
                      <a:pt x="516" y="16"/>
                      <a:pt x="516" y="15"/>
                      <a:pt x="516" y="14"/>
                    </a:cubicBezTo>
                    <a:cubicBezTo>
                      <a:pt x="515" y="14"/>
                      <a:pt x="515" y="13"/>
                      <a:pt x="515" y="13"/>
                    </a:cubicBezTo>
                    <a:cubicBezTo>
                      <a:pt x="514" y="13"/>
                      <a:pt x="514" y="13"/>
                      <a:pt x="513" y="13"/>
                    </a:cubicBezTo>
                    <a:cubicBezTo>
                      <a:pt x="513" y="12"/>
                      <a:pt x="513" y="12"/>
                      <a:pt x="513" y="11"/>
                    </a:cubicBezTo>
                    <a:cubicBezTo>
                      <a:pt x="512" y="10"/>
                      <a:pt x="512" y="9"/>
                      <a:pt x="510" y="9"/>
                    </a:cubicBezTo>
                    <a:cubicBezTo>
                      <a:pt x="510" y="9"/>
                      <a:pt x="509" y="9"/>
                      <a:pt x="508" y="10"/>
                    </a:cubicBezTo>
                    <a:cubicBezTo>
                      <a:pt x="508" y="10"/>
                      <a:pt x="507" y="10"/>
                      <a:pt x="506" y="11"/>
                    </a:cubicBezTo>
                    <a:cubicBezTo>
                      <a:pt x="506" y="11"/>
                      <a:pt x="506" y="12"/>
                      <a:pt x="506" y="12"/>
                    </a:cubicBezTo>
                    <a:cubicBezTo>
                      <a:pt x="506" y="13"/>
                      <a:pt x="506" y="13"/>
                      <a:pt x="506" y="13"/>
                    </a:cubicBezTo>
                    <a:cubicBezTo>
                      <a:pt x="505" y="13"/>
                      <a:pt x="504" y="12"/>
                      <a:pt x="504" y="12"/>
                    </a:cubicBezTo>
                    <a:cubicBezTo>
                      <a:pt x="503" y="11"/>
                      <a:pt x="503" y="10"/>
                      <a:pt x="503" y="10"/>
                    </a:cubicBezTo>
                    <a:cubicBezTo>
                      <a:pt x="502" y="10"/>
                      <a:pt x="502" y="10"/>
                      <a:pt x="502" y="10"/>
                    </a:cubicBezTo>
                    <a:cubicBezTo>
                      <a:pt x="501" y="10"/>
                      <a:pt x="501" y="10"/>
                      <a:pt x="500" y="10"/>
                    </a:cubicBezTo>
                    <a:cubicBezTo>
                      <a:pt x="500" y="10"/>
                      <a:pt x="500" y="10"/>
                      <a:pt x="500" y="10"/>
                    </a:cubicBezTo>
                    <a:cubicBezTo>
                      <a:pt x="499" y="11"/>
                      <a:pt x="501" y="12"/>
                      <a:pt x="501" y="13"/>
                    </a:cubicBezTo>
                    <a:cubicBezTo>
                      <a:pt x="500" y="13"/>
                      <a:pt x="500" y="13"/>
                      <a:pt x="500" y="13"/>
                    </a:cubicBezTo>
                    <a:cubicBezTo>
                      <a:pt x="499" y="14"/>
                      <a:pt x="498" y="13"/>
                      <a:pt x="498" y="12"/>
                    </a:cubicBezTo>
                    <a:cubicBezTo>
                      <a:pt x="498" y="12"/>
                      <a:pt x="498" y="12"/>
                      <a:pt x="498" y="12"/>
                    </a:cubicBezTo>
                    <a:cubicBezTo>
                      <a:pt x="498" y="11"/>
                      <a:pt x="498" y="11"/>
                      <a:pt x="498" y="10"/>
                    </a:cubicBezTo>
                    <a:cubicBezTo>
                      <a:pt x="499" y="10"/>
                      <a:pt x="499" y="10"/>
                      <a:pt x="500" y="10"/>
                    </a:cubicBezTo>
                    <a:cubicBezTo>
                      <a:pt x="500" y="9"/>
                      <a:pt x="501" y="9"/>
                      <a:pt x="501" y="8"/>
                    </a:cubicBezTo>
                    <a:cubicBezTo>
                      <a:pt x="501" y="7"/>
                      <a:pt x="501" y="7"/>
                      <a:pt x="500" y="7"/>
                    </a:cubicBezTo>
                    <a:cubicBezTo>
                      <a:pt x="500" y="6"/>
                      <a:pt x="500" y="7"/>
                      <a:pt x="499" y="7"/>
                    </a:cubicBezTo>
                    <a:cubicBezTo>
                      <a:pt x="498" y="7"/>
                      <a:pt x="498" y="8"/>
                      <a:pt x="498" y="8"/>
                    </a:cubicBezTo>
                    <a:cubicBezTo>
                      <a:pt x="498" y="9"/>
                      <a:pt x="498" y="9"/>
                      <a:pt x="498" y="10"/>
                    </a:cubicBezTo>
                    <a:cubicBezTo>
                      <a:pt x="497" y="10"/>
                      <a:pt x="496" y="10"/>
                      <a:pt x="495" y="11"/>
                    </a:cubicBezTo>
                    <a:cubicBezTo>
                      <a:pt x="494" y="12"/>
                      <a:pt x="494" y="13"/>
                      <a:pt x="494" y="13"/>
                    </a:cubicBezTo>
                    <a:cubicBezTo>
                      <a:pt x="493" y="14"/>
                      <a:pt x="493" y="14"/>
                      <a:pt x="493" y="14"/>
                    </a:cubicBezTo>
                    <a:cubicBezTo>
                      <a:pt x="493" y="14"/>
                      <a:pt x="492" y="15"/>
                      <a:pt x="492" y="16"/>
                    </a:cubicBezTo>
                    <a:cubicBezTo>
                      <a:pt x="491" y="16"/>
                      <a:pt x="491" y="16"/>
                      <a:pt x="491" y="16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89" y="17"/>
                      <a:pt x="488" y="18"/>
                      <a:pt x="488" y="18"/>
                    </a:cubicBezTo>
                    <a:cubicBezTo>
                      <a:pt x="487" y="18"/>
                      <a:pt x="487" y="18"/>
                      <a:pt x="487" y="17"/>
                    </a:cubicBezTo>
                    <a:cubicBezTo>
                      <a:pt x="487" y="16"/>
                      <a:pt x="487" y="14"/>
                      <a:pt x="487" y="12"/>
                    </a:cubicBezTo>
                    <a:cubicBezTo>
                      <a:pt x="487" y="12"/>
                      <a:pt x="487" y="12"/>
                      <a:pt x="487" y="12"/>
                    </a:cubicBezTo>
                    <a:cubicBezTo>
                      <a:pt x="486" y="11"/>
                      <a:pt x="486" y="12"/>
                      <a:pt x="485" y="12"/>
                    </a:cubicBezTo>
                    <a:cubicBezTo>
                      <a:pt x="484" y="12"/>
                      <a:pt x="484" y="11"/>
                      <a:pt x="483" y="12"/>
                    </a:cubicBezTo>
                    <a:cubicBezTo>
                      <a:pt x="483" y="12"/>
                      <a:pt x="483" y="12"/>
                      <a:pt x="482" y="12"/>
                    </a:cubicBezTo>
                    <a:cubicBezTo>
                      <a:pt x="482" y="13"/>
                      <a:pt x="483" y="13"/>
                      <a:pt x="483" y="14"/>
                    </a:cubicBezTo>
                    <a:cubicBezTo>
                      <a:pt x="483" y="15"/>
                      <a:pt x="483" y="16"/>
                      <a:pt x="482" y="16"/>
                    </a:cubicBezTo>
                    <a:cubicBezTo>
                      <a:pt x="480" y="16"/>
                      <a:pt x="479" y="15"/>
                      <a:pt x="479" y="14"/>
                    </a:cubicBezTo>
                    <a:cubicBezTo>
                      <a:pt x="479" y="14"/>
                      <a:pt x="479" y="14"/>
                      <a:pt x="479" y="14"/>
                    </a:cubicBezTo>
                    <a:cubicBezTo>
                      <a:pt x="479" y="13"/>
                      <a:pt x="480" y="13"/>
                      <a:pt x="480" y="13"/>
                    </a:cubicBezTo>
                    <a:cubicBezTo>
                      <a:pt x="481" y="12"/>
                      <a:pt x="481" y="12"/>
                      <a:pt x="481" y="12"/>
                    </a:cubicBezTo>
                    <a:cubicBezTo>
                      <a:pt x="481" y="12"/>
                      <a:pt x="481" y="11"/>
                      <a:pt x="480" y="11"/>
                    </a:cubicBezTo>
                    <a:cubicBezTo>
                      <a:pt x="480" y="10"/>
                      <a:pt x="480" y="10"/>
                      <a:pt x="479" y="10"/>
                    </a:cubicBezTo>
                    <a:cubicBezTo>
                      <a:pt x="479" y="10"/>
                      <a:pt x="479" y="10"/>
                      <a:pt x="478" y="11"/>
                    </a:cubicBezTo>
                    <a:cubicBezTo>
                      <a:pt x="478" y="11"/>
                      <a:pt x="478" y="11"/>
                      <a:pt x="478" y="12"/>
                    </a:cubicBezTo>
                    <a:cubicBezTo>
                      <a:pt x="477" y="12"/>
                      <a:pt x="476" y="11"/>
                      <a:pt x="475" y="12"/>
                    </a:cubicBezTo>
                    <a:cubicBezTo>
                      <a:pt x="474" y="12"/>
                      <a:pt x="474" y="13"/>
                      <a:pt x="473" y="13"/>
                    </a:cubicBezTo>
                    <a:cubicBezTo>
                      <a:pt x="472" y="13"/>
                      <a:pt x="471" y="13"/>
                      <a:pt x="471" y="14"/>
                    </a:cubicBezTo>
                    <a:cubicBezTo>
                      <a:pt x="471" y="14"/>
                      <a:pt x="471" y="15"/>
                      <a:pt x="471" y="15"/>
                    </a:cubicBezTo>
                    <a:cubicBezTo>
                      <a:pt x="471" y="16"/>
                      <a:pt x="471" y="16"/>
                      <a:pt x="471" y="16"/>
                    </a:cubicBezTo>
                    <a:cubicBezTo>
                      <a:pt x="472" y="17"/>
                      <a:pt x="472" y="15"/>
                      <a:pt x="473" y="15"/>
                    </a:cubicBezTo>
                    <a:cubicBezTo>
                      <a:pt x="474" y="15"/>
                      <a:pt x="474" y="15"/>
                      <a:pt x="474" y="15"/>
                    </a:cubicBezTo>
                    <a:cubicBezTo>
                      <a:pt x="474" y="16"/>
                      <a:pt x="473" y="16"/>
                      <a:pt x="473" y="17"/>
                    </a:cubicBezTo>
                    <a:cubicBezTo>
                      <a:pt x="473" y="18"/>
                      <a:pt x="473" y="18"/>
                      <a:pt x="473" y="18"/>
                    </a:cubicBezTo>
                    <a:cubicBezTo>
                      <a:pt x="473" y="18"/>
                      <a:pt x="473" y="18"/>
                      <a:pt x="474" y="18"/>
                    </a:cubicBezTo>
                    <a:cubicBezTo>
                      <a:pt x="474" y="19"/>
                      <a:pt x="474" y="19"/>
                      <a:pt x="474" y="20"/>
                    </a:cubicBezTo>
                    <a:cubicBezTo>
                      <a:pt x="474" y="21"/>
                      <a:pt x="474" y="21"/>
                      <a:pt x="474" y="21"/>
                    </a:cubicBezTo>
                    <a:cubicBezTo>
                      <a:pt x="474" y="22"/>
                      <a:pt x="474" y="22"/>
                      <a:pt x="474" y="22"/>
                    </a:cubicBezTo>
                    <a:cubicBezTo>
                      <a:pt x="473" y="22"/>
                      <a:pt x="473" y="22"/>
                      <a:pt x="473" y="22"/>
                    </a:cubicBezTo>
                    <a:cubicBezTo>
                      <a:pt x="472" y="22"/>
                      <a:pt x="472" y="22"/>
                      <a:pt x="472" y="22"/>
                    </a:cubicBezTo>
                    <a:cubicBezTo>
                      <a:pt x="472" y="21"/>
                      <a:pt x="472" y="21"/>
                      <a:pt x="472" y="20"/>
                    </a:cubicBezTo>
                    <a:cubicBezTo>
                      <a:pt x="472" y="20"/>
                      <a:pt x="473" y="19"/>
                      <a:pt x="472" y="19"/>
                    </a:cubicBezTo>
                    <a:cubicBezTo>
                      <a:pt x="472" y="18"/>
                      <a:pt x="472" y="18"/>
                      <a:pt x="471" y="17"/>
                    </a:cubicBezTo>
                    <a:cubicBezTo>
                      <a:pt x="470" y="17"/>
                      <a:pt x="470" y="16"/>
                      <a:pt x="469" y="16"/>
                    </a:cubicBezTo>
                    <a:cubicBezTo>
                      <a:pt x="469" y="17"/>
                      <a:pt x="469" y="17"/>
                      <a:pt x="469" y="18"/>
                    </a:cubicBezTo>
                    <a:cubicBezTo>
                      <a:pt x="468" y="18"/>
                      <a:pt x="468" y="18"/>
                      <a:pt x="468" y="18"/>
                    </a:cubicBezTo>
                    <a:cubicBezTo>
                      <a:pt x="467" y="19"/>
                      <a:pt x="466" y="18"/>
                      <a:pt x="465" y="18"/>
                    </a:cubicBezTo>
                    <a:cubicBezTo>
                      <a:pt x="465" y="19"/>
                      <a:pt x="465" y="19"/>
                      <a:pt x="464" y="19"/>
                    </a:cubicBezTo>
                    <a:cubicBezTo>
                      <a:pt x="463" y="19"/>
                      <a:pt x="463" y="19"/>
                      <a:pt x="463" y="19"/>
                    </a:cubicBezTo>
                    <a:cubicBezTo>
                      <a:pt x="463" y="19"/>
                      <a:pt x="463" y="19"/>
                      <a:pt x="463" y="19"/>
                    </a:cubicBezTo>
                    <a:cubicBezTo>
                      <a:pt x="463" y="19"/>
                      <a:pt x="463" y="19"/>
                      <a:pt x="463" y="19"/>
                    </a:cubicBezTo>
                    <a:cubicBezTo>
                      <a:pt x="463" y="18"/>
                      <a:pt x="464" y="18"/>
                      <a:pt x="464" y="17"/>
                    </a:cubicBezTo>
                    <a:cubicBezTo>
                      <a:pt x="465" y="17"/>
                      <a:pt x="465" y="16"/>
                      <a:pt x="466" y="16"/>
                    </a:cubicBezTo>
                    <a:cubicBezTo>
                      <a:pt x="467" y="16"/>
                      <a:pt x="467" y="16"/>
                      <a:pt x="468" y="16"/>
                    </a:cubicBezTo>
                    <a:cubicBezTo>
                      <a:pt x="469" y="16"/>
                      <a:pt x="469" y="16"/>
                      <a:pt x="469" y="16"/>
                    </a:cubicBezTo>
                    <a:cubicBezTo>
                      <a:pt x="469" y="16"/>
                      <a:pt x="469" y="15"/>
                      <a:pt x="468" y="15"/>
                    </a:cubicBezTo>
                    <a:cubicBezTo>
                      <a:pt x="468" y="14"/>
                      <a:pt x="468" y="14"/>
                      <a:pt x="467" y="13"/>
                    </a:cubicBezTo>
                    <a:cubicBezTo>
                      <a:pt x="467" y="13"/>
                      <a:pt x="466" y="13"/>
                      <a:pt x="465" y="13"/>
                    </a:cubicBezTo>
                    <a:cubicBezTo>
                      <a:pt x="465" y="13"/>
                      <a:pt x="465" y="12"/>
                      <a:pt x="464" y="12"/>
                    </a:cubicBezTo>
                    <a:cubicBezTo>
                      <a:pt x="464" y="12"/>
                      <a:pt x="463" y="12"/>
                      <a:pt x="462" y="11"/>
                    </a:cubicBezTo>
                    <a:cubicBezTo>
                      <a:pt x="462" y="11"/>
                      <a:pt x="462" y="10"/>
                      <a:pt x="461" y="9"/>
                    </a:cubicBezTo>
                    <a:cubicBezTo>
                      <a:pt x="461" y="9"/>
                      <a:pt x="460" y="9"/>
                      <a:pt x="460" y="8"/>
                    </a:cubicBezTo>
                    <a:cubicBezTo>
                      <a:pt x="460" y="8"/>
                      <a:pt x="460" y="7"/>
                      <a:pt x="459" y="7"/>
                    </a:cubicBezTo>
                    <a:cubicBezTo>
                      <a:pt x="459" y="7"/>
                      <a:pt x="459" y="7"/>
                      <a:pt x="459" y="7"/>
                    </a:cubicBezTo>
                    <a:cubicBezTo>
                      <a:pt x="459" y="7"/>
                      <a:pt x="458" y="8"/>
                      <a:pt x="458" y="8"/>
                    </a:cubicBezTo>
                    <a:cubicBezTo>
                      <a:pt x="457" y="9"/>
                      <a:pt x="457" y="9"/>
                      <a:pt x="457" y="9"/>
                    </a:cubicBezTo>
                    <a:cubicBezTo>
                      <a:pt x="457" y="9"/>
                      <a:pt x="456" y="9"/>
                      <a:pt x="456" y="9"/>
                    </a:cubicBezTo>
                    <a:cubicBezTo>
                      <a:pt x="456" y="10"/>
                      <a:pt x="457" y="11"/>
                      <a:pt x="458" y="12"/>
                    </a:cubicBezTo>
                    <a:cubicBezTo>
                      <a:pt x="458" y="13"/>
                      <a:pt x="459" y="13"/>
                      <a:pt x="459" y="14"/>
                    </a:cubicBezTo>
                    <a:cubicBezTo>
                      <a:pt x="459" y="14"/>
                      <a:pt x="459" y="14"/>
                      <a:pt x="459" y="14"/>
                    </a:cubicBezTo>
                    <a:cubicBezTo>
                      <a:pt x="459" y="15"/>
                      <a:pt x="459" y="15"/>
                      <a:pt x="459" y="15"/>
                    </a:cubicBezTo>
                    <a:cubicBezTo>
                      <a:pt x="458" y="16"/>
                      <a:pt x="457" y="12"/>
                      <a:pt x="456" y="12"/>
                    </a:cubicBezTo>
                    <a:cubicBezTo>
                      <a:pt x="454" y="12"/>
                      <a:pt x="454" y="15"/>
                      <a:pt x="452" y="15"/>
                    </a:cubicBezTo>
                    <a:cubicBezTo>
                      <a:pt x="451" y="15"/>
                      <a:pt x="451" y="15"/>
                      <a:pt x="451" y="15"/>
                    </a:cubicBezTo>
                    <a:cubicBezTo>
                      <a:pt x="451" y="15"/>
                      <a:pt x="451" y="13"/>
                      <a:pt x="450" y="13"/>
                    </a:cubicBezTo>
                    <a:cubicBezTo>
                      <a:pt x="450" y="13"/>
                      <a:pt x="449" y="13"/>
                      <a:pt x="449" y="13"/>
                    </a:cubicBezTo>
                    <a:cubicBezTo>
                      <a:pt x="449" y="13"/>
                      <a:pt x="448" y="13"/>
                      <a:pt x="448" y="13"/>
                    </a:cubicBezTo>
                    <a:cubicBezTo>
                      <a:pt x="447" y="14"/>
                      <a:pt x="447" y="14"/>
                      <a:pt x="447" y="14"/>
                    </a:cubicBezTo>
                    <a:cubicBezTo>
                      <a:pt x="447" y="15"/>
                      <a:pt x="447" y="15"/>
                      <a:pt x="447" y="15"/>
                    </a:cubicBezTo>
                    <a:cubicBezTo>
                      <a:pt x="447" y="15"/>
                      <a:pt x="448" y="15"/>
                      <a:pt x="448" y="16"/>
                    </a:cubicBezTo>
                    <a:cubicBezTo>
                      <a:pt x="449" y="16"/>
                      <a:pt x="449" y="17"/>
                      <a:pt x="449" y="17"/>
                    </a:cubicBezTo>
                    <a:cubicBezTo>
                      <a:pt x="449" y="18"/>
                      <a:pt x="449" y="19"/>
                      <a:pt x="448" y="19"/>
                    </a:cubicBezTo>
                    <a:cubicBezTo>
                      <a:pt x="447" y="20"/>
                      <a:pt x="447" y="18"/>
                      <a:pt x="447" y="17"/>
                    </a:cubicBezTo>
                    <a:cubicBezTo>
                      <a:pt x="446" y="17"/>
                      <a:pt x="446" y="16"/>
                      <a:pt x="445" y="16"/>
                    </a:cubicBezTo>
                    <a:cubicBezTo>
                      <a:pt x="445" y="15"/>
                      <a:pt x="444" y="15"/>
                      <a:pt x="444" y="14"/>
                    </a:cubicBezTo>
                    <a:cubicBezTo>
                      <a:pt x="444" y="14"/>
                      <a:pt x="444" y="13"/>
                      <a:pt x="444" y="13"/>
                    </a:cubicBezTo>
                    <a:cubicBezTo>
                      <a:pt x="444" y="12"/>
                      <a:pt x="444" y="12"/>
                      <a:pt x="443" y="12"/>
                    </a:cubicBezTo>
                    <a:cubicBezTo>
                      <a:pt x="443" y="12"/>
                      <a:pt x="443" y="12"/>
                      <a:pt x="443" y="12"/>
                    </a:cubicBezTo>
                    <a:cubicBezTo>
                      <a:pt x="443" y="12"/>
                      <a:pt x="442" y="12"/>
                      <a:pt x="442" y="13"/>
                    </a:cubicBezTo>
                    <a:cubicBezTo>
                      <a:pt x="442" y="13"/>
                      <a:pt x="442" y="14"/>
                      <a:pt x="441" y="14"/>
                    </a:cubicBezTo>
                    <a:cubicBezTo>
                      <a:pt x="441" y="15"/>
                      <a:pt x="440" y="15"/>
                      <a:pt x="440" y="15"/>
                    </a:cubicBezTo>
                    <a:cubicBezTo>
                      <a:pt x="439" y="16"/>
                      <a:pt x="439" y="18"/>
                      <a:pt x="438" y="18"/>
                    </a:cubicBezTo>
                    <a:cubicBezTo>
                      <a:pt x="438" y="18"/>
                      <a:pt x="437" y="17"/>
                      <a:pt x="437" y="17"/>
                    </a:cubicBezTo>
                    <a:cubicBezTo>
                      <a:pt x="436" y="16"/>
                      <a:pt x="435" y="15"/>
                      <a:pt x="434" y="15"/>
                    </a:cubicBezTo>
                    <a:cubicBezTo>
                      <a:pt x="433" y="15"/>
                      <a:pt x="433" y="15"/>
                      <a:pt x="432" y="16"/>
                    </a:cubicBezTo>
                    <a:cubicBezTo>
                      <a:pt x="431" y="16"/>
                      <a:pt x="431" y="16"/>
                      <a:pt x="431" y="16"/>
                    </a:cubicBezTo>
                    <a:cubicBezTo>
                      <a:pt x="431" y="16"/>
                      <a:pt x="431" y="16"/>
                      <a:pt x="431" y="16"/>
                    </a:cubicBezTo>
                    <a:cubicBezTo>
                      <a:pt x="432" y="14"/>
                      <a:pt x="434" y="14"/>
                      <a:pt x="434" y="13"/>
                    </a:cubicBezTo>
                    <a:cubicBezTo>
                      <a:pt x="434" y="12"/>
                      <a:pt x="434" y="12"/>
                      <a:pt x="434" y="12"/>
                    </a:cubicBezTo>
                    <a:cubicBezTo>
                      <a:pt x="433" y="11"/>
                      <a:pt x="433" y="11"/>
                      <a:pt x="433" y="11"/>
                    </a:cubicBezTo>
                    <a:cubicBezTo>
                      <a:pt x="433" y="10"/>
                      <a:pt x="433" y="10"/>
                      <a:pt x="433" y="10"/>
                    </a:cubicBezTo>
                    <a:cubicBezTo>
                      <a:pt x="434" y="9"/>
                      <a:pt x="434" y="9"/>
                      <a:pt x="434" y="9"/>
                    </a:cubicBezTo>
                    <a:cubicBezTo>
                      <a:pt x="433" y="9"/>
                      <a:pt x="433" y="9"/>
                      <a:pt x="433" y="9"/>
                    </a:cubicBezTo>
                    <a:cubicBezTo>
                      <a:pt x="433" y="8"/>
                      <a:pt x="433" y="9"/>
                      <a:pt x="432" y="10"/>
                    </a:cubicBezTo>
                    <a:cubicBezTo>
                      <a:pt x="432" y="10"/>
                      <a:pt x="431" y="10"/>
                      <a:pt x="431" y="11"/>
                    </a:cubicBezTo>
                    <a:cubicBezTo>
                      <a:pt x="431" y="11"/>
                      <a:pt x="431" y="11"/>
                      <a:pt x="431" y="12"/>
                    </a:cubicBezTo>
                    <a:cubicBezTo>
                      <a:pt x="431" y="12"/>
                      <a:pt x="431" y="13"/>
                      <a:pt x="430" y="13"/>
                    </a:cubicBezTo>
                    <a:cubicBezTo>
                      <a:pt x="430" y="13"/>
                      <a:pt x="430" y="12"/>
                      <a:pt x="429" y="11"/>
                    </a:cubicBezTo>
                    <a:cubicBezTo>
                      <a:pt x="429" y="10"/>
                      <a:pt x="429" y="10"/>
                      <a:pt x="429" y="10"/>
                    </a:cubicBezTo>
                    <a:cubicBezTo>
                      <a:pt x="428" y="10"/>
                      <a:pt x="428" y="11"/>
                      <a:pt x="427" y="12"/>
                    </a:cubicBezTo>
                    <a:cubicBezTo>
                      <a:pt x="427" y="13"/>
                      <a:pt x="426" y="13"/>
                      <a:pt x="425" y="13"/>
                    </a:cubicBezTo>
                    <a:cubicBezTo>
                      <a:pt x="425" y="13"/>
                      <a:pt x="425" y="13"/>
                      <a:pt x="425" y="13"/>
                    </a:cubicBezTo>
                    <a:cubicBezTo>
                      <a:pt x="424" y="12"/>
                      <a:pt x="426" y="11"/>
                      <a:pt x="426" y="10"/>
                    </a:cubicBezTo>
                    <a:cubicBezTo>
                      <a:pt x="426" y="9"/>
                      <a:pt x="426" y="9"/>
                      <a:pt x="426" y="9"/>
                    </a:cubicBezTo>
                    <a:cubicBezTo>
                      <a:pt x="425" y="8"/>
                      <a:pt x="425" y="8"/>
                      <a:pt x="425" y="8"/>
                    </a:cubicBezTo>
                    <a:cubicBezTo>
                      <a:pt x="425" y="7"/>
                      <a:pt x="425" y="7"/>
                      <a:pt x="425" y="7"/>
                    </a:cubicBezTo>
                    <a:cubicBezTo>
                      <a:pt x="426" y="6"/>
                      <a:pt x="426" y="6"/>
                      <a:pt x="426" y="6"/>
                    </a:cubicBezTo>
                    <a:cubicBezTo>
                      <a:pt x="426" y="5"/>
                      <a:pt x="426" y="5"/>
                      <a:pt x="426" y="5"/>
                    </a:cubicBezTo>
                    <a:cubicBezTo>
                      <a:pt x="425" y="5"/>
                      <a:pt x="425" y="6"/>
                      <a:pt x="424" y="6"/>
                    </a:cubicBezTo>
                    <a:cubicBezTo>
                      <a:pt x="424" y="7"/>
                      <a:pt x="423" y="7"/>
                      <a:pt x="423" y="7"/>
                    </a:cubicBezTo>
                    <a:cubicBezTo>
                      <a:pt x="423" y="8"/>
                      <a:pt x="424" y="8"/>
                      <a:pt x="424" y="9"/>
                    </a:cubicBezTo>
                    <a:cubicBezTo>
                      <a:pt x="424" y="10"/>
                      <a:pt x="424" y="10"/>
                      <a:pt x="424" y="10"/>
                    </a:cubicBezTo>
                    <a:cubicBezTo>
                      <a:pt x="424" y="11"/>
                      <a:pt x="423" y="11"/>
                      <a:pt x="422" y="11"/>
                    </a:cubicBezTo>
                    <a:cubicBezTo>
                      <a:pt x="421" y="12"/>
                      <a:pt x="421" y="11"/>
                      <a:pt x="421" y="12"/>
                    </a:cubicBezTo>
                    <a:cubicBezTo>
                      <a:pt x="420" y="12"/>
                      <a:pt x="420" y="13"/>
                      <a:pt x="420" y="13"/>
                    </a:cubicBezTo>
                    <a:cubicBezTo>
                      <a:pt x="419" y="13"/>
                      <a:pt x="419" y="13"/>
                      <a:pt x="418" y="13"/>
                    </a:cubicBezTo>
                    <a:cubicBezTo>
                      <a:pt x="418" y="13"/>
                      <a:pt x="417" y="12"/>
                      <a:pt x="417" y="12"/>
                    </a:cubicBezTo>
                    <a:cubicBezTo>
                      <a:pt x="416" y="11"/>
                      <a:pt x="415" y="12"/>
                      <a:pt x="415" y="12"/>
                    </a:cubicBezTo>
                    <a:cubicBezTo>
                      <a:pt x="414" y="12"/>
                      <a:pt x="413" y="11"/>
                      <a:pt x="413" y="12"/>
                    </a:cubicBezTo>
                    <a:cubicBezTo>
                      <a:pt x="412" y="12"/>
                      <a:pt x="412" y="12"/>
                      <a:pt x="412" y="13"/>
                    </a:cubicBezTo>
                    <a:cubicBezTo>
                      <a:pt x="412" y="13"/>
                      <a:pt x="412" y="14"/>
                      <a:pt x="412" y="14"/>
                    </a:cubicBezTo>
                    <a:cubicBezTo>
                      <a:pt x="412" y="15"/>
                      <a:pt x="413" y="15"/>
                      <a:pt x="413" y="15"/>
                    </a:cubicBezTo>
                    <a:cubicBezTo>
                      <a:pt x="413" y="16"/>
                      <a:pt x="413" y="16"/>
                      <a:pt x="412" y="17"/>
                    </a:cubicBezTo>
                    <a:cubicBezTo>
                      <a:pt x="412" y="17"/>
                      <a:pt x="412" y="17"/>
                      <a:pt x="411" y="18"/>
                    </a:cubicBezTo>
                    <a:cubicBezTo>
                      <a:pt x="410" y="18"/>
                      <a:pt x="410" y="17"/>
                      <a:pt x="409" y="17"/>
                    </a:cubicBezTo>
                    <a:cubicBezTo>
                      <a:pt x="409" y="17"/>
                      <a:pt x="409" y="17"/>
                      <a:pt x="408" y="17"/>
                    </a:cubicBezTo>
                    <a:cubicBezTo>
                      <a:pt x="408" y="17"/>
                      <a:pt x="408" y="18"/>
                      <a:pt x="407" y="18"/>
                    </a:cubicBezTo>
                    <a:cubicBezTo>
                      <a:pt x="407" y="18"/>
                      <a:pt x="406" y="18"/>
                      <a:pt x="406" y="18"/>
                    </a:cubicBezTo>
                    <a:cubicBezTo>
                      <a:pt x="405" y="18"/>
                      <a:pt x="405" y="18"/>
                      <a:pt x="405" y="18"/>
                    </a:cubicBezTo>
                    <a:cubicBezTo>
                      <a:pt x="405" y="19"/>
                      <a:pt x="405" y="19"/>
                      <a:pt x="405" y="19"/>
                    </a:cubicBezTo>
                    <a:cubicBezTo>
                      <a:pt x="406" y="20"/>
                      <a:pt x="406" y="20"/>
                      <a:pt x="406" y="20"/>
                    </a:cubicBezTo>
                    <a:cubicBezTo>
                      <a:pt x="406" y="21"/>
                      <a:pt x="406" y="21"/>
                      <a:pt x="406" y="21"/>
                    </a:cubicBezTo>
                    <a:cubicBezTo>
                      <a:pt x="406" y="21"/>
                      <a:pt x="406" y="20"/>
                      <a:pt x="405" y="20"/>
                    </a:cubicBezTo>
                    <a:cubicBezTo>
                      <a:pt x="405" y="20"/>
                      <a:pt x="404" y="20"/>
                      <a:pt x="404" y="20"/>
                    </a:cubicBezTo>
                    <a:cubicBezTo>
                      <a:pt x="404" y="20"/>
                      <a:pt x="404" y="21"/>
                      <a:pt x="403" y="21"/>
                    </a:cubicBezTo>
                    <a:cubicBezTo>
                      <a:pt x="402" y="21"/>
                      <a:pt x="402" y="20"/>
                      <a:pt x="402" y="20"/>
                    </a:cubicBezTo>
                    <a:cubicBezTo>
                      <a:pt x="402" y="19"/>
                      <a:pt x="402" y="19"/>
                      <a:pt x="403" y="18"/>
                    </a:cubicBezTo>
                    <a:cubicBezTo>
                      <a:pt x="403" y="18"/>
                      <a:pt x="404" y="18"/>
                      <a:pt x="405" y="18"/>
                    </a:cubicBezTo>
                    <a:cubicBezTo>
                      <a:pt x="405" y="18"/>
                      <a:pt x="406" y="18"/>
                      <a:pt x="406" y="17"/>
                    </a:cubicBezTo>
                    <a:cubicBezTo>
                      <a:pt x="406" y="17"/>
                      <a:pt x="405" y="16"/>
                      <a:pt x="405" y="16"/>
                    </a:cubicBezTo>
                    <a:cubicBezTo>
                      <a:pt x="404" y="16"/>
                      <a:pt x="404" y="16"/>
                      <a:pt x="403" y="16"/>
                    </a:cubicBezTo>
                    <a:cubicBezTo>
                      <a:pt x="402" y="16"/>
                      <a:pt x="402" y="14"/>
                      <a:pt x="401" y="15"/>
                    </a:cubicBezTo>
                    <a:cubicBezTo>
                      <a:pt x="400" y="15"/>
                      <a:pt x="401" y="16"/>
                      <a:pt x="400" y="16"/>
                    </a:cubicBezTo>
                    <a:cubicBezTo>
                      <a:pt x="400" y="16"/>
                      <a:pt x="400" y="16"/>
                      <a:pt x="400" y="16"/>
                    </a:cubicBezTo>
                    <a:cubicBezTo>
                      <a:pt x="399" y="16"/>
                      <a:pt x="399" y="16"/>
                      <a:pt x="399" y="16"/>
                    </a:cubicBezTo>
                    <a:cubicBezTo>
                      <a:pt x="399" y="15"/>
                      <a:pt x="400" y="15"/>
                      <a:pt x="400" y="15"/>
                    </a:cubicBezTo>
                    <a:cubicBezTo>
                      <a:pt x="400" y="14"/>
                      <a:pt x="400" y="14"/>
                      <a:pt x="401" y="13"/>
                    </a:cubicBezTo>
                    <a:cubicBezTo>
                      <a:pt x="401" y="13"/>
                      <a:pt x="402" y="13"/>
                      <a:pt x="402" y="13"/>
                    </a:cubicBezTo>
                    <a:cubicBezTo>
                      <a:pt x="402" y="12"/>
                      <a:pt x="402" y="12"/>
                      <a:pt x="401" y="12"/>
                    </a:cubicBezTo>
                    <a:cubicBezTo>
                      <a:pt x="400" y="12"/>
                      <a:pt x="400" y="12"/>
                      <a:pt x="400" y="12"/>
                    </a:cubicBezTo>
                    <a:cubicBezTo>
                      <a:pt x="400" y="13"/>
                      <a:pt x="400" y="13"/>
                      <a:pt x="400" y="13"/>
                    </a:cubicBezTo>
                    <a:cubicBezTo>
                      <a:pt x="400" y="13"/>
                      <a:pt x="399" y="13"/>
                      <a:pt x="399" y="13"/>
                    </a:cubicBezTo>
                    <a:cubicBezTo>
                      <a:pt x="398" y="13"/>
                      <a:pt x="398" y="13"/>
                      <a:pt x="398" y="13"/>
                    </a:cubicBezTo>
                    <a:cubicBezTo>
                      <a:pt x="397" y="14"/>
                      <a:pt x="397" y="14"/>
                      <a:pt x="397" y="15"/>
                    </a:cubicBezTo>
                    <a:cubicBezTo>
                      <a:pt x="396" y="15"/>
                      <a:pt x="396" y="14"/>
                      <a:pt x="395" y="14"/>
                    </a:cubicBezTo>
                    <a:cubicBezTo>
                      <a:pt x="395" y="13"/>
                      <a:pt x="394" y="13"/>
                      <a:pt x="394" y="12"/>
                    </a:cubicBezTo>
                    <a:cubicBezTo>
                      <a:pt x="395" y="12"/>
                      <a:pt x="395" y="12"/>
                      <a:pt x="396" y="12"/>
                    </a:cubicBezTo>
                    <a:cubicBezTo>
                      <a:pt x="396" y="11"/>
                      <a:pt x="396" y="11"/>
                      <a:pt x="396" y="10"/>
                    </a:cubicBezTo>
                    <a:cubicBezTo>
                      <a:pt x="396" y="10"/>
                      <a:pt x="397" y="10"/>
                      <a:pt x="397" y="10"/>
                    </a:cubicBezTo>
                    <a:cubicBezTo>
                      <a:pt x="397" y="9"/>
                      <a:pt x="397" y="9"/>
                      <a:pt x="397" y="9"/>
                    </a:cubicBezTo>
                    <a:cubicBezTo>
                      <a:pt x="396" y="9"/>
                      <a:pt x="396" y="9"/>
                      <a:pt x="396" y="9"/>
                    </a:cubicBezTo>
                    <a:cubicBezTo>
                      <a:pt x="396" y="9"/>
                      <a:pt x="396" y="9"/>
                      <a:pt x="395" y="10"/>
                    </a:cubicBezTo>
                    <a:cubicBezTo>
                      <a:pt x="395" y="10"/>
                      <a:pt x="394" y="10"/>
                      <a:pt x="394" y="11"/>
                    </a:cubicBezTo>
                    <a:cubicBezTo>
                      <a:pt x="394" y="11"/>
                      <a:pt x="394" y="11"/>
                      <a:pt x="394" y="11"/>
                    </a:cubicBezTo>
                    <a:cubicBezTo>
                      <a:pt x="393" y="12"/>
                      <a:pt x="393" y="12"/>
                      <a:pt x="393" y="13"/>
                    </a:cubicBezTo>
                    <a:cubicBezTo>
                      <a:pt x="392" y="14"/>
                      <a:pt x="393" y="15"/>
                      <a:pt x="393" y="15"/>
                    </a:cubicBezTo>
                    <a:cubicBezTo>
                      <a:pt x="392" y="16"/>
                      <a:pt x="392" y="16"/>
                      <a:pt x="391" y="16"/>
                    </a:cubicBezTo>
                    <a:cubicBezTo>
                      <a:pt x="390" y="15"/>
                      <a:pt x="391" y="14"/>
                      <a:pt x="391" y="13"/>
                    </a:cubicBezTo>
                    <a:cubicBezTo>
                      <a:pt x="391" y="12"/>
                      <a:pt x="390" y="12"/>
                      <a:pt x="390" y="12"/>
                    </a:cubicBezTo>
                    <a:cubicBezTo>
                      <a:pt x="390" y="12"/>
                      <a:pt x="389" y="12"/>
                      <a:pt x="389" y="12"/>
                    </a:cubicBezTo>
                    <a:cubicBezTo>
                      <a:pt x="387" y="12"/>
                      <a:pt x="389" y="14"/>
                      <a:pt x="389" y="15"/>
                    </a:cubicBezTo>
                    <a:cubicBezTo>
                      <a:pt x="389" y="17"/>
                      <a:pt x="388" y="18"/>
                      <a:pt x="387" y="18"/>
                    </a:cubicBezTo>
                    <a:cubicBezTo>
                      <a:pt x="387" y="18"/>
                      <a:pt x="387" y="18"/>
                      <a:pt x="387" y="18"/>
                    </a:cubicBezTo>
                    <a:cubicBezTo>
                      <a:pt x="386" y="17"/>
                      <a:pt x="386" y="17"/>
                      <a:pt x="386" y="16"/>
                    </a:cubicBezTo>
                    <a:cubicBezTo>
                      <a:pt x="386" y="15"/>
                      <a:pt x="386" y="15"/>
                      <a:pt x="386" y="15"/>
                    </a:cubicBezTo>
                    <a:cubicBezTo>
                      <a:pt x="385" y="15"/>
                      <a:pt x="385" y="15"/>
                      <a:pt x="385" y="15"/>
                    </a:cubicBezTo>
                    <a:cubicBezTo>
                      <a:pt x="384" y="15"/>
                      <a:pt x="384" y="16"/>
                      <a:pt x="384" y="16"/>
                    </a:cubicBezTo>
                    <a:cubicBezTo>
                      <a:pt x="384" y="16"/>
                      <a:pt x="384" y="16"/>
                      <a:pt x="384" y="16"/>
                    </a:cubicBezTo>
                    <a:cubicBezTo>
                      <a:pt x="383" y="16"/>
                      <a:pt x="383" y="16"/>
                      <a:pt x="383" y="16"/>
                    </a:cubicBezTo>
                    <a:cubicBezTo>
                      <a:pt x="383" y="15"/>
                      <a:pt x="384" y="15"/>
                      <a:pt x="384" y="15"/>
                    </a:cubicBezTo>
                    <a:cubicBezTo>
                      <a:pt x="385" y="14"/>
                      <a:pt x="385" y="14"/>
                      <a:pt x="385" y="14"/>
                    </a:cubicBezTo>
                    <a:cubicBezTo>
                      <a:pt x="385" y="13"/>
                      <a:pt x="386" y="13"/>
                      <a:pt x="386" y="13"/>
                    </a:cubicBezTo>
                    <a:cubicBezTo>
                      <a:pt x="385" y="12"/>
                      <a:pt x="385" y="12"/>
                      <a:pt x="385" y="12"/>
                    </a:cubicBezTo>
                    <a:cubicBezTo>
                      <a:pt x="385" y="12"/>
                      <a:pt x="385" y="12"/>
                      <a:pt x="385" y="12"/>
                    </a:cubicBezTo>
                    <a:cubicBezTo>
                      <a:pt x="384" y="12"/>
                      <a:pt x="384" y="12"/>
                      <a:pt x="384" y="13"/>
                    </a:cubicBezTo>
                    <a:cubicBezTo>
                      <a:pt x="384" y="13"/>
                      <a:pt x="383" y="13"/>
                      <a:pt x="383" y="14"/>
                    </a:cubicBezTo>
                    <a:cubicBezTo>
                      <a:pt x="383" y="14"/>
                      <a:pt x="383" y="14"/>
                      <a:pt x="382" y="15"/>
                    </a:cubicBezTo>
                    <a:cubicBezTo>
                      <a:pt x="382" y="15"/>
                      <a:pt x="381" y="16"/>
                      <a:pt x="381" y="16"/>
                    </a:cubicBezTo>
                    <a:cubicBezTo>
                      <a:pt x="379" y="16"/>
                      <a:pt x="379" y="15"/>
                      <a:pt x="378" y="14"/>
                    </a:cubicBezTo>
                    <a:cubicBezTo>
                      <a:pt x="378" y="13"/>
                      <a:pt x="378" y="13"/>
                      <a:pt x="378" y="12"/>
                    </a:cubicBezTo>
                    <a:cubicBezTo>
                      <a:pt x="378" y="12"/>
                      <a:pt x="378" y="12"/>
                      <a:pt x="378" y="12"/>
                    </a:cubicBezTo>
                    <a:cubicBezTo>
                      <a:pt x="379" y="12"/>
                      <a:pt x="379" y="12"/>
                      <a:pt x="379" y="12"/>
                    </a:cubicBezTo>
                    <a:cubicBezTo>
                      <a:pt x="380" y="12"/>
                      <a:pt x="380" y="13"/>
                      <a:pt x="380" y="13"/>
                    </a:cubicBezTo>
                    <a:cubicBezTo>
                      <a:pt x="381" y="13"/>
                      <a:pt x="381" y="13"/>
                      <a:pt x="381" y="13"/>
                    </a:cubicBezTo>
                    <a:cubicBezTo>
                      <a:pt x="381" y="12"/>
                      <a:pt x="381" y="12"/>
                      <a:pt x="381" y="12"/>
                    </a:cubicBezTo>
                    <a:cubicBezTo>
                      <a:pt x="381" y="11"/>
                      <a:pt x="380" y="11"/>
                      <a:pt x="380" y="11"/>
                    </a:cubicBezTo>
                    <a:cubicBezTo>
                      <a:pt x="380" y="10"/>
                      <a:pt x="380" y="10"/>
                      <a:pt x="381" y="10"/>
                    </a:cubicBezTo>
                    <a:cubicBezTo>
                      <a:pt x="381" y="9"/>
                      <a:pt x="381" y="9"/>
                      <a:pt x="382" y="9"/>
                    </a:cubicBezTo>
                    <a:cubicBezTo>
                      <a:pt x="382" y="9"/>
                      <a:pt x="383" y="9"/>
                      <a:pt x="383" y="9"/>
                    </a:cubicBezTo>
                    <a:cubicBezTo>
                      <a:pt x="384" y="10"/>
                      <a:pt x="384" y="10"/>
                      <a:pt x="384" y="10"/>
                    </a:cubicBezTo>
                    <a:cubicBezTo>
                      <a:pt x="384" y="10"/>
                      <a:pt x="384" y="10"/>
                      <a:pt x="384" y="10"/>
                    </a:cubicBezTo>
                    <a:cubicBezTo>
                      <a:pt x="385" y="9"/>
                      <a:pt x="384" y="9"/>
                      <a:pt x="383" y="8"/>
                    </a:cubicBezTo>
                    <a:cubicBezTo>
                      <a:pt x="383" y="8"/>
                      <a:pt x="383" y="8"/>
                      <a:pt x="383" y="8"/>
                    </a:cubicBezTo>
                    <a:cubicBezTo>
                      <a:pt x="383" y="7"/>
                      <a:pt x="384" y="7"/>
                      <a:pt x="384" y="6"/>
                    </a:cubicBezTo>
                    <a:cubicBezTo>
                      <a:pt x="384" y="6"/>
                      <a:pt x="384" y="5"/>
                      <a:pt x="384" y="5"/>
                    </a:cubicBezTo>
                    <a:cubicBezTo>
                      <a:pt x="383" y="5"/>
                      <a:pt x="383" y="5"/>
                      <a:pt x="383" y="5"/>
                    </a:cubicBezTo>
                    <a:cubicBezTo>
                      <a:pt x="383" y="6"/>
                      <a:pt x="383" y="6"/>
                      <a:pt x="382" y="6"/>
                    </a:cubicBezTo>
                    <a:cubicBezTo>
                      <a:pt x="382" y="7"/>
                      <a:pt x="382" y="8"/>
                      <a:pt x="381" y="8"/>
                    </a:cubicBezTo>
                    <a:cubicBezTo>
                      <a:pt x="380" y="8"/>
                      <a:pt x="380" y="7"/>
                      <a:pt x="379" y="7"/>
                    </a:cubicBezTo>
                    <a:cubicBezTo>
                      <a:pt x="378" y="8"/>
                      <a:pt x="378" y="8"/>
                      <a:pt x="378" y="8"/>
                    </a:cubicBezTo>
                    <a:cubicBezTo>
                      <a:pt x="378" y="8"/>
                      <a:pt x="379" y="8"/>
                      <a:pt x="379" y="9"/>
                    </a:cubicBezTo>
                    <a:cubicBezTo>
                      <a:pt x="379" y="9"/>
                      <a:pt x="379" y="10"/>
                      <a:pt x="379" y="10"/>
                    </a:cubicBezTo>
                    <a:cubicBezTo>
                      <a:pt x="378" y="11"/>
                      <a:pt x="378" y="11"/>
                      <a:pt x="378" y="11"/>
                    </a:cubicBezTo>
                    <a:cubicBezTo>
                      <a:pt x="378" y="12"/>
                      <a:pt x="377" y="12"/>
                      <a:pt x="377" y="11"/>
                    </a:cubicBezTo>
                    <a:cubicBezTo>
                      <a:pt x="376" y="11"/>
                      <a:pt x="377" y="10"/>
                      <a:pt x="376" y="10"/>
                    </a:cubicBezTo>
                    <a:cubicBezTo>
                      <a:pt x="376" y="10"/>
                      <a:pt x="375" y="10"/>
                      <a:pt x="375" y="10"/>
                    </a:cubicBezTo>
                    <a:cubicBezTo>
                      <a:pt x="375" y="11"/>
                      <a:pt x="375" y="11"/>
                      <a:pt x="375" y="11"/>
                    </a:cubicBezTo>
                    <a:cubicBezTo>
                      <a:pt x="375" y="12"/>
                      <a:pt x="376" y="11"/>
                      <a:pt x="376" y="12"/>
                    </a:cubicBezTo>
                    <a:cubicBezTo>
                      <a:pt x="377" y="13"/>
                      <a:pt x="377" y="13"/>
                      <a:pt x="377" y="14"/>
                    </a:cubicBezTo>
                    <a:cubicBezTo>
                      <a:pt x="376" y="14"/>
                      <a:pt x="376" y="14"/>
                      <a:pt x="376" y="14"/>
                    </a:cubicBezTo>
                    <a:cubicBezTo>
                      <a:pt x="375" y="15"/>
                      <a:pt x="375" y="13"/>
                      <a:pt x="375" y="12"/>
                    </a:cubicBezTo>
                    <a:cubicBezTo>
                      <a:pt x="374" y="12"/>
                      <a:pt x="374" y="12"/>
                      <a:pt x="374" y="12"/>
                    </a:cubicBezTo>
                    <a:cubicBezTo>
                      <a:pt x="374" y="11"/>
                      <a:pt x="374" y="11"/>
                      <a:pt x="373" y="11"/>
                    </a:cubicBezTo>
                    <a:cubicBezTo>
                      <a:pt x="372" y="10"/>
                      <a:pt x="373" y="9"/>
                      <a:pt x="371" y="9"/>
                    </a:cubicBezTo>
                    <a:cubicBezTo>
                      <a:pt x="371" y="9"/>
                      <a:pt x="371" y="9"/>
                      <a:pt x="370" y="9"/>
                    </a:cubicBezTo>
                    <a:cubicBezTo>
                      <a:pt x="370" y="9"/>
                      <a:pt x="370" y="10"/>
                      <a:pt x="370" y="10"/>
                    </a:cubicBezTo>
                    <a:cubicBezTo>
                      <a:pt x="369" y="10"/>
                      <a:pt x="369" y="10"/>
                      <a:pt x="369" y="10"/>
                    </a:cubicBezTo>
                    <a:cubicBezTo>
                      <a:pt x="368" y="10"/>
                      <a:pt x="368" y="9"/>
                      <a:pt x="368" y="8"/>
                    </a:cubicBezTo>
                    <a:cubicBezTo>
                      <a:pt x="367" y="8"/>
                      <a:pt x="367" y="8"/>
                      <a:pt x="366" y="8"/>
                    </a:cubicBezTo>
                    <a:cubicBezTo>
                      <a:pt x="366" y="8"/>
                      <a:pt x="366" y="9"/>
                      <a:pt x="365" y="9"/>
                    </a:cubicBezTo>
                    <a:cubicBezTo>
                      <a:pt x="365" y="9"/>
                      <a:pt x="365" y="9"/>
                      <a:pt x="364" y="10"/>
                    </a:cubicBezTo>
                    <a:cubicBezTo>
                      <a:pt x="365" y="11"/>
                      <a:pt x="365" y="11"/>
                      <a:pt x="365" y="11"/>
                    </a:cubicBezTo>
                    <a:cubicBezTo>
                      <a:pt x="365" y="11"/>
                      <a:pt x="366" y="10"/>
                      <a:pt x="366" y="10"/>
                    </a:cubicBezTo>
                    <a:cubicBezTo>
                      <a:pt x="367" y="10"/>
                      <a:pt x="367" y="10"/>
                      <a:pt x="368" y="10"/>
                    </a:cubicBezTo>
                    <a:cubicBezTo>
                      <a:pt x="368" y="11"/>
                      <a:pt x="368" y="11"/>
                      <a:pt x="368" y="12"/>
                    </a:cubicBezTo>
                    <a:cubicBezTo>
                      <a:pt x="369" y="13"/>
                      <a:pt x="369" y="13"/>
                      <a:pt x="368" y="14"/>
                    </a:cubicBezTo>
                    <a:cubicBezTo>
                      <a:pt x="368" y="14"/>
                      <a:pt x="368" y="14"/>
                      <a:pt x="368" y="14"/>
                    </a:cubicBezTo>
                    <a:cubicBezTo>
                      <a:pt x="367" y="15"/>
                      <a:pt x="367" y="14"/>
                      <a:pt x="366" y="13"/>
                    </a:cubicBezTo>
                    <a:cubicBezTo>
                      <a:pt x="366" y="13"/>
                      <a:pt x="365" y="13"/>
                      <a:pt x="364" y="13"/>
                    </a:cubicBezTo>
                    <a:cubicBezTo>
                      <a:pt x="364" y="13"/>
                      <a:pt x="364" y="12"/>
                      <a:pt x="364" y="12"/>
                    </a:cubicBezTo>
                    <a:cubicBezTo>
                      <a:pt x="363" y="11"/>
                      <a:pt x="363" y="11"/>
                      <a:pt x="362" y="11"/>
                    </a:cubicBezTo>
                    <a:cubicBezTo>
                      <a:pt x="362" y="10"/>
                      <a:pt x="362" y="10"/>
                      <a:pt x="362" y="9"/>
                    </a:cubicBezTo>
                    <a:cubicBezTo>
                      <a:pt x="362" y="9"/>
                      <a:pt x="362" y="9"/>
                      <a:pt x="362" y="9"/>
                    </a:cubicBezTo>
                    <a:cubicBezTo>
                      <a:pt x="361" y="9"/>
                      <a:pt x="361" y="9"/>
                      <a:pt x="361" y="9"/>
                    </a:cubicBezTo>
                    <a:cubicBezTo>
                      <a:pt x="360" y="9"/>
                      <a:pt x="361" y="10"/>
                      <a:pt x="361" y="11"/>
                    </a:cubicBezTo>
                    <a:cubicBezTo>
                      <a:pt x="361" y="12"/>
                      <a:pt x="360" y="12"/>
                      <a:pt x="361" y="13"/>
                    </a:cubicBezTo>
                    <a:cubicBezTo>
                      <a:pt x="361" y="14"/>
                      <a:pt x="361" y="16"/>
                      <a:pt x="362" y="16"/>
                    </a:cubicBezTo>
                    <a:cubicBezTo>
                      <a:pt x="363" y="16"/>
                      <a:pt x="364" y="15"/>
                      <a:pt x="364" y="15"/>
                    </a:cubicBezTo>
                    <a:cubicBezTo>
                      <a:pt x="366" y="15"/>
                      <a:pt x="367" y="16"/>
                      <a:pt x="367" y="17"/>
                    </a:cubicBezTo>
                    <a:cubicBezTo>
                      <a:pt x="366" y="18"/>
                      <a:pt x="366" y="18"/>
                      <a:pt x="366" y="19"/>
                    </a:cubicBezTo>
                    <a:cubicBezTo>
                      <a:pt x="366" y="20"/>
                      <a:pt x="367" y="20"/>
                      <a:pt x="367" y="20"/>
                    </a:cubicBezTo>
                    <a:cubicBezTo>
                      <a:pt x="367" y="21"/>
                      <a:pt x="366" y="21"/>
                      <a:pt x="366" y="22"/>
                    </a:cubicBezTo>
                    <a:cubicBezTo>
                      <a:pt x="366" y="22"/>
                      <a:pt x="365" y="23"/>
                      <a:pt x="365" y="23"/>
                    </a:cubicBezTo>
                    <a:cubicBezTo>
                      <a:pt x="364" y="22"/>
                      <a:pt x="364" y="22"/>
                      <a:pt x="364" y="22"/>
                    </a:cubicBezTo>
                    <a:cubicBezTo>
                      <a:pt x="364" y="22"/>
                      <a:pt x="365" y="21"/>
                      <a:pt x="365" y="21"/>
                    </a:cubicBezTo>
                    <a:cubicBezTo>
                      <a:pt x="365" y="20"/>
                      <a:pt x="365" y="20"/>
                      <a:pt x="365" y="20"/>
                    </a:cubicBezTo>
                    <a:cubicBezTo>
                      <a:pt x="365" y="19"/>
                      <a:pt x="364" y="19"/>
                      <a:pt x="364" y="19"/>
                    </a:cubicBezTo>
                    <a:cubicBezTo>
                      <a:pt x="363" y="18"/>
                      <a:pt x="362" y="17"/>
                      <a:pt x="362" y="16"/>
                    </a:cubicBezTo>
                    <a:cubicBezTo>
                      <a:pt x="361" y="16"/>
                      <a:pt x="360" y="17"/>
                      <a:pt x="359" y="16"/>
                    </a:cubicBezTo>
                    <a:cubicBezTo>
                      <a:pt x="358" y="14"/>
                      <a:pt x="360" y="11"/>
                      <a:pt x="359" y="9"/>
                    </a:cubicBezTo>
                    <a:cubicBezTo>
                      <a:pt x="359" y="9"/>
                      <a:pt x="358" y="8"/>
                      <a:pt x="357" y="8"/>
                    </a:cubicBezTo>
                    <a:cubicBezTo>
                      <a:pt x="357" y="8"/>
                      <a:pt x="357" y="8"/>
                      <a:pt x="356" y="8"/>
                    </a:cubicBezTo>
                    <a:cubicBezTo>
                      <a:pt x="356" y="8"/>
                      <a:pt x="356" y="7"/>
                      <a:pt x="355" y="7"/>
                    </a:cubicBezTo>
                    <a:cubicBezTo>
                      <a:pt x="355" y="7"/>
                      <a:pt x="354" y="7"/>
                      <a:pt x="354" y="7"/>
                    </a:cubicBezTo>
                    <a:cubicBezTo>
                      <a:pt x="354" y="8"/>
                      <a:pt x="354" y="8"/>
                      <a:pt x="354" y="8"/>
                    </a:cubicBezTo>
                    <a:cubicBezTo>
                      <a:pt x="355" y="8"/>
                      <a:pt x="355" y="8"/>
                      <a:pt x="355" y="9"/>
                    </a:cubicBezTo>
                    <a:cubicBezTo>
                      <a:pt x="356" y="9"/>
                      <a:pt x="355" y="10"/>
                      <a:pt x="356" y="10"/>
                    </a:cubicBezTo>
                    <a:cubicBezTo>
                      <a:pt x="356" y="10"/>
                      <a:pt x="356" y="10"/>
                      <a:pt x="357" y="11"/>
                    </a:cubicBezTo>
                    <a:cubicBezTo>
                      <a:pt x="357" y="11"/>
                      <a:pt x="357" y="11"/>
                      <a:pt x="357" y="11"/>
                    </a:cubicBezTo>
                    <a:cubicBezTo>
                      <a:pt x="358" y="12"/>
                      <a:pt x="357" y="13"/>
                      <a:pt x="357" y="14"/>
                    </a:cubicBezTo>
                    <a:cubicBezTo>
                      <a:pt x="357" y="15"/>
                      <a:pt x="357" y="16"/>
                      <a:pt x="357" y="17"/>
                    </a:cubicBezTo>
                    <a:cubicBezTo>
                      <a:pt x="358" y="18"/>
                      <a:pt x="359" y="18"/>
                      <a:pt x="359" y="19"/>
                    </a:cubicBezTo>
                    <a:cubicBezTo>
                      <a:pt x="359" y="20"/>
                      <a:pt x="358" y="21"/>
                      <a:pt x="357" y="21"/>
                    </a:cubicBezTo>
                    <a:cubicBezTo>
                      <a:pt x="356" y="21"/>
                      <a:pt x="356" y="21"/>
                      <a:pt x="356" y="21"/>
                    </a:cubicBezTo>
                    <a:cubicBezTo>
                      <a:pt x="356" y="20"/>
                      <a:pt x="358" y="19"/>
                      <a:pt x="357" y="18"/>
                    </a:cubicBezTo>
                    <a:cubicBezTo>
                      <a:pt x="356" y="18"/>
                      <a:pt x="355" y="17"/>
                      <a:pt x="356" y="16"/>
                    </a:cubicBezTo>
                    <a:cubicBezTo>
                      <a:pt x="356" y="16"/>
                      <a:pt x="356" y="16"/>
                      <a:pt x="356" y="16"/>
                    </a:cubicBezTo>
                    <a:cubicBezTo>
                      <a:pt x="356" y="15"/>
                      <a:pt x="356" y="14"/>
                      <a:pt x="356" y="13"/>
                    </a:cubicBezTo>
                    <a:cubicBezTo>
                      <a:pt x="356" y="12"/>
                      <a:pt x="356" y="11"/>
                      <a:pt x="356" y="11"/>
                    </a:cubicBezTo>
                    <a:cubicBezTo>
                      <a:pt x="355" y="11"/>
                      <a:pt x="355" y="11"/>
                      <a:pt x="355" y="11"/>
                    </a:cubicBezTo>
                    <a:cubicBezTo>
                      <a:pt x="353" y="10"/>
                      <a:pt x="353" y="12"/>
                      <a:pt x="351" y="13"/>
                    </a:cubicBezTo>
                    <a:cubicBezTo>
                      <a:pt x="351" y="14"/>
                      <a:pt x="350" y="13"/>
                      <a:pt x="349" y="13"/>
                    </a:cubicBezTo>
                    <a:cubicBezTo>
                      <a:pt x="348" y="14"/>
                      <a:pt x="347" y="15"/>
                      <a:pt x="345" y="15"/>
                    </a:cubicBezTo>
                    <a:cubicBezTo>
                      <a:pt x="345" y="15"/>
                      <a:pt x="343" y="15"/>
                      <a:pt x="342" y="15"/>
                    </a:cubicBezTo>
                    <a:cubicBezTo>
                      <a:pt x="341" y="15"/>
                      <a:pt x="341" y="15"/>
                      <a:pt x="341" y="15"/>
                    </a:cubicBezTo>
                    <a:cubicBezTo>
                      <a:pt x="340" y="14"/>
                      <a:pt x="340" y="14"/>
                      <a:pt x="340" y="14"/>
                    </a:cubicBezTo>
                    <a:cubicBezTo>
                      <a:pt x="340" y="14"/>
                      <a:pt x="340" y="14"/>
                      <a:pt x="341" y="13"/>
                    </a:cubicBezTo>
                    <a:cubicBezTo>
                      <a:pt x="341" y="13"/>
                      <a:pt x="342" y="13"/>
                      <a:pt x="343" y="13"/>
                    </a:cubicBezTo>
                    <a:cubicBezTo>
                      <a:pt x="344" y="13"/>
                      <a:pt x="345" y="12"/>
                      <a:pt x="345" y="11"/>
                    </a:cubicBezTo>
                    <a:cubicBezTo>
                      <a:pt x="345" y="10"/>
                      <a:pt x="345" y="10"/>
                      <a:pt x="345" y="9"/>
                    </a:cubicBezTo>
                    <a:cubicBezTo>
                      <a:pt x="344" y="9"/>
                      <a:pt x="343" y="9"/>
                      <a:pt x="343" y="8"/>
                    </a:cubicBezTo>
                    <a:cubicBezTo>
                      <a:pt x="343" y="8"/>
                      <a:pt x="343" y="7"/>
                      <a:pt x="343" y="7"/>
                    </a:cubicBezTo>
                    <a:cubicBezTo>
                      <a:pt x="343" y="6"/>
                      <a:pt x="343" y="6"/>
                      <a:pt x="343" y="5"/>
                    </a:cubicBezTo>
                    <a:cubicBezTo>
                      <a:pt x="342" y="5"/>
                      <a:pt x="342" y="5"/>
                      <a:pt x="342" y="5"/>
                    </a:cubicBezTo>
                    <a:cubicBezTo>
                      <a:pt x="341" y="6"/>
                      <a:pt x="341" y="6"/>
                      <a:pt x="341" y="6"/>
                    </a:cubicBezTo>
                    <a:cubicBezTo>
                      <a:pt x="341" y="7"/>
                      <a:pt x="341" y="7"/>
                      <a:pt x="341" y="7"/>
                    </a:cubicBezTo>
                    <a:cubicBezTo>
                      <a:pt x="342" y="8"/>
                      <a:pt x="342" y="8"/>
                      <a:pt x="342" y="8"/>
                    </a:cubicBezTo>
                    <a:cubicBezTo>
                      <a:pt x="342" y="8"/>
                      <a:pt x="343" y="8"/>
                      <a:pt x="343" y="9"/>
                    </a:cubicBezTo>
                    <a:cubicBezTo>
                      <a:pt x="343" y="10"/>
                      <a:pt x="341" y="11"/>
                      <a:pt x="339" y="12"/>
                    </a:cubicBezTo>
                    <a:cubicBezTo>
                      <a:pt x="339" y="12"/>
                      <a:pt x="338" y="11"/>
                      <a:pt x="337" y="12"/>
                    </a:cubicBezTo>
                    <a:cubicBezTo>
                      <a:pt x="337" y="12"/>
                      <a:pt x="336" y="13"/>
                      <a:pt x="336" y="13"/>
                    </a:cubicBezTo>
                    <a:cubicBezTo>
                      <a:pt x="335" y="13"/>
                      <a:pt x="334" y="13"/>
                      <a:pt x="333" y="13"/>
                    </a:cubicBezTo>
                    <a:cubicBezTo>
                      <a:pt x="333" y="14"/>
                      <a:pt x="334" y="15"/>
                      <a:pt x="333" y="15"/>
                    </a:cubicBezTo>
                    <a:cubicBezTo>
                      <a:pt x="333" y="16"/>
                      <a:pt x="333" y="16"/>
                      <a:pt x="332" y="16"/>
                    </a:cubicBezTo>
                    <a:cubicBezTo>
                      <a:pt x="332" y="16"/>
                      <a:pt x="332" y="15"/>
                      <a:pt x="331" y="15"/>
                    </a:cubicBezTo>
                    <a:cubicBezTo>
                      <a:pt x="331" y="15"/>
                      <a:pt x="331" y="14"/>
                      <a:pt x="332" y="14"/>
                    </a:cubicBezTo>
                    <a:cubicBezTo>
                      <a:pt x="332" y="13"/>
                      <a:pt x="333" y="13"/>
                      <a:pt x="333" y="13"/>
                    </a:cubicBezTo>
                    <a:cubicBezTo>
                      <a:pt x="333" y="12"/>
                      <a:pt x="333" y="12"/>
                      <a:pt x="333" y="11"/>
                    </a:cubicBezTo>
                    <a:cubicBezTo>
                      <a:pt x="332" y="11"/>
                      <a:pt x="332" y="11"/>
                      <a:pt x="331" y="10"/>
                    </a:cubicBezTo>
                    <a:cubicBezTo>
                      <a:pt x="331" y="10"/>
                      <a:pt x="331" y="10"/>
                      <a:pt x="331" y="10"/>
                    </a:cubicBezTo>
                    <a:cubicBezTo>
                      <a:pt x="330" y="10"/>
                      <a:pt x="330" y="11"/>
                      <a:pt x="330" y="11"/>
                    </a:cubicBezTo>
                    <a:cubicBezTo>
                      <a:pt x="329" y="11"/>
                      <a:pt x="328" y="10"/>
                      <a:pt x="328" y="10"/>
                    </a:cubicBezTo>
                    <a:cubicBezTo>
                      <a:pt x="327" y="11"/>
                      <a:pt x="327" y="11"/>
                      <a:pt x="327" y="11"/>
                    </a:cubicBezTo>
                    <a:cubicBezTo>
                      <a:pt x="326" y="11"/>
                      <a:pt x="327" y="12"/>
                      <a:pt x="327" y="13"/>
                    </a:cubicBezTo>
                    <a:cubicBezTo>
                      <a:pt x="326" y="14"/>
                      <a:pt x="324" y="15"/>
                      <a:pt x="324" y="15"/>
                    </a:cubicBezTo>
                    <a:cubicBezTo>
                      <a:pt x="323" y="15"/>
                      <a:pt x="322" y="15"/>
                      <a:pt x="322" y="15"/>
                    </a:cubicBezTo>
                    <a:cubicBezTo>
                      <a:pt x="321" y="14"/>
                      <a:pt x="321" y="14"/>
                      <a:pt x="321" y="14"/>
                    </a:cubicBezTo>
                    <a:cubicBezTo>
                      <a:pt x="321" y="13"/>
                      <a:pt x="322" y="13"/>
                      <a:pt x="322" y="12"/>
                    </a:cubicBezTo>
                    <a:cubicBezTo>
                      <a:pt x="322" y="12"/>
                      <a:pt x="322" y="11"/>
                      <a:pt x="322" y="11"/>
                    </a:cubicBezTo>
                    <a:cubicBezTo>
                      <a:pt x="321" y="10"/>
                      <a:pt x="320" y="8"/>
                      <a:pt x="319" y="9"/>
                    </a:cubicBezTo>
                    <a:cubicBezTo>
                      <a:pt x="318" y="9"/>
                      <a:pt x="318" y="10"/>
                      <a:pt x="317" y="11"/>
                    </a:cubicBezTo>
                    <a:cubicBezTo>
                      <a:pt x="317" y="11"/>
                      <a:pt x="319" y="12"/>
                      <a:pt x="319" y="13"/>
                    </a:cubicBezTo>
                    <a:cubicBezTo>
                      <a:pt x="319" y="14"/>
                      <a:pt x="318" y="15"/>
                      <a:pt x="318" y="15"/>
                    </a:cubicBezTo>
                    <a:cubicBezTo>
                      <a:pt x="317" y="15"/>
                      <a:pt x="315" y="13"/>
                      <a:pt x="314" y="12"/>
                    </a:cubicBezTo>
                    <a:cubicBezTo>
                      <a:pt x="314" y="12"/>
                      <a:pt x="314" y="11"/>
                      <a:pt x="314" y="11"/>
                    </a:cubicBezTo>
                    <a:cubicBezTo>
                      <a:pt x="314" y="10"/>
                      <a:pt x="316" y="10"/>
                      <a:pt x="316" y="10"/>
                    </a:cubicBezTo>
                    <a:cubicBezTo>
                      <a:pt x="316" y="9"/>
                      <a:pt x="316" y="9"/>
                      <a:pt x="315" y="9"/>
                    </a:cubicBezTo>
                    <a:cubicBezTo>
                      <a:pt x="315" y="9"/>
                      <a:pt x="315" y="9"/>
                      <a:pt x="315" y="9"/>
                    </a:cubicBezTo>
                    <a:cubicBezTo>
                      <a:pt x="314" y="10"/>
                      <a:pt x="314" y="10"/>
                      <a:pt x="314" y="10"/>
                    </a:cubicBezTo>
                    <a:cubicBezTo>
                      <a:pt x="313" y="10"/>
                      <a:pt x="313" y="10"/>
                      <a:pt x="313" y="10"/>
                    </a:cubicBezTo>
                    <a:cubicBezTo>
                      <a:pt x="312" y="11"/>
                      <a:pt x="312" y="11"/>
                      <a:pt x="312" y="11"/>
                    </a:cubicBezTo>
                    <a:cubicBezTo>
                      <a:pt x="312" y="11"/>
                      <a:pt x="311" y="11"/>
                      <a:pt x="311" y="12"/>
                    </a:cubicBezTo>
                    <a:cubicBezTo>
                      <a:pt x="311" y="12"/>
                      <a:pt x="311" y="13"/>
                      <a:pt x="311" y="13"/>
                    </a:cubicBezTo>
                    <a:cubicBezTo>
                      <a:pt x="311" y="14"/>
                      <a:pt x="312" y="14"/>
                      <a:pt x="313" y="14"/>
                    </a:cubicBezTo>
                    <a:cubicBezTo>
                      <a:pt x="313" y="14"/>
                      <a:pt x="314" y="15"/>
                      <a:pt x="314" y="15"/>
                    </a:cubicBezTo>
                    <a:cubicBezTo>
                      <a:pt x="314" y="16"/>
                      <a:pt x="314" y="16"/>
                      <a:pt x="314" y="16"/>
                    </a:cubicBezTo>
                    <a:cubicBezTo>
                      <a:pt x="313" y="17"/>
                      <a:pt x="313" y="17"/>
                      <a:pt x="312" y="16"/>
                    </a:cubicBezTo>
                    <a:cubicBezTo>
                      <a:pt x="311" y="16"/>
                      <a:pt x="311" y="16"/>
                      <a:pt x="311" y="15"/>
                    </a:cubicBezTo>
                    <a:cubicBezTo>
                      <a:pt x="311" y="15"/>
                      <a:pt x="311" y="15"/>
                      <a:pt x="311" y="14"/>
                    </a:cubicBezTo>
                    <a:cubicBezTo>
                      <a:pt x="311" y="13"/>
                      <a:pt x="311" y="13"/>
                      <a:pt x="311" y="13"/>
                    </a:cubicBezTo>
                    <a:cubicBezTo>
                      <a:pt x="310" y="14"/>
                      <a:pt x="310" y="14"/>
                      <a:pt x="310" y="14"/>
                    </a:cubicBezTo>
                    <a:cubicBezTo>
                      <a:pt x="309" y="14"/>
                      <a:pt x="309" y="14"/>
                      <a:pt x="309" y="15"/>
                    </a:cubicBezTo>
                    <a:cubicBezTo>
                      <a:pt x="309" y="15"/>
                      <a:pt x="309" y="15"/>
                      <a:pt x="309" y="16"/>
                    </a:cubicBezTo>
                    <a:cubicBezTo>
                      <a:pt x="309" y="16"/>
                      <a:pt x="310" y="16"/>
                      <a:pt x="309" y="17"/>
                    </a:cubicBezTo>
                    <a:cubicBezTo>
                      <a:pt x="309" y="17"/>
                      <a:pt x="309" y="18"/>
                      <a:pt x="309" y="18"/>
                    </a:cubicBezTo>
                    <a:cubicBezTo>
                      <a:pt x="308" y="18"/>
                      <a:pt x="308" y="17"/>
                      <a:pt x="308" y="17"/>
                    </a:cubicBezTo>
                    <a:cubicBezTo>
                      <a:pt x="307" y="16"/>
                      <a:pt x="308" y="16"/>
                      <a:pt x="308" y="15"/>
                    </a:cubicBezTo>
                    <a:cubicBezTo>
                      <a:pt x="308" y="14"/>
                      <a:pt x="308" y="13"/>
                      <a:pt x="308" y="13"/>
                    </a:cubicBezTo>
                    <a:cubicBezTo>
                      <a:pt x="307" y="12"/>
                      <a:pt x="307" y="12"/>
                      <a:pt x="307" y="12"/>
                    </a:cubicBezTo>
                    <a:cubicBezTo>
                      <a:pt x="306" y="12"/>
                      <a:pt x="306" y="12"/>
                      <a:pt x="306" y="12"/>
                    </a:cubicBezTo>
                    <a:cubicBezTo>
                      <a:pt x="306" y="12"/>
                      <a:pt x="306" y="13"/>
                      <a:pt x="305" y="13"/>
                    </a:cubicBezTo>
                    <a:cubicBezTo>
                      <a:pt x="305" y="13"/>
                      <a:pt x="304" y="12"/>
                      <a:pt x="304" y="12"/>
                    </a:cubicBezTo>
                    <a:cubicBezTo>
                      <a:pt x="303" y="12"/>
                      <a:pt x="302" y="12"/>
                      <a:pt x="301" y="13"/>
                    </a:cubicBezTo>
                    <a:cubicBezTo>
                      <a:pt x="301" y="14"/>
                      <a:pt x="301" y="14"/>
                      <a:pt x="301" y="14"/>
                    </a:cubicBezTo>
                    <a:cubicBezTo>
                      <a:pt x="301" y="14"/>
                      <a:pt x="301" y="14"/>
                      <a:pt x="301" y="15"/>
                    </a:cubicBezTo>
                    <a:cubicBezTo>
                      <a:pt x="302" y="15"/>
                      <a:pt x="303" y="15"/>
                      <a:pt x="303" y="15"/>
                    </a:cubicBezTo>
                    <a:cubicBezTo>
                      <a:pt x="302" y="16"/>
                      <a:pt x="302" y="16"/>
                      <a:pt x="301" y="17"/>
                    </a:cubicBezTo>
                    <a:cubicBezTo>
                      <a:pt x="301" y="17"/>
                      <a:pt x="302" y="17"/>
                      <a:pt x="302" y="18"/>
                    </a:cubicBezTo>
                    <a:cubicBezTo>
                      <a:pt x="302" y="18"/>
                      <a:pt x="302" y="18"/>
                      <a:pt x="302" y="19"/>
                    </a:cubicBezTo>
                    <a:cubicBezTo>
                      <a:pt x="302" y="19"/>
                      <a:pt x="302" y="19"/>
                      <a:pt x="302" y="19"/>
                    </a:cubicBezTo>
                    <a:cubicBezTo>
                      <a:pt x="302" y="20"/>
                      <a:pt x="301" y="19"/>
                      <a:pt x="301" y="18"/>
                    </a:cubicBezTo>
                    <a:cubicBezTo>
                      <a:pt x="300" y="18"/>
                      <a:pt x="300" y="17"/>
                      <a:pt x="300" y="17"/>
                    </a:cubicBezTo>
                    <a:cubicBezTo>
                      <a:pt x="299" y="16"/>
                      <a:pt x="298" y="16"/>
                      <a:pt x="298" y="16"/>
                    </a:cubicBezTo>
                    <a:cubicBezTo>
                      <a:pt x="297" y="15"/>
                      <a:pt x="297" y="14"/>
                      <a:pt x="297" y="13"/>
                    </a:cubicBezTo>
                    <a:cubicBezTo>
                      <a:pt x="296" y="13"/>
                      <a:pt x="296" y="12"/>
                      <a:pt x="296" y="12"/>
                    </a:cubicBezTo>
                    <a:cubicBezTo>
                      <a:pt x="295" y="12"/>
                      <a:pt x="295" y="12"/>
                      <a:pt x="295" y="13"/>
                    </a:cubicBezTo>
                    <a:cubicBezTo>
                      <a:pt x="295" y="13"/>
                      <a:pt x="295" y="14"/>
                      <a:pt x="295" y="14"/>
                    </a:cubicBezTo>
                    <a:cubicBezTo>
                      <a:pt x="295" y="15"/>
                      <a:pt x="295" y="16"/>
                      <a:pt x="294" y="16"/>
                    </a:cubicBezTo>
                    <a:cubicBezTo>
                      <a:pt x="294" y="17"/>
                      <a:pt x="293" y="17"/>
                      <a:pt x="293" y="16"/>
                    </a:cubicBezTo>
                    <a:cubicBezTo>
                      <a:pt x="292" y="16"/>
                      <a:pt x="292" y="15"/>
                      <a:pt x="292" y="15"/>
                    </a:cubicBezTo>
                    <a:cubicBezTo>
                      <a:pt x="291" y="15"/>
                      <a:pt x="291" y="15"/>
                      <a:pt x="291" y="15"/>
                    </a:cubicBezTo>
                    <a:cubicBezTo>
                      <a:pt x="290" y="15"/>
                      <a:pt x="290" y="15"/>
                      <a:pt x="290" y="15"/>
                    </a:cubicBezTo>
                    <a:cubicBezTo>
                      <a:pt x="290" y="16"/>
                      <a:pt x="290" y="16"/>
                      <a:pt x="290" y="16"/>
                    </a:cubicBezTo>
                    <a:cubicBezTo>
                      <a:pt x="289" y="16"/>
                      <a:pt x="289" y="17"/>
                      <a:pt x="289" y="17"/>
                    </a:cubicBezTo>
                    <a:cubicBezTo>
                      <a:pt x="288" y="17"/>
                      <a:pt x="287" y="16"/>
                      <a:pt x="287" y="16"/>
                    </a:cubicBezTo>
                    <a:cubicBezTo>
                      <a:pt x="287" y="15"/>
                      <a:pt x="287" y="15"/>
                      <a:pt x="288" y="15"/>
                    </a:cubicBezTo>
                    <a:cubicBezTo>
                      <a:pt x="288" y="14"/>
                      <a:pt x="289" y="15"/>
                      <a:pt x="290" y="15"/>
                    </a:cubicBezTo>
                    <a:cubicBezTo>
                      <a:pt x="290" y="14"/>
                      <a:pt x="290" y="14"/>
                      <a:pt x="290" y="14"/>
                    </a:cubicBezTo>
                    <a:cubicBezTo>
                      <a:pt x="290" y="13"/>
                      <a:pt x="290" y="13"/>
                      <a:pt x="290" y="13"/>
                    </a:cubicBezTo>
                    <a:cubicBezTo>
                      <a:pt x="290" y="13"/>
                      <a:pt x="290" y="13"/>
                      <a:pt x="290" y="13"/>
                    </a:cubicBezTo>
                    <a:cubicBezTo>
                      <a:pt x="290" y="12"/>
                      <a:pt x="289" y="12"/>
                      <a:pt x="289" y="11"/>
                    </a:cubicBezTo>
                    <a:cubicBezTo>
                      <a:pt x="288" y="11"/>
                      <a:pt x="288" y="12"/>
                      <a:pt x="288" y="12"/>
                    </a:cubicBezTo>
                    <a:cubicBezTo>
                      <a:pt x="287" y="12"/>
                      <a:pt x="287" y="12"/>
                      <a:pt x="286" y="13"/>
                    </a:cubicBezTo>
                    <a:cubicBezTo>
                      <a:pt x="285" y="13"/>
                      <a:pt x="285" y="13"/>
                      <a:pt x="285" y="13"/>
                    </a:cubicBezTo>
                    <a:cubicBezTo>
                      <a:pt x="285" y="14"/>
                      <a:pt x="285" y="14"/>
                      <a:pt x="285" y="15"/>
                    </a:cubicBezTo>
                    <a:cubicBezTo>
                      <a:pt x="284" y="15"/>
                      <a:pt x="283" y="15"/>
                      <a:pt x="282" y="15"/>
                    </a:cubicBezTo>
                    <a:cubicBezTo>
                      <a:pt x="282" y="16"/>
                      <a:pt x="282" y="16"/>
                      <a:pt x="282" y="17"/>
                    </a:cubicBezTo>
                    <a:cubicBezTo>
                      <a:pt x="282" y="17"/>
                      <a:pt x="282" y="17"/>
                      <a:pt x="282" y="18"/>
                    </a:cubicBezTo>
                    <a:cubicBezTo>
                      <a:pt x="281" y="18"/>
                      <a:pt x="281" y="17"/>
                      <a:pt x="280" y="17"/>
                    </a:cubicBezTo>
                    <a:cubicBezTo>
                      <a:pt x="280" y="16"/>
                      <a:pt x="280" y="16"/>
                      <a:pt x="281" y="16"/>
                    </a:cubicBezTo>
                    <a:cubicBezTo>
                      <a:pt x="281" y="15"/>
                      <a:pt x="282" y="15"/>
                      <a:pt x="282" y="15"/>
                    </a:cubicBezTo>
                    <a:cubicBezTo>
                      <a:pt x="282" y="14"/>
                      <a:pt x="282" y="14"/>
                      <a:pt x="282" y="13"/>
                    </a:cubicBezTo>
                    <a:cubicBezTo>
                      <a:pt x="282" y="13"/>
                      <a:pt x="282" y="13"/>
                      <a:pt x="282" y="13"/>
                    </a:cubicBezTo>
                    <a:cubicBezTo>
                      <a:pt x="282" y="13"/>
                      <a:pt x="281" y="13"/>
                      <a:pt x="281" y="13"/>
                    </a:cubicBezTo>
                    <a:cubicBezTo>
                      <a:pt x="281" y="13"/>
                      <a:pt x="280" y="13"/>
                      <a:pt x="280" y="13"/>
                    </a:cubicBezTo>
                    <a:cubicBezTo>
                      <a:pt x="280" y="13"/>
                      <a:pt x="280" y="14"/>
                      <a:pt x="279" y="14"/>
                    </a:cubicBezTo>
                    <a:cubicBezTo>
                      <a:pt x="279" y="14"/>
                      <a:pt x="278" y="14"/>
                      <a:pt x="278" y="14"/>
                    </a:cubicBezTo>
                    <a:cubicBezTo>
                      <a:pt x="277" y="14"/>
                      <a:pt x="277" y="13"/>
                      <a:pt x="277" y="12"/>
                    </a:cubicBezTo>
                    <a:cubicBezTo>
                      <a:pt x="277" y="12"/>
                      <a:pt x="277" y="11"/>
                      <a:pt x="276" y="11"/>
                    </a:cubicBezTo>
                    <a:cubicBezTo>
                      <a:pt x="276" y="11"/>
                      <a:pt x="276" y="10"/>
                      <a:pt x="275" y="10"/>
                    </a:cubicBezTo>
                    <a:cubicBezTo>
                      <a:pt x="275" y="10"/>
                      <a:pt x="274" y="10"/>
                      <a:pt x="274" y="11"/>
                    </a:cubicBezTo>
                    <a:cubicBezTo>
                      <a:pt x="274" y="12"/>
                      <a:pt x="274" y="12"/>
                      <a:pt x="274" y="13"/>
                    </a:cubicBezTo>
                    <a:cubicBezTo>
                      <a:pt x="275" y="13"/>
                      <a:pt x="275" y="13"/>
                      <a:pt x="275" y="14"/>
                    </a:cubicBezTo>
                    <a:cubicBezTo>
                      <a:pt x="275" y="14"/>
                      <a:pt x="275" y="14"/>
                      <a:pt x="275" y="14"/>
                    </a:cubicBezTo>
                    <a:cubicBezTo>
                      <a:pt x="275" y="15"/>
                      <a:pt x="274" y="13"/>
                      <a:pt x="274" y="13"/>
                    </a:cubicBezTo>
                    <a:cubicBezTo>
                      <a:pt x="273" y="13"/>
                      <a:pt x="273" y="13"/>
                      <a:pt x="273" y="13"/>
                    </a:cubicBezTo>
                    <a:cubicBezTo>
                      <a:pt x="272" y="14"/>
                      <a:pt x="272" y="14"/>
                      <a:pt x="272" y="14"/>
                    </a:cubicBezTo>
                    <a:cubicBezTo>
                      <a:pt x="271" y="14"/>
                      <a:pt x="271" y="14"/>
                      <a:pt x="271" y="14"/>
                    </a:cubicBezTo>
                    <a:cubicBezTo>
                      <a:pt x="272" y="13"/>
                      <a:pt x="272" y="13"/>
                      <a:pt x="272" y="13"/>
                    </a:cubicBezTo>
                    <a:cubicBezTo>
                      <a:pt x="272" y="13"/>
                      <a:pt x="272" y="12"/>
                      <a:pt x="272" y="11"/>
                    </a:cubicBezTo>
                    <a:cubicBezTo>
                      <a:pt x="271" y="10"/>
                      <a:pt x="270" y="10"/>
                      <a:pt x="269" y="10"/>
                    </a:cubicBezTo>
                    <a:cubicBezTo>
                      <a:pt x="269" y="10"/>
                      <a:pt x="269" y="11"/>
                      <a:pt x="269" y="11"/>
                    </a:cubicBezTo>
                    <a:cubicBezTo>
                      <a:pt x="268" y="11"/>
                      <a:pt x="268" y="11"/>
                      <a:pt x="268" y="12"/>
                    </a:cubicBezTo>
                    <a:cubicBezTo>
                      <a:pt x="268" y="12"/>
                      <a:pt x="268" y="13"/>
                      <a:pt x="268" y="13"/>
                    </a:cubicBezTo>
                    <a:cubicBezTo>
                      <a:pt x="268" y="13"/>
                      <a:pt x="269" y="14"/>
                      <a:pt x="269" y="14"/>
                    </a:cubicBezTo>
                    <a:cubicBezTo>
                      <a:pt x="269" y="14"/>
                      <a:pt x="269" y="14"/>
                      <a:pt x="269" y="14"/>
                    </a:cubicBezTo>
                    <a:cubicBezTo>
                      <a:pt x="268" y="15"/>
                      <a:pt x="268" y="14"/>
                      <a:pt x="267" y="13"/>
                    </a:cubicBezTo>
                    <a:cubicBezTo>
                      <a:pt x="266" y="13"/>
                      <a:pt x="265" y="13"/>
                      <a:pt x="265" y="13"/>
                    </a:cubicBezTo>
                    <a:cubicBezTo>
                      <a:pt x="265" y="12"/>
                      <a:pt x="265" y="12"/>
                      <a:pt x="264" y="11"/>
                    </a:cubicBezTo>
                    <a:cubicBezTo>
                      <a:pt x="264" y="10"/>
                      <a:pt x="264" y="10"/>
                      <a:pt x="264" y="10"/>
                    </a:cubicBezTo>
                    <a:cubicBezTo>
                      <a:pt x="263" y="10"/>
                      <a:pt x="263" y="10"/>
                      <a:pt x="263" y="11"/>
                    </a:cubicBezTo>
                    <a:cubicBezTo>
                      <a:pt x="262" y="11"/>
                      <a:pt x="262" y="11"/>
                      <a:pt x="262" y="12"/>
                    </a:cubicBezTo>
                    <a:cubicBezTo>
                      <a:pt x="262" y="13"/>
                      <a:pt x="262" y="13"/>
                      <a:pt x="262" y="13"/>
                    </a:cubicBezTo>
                    <a:cubicBezTo>
                      <a:pt x="263" y="14"/>
                      <a:pt x="263" y="14"/>
                      <a:pt x="264" y="15"/>
                    </a:cubicBezTo>
                    <a:cubicBezTo>
                      <a:pt x="264" y="15"/>
                      <a:pt x="265" y="15"/>
                      <a:pt x="264" y="16"/>
                    </a:cubicBezTo>
                    <a:cubicBezTo>
                      <a:pt x="264" y="16"/>
                      <a:pt x="264" y="16"/>
                      <a:pt x="264" y="16"/>
                    </a:cubicBezTo>
                    <a:cubicBezTo>
                      <a:pt x="264" y="16"/>
                      <a:pt x="264" y="16"/>
                      <a:pt x="264" y="16"/>
                    </a:cubicBezTo>
                    <a:cubicBezTo>
                      <a:pt x="263" y="16"/>
                      <a:pt x="263" y="16"/>
                      <a:pt x="263" y="16"/>
                    </a:cubicBezTo>
                    <a:cubicBezTo>
                      <a:pt x="262" y="15"/>
                      <a:pt x="262" y="15"/>
                      <a:pt x="262" y="15"/>
                    </a:cubicBezTo>
                    <a:cubicBezTo>
                      <a:pt x="262" y="15"/>
                      <a:pt x="261" y="15"/>
                      <a:pt x="261" y="15"/>
                    </a:cubicBezTo>
                    <a:cubicBezTo>
                      <a:pt x="260" y="15"/>
                      <a:pt x="260" y="15"/>
                      <a:pt x="259" y="15"/>
                    </a:cubicBezTo>
                    <a:cubicBezTo>
                      <a:pt x="258" y="15"/>
                      <a:pt x="258" y="16"/>
                      <a:pt x="258" y="16"/>
                    </a:cubicBezTo>
                    <a:cubicBezTo>
                      <a:pt x="257" y="17"/>
                      <a:pt x="255" y="16"/>
                      <a:pt x="254" y="16"/>
                    </a:cubicBezTo>
                    <a:cubicBezTo>
                      <a:pt x="254" y="17"/>
                      <a:pt x="254" y="17"/>
                      <a:pt x="254" y="17"/>
                    </a:cubicBezTo>
                    <a:cubicBezTo>
                      <a:pt x="253" y="17"/>
                      <a:pt x="255" y="18"/>
                      <a:pt x="255" y="19"/>
                    </a:cubicBezTo>
                    <a:cubicBezTo>
                      <a:pt x="254" y="19"/>
                      <a:pt x="254" y="19"/>
                      <a:pt x="254" y="19"/>
                    </a:cubicBezTo>
                    <a:cubicBezTo>
                      <a:pt x="254" y="20"/>
                      <a:pt x="253" y="19"/>
                      <a:pt x="253" y="19"/>
                    </a:cubicBezTo>
                    <a:cubicBezTo>
                      <a:pt x="253" y="18"/>
                      <a:pt x="252" y="18"/>
                      <a:pt x="252" y="18"/>
                    </a:cubicBezTo>
                    <a:cubicBezTo>
                      <a:pt x="252" y="17"/>
                      <a:pt x="252" y="17"/>
                      <a:pt x="252" y="17"/>
                    </a:cubicBezTo>
                    <a:cubicBezTo>
                      <a:pt x="253" y="16"/>
                      <a:pt x="253" y="16"/>
                      <a:pt x="253" y="16"/>
                    </a:cubicBezTo>
                    <a:cubicBezTo>
                      <a:pt x="253" y="16"/>
                      <a:pt x="253" y="15"/>
                      <a:pt x="253" y="15"/>
                    </a:cubicBezTo>
                    <a:cubicBezTo>
                      <a:pt x="253" y="14"/>
                      <a:pt x="252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3" y="13"/>
                      <a:pt x="253" y="14"/>
                      <a:pt x="254" y="15"/>
                    </a:cubicBezTo>
                    <a:cubicBezTo>
                      <a:pt x="255" y="15"/>
                      <a:pt x="255" y="15"/>
                      <a:pt x="255" y="15"/>
                    </a:cubicBezTo>
                    <a:cubicBezTo>
                      <a:pt x="256" y="14"/>
                      <a:pt x="256" y="14"/>
                      <a:pt x="256" y="14"/>
                    </a:cubicBezTo>
                    <a:cubicBezTo>
                      <a:pt x="256" y="13"/>
                      <a:pt x="256" y="13"/>
                      <a:pt x="256" y="13"/>
                    </a:cubicBezTo>
                    <a:cubicBezTo>
                      <a:pt x="255" y="12"/>
                      <a:pt x="255" y="12"/>
                      <a:pt x="255" y="12"/>
                    </a:cubicBezTo>
                    <a:cubicBezTo>
                      <a:pt x="255" y="12"/>
                      <a:pt x="256" y="12"/>
                      <a:pt x="256" y="11"/>
                    </a:cubicBezTo>
                    <a:cubicBezTo>
                      <a:pt x="256" y="10"/>
                      <a:pt x="256" y="10"/>
                      <a:pt x="256" y="10"/>
                    </a:cubicBezTo>
                    <a:cubicBezTo>
                      <a:pt x="255" y="10"/>
                      <a:pt x="255" y="11"/>
                      <a:pt x="255" y="11"/>
                    </a:cubicBezTo>
                    <a:cubicBezTo>
                      <a:pt x="254" y="12"/>
                      <a:pt x="254" y="12"/>
                      <a:pt x="254" y="12"/>
                    </a:cubicBezTo>
                    <a:cubicBezTo>
                      <a:pt x="253" y="12"/>
                      <a:pt x="252" y="11"/>
                      <a:pt x="252" y="11"/>
                    </a:cubicBezTo>
                    <a:cubicBezTo>
                      <a:pt x="252" y="10"/>
                      <a:pt x="253" y="9"/>
                      <a:pt x="254" y="9"/>
                    </a:cubicBezTo>
                    <a:cubicBezTo>
                      <a:pt x="254" y="8"/>
                      <a:pt x="255" y="7"/>
                      <a:pt x="256" y="6"/>
                    </a:cubicBezTo>
                    <a:cubicBezTo>
                      <a:pt x="257" y="6"/>
                      <a:pt x="258" y="6"/>
                      <a:pt x="258" y="5"/>
                    </a:cubicBezTo>
                    <a:cubicBezTo>
                      <a:pt x="258" y="4"/>
                      <a:pt x="258" y="4"/>
                      <a:pt x="258" y="4"/>
                    </a:cubicBezTo>
                    <a:cubicBezTo>
                      <a:pt x="257" y="4"/>
                      <a:pt x="257" y="4"/>
                      <a:pt x="257" y="4"/>
                    </a:cubicBezTo>
                    <a:cubicBezTo>
                      <a:pt x="256" y="4"/>
                      <a:pt x="256" y="5"/>
                      <a:pt x="256" y="5"/>
                    </a:cubicBezTo>
                    <a:cubicBezTo>
                      <a:pt x="255" y="6"/>
                      <a:pt x="255" y="6"/>
                      <a:pt x="255" y="6"/>
                    </a:cubicBezTo>
                    <a:cubicBezTo>
                      <a:pt x="255" y="6"/>
                      <a:pt x="255" y="6"/>
                      <a:pt x="254" y="7"/>
                    </a:cubicBezTo>
                    <a:cubicBezTo>
                      <a:pt x="254" y="7"/>
                      <a:pt x="254" y="7"/>
                      <a:pt x="253" y="8"/>
                    </a:cubicBezTo>
                    <a:cubicBezTo>
                      <a:pt x="253" y="8"/>
                      <a:pt x="253" y="8"/>
                      <a:pt x="253" y="8"/>
                    </a:cubicBezTo>
                    <a:cubicBezTo>
                      <a:pt x="252" y="8"/>
                      <a:pt x="252" y="7"/>
                      <a:pt x="251" y="7"/>
                    </a:cubicBezTo>
                    <a:cubicBezTo>
                      <a:pt x="251" y="7"/>
                      <a:pt x="251" y="7"/>
                      <a:pt x="251" y="7"/>
                    </a:cubicBezTo>
                    <a:cubicBezTo>
                      <a:pt x="250" y="7"/>
                      <a:pt x="250" y="7"/>
                      <a:pt x="250" y="7"/>
                    </a:cubicBezTo>
                    <a:cubicBezTo>
                      <a:pt x="250" y="8"/>
                      <a:pt x="251" y="8"/>
                      <a:pt x="251" y="8"/>
                    </a:cubicBezTo>
                    <a:cubicBezTo>
                      <a:pt x="251" y="9"/>
                      <a:pt x="251" y="9"/>
                      <a:pt x="251" y="9"/>
                    </a:cubicBezTo>
                    <a:cubicBezTo>
                      <a:pt x="252" y="10"/>
                      <a:pt x="251" y="10"/>
                      <a:pt x="250" y="11"/>
                    </a:cubicBezTo>
                    <a:cubicBezTo>
                      <a:pt x="250" y="11"/>
                      <a:pt x="250" y="13"/>
                      <a:pt x="250" y="14"/>
                    </a:cubicBezTo>
                    <a:cubicBezTo>
                      <a:pt x="250" y="14"/>
                      <a:pt x="250" y="15"/>
                      <a:pt x="250" y="16"/>
                    </a:cubicBezTo>
                    <a:cubicBezTo>
                      <a:pt x="249" y="16"/>
                      <a:pt x="249" y="16"/>
                      <a:pt x="249" y="16"/>
                    </a:cubicBezTo>
                    <a:cubicBezTo>
                      <a:pt x="249" y="16"/>
                      <a:pt x="248" y="17"/>
                      <a:pt x="248" y="16"/>
                    </a:cubicBezTo>
                    <a:cubicBezTo>
                      <a:pt x="247" y="16"/>
                      <a:pt x="247" y="16"/>
                      <a:pt x="247" y="15"/>
                    </a:cubicBezTo>
                    <a:cubicBezTo>
                      <a:pt x="247" y="15"/>
                      <a:pt x="247" y="15"/>
                      <a:pt x="247" y="14"/>
                    </a:cubicBezTo>
                    <a:cubicBezTo>
                      <a:pt x="247" y="14"/>
                      <a:pt x="247" y="14"/>
                      <a:pt x="247" y="14"/>
                    </a:cubicBezTo>
                    <a:cubicBezTo>
                      <a:pt x="248" y="13"/>
                      <a:pt x="248" y="13"/>
                      <a:pt x="248" y="13"/>
                    </a:cubicBezTo>
                    <a:cubicBezTo>
                      <a:pt x="249" y="12"/>
                      <a:pt x="249" y="12"/>
                      <a:pt x="249" y="12"/>
                    </a:cubicBezTo>
                    <a:cubicBezTo>
                      <a:pt x="249" y="11"/>
                      <a:pt x="249" y="11"/>
                      <a:pt x="248" y="10"/>
                    </a:cubicBezTo>
                    <a:cubicBezTo>
                      <a:pt x="248" y="10"/>
                      <a:pt x="248" y="10"/>
                      <a:pt x="248" y="10"/>
                    </a:cubicBezTo>
                    <a:cubicBezTo>
                      <a:pt x="247" y="10"/>
                      <a:pt x="247" y="11"/>
                      <a:pt x="247" y="11"/>
                    </a:cubicBezTo>
                    <a:cubicBezTo>
                      <a:pt x="246" y="11"/>
                      <a:pt x="246" y="12"/>
                      <a:pt x="245" y="12"/>
                    </a:cubicBezTo>
                    <a:cubicBezTo>
                      <a:pt x="244" y="11"/>
                      <a:pt x="244" y="11"/>
                      <a:pt x="244" y="10"/>
                    </a:cubicBezTo>
                    <a:cubicBezTo>
                      <a:pt x="243" y="9"/>
                      <a:pt x="244" y="9"/>
                      <a:pt x="244" y="8"/>
                    </a:cubicBezTo>
                    <a:cubicBezTo>
                      <a:pt x="244" y="7"/>
                      <a:pt x="244" y="7"/>
                      <a:pt x="244" y="6"/>
                    </a:cubicBezTo>
                    <a:cubicBezTo>
                      <a:pt x="243" y="5"/>
                      <a:pt x="243" y="5"/>
                      <a:pt x="243" y="5"/>
                    </a:cubicBezTo>
                    <a:cubicBezTo>
                      <a:pt x="243" y="5"/>
                      <a:pt x="243" y="6"/>
                      <a:pt x="242" y="6"/>
                    </a:cubicBezTo>
                    <a:cubicBezTo>
                      <a:pt x="242" y="6"/>
                      <a:pt x="241" y="6"/>
                      <a:pt x="241" y="7"/>
                    </a:cubicBezTo>
                    <a:cubicBezTo>
                      <a:pt x="241" y="7"/>
                      <a:pt x="240" y="7"/>
                      <a:pt x="240" y="7"/>
                    </a:cubicBezTo>
                    <a:cubicBezTo>
                      <a:pt x="239" y="7"/>
                      <a:pt x="239" y="7"/>
                      <a:pt x="239" y="7"/>
                    </a:cubicBezTo>
                    <a:cubicBezTo>
                      <a:pt x="239" y="8"/>
                      <a:pt x="239" y="8"/>
                      <a:pt x="239" y="8"/>
                    </a:cubicBezTo>
                    <a:cubicBezTo>
                      <a:pt x="240" y="9"/>
                      <a:pt x="240" y="9"/>
                      <a:pt x="240" y="9"/>
                    </a:cubicBezTo>
                    <a:cubicBezTo>
                      <a:pt x="240" y="9"/>
                      <a:pt x="241" y="8"/>
                      <a:pt x="241" y="9"/>
                    </a:cubicBezTo>
                    <a:cubicBezTo>
                      <a:pt x="241" y="9"/>
                      <a:pt x="242" y="9"/>
                      <a:pt x="242" y="9"/>
                    </a:cubicBezTo>
                    <a:cubicBezTo>
                      <a:pt x="242" y="10"/>
                      <a:pt x="242" y="11"/>
                      <a:pt x="242" y="12"/>
                    </a:cubicBezTo>
                    <a:cubicBezTo>
                      <a:pt x="243" y="13"/>
                      <a:pt x="244" y="13"/>
                      <a:pt x="243" y="14"/>
                    </a:cubicBezTo>
                    <a:cubicBezTo>
                      <a:pt x="243" y="14"/>
                      <a:pt x="243" y="14"/>
                      <a:pt x="243" y="14"/>
                    </a:cubicBezTo>
                    <a:cubicBezTo>
                      <a:pt x="243" y="15"/>
                      <a:pt x="242" y="14"/>
                      <a:pt x="241" y="13"/>
                    </a:cubicBezTo>
                    <a:cubicBezTo>
                      <a:pt x="241" y="13"/>
                      <a:pt x="241" y="12"/>
                      <a:pt x="240" y="12"/>
                    </a:cubicBezTo>
                    <a:cubicBezTo>
                      <a:pt x="239" y="11"/>
                      <a:pt x="239" y="12"/>
                      <a:pt x="238" y="12"/>
                    </a:cubicBezTo>
                    <a:cubicBezTo>
                      <a:pt x="238" y="12"/>
                      <a:pt x="237" y="11"/>
                      <a:pt x="237" y="12"/>
                    </a:cubicBezTo>
                    <a:cubicBezTo>
                      <a:pt x="236" y="12"/>
                      <a:pt x="236" y="12"/>
                      <a:pt x="236" y="12"/>
                    </a:cubicBezTo>
                    <a:cubicBezTo>
                      <a:pt x="236" y="13"/>
                      <a:pt x="236" y="13"/>
                      <a:pt x="235" y="14"/>
                    </a:cubicBezTo>
                    <a:cubicBezTo>
                      <a:pt x="235" y="14"/>
                      <a:pt x="234" y="16"/>
                      <a:pt x="233" y="16"/>
                    </a:cubicBezTo>
                    <a:cubicBezTo>
                      <a:pt x="233" y="16"/>
                      <a:pt x="232" y="17"/>
                      <a:pt x="232" y="16"/>
                    </a:cubicBezTo>
                    <a:cubicBezTo>
                      <a:pt x="231" y="16"/>
                      <a:pt x="231" y="16"/>
                      <a:pt x="231" y="16"/>
                    </a:cubicBezTo>
                    <a:cubicBezTo>
                      <a:pt x="231" y="15"/>
                      <a:pt x="232" y="15"/>
                      <a:pt x="232" y="15"/>
                    </a:cubicBezTo>
                    <a:cubicBezTo>
                      <a:pt x="232" y="14"/>
                      <a:pt x="233" y="14"/>
                      <a:pt x="233" y="13"/>
                    </a:cubicBezTo>
                    <a:cubicBezTo>
                      <a:pt x="233" y="13"/>
                      <a:pt x="232" y="12"/>
                      <a:pt x="232" y="11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31" y="10"/>
                      <a:pt x="232" y="10"/>
                      <a:pt x="232" y="9"/>
                    </a:cubicBezTo>
                    <a:cubicBezTo>
                      <a:pt x="232" y="9"/>
                      <a:pt x="232" y="9"/>
                      <a:pt x="232" y="9"/>
                    </a:cubicBezTo>
                    <a:cubicBezTo>
                      <a:pt x="232" y="8"/>
                      <a:pt x="232" y="8"/>
                      <a:pt x="231" y="8"/>
                    </a:cubicBezTo>
                    <a:cubicBezTo>
                      <a:pt x="231" y="7"/>
                      <a:pt x="231" y="7"/>
                      <a:pt x="230" y="7"/>
                    </a:cubicBezTo>
                    <a:cubicBezTo>
                      <a:pt x="230" y="7"/>
                      <a:pt x="230" y="7"/>
                      <a:pt x="229" y="7"/>
                    </a:cubicBezTo>
                    <a:cubicBezTo>
                      <a:pt x="229" y="8"/>
                      <a:pt x="230" y="8"/>
                      <a:pt x="230" y="9"/>
                    </a:cubicBezTo>
                    <a:cubicBezTo>
                      <a:pt x="231" y="9"/>
                      <a:pt x="231" y="9"/>
                      <a:pt x="231" y="9"/>
                    </a:cubicBezTo>
                    <a:cubicBezTo>
                      <a:pt x="231" y="10"/>
                      <a:pt x="231" y="10"/>
                      <a:pt x="231" y="10"/>
                    </a:cubicBezTo>
                    <a:cubicBezTo>
                      <a:pt x="231" y="10"/>
                      <a:pt x="230" y="10"/>
                      <a:pt x="230" y="10"/>
                    </a:cubicBezTo>
                    <a:cubicBezTo>
                      <a:pt x="229" y="11"/>
                      <a:pt x="229" y="11"/>
                      <a:pt x="229" y="11"/>
                    </a:cubicBezTo>
                    <a:cubicBezTo>
                      <a:pt x="229" y="11"/>
                      <a:pt x="229" y="12"/>
                      <a:pt x="229" y="13"/>
                    </a:cubicBezTo>
                    <a:cubicBezTo>
                      <a:pt x="229" y="14"/>
                      <a:pt x="229" y="15"/>
                      <a:pt x="228" y="16"/>
                    </a:cubicBezTo>
                    <a:cubicBezTo>
                      <a:pt x="228" y="17"/>
                      <a:pt x="228" y="17"/>
                      <a:pt x="227" y="18"/>
                    </a:cubicBezTo>
                    <a:cubicBezTo>
                      <a:pt x="227" y="18"/>
                      <a:pt x="226" y="17"/>
                      <a:pt x="225" y="17"/>
                    </a:cubicBezTo>
                    <a:cubicBezTo>
                      <a:pt x="225" y="17"/>
                      <a:pt x="224" y="18"/>
                      <a:pt x="224" y="17"/>
                    </a:cubicBezTo>
                    <a:cubicBezTo>
                      <a:pt x="223" y="17"/>
                      <a:pt x="223" y="17"/>
                      <a:pt x="223" y="17"/>
                    </a:cubicBezTo>
                    <a:cubicBezTo>
                      <a:pt x="223" y="17"/>
                      <a:pt x="223" y="17"/>
                      <a:pt x="223" y="17"/>
                    </a:cubicBezTo>
                    <a:cubicBezTo>
                      <a:pt x="223" y="17"/>
                      <a:pt x="224" y="17"/>
                      <a:pt x="224" y="16"/>
                    </a:cubicBezTo>
                    <a:cubicBezTo>
                      <a:pt x="224" y="16"/>
                      <a:pt x="224" y="15"/>
                      <a:pt x="224" y="15"/>
                    </a:cubicBezTo>
                    <a:cubicBezTo>
                      <a:pt x="224" y="15"/>
                      <a:pt x="223" y="15"/>
                      <a:pt x="223" y="14"/>
                    </a:cubicBezTo>
                    <a:cubicBezTo>
                      <a:pt x="224" y="14"/>
                      <a:pt x="224" y="14"/>
                      <a:pt x="224" y="14"/>
                    </a:cubicBezTo>
                    <a:cubicBezTo>
                      <a:pt x="224" y="14"/>
                      <a:pt x="224" y="14"/>
                      <a:pt x="224" y="14"/>
                    </a:cubicBezTo>
                    <a:cubicBezTo>
                      <a:pt x="225" y="15"/>
                      <a:pt x="225" y="15"/>
                      <a:pt x="225" y="15"/>
                    </a:cubicBezTo>
                    <a:cubicBezTo>
                      <a:pt x="225" y="15"/>
                      <a:pt x="226" y="15"/>
                      <a:pt x="226" y="15"/>
                    </a:cubicBezTo>
                    <a:cubicBezTo>
                      <a:pt x="226" y="14"/>
                      <a:pt x="226" y="14"/>
                      <a:pt x="226" y="14"/>
                    </a:cubicBezTo>
                    <a:cubicBezTo>
                      <a:pt x="226" y="13"/>
                      <a:pt x="226" y="13"/>
                      <a:pt x="226" y="12"/>
                    </a:cubicBezTo>
                    <a:cubicBezTo>
                      <a:pt x="225" y="12"/>
                      <a:pt x="225" y="11"/>
                      <a:pt x="224" y="11"/>
                    </a:cubicBezTo>
                    <a:cubicBezTo>
                      <a:pt x="224" y="11"/>
                      <a:pt x="223" y="12"/>
                      <a:pt x="222" y="12"/>
                    </a:cubicBezTo>
                    <a:cubicBezTo>
                      <a:pt x="222" y="11"/>
                      <a:pt x="222" y="11"/>
                      <a:pt x="222" y="11"/>
                    </a:cubicBezTo>
                    <a:cubicBezTo>
                      <a:pt x="221" y="11"/>
                      <a:pt x="221" y="10"/>
                      <a:pt x="221" y="10"/>
                    </a:cubicBezTo>
                    <a:cubicBezTo>
                      <a:pt x="220" y="10"/>
                      <a:pt x="220" y="10"/>
                      <a:pt x="219" y="10"/>
                    </a:cubicBezTo>
                    <a:cubicBezTo>
                      <a:pt x="219" y="10"/>
                      <a:pt x="219" y="10"/>
                      <a:pt x="218" y="11"/>
                    </a:cubicBezTo>
                    <a:cubicBezTo>
                      <a:pt x="218" y="11"/>
                      <a:pt x="219" y="12"/>
                      <a:pt x="219" y="12"/>
                    </a:cubicBezTo>
                    <a:cubicBezTo>
                      <a:pt x="219" y="13"/>
                      <a:pt x="220" y="13"/>
                      <a:pt x="220" y="14"/>
                    </a:cubicBezTo>
                    <a:cubicBezTo>
                      <a:pt x="219" y="14"/>
                      <a:pt x="219" y="14"/>
                      <a:pt x="219" y="14"/>
                    </a:cubicBezTo>
                    <a:cubicBezTo>
                      <a:pt x="218" y="14"/>
                      <a:pt x="217" y="13"/>
                      <a:pt x="217" y="13"/>
                    </a:cubicBezTo>
                    <a:cubicBezTo>
                      <a:pt x="217" y="12"/>
                      <a:pt x="216" y="11"/>
                      <a:pt x="216" y="11"/>
                    </a:cubicBezTo>
                    <a:cubicBezTo>
                      <a:pt x="216" y="10"/>
                      <a:pt x="216" y="10"/>
                      <a:pt x="216" y="10"/>
                    </a:cubicBezTo>
                    <a:cubicBezTo>
                      <a:pt x="215" y="10"/>
                      <a:pt x="215" y="11"/>
                      <a:pt x="214" y="11"/>
                    </a:cubicBezTo>
                    <a:cubicBezTo>
                      <a:pt x="213" y="11"/>
                      <a:pt x="213" y="10"/>
                      <a:pt x="213" y="10"/>
                    </a:cubicBezTo>
                    <a:cubicBezTo>
                      <a:pt x="212" y="10"/>
                      <a:pt x="211" y="10"/>
                      <a:pt x="211" y="10"/>
                    </a:cubicBezTo>
                    <a:cubicBezTo>
                      <a:pt x="210" y="11"/>
                      <a:pt x="209" y="11"/>
                      <a:pt x="209" y="12"/>
                    </a:cubicBezTo>
                    <a:cubicBezTo>
                      <a:pt x="208" y="13"/>
                      <a:pt x="208" y="13"/>
                      <a:pt x="208" y="13"/>
                    </a:cubicBezTo>
                    <a:cubicBezTo>
                      <a:pt x="208" y="13"/>
                      <a:pt x="207" y="13"/>
                      <a:pt x="207" y="14"/>
                    </a:cubicBezTo>
                    <a:cubicBezTo>
                      <a:pt x="207" y="15"/>
                      <a:pt x="208" y="15"/>
                      <a:pt x="208" y="16"/>
                    </a:cubicBezTo>
                    <a:cubicBezTo>
                      <a:pt x="209" y="16"/>
                      <a:pt x="209" y="16"/>
                      <a:pt x="209" y="16"/>
                    </a:cubicBezTo>
                    <a:cubicBezTo>
                      <a:pt x="209" y="17"/>
                      <a:pt x="209" y="17"/>
                      <a:pt x="208" y="18"/>
                    </a:cubicBezTo>
                    <a:cubicBezTo>
                      <a:pt x="208" y="18"/>
                      <a:pt x="208" y="18"/>
                      <a:pt x="208" y="18"/>
                    </a:cubicBezTo>
                    <a:cubicBezTo>
                      <a:pt x="208" y="18"/>
                      <a:pt x="207" y="17"/>
                      <a:pt x="207" y="17"/>
                    </a:cubicBezTo>
                    <a:cubicBezTo>
                      <a:pt x="207" y="17"/>
                      <a:pt x="207" y="16"/>
                      <a:pt x="207" y="15"/>
                    </a:cubicBezTo>
                    <a:cubicBezTo>
                      <a:pt x="206" y="15"/>
                      <a:pt x="206" y="14"/>
                      <a:pt x="206" y="14"/>
                    </a:cubicBezTo>
                    <a:cubicBezTo>
                      <a:pt x="207" y="13"/>
                      <a:pt x="207" y="13"/>
                      <a:pt x="207" y="13"/>
                    </a:cubicBezTo>
                    <a:cubicBezTo>
                      <a:pt x="207" y="13"/>
                      <a:pt x="207" y="12"/>
                      <a:pt x="206" y="12"/>
                    </a:cubicBezTo>
                    <a:cubicBezTo>
                      <a:pt x="206" y="11"/>
                      <a:pt x="205" y="12"/>
                      <a:pt x="205" y="12"/>
                    </a:cubicBezTo>
                    <a:cubicBezTo>
                      <a:pt x="204" y="12"/>
                      <a:pt x="204" y="12"/>
                      <a:pt x="204" y="12"/>
                    </a:cubicBezTo>
                    <a:cubicBezTo>
                      <a:pt x="204" y="12"/>
                      <a:pt x="204" y="13"/>
                      <a:pt x="204" y="13"/>
                    </a:cubicBezTo>
                    <a:cubicBezTo>
                      <a:pt x="204" y="14"/>
                      <a:pt x="203" y="14"/>
                      <a:pt x="203" y="14"/>
                    </a:cubicBezTo>
                    <a:cubicBezTo>
                      <a:pt x="202" y="14"/>
                      <a:pt x="202" y="14"/>
                      <a:pt x="202" y="14"/>
                    </a:cubicBezTo>
                    <a:cubicBezTo>
                      <a:pt x="202" y="14"/>
                      <a:pt x="202" y="13"/>
                      <a:pt x="202" y="13"/>
                    </a:cubicBezTo>
                    <a:cubicBezTo>
                      <a:pt x="202" y="13"/>
                      <a:pt x="202" y="13"/>
                      <a:pt x="202" y="12"/>
                    </a:cubicBezTo>
                    <a:cubicBezTo>
                      <a:pt x="202" y="12"/>
                      <a:pt x="202" y="12"/>
                      <a:pt x="202" y="12"/>
                    </a:cubicBezTo>
                    <a:cubicBezTo>
                      <a:pt x="202" y="12"/>
                      <a:pt x="201" y="12"/>
                      <a:pt x="201" y="12"/>
                    </a:cubicBezTo>
                    <a:cubicBezTo>
                      <a:pt x="200" y="12"/>
                      <a:pt x="201" y="13"/>
                      <a:pt x="200" y="13"/>
                    </a:cubicBezTo>
                    <a:cubicBezTo>
                      <a:pt x="200" y="14"/>
                      <a:pt x="200" y="14"/>
                      <a:pt x="200" y="14"/>
                    </a:cubicBezTo>
                    <a:cubicBezTo>
                      <a:pt x="200" y="15"/>
                      <a:pt x="199" y="15"/>
                      <a:pt x="199" y="15"/>
                    </a:cubicBezTo>
                    <a:cubicBezTo>
                      <a:pt x="198" y="15"/>
                      <a:pt x="198" y="15"/>
                      <a:pt x="198" y="15"/>
                    </a:cubicBezTo>
                    <a:cubicBezTo>
                      <a:pt x="198" y="15"/>
                      <a:pt x="198" y="15"/>
                      <a:pt x="198" y="14"/>
                    </a:cubicBezTo>
                    <a:cubicBezTo>
                      <a:pt x="197" y="14"/>
                      <a:pt x="198" y="13"/>
                      <a:pt x="198" y="13"/>
                    </a:cubicBezTo>
                    <a:cubicBezTo>
                      <a:pt x="199" y="12"/>
                      <a:pt x="200" y="12"/>
                      <a:pt x="200" y="12"/>
                    </a:cubicBezTo>
                    <a:cubicBezTo>
                      <a:pt x="200" y="11"/>
                      <a:pt x="200" y="11"/>
                      <a:pt x="200" y="10"/>
                    </a:cubicBezTo>
                    <a:cubicBezTo>
                      <a:pt x="200" y="9"/>
                      <a:pt x="199" y="9"/>
                      <a:pt x="199" y="9"/>
                    </a:cubicBezTo>
                    <a:cubicBezTo>
                      <a:pt x="198" y="8"/>
                      <a:pt x="197" y="7"/>
                      <a:pt x="196" y="7"/>
                    </a:cubicBezTo>
                    <a:cubicBezTo>
                      <a:pt x="196" y="6"/>
                      <a:pt x="195" y="7"/>
                      <a:pt x="194" y="6"/>
                    </a:cubicBezTo>
                    <a:cubicBezTo>
                      <a:pt x="194" y="6"/>
                      <a:pt x="194" y="6"/>
                      <a:pt x="193" y="5"/>
                    </a:cubicBezTo>
                    <a:cubicBezTo>
                      <a:pt x="193" y="5"/>
                      <a:pt x="193" y="5"/>
                      <a:pt x="192" y="5"/>
                    </a:cubicBezTo>
                    <a:cubicBezTo>
                      <a:pt x="192" y="5"/>
                      <a:pt x="192" y="5"/>
                      <a:pt x="191" y="6"/>
                    </a:cubicBezTo>
                    <a:cubicBezTo>
                      <a:pt x="191" y="7"/>
                      <a:pt x="191" y="7"/>
                      <a:pt x="191" y="7"/>
                    </a:cubicBezTo>
                    <a:cubicBezTo>
                      <a:pt x="190" y="7"/>
                      <a:pt x="190" y="7"/>
                      <a:pt x="189" y="7"/>
                    </a:cubicBezTo>
                    <a:cubicBezTo>
                      <a:pt x="188" y="7"/>
                      <a:pt x="188" y="7"/>
                      <a:pt x="188" y="7"/>
                    </a:cubicBezTo>
                    <a:cubicBezTo>
                      <a:pt x="188" y="7"/>
                      <a:pt x="188" y="7"/>
                      <a:pt x="188" y="7"/>
                    </a:cubicBezTo>
                    <a:cubicBezTo>
                      <a:pt x="188" y="8"/>
                      <a:pt x="188" y="8"/>
                      <a:pt x="188" y="8"/>
                    </a:cubicBezTo>
                    <a:cubicBezTo>
                      <a:pt x="189" y="9"/>
                      <a:pt x="189" y="9"/>
                      <a:pt x="190" y="8"/>
                    </a:cubicBezTo>
                    <a:cubicBezTo>
                      <a:pt x="190" y="8"/>
                      <a:pt x="190" y="8"/>
                      <a:pt x="191" y="8"/>
                    </a:cubicBezTo>
                    <a:cubicBezTo>
                      <a:pt x="191" y="7"/>
                      <a:pt x="191" y="7"/>
                      <a:pt x="191" y="7"/>
                    </a:cubicBezTo>
                    <a:cubicBezTo>
                      <a:pt x="192" y="6"/>
                      <a:pt x="193" y="7"/>
                      <a:pt x="194" y="7"/>
                    </a:cubicBezTo>
                    <a:cubicBezTo>
                      <a:pt x="195" y="8"/>
                      <a:pt x="195" y="8"/>
                      <a:pt x="195" y="9"/>
                    </a:cubicBezTo>
                    <a:cubicBezTo>
                      <a:pt x="195" y="10"/>
                      <a:pt x="195" y="10"/>
                      <a:pt x="195" y="11"/>
                    </a:cubicBezTo>
                    <a:cubicBezTo>
                      <a:pt x="195" y="11"/>
                      <a:pt x="195" y="12"/>
                      <a:pt x="195" y="12"/>
                    </a:cubicBezTo>
                    <a:cubicBezTo>
                      <a:pt x="195" y="13"/>
                      <a:pt x="195" y="13"/>
                      <a:pt x="195" y="13"/>
                    </a:cubicBezTo>
                    <a:cubicBezTo>
                      <a:pt x="195" y="14"/>
                      <a:pt x="194" y="14"/>
                      <a:pt x="194" y="14"/>
                    </a:cubicBezTo>
                    <a:cubicBezTo>
                      <a:pt x="194" y="15"/>
                      <a:pt x="195" y="15"/>
                      <a:pt x="195" y="15"/>
                    </a:cubicBezTo>
                    <a:cubicBezTo>
                      <a:pt x="195" y="16"/>
                      <a:pt x="195" y="16"/>
                      <a:pt x="195" y="16"/>
                    </a:cubicBezTo>
                    <a:cubicBezTo>
                      <a:pt x="194" y="16"/>
                      <a:pt x="194" y="16"/>
                      <a:pt x="194" y="16"/>
                    </a:cubicBezTo>
                    <a:cubicBezTo>
                      <a:pt x="194" y="15"/>
                      <a:pt x="194" y="15"/>
                      <a:pt x="194" y="15"/>
                    </a:cubicBezTo>
                    <a:cubicBezTo>
                      <a:pt x="193" y="14"/>
                      <a:pt x="193" y="16"/>
                      <a:pt x="192" y="16"/>
                    </a:cubicBezTo>
                    <a:cubicBezTo>
                      <a:pt x="191" y="16"/>
                      <a:pt x="191" y="16"/>
                      <a:pt x="191" y="16"/>
                    </a:cubicBezTo>
                    <a:cubicBezTo>
                      <a:pt x="191" y="15"/>
                      <a:pt x="191" y="15"/>
                      <a:pt x="191" y="15"/>
                    </a:cubicBezTo>
                    <a:cubicBezTo>
                      <a:pt x="191" y="15"/>
                      <a:pt x="191" y="15"/>
                      <a:pt x="191" y="14"/>
                    </a:cubicBezTo>
                    <a:cubicBezTo>
                      <a:pt x="191" y="13"/>
                      <a:pt x="192" y="13"/>
                      <a:pt x="192" y="13"/>
                    </a:cubicBezTo>
                    <a:cubicBezTo>
                      <a:pt x="193" y="12"/>
                      <a:pt x="193" y="12"/>
                      <a:pt x="193" y="11"/>
                    </a:cubicBezTo>
                    <a:cubicBezTo>
                      <a:pt x="193" y="10"/>
                      <a:pt x="193" y="10"/>
                      <a:pt x="193" y="9"/>
                    </a:cubicBezTo>
                    <a:cubicBezTo>
                      <a:pt x="192" y="9"/>
                      <a:pt x="192" y="8"/>
                      <a:pt x="191" y="8"/>
                    </a:cubicBezTo>
                    <a:cubicBezTo>
                      <a:pt x="191" y="9"/>
                      <a:pt x="191" y="9"/>
                      <a:pt x="191" y="9"/>
                    </a:cubicBezTo>
                    <a:cubicBezTo>
                      <a:pt x="191" y="9"/>
                      <a:pt x="191" y="9"/>
                      <a:pt x="190" y="10"/>
                    </a:cubicBezTo>
                    <a:cubicBezTo>
                      <a:pt x="190" y="10"/>
                      <a:pt x="189" y="10"/>
                      <a:pt x="189" y="10"/>
                    </a:cubicBezTo>
                    <a:cubicBezTo>
                      <a:pt x="188" y="10"/>
                      <a:pt x="188" y="10"/>
                      <a:pt x="188" y="10"/>
                    </a:cubicBezTo>
                    <a:cubicBezTo>
                      <a:pt x="188" y="11"/>
                      <a:pt x="188" y="11"/>
                      <a:pt x="188" y="11"/>
                    </a:cubicBezTo>
                    <a:cubicBezTo>
                      <a:pt x="188" y="11"/>
                      <a:pt x="188" y="11"/>
                      <a:pt x="189" y="12"/>
                    </a:cubicBezTo>
                    <a:cubicBezTo>
                      <a:pt x="189" y="12"/>
                      <a:pt x="189" y="12"/>
                      <a:pt x="189" y="12"/>
                    </a:cubicBezTo>
                    <a:cubicBezTo>
                      <a:pt x="189" y="13"/>
                      <a:pt x="189" y="13"/>
                      <a:pt x="188" y="13"/>
                    </a:cubicBezTo>
                    <a:cubicBezTo>
                      <a:pt x="188" y="13"/>
                      <a:pt x="188" y="13"/>
                      <a:pt x="188" y="12"/>
                    </a:cubicBezTo>
                    <a:cubicBezTo>
                      <a:pt x="187" y="12"/>
                      <a:pt x="187" y="12"/>
                      <a:pt x="187" y="12"/>
                    </a:cubicBezTo>
                    <a:cubicBezTo>
                      <a:pt x="186" y="11"/>
                      <a:pt x="186" y="11"/>
                      <a:pt x="186" y="11"/>
                    </a:cubicBezTo>
                    <a:cubicBezTo>
                      <a:pt x="186" y="10"/>
                      <a:pt x="186" y="10"/>
                      <a:pt x="186" y="10"/>
                    </a:cubicBezTo>
                    <a:cubicBezTo>
                      <a:pt x="186" y="9"/>
                      <a:pt x="186" y="9"/>
                      <a:pt x="186" y="9"/>
                    </a:cubicBezTo>
                    <a:cubicBezTo>
                      <a:pt x="185" y="8"/>
                      <a:pt x="185" y="9"/>
                      <a:pt x="184" y="9"/>
                    </a:cubicBezTo>
                    <a:cubicBezTo>
                      <a:pt x="184" y="10"/>
                      <a:pt x="183" y="10"/>
                      <a:pt x="183" y="10"/>
                    </a:cubicBezTo>
                    <a:cubicBezTo>
                      <a:pt x="182" y="11"/>
                      <a:pt x="183" y="12"/>
                      <a:pt x="183" y="13"/>
                    </a:cubicBezTo>
                    <a:cubicBezTo>
                      <a:pt x="182" y="13"/>
                      <a:pt x="182" y="13"/>
                      <a:pt x="181" y="14"/>
                    </a:cubicBezTo>
                    <a:cubicBezTo>
                      <a:pt x="182" y="15"/>
                      <a:pt x="182" y="15"/>
                      <a:pt x="182" y="15"/>
                    </a:cubicBezTo>
                    <a:cubicBezTo>
                      <a:pt x="182" y="15"/>
                      <a:pt x="182" y="15"/>
                      <a:pt x="182" y="15"/>
                    </a:cubicBezTo>
                    <a:cubicBezTo>
                      <a:pt x="183" y="14"/>
                      <a:pt x="183" y="14"/>
                      <a:pt x="183" y="13"/>
                    </a:cubicBezTo>
                    <a:cubicBezTo>
                      <a:pt x="184" y="13"/>
                      <a:pt x="184" y="14"/>
                      <a:pt x="185" y="14"/>
                    </a:cubicBezTo>
                    <a:cubicBezTo>
                      <a:pt x="185" y="15"/>
                      <a:pt x="185" y="15"/>
                      <a:pt x="184" y="16"/>
                    </a:cubicBezTo>
                    <a:cubicBezTo>
                      <a:pt x="184" y="17"/>
                      <a:pt x="185" y="18"/>
                      <a:pt x="185" y="19"/>
                    </a:cubicBezTo>
                    <a:cubicBezTo>
                      <a:pt x="184" y="19"/>
                      <a:pt x="184" y="19"/>
                      <a:pt x="184" y="19"/>
                    </a:cubicBezTo>
                    <a:cubicBezTo>
                      <a:pt x="184" y="20"/>
                      <a:pt x="183" y="20"/>
                      <a:pt x="183" y="20"/>
                    </a:cubicBezTo>
                    <a:cubicBezTo>
                      <a:pt x="183" y="21"/>
                      <a:pt x="183" y="21"/>
                      <a:pt x="183" y="21"/>
                    </a:cubicBezTo>
                    <a:cubicBezTo>
                      <a:pt x="182" y="21"/>
                      <a:pt x="182" y="21"/>
                      <a:pt x="182" y="21"/>
                    </a:cubicBezTo>
                    <a:cubicBezTo>
                      <a:pt x="182" y="20"/>
                      <a:pt x="182" y="20"/>
                      <a:pt x="182" y="20"/>
                    </a:cubicBezTo>
                    <a:cubicBezTo>
                      <a:pt x="182" y="20"/>
                      <a:pt x="183" y="20"/>
                      <a:pt x="183" y="19"/>
                    </a:cubicBezTo>
                    <a:cubicBezTo>
                      <a:pt x="183" y="19"/>
                      <a:pt x="182" y="18"/>
                      <a:pt x="182" y="18"/>
                    </a:cubicBezTo>
                    <a:cubicBezTo>
                      <a:pt x="181" y="17"/>
                      <a:pt x="181" y="18"/>
                      <a:pt x="180" y="18"/>
                    </a:cubicBezTo>
                    <a:cubicBezTo>
                      <a:pt x="179" y="18"/>
                      <a:pt x="179" y="18"/>
                      <a:pt x="178" y="17"/>
                    </a:cubicBezTo>
                    <a:cubicBezTo>
                      <a:pt x="178" y="17"/>
                      <a:pt x="178" y="15"/>
                      <a:pt x="178" y="14"/>
                    </a:cubicBezTo>
                    <a:cubicBezTo>
                      <a:pt x="178" y="14"/>
                      <a:pt x="179" y="13"/>
                      <a:pt x="179" y="13"/>
                    </a:cubicBezTo>
                    <a:cubicBezTo>
                      <a:pt x="180" y="12"/>
                      <a:pt x="180" y="11"/>
                      <a:pt x="181" y="11"/>
                    </a:cubicBezTo>
                    <a:cubicBezTo>
                      <a:pt x="182" y="10"/>
                      <a:pt x="183" y="10"/>
                      <a:pt x="183" y="10"/>
                    </a:cubicBezTo>
                    <a:cubicBezTo>
                      <a:pt x="183" y="9"/>
                      <a:pt x="183" y="9"/>
                      <a:pt x="183" y="9"/>
                    </a:cubicBezTo>
                    <a:cubicBezTo>
                      <a:pt x="183" y="9"/>
                      <a:pt x="182" y="9"/>
                      <a:pt x="182" y="9"/>
                    </a:cubicBezTo>
                    <a:cubicBezTo>
                      <a:pt x="182" y="8"/>
                      <a:pt x="181" y="8"/>
                      <a:pt x="180" y="9"/>
                    </a:cubicBezTo>
                    <a:cubicBezTo>
                      <a:pt x="180" y="9"/>
                      <a:pt x="180" y="10"/>
                      <a:pt x="179" y="10"/>
                    </a:cubicBezTo>
                    <a:cubicBezTo>
                      <a:pt x="179" y="9"/>
                      <a:pt x="179" y="9"/>
                      <a:pt x="179" y="9"/>
                    </a:cubicBezTo>
                    <a:cubicBezTo>
                      <a:pt x="178" y="9"/>
                      <a:pt x="179" y="9"/>
                      <a:pt x="179" y="8"/>
                    </a:cubicBezTo>
                    <a:cubicBezTo>
                      <a:pt x="180" y="8"/>
                      <a:pt x="180" y="8"/>
                      <a:pt x="180" y="8"/>
                    </a:cubicBezTo>
                    <a:cubicBezTo>
                      <a:pt x="180" y="7"/>
                      <a:pt x="180" y="7"/>
                      <a:pt x="180" y="7"/>
                    </a:cubicBezTo>
                    <a:cubicBezTo>
                      <a:pt x="179" y="6"/>
                      <a:pt x="179" y="7"/>
                      <a:pt x="178" y="7"/>
                    </a:cubicBezTo>
                    <a:cubicBezTo>
                      <a:pt x="178" y="7"/>
                      <a:pt x="178" y="7"/>
                      <a:pt x="177" y="7"/>
                    </a:cubicBezTo>
                    <a:cubicBezTo>
                      <a:pt x="177" y="7"/>
                      <a:pt x="177" y="7"/>
                      <a:pt x="176" y="8"/>
                    </a:cubicBezTo>
                    <a:cubicBezTo>
                      <a:pt x="176" y="8"/>
                      <a:pt x="177" y="8"/>
                      <a:pt x="176" y="9"/>
                    </a:cubicBezTo>
                    <a:cubicBezTo>
                      <a:pt x="176" y="10"/>
                      <a:pt x="176" y="10"/>
                      <a:pt x="176" y="10"/>
                    </a:cubicBezTo>
                    <a:cubicBezTo>
                      <a:pt x="176" y="10"/>
                      <a:pt x="175" y="11"/>
                      <a:pt x="175" y="11"/>
                    </a:cubicBezTo>
                    <a:cubicBezTo>
                      <a:pt x="174" y="12"/>
                      <a:pt x="174" y="13"/>
                      <a:pt x="173" y="13"/>
                    </a:cubicBezTo>
                    <a:cubicBezTo>
                      <a:pt x="172" y="12"/>
                      <a:pt x="172" y="12"/>
                      <a:pt x="172" y="12"/>
                    </a:cubicBezTo>
                    <a:cubicBezTo>
                      <a:pt x="172" y="12"/>
                      <a:pt x="173" y="11"/>
                      <a:pt x="173" y="11"/>
                    </a:cubicBezTo>
                    <a:cubicBezTo>
                      <a:pt x="173" y="10"/>
                      <a:pt x="172" y="10"/>
                      <a:pt x="171" y="10"/>
                    </a:cubicBezTo>
                    <a:cubicBezTo>
                      <a:pt x="170" y="9"/>
                      <a:pt x="170" y="8"/>
                      <a:pt x="170" y="8"/>
                    </a:cubicBezTo>
                    <a:cubicBezTo>
                      <a:pt x="170" y="7"/>
                      <a:pt x="170" y="7"/>
                      <a:pt x="169" y="7"/>
                    </a:cubicBezTo>
                    <a:cubicBezTo>
                      <a:pt x="169" y="7"/>
                      <a:pt x="169" y="8"/>
                      <a:pt x="168" y="8"/>
                    </a:cubicBezTo>
                    <a:cubicBezTo>
                      <a:pt x="168" y="9"/>
                      <a:pt x="168" y="10"/>
                      <a:pt x="168" y="10"/>
                    </a:cubicBezTo>
                    <a:cubicBezTo>
                      <a:pt x="169" y="12"/>
                      <a:pt x="170" y="12"/>
                      <a:pt x="170" y="14"/>
                    </a:cubicBezTo>
                    <a:cubicBezTo>
                      <a:pt x="170" y="15"/>
                      <a:pt x="169" y="15"/>
                      <a:pt x="169" y="16"/>
                    </a:cubicBezTo>
                    <a:cubicBezTo>
                      <a:pt x="168" y="17"/>
                      <a:pt x="169" y="19"/>
                      <a:pt x="168" y="19"/>
                    </a:cubicBezTo>
                    <a:cubicBezTo>
                      <a:pt x="168" y="19"/>
                      <a:pt x="167" y="19"/>
                      <a:pt x="167" y="19"/>
                    </a:cubicBezTo>
                    <a:cubicBezTo>
                      <a:pt x="166" y="18"/>
                      <a:pt x="167" y="17"/>
                      <a:pt x="167" y="16"/>
                    </a:cubicBezTo>
                    <a:cubicBezTo>
                      <a:pt x="167" y="15"/>
                      <a:pt x="168" y="14"/>
                      <a:pt x="167" y="12"/>
                    </a:cubicBezTo>
                    <a:cubicBezTo>
                      <a:pt x="167" y="12"/>
                      <a:pt x="167" y="12"/>
                      <a:pt x="166" y="12"/>
                    </a:cubicBezTo>
                    <a:cubicBezTo>
                      <a:pt x="166" y="12"/>
                      <a:pt x="165" y="12"/>
                      <a:pt x="165" y="13"/>
                    </a:cubicBezTo>
                    <a:cubicBezTo>
                      <a:pt x="164" y="13"/>
                      <a:pt x="164" y="13"/>
                      <a:pt x="164" y="14"/>
                    </a:cubicBezTo>
                    <a:cubicBezTo>
                      <a:pt x="164" y="14"/>
                      <a:pt x="164" y="14"/>
                      <a:pt x="164" y="15"/>
                    </a:cubicBezTo>
                    <a:cubicBezTo>
                      <a:pt x="165" y="15"/>
                      <a:pt x="165" y="15"/>
                      <a:pt x="165" y="15"/>
                    </a:cubicBezTo>
                    <a:cubicBezTo>
                      <a:pt x="165" y="16"/>
                      <a:pt x="165" y="16"/>
                      <a:pt x="164" y="16"/>
                    </a:cubicBezTo>
                    <a:cubicBezTo>
                      <a:pt x="164" y="17"/>
                      <a:pt x="164" y="16"/>
                      <a:pt x="163" y="16"/>
                    </a:cubicBezTo>
                    <a:cubicBezTo>
                      <a:pt x="162" y="16"/>
                      <a:pt x="162" y="16"/>
                      <a:pt x="162" y="15"/>
                    </a:cubicBezTo>
                    <a:cubicBezTo>
                      <a:pt x="161" y="15"/>
                      <a:pt x="161" y="14"/>
                      <a:pt x="160" y="13"/>
                    </a:cubicBezTo>
                    <a:cubicBezTo>
                      <a:pt x="160" y="13"/>
                      <a:pt x="159" y="13"/>
                      <a:pt x="158" y="13"/>
                    </a:cubicBezTo>
                    <a:cubicBezTo>
                      <a:pt x="158" y="13"/>
                      <a:pt x="157" y="12"/>
                      <a:pt x="157" y="12"/>
                    </a:cubicBezTo>
                    <a:cubicBezTo>
                      <a:pt x="156" y="11"/>
                      <a:pt x="155" y="12"/>
                      <a:pt x="154" y="11"/>
                    </a:cubicBezTo>
                    <a:cubicBezTo>
                      <a:pt x="154" y="11"/>
                      <a:pt x="155" y="10"/>
                      <a:pt x="154" y="9"/>
                    </a:cubicBezTo>
                    <a:cubicBezTo>
                      <a:pt x="153" y="8"/>
                      <a:pt x="153" y="8"/>
                      <a:pt x="153" y="8"/>
                    </a:cubicBezTo>
                    <a:cubicBezTo>
                      <a:pt x="153" y="8"/>
                      <a:pt x="153" y="8"/>
                      <a:pt x="153" y="8"/>
                    </a:cubicBezTo>
                    <a:cubicBezTo>
                      <a:pt x="153" y="7"/>
                      <a:pt x="153" y="7"/>
                      <a:pt x="153" y="7"/>
                    </a:cubicBezTo>
                    <a:cubicBezTo>
                      <a:pt x="153" y="6"/>
                      <a:pt x="154" y="7"/>
                      <a:pt x="155" y="7"/>
                    </a:cubicBezTo>
                    <a:cubicBezTo>
                      <a:pt x="156" y="7"/>
                      <a:pt x="156" y="7"/>
                      <a:pt x="157" y="7"/>
                    </a:cubicBezTo>
                    <a:cubicBezTo>
                      <a:pt x="157" y="7"/>
                      <a:pt x="157" y="6"/>
                      <a:pt x="157" y="6"/>
                    </a:cubicBezTo>
                    <a:cubicBezTo>
                      <a:pt x="157" y="5"/>
                      <a:pt x="156" y="5"/>
                      <a:pt x="155" y="5"/>
                    </a:cubicBezTo>
                    <a:cubicBezTo>
                      <a:pt x="155" y="5"/>
                      <a:pt x="154" y="5"/>
                      <a:pt x="154" y="5"/>
                    </a:cubicBezTo>
                    <a:cubicBezTo>
                      <a:pt x="153" y="6"/>
                      <a:pt x="153" y="6"/>
                      <a:pt x="153" y="6"/>
                    </a:cubicBezTo>
                    <a:cubicBezTo>
                      <a:pt x="152" y="7"/>
                      <a:pt x="152" y="7"/>
                      <a:pt x="152" y="7"/>
                    </a:cubicBezTo>
                    <a:cubicBezTo>
                      <a:pt x="152" y="7"/>
                      <a:pt x="152" y="7"/>
                      <a:pt x="152" y="7"/>
                    </a:cubicBezTo>
                    <a:cubicBezTo>
                      <a:pt x="151" y="7"/>
                      <a:pt x="150" y="6"/>
                      <a:pt x="150" y="7"/>
                    </a:cubicBezTo>
                    <a:cubicBezTo>
                      <a:pt x="150" y="8"/>
                      <a:pt x="150" y="8"/>
                      <a:pt x="150" y="8"/>
                    </a:cubicBezTo>
                    <a:cubicBezTo>
                      <a:pt x="151" y="9"/>
                      <a:pt x="151" y="8"/>
                      <a:pt x="152" y="9"/>
                    </a:cubicBezTo>
                    <a:cubicBezTo>
                      <a:pt x="152" y="9"/>
                      <a:pt x="152" y="10"/>
                      <a:pt x="152" y="11"/>
                    </a:cubicBezTo>
                    <a:cubicBezTo>
                      <a:pt x="153" y="11"/>
                      <a:pt x="154" y="11"/>
                      <a:pt x="154" y="12"/>
                    </a:cubicBezTo>
                    <a:cubicBezTo>
                      <a:pt x="154" y="12"/>
                      <a:pt x="154" y="12"/>
                      <a:pt x="154" y="13"/>
                    </a:cubicBezTo>
                    <a:cubicBezTo>
                      <a:pt x="154" y="13"/>
                      <a:pt x="154" y="14"/>
                      <a:pt x="154" y="14"/>
                    </a:cubicBezTo>
                    <a:cubicBezTo>
                      <a:pt x="153" y="15"/>
                      <a:pt x="153" y="15"/>
                      <a:pt x="153" y="15"/>
                    </a:cubicBezTo>
                    <a:cubicBezTo>
                      <a:pt x="153" y="15"/>
                      <a:pt x="153" y="15"/>
                      <a:pt x="153" y="15"/>
                    </a:cubicBezTo>
                    <a:cubicBezTo>
                      <a:pt x="153" y="16"/>
                      <a:pt x="153" y="16"/>
                      <a:pt x="153" y="16"/>
                    </a:cubicBezTo>
                    <a:cubicBezTo>
                      <a:pt x="153" y="16"/>
                      <a:pt x="154" y="16"/>
                      <a:pt x="154" y="17"/>
                    </a:cubicBezTo>
                    <a:cubicBezTo>
                      <a:pt x="154" y="18"/>
                      <a:pt x="155" y="19"/>
                      <a:pt x="154" y="19"/>
                    </a:cubicBezTo>
                    <a:cubicBezTo>
                      <a:pt x="153" y="19"/>
                      <a:pt x="153" y="19"/>
                      <a:pt x="153" y="19"/>
                    </a:cubicBezTo>
                    <a:cubicBezTo>
                      <a:pt x="152" y="19"/>
                      <a:pt x="152" y="18"/>
                      <a:pt x="152" y="18"/>
                    </a:cubicBezTo>
                    <a:cubicBezTo>
                      <a:pt x="151" y="18"/>
                      <a:pt x="151" y="18"/>
                      <a:pt x="150" y="18"/>
                    </a:cubicBezTo>
                    <a:cubicBezTo>
                      <a:pt x="150" y="17"/>
                      <a:pt x="150" y="17"/>
                      <a:pt x="149" y="17"/>
                    </a:cubicBezTo>
                    <a:cubicBezTo>
                      <a:pt x="148" y="17"/>
                      <a:pt x="148" y="17"/>
                      <a:pt x="148" y="17"/>
                    </a:cubicBezTo>
                    <a:cubicBezTo>
                      <a:pt x="147" y="17"/>
                      <a:pt x="147" y="18"/>
                      <a:pt x="147" y="18"/>
                    </a:cubicBezTo>
                    <a:cubicBezTo>
                      <a:pt x="146" y="17"/>
                      <a:pt x="146" y="17"/>
                      <a:pt x="146" y="17"/>
                    </a:cubicBezTo>
                    <a:cubicBezTo>
                      <a:pt x="146" y="17"/>
                      <a:pt x="146" y="17"/>
                      <a:pt x="146" y="17"/>
                    </a:cubicBezTo>
                    <a:cubicBezTo>
                      <a:pt x="146" y="17"/>
                      <a:pt x="147" y="17"/>
                      <a:pt x="147" y="16"/>
                    </a:cubicBezTo>
                    <a:cubicBezTo>
                      <a:pt x="148" y="16"/>
                      <a:pt x="148" y="15"/>
                      <a:pt x="148" y="15"/>
                    </a:cubicBezTo>
                    <a:cubicBezTo>
                      <a:pt x="149" y="15"/>
                      <a:pt x="149" y="15"/>
                      <a:pt x="150" y="15"/>
                    </a:cubicBezTo>
                    <a:cubicBezTo>
                      <a:pt x="151" y="14"/>
                      <a:pt x="151" y="14"/>
                      <a:pt x="151" y="12"/>
                    </a:cubicBezTo>
                    <a:cubicBezTo>
                      <a:pt x="151" y="12"/>
                      <a:pt x="151" y="12"/>
                      <a:pt x="151" y="11"/>
                    </a:cubicBezTo>
                    <a:cubicBezTo>
                      <a:pt x="151" y="10"/>
                      <a:pt x="150" y="10"/>
                      <a:pt x="148" y="10"/>
                    </a:cubicBezTo>
                    <a:cubicBezTo>
                      <a:pt x="148" y="10"/>
                      <a:pt x="148" y="10"/>
                      <a:pt x="147" y="10"/>
                    </a:cubicBezTo>
                    <a:cubicBezTo>
                      <a:pt x="147" y="10"/>
                      <a:pt x="146" y="10"/>
                      <a:pt x="146" y="9"/>
                    </a:cubicBezTo>
                    <a:cubicBezTo>
                      <a:pt x="146" y="8"/>
                      <a:pt x="146" y="7"/>
                      <a:pt x="145" y="7"/>
                    </a:cubicBezTo>
                    <a:cubicBezTo>
                      <a:pt x="145" y="6"/>
                      <a:pt x="145" y="5"/>
                      <a:pt x="144" y="5"/>
                    </a:cubicBezTo>
                    <a:cubicBezTo>
                      <a:pt x="143" y="5"/>
                      <a:pt x="143" y="6"/>
                      <a:pt x="143" y="6"/>
                    </a:cubicBezTo>
                    <a:cubicBezTo>
                      <a:pt x="142" y="7"/>
                      <a:pt x="143" y="7"/>
                      <a:pt x="143" y="8"/>
                    </a:cubicBezTo>
                    <a:cubicBezTo>
                      <a:pt x="144" y="9"/>
                      <a:pt x="145" y="9"/>
                      <a:pt x="145" y="10"/>
                    </a:cubicBezTo>
                    <a:cubicBezTo>
                      <a:pt x="145" y="11"/>
                      <a:pt x="143" y="11"/>
                      <a:pt x="143" y="12"/>
                    </a:cubicBezTo>
                    <a:cubicBezTo>
                      <a:pt x="143" y="13"/>
                      <a:pt x="143" y="13"/>
                      <a:pt x="143" y="14"/>
                    </a:cubicBezTo>
                    <a:cubicBezTo>
                      <a:pt x="143" y="14"/>
                      <a:pt x="143" y="14"/>
                      <a:pt x="143" y="14"/>
                    </a:cubicBezTo>
                    <a:cubicBezTo>
                      <a:pt x="144" y="15"/>
                      <a:pt x="144" y="14"/>
                      <a:pt x="144" y="14"/>
                    </a:cubicBezTo>
                    <a:cubicBezTo>
                      <a:pt x="145" y="14"/>
                      <a:pt x="145" y="13"/>
                      <a:pt x="145" y="13"/>
                    </a:cubicBezTo>
                    <a:cubicBezTo>
                      <a:pt x="146" y="14"/>
                      <a:pt x="146" y="14"/>
                      <a:pt x="146" y="14"/>
                    </a:cubicBezTo>
                    <a:cubicBezTo>
                      <a:pt x="146" y="14"/>
                      <a:pt x="146" y="15"/>
                      <a:pt x="145" y="15"/>
                    </a:cubicBezTo>
                    <a:cubicBezTo>
                      <a:pt x="145" y="15"/>
                      <a:pt x="145" y="16"/>
                      <a:pt x="144" y="16"/>
                    </a:cubicBezTo>
                    <a:cubicBezTo>
                      <a:pt x="143" y="16"/>
                      <a:pt x="143" y="16"/>
                      <a:pt x="143" y="16"/>
                    </a:cubicBezTo>
                    <a:cubicBezTo>
                      <a:pt x="143" y="16"/>
                      <a:pt x="143" y="15"/>
                      <a:pt x="143" y="15"/>
                    </a:cubicBezTo>
                    <a:cubicBezTo>
                      <a:pt x="142" y="15"/>
                      <a:pt x="142" y="15"/>
                      <a:pt x="142" y="14"/>
                    </a:cubicBezTo>
                    <a:cubicBezTo>
                      <a:pt x="141" y="14"/>
                      <a:pt x="141" y="13"/>
                      <a:pt x="141" y="13"/>
                    </a:cubicBezTo>
                    <a:cubicBezTo>
                      <a:pt x="141" y="12"/>
                      <a:pt x="141" y="12"/>
                      <a:pt x="141" y="12"/>
                    </a:cubicBezTo>
                    <a:cubicBezTo>
                      <a:pt x="142" y="12"/>
                      <a:pt x="143" y="12"/>
                      <a:pt x="143" y="11"/>
                    </a:cubicBezTo>
                    <a:cubicBezTo>
                      <a:pt x="143" y="11"/>
                      <a:pt x="143" y="11"/>
                      <a:pt x="143" y="10"/>
                    </a:cubicBezTo>
                    <a:cubicBezTo>
                      <a:pt x="143" y="10"/>
                      <a:pt x="143" y="9"/>
                      <a:pt x="143" y="9"/>
                    </a:cubicBezTo>
                    <a:cubicBezTo>
                      <a:pt x="142" y="8"/>
                      <a:pt x="142" y="9"/>
                      <a:pt x="142" y="8"/>
                    </a:cubicBezTo>
                    <a:cubicBezTo>
                      <a:pt x="141" y="7"/>
                      <a:pt x="141" y="7"/>
                      <a:pt x="141" y="7"/>
                    </a:cubicBezTo>
                    <a:cubicBezTo>
                      <a:pt x="141" y="7"/>
                      <a:pt x="141" y="7"/>
                      <a:pt x="141" y="7"/>
                    </a:cubicBezTo>
                    <a:cubicBezTo>
                      <a:pt x="140" y="7"/>
                      <a:pt x="140" y="7"/>
                      <a:pt x="140" y="7"/>
                    </a:cubicBezTo>
                    <a:cubicBezTo>
                      <a:pt x="139" y="7"/>
                      <a:pt x="139" y="8"/>
                      <a:pt x="139" y="9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8" y="10"/>
                      <a:pt x="137" y="10"/>
                      <a:pt x="136" y="10"/>
                    </a:cubicBezTo>
                    <a:cubicBezTo>
                      <a:pt x="136" y="11"/>
                      <a:pt x="135" y="12"/>
                      <a:pt x="135" y="13"/>
                    </a:cubicBezTo>
                    <a:cubicBezTo>
                      <a:pt x="135" y="13"/>
                      <a:pt x="136" y="13"/>
                      <a:pt x="136" y="14"/>
                    </a:cubicBezTo>
                    <a:cubicBezTo>
                      <a:pt x="136" y="14"/>
                      <a:pt x="136" y="14"/>
                      <a:pt x="136" y="14"/>
                    </a:cubicBezTo>
                    <a:cubicBezTo>
                      <a:pt x="136" y="14"/>
                      <a:pt x="135" y="15"/>
                      <a:pt x="135" y="15"/>
                    </a:cubicBezTo>
                    <a:cubicBezTo>
                      <a:pt x="136" y="16"/>
                      <a:pt x="136" y="16"/>
                      <a:pt x="136" y="16"/>
                    </a:cubicBezTo>
                    <a:cubicBezTo>
                      <a:pt x="136" y="17"/>
                      <a:pt x="138" y="16"/>
                      <a:pt x="139" y="16"/>
                    </a:cubicBezTo>
                    <a:cubicBezTo>
                      <a:pt x="139" y="17"/>
                      <a:pt x="140" y="17"/>
                      <a:pt x="140" y="18"/>
                    </a:cubicBezTo>
                    <a:cubicBezTo>
                      <a:pt x="141" y="18"/>
                      <a:pt x="141" y="18"/>
                      <a:pt x="141" y="19"/>
                    </a:cubicBezTo>
                    <a:cubicBezTo>
                      <a:pt x="141" y="19"/>
                      <a:pt x="141" y="19"/>
                      <a:pt x="141" y="19"/>
                    </a:cubicBezTo>
                    <a:cubicBezTo>
                      <a:pt x="141" y="19"/>
                      <a:pt x="141" y="19"/>
                      <a:pt x="141" y="19"/>
                    </a:cubicBezTo>
                    <a:cubicBezTo>
                      <a:pt x="140" y="20"/>
                      <a:pt x="140" y="18"/>
                      <a:pt x="139" y="18"/>
                    </a:cubicBezTo>
                    <a:cubicBezTo>
                      <a:pt x="139" y="18"/>
                      <a:pt x="139" y="19"/>
                      <a:pt x="138" y="19"/>
                    </a:cubicBezTo>
                    <a:cubicBezTo>
                      <a:pt x="138" y="19"/>
                      <a:pt x="137" y="19"/>
                      <a:pt x="137" y="19"/>
                    </a:cubicBezTo>
                    <a:cubicBezTo>
                      <a:pt x="136" y="19"/>
                      <a:pt x="136" y="19"/>
                      <a:pt x="136" y="18"/>
                    </a:cubicBezTo>
                    <a:cubicBezTo>
                      <a:pt x="135" y="18"/>
                      <a:pt x="136" y="17"/>
                      <a:pt x="135" y="17"/>
                    </a:cubicBezTo>
                    <a:cubicBezTo>
                      <a:pt x="134" y="16"/>
                      <a:pt x="134" y="16"/>
                      <a:pt x="134" y="17"/>
                    </a:cubicBezTo>
                    <a:cubicBezTo>
                      <a:pt x="133" y="17"/>
                      <a:pt x="133" y="18"/>
                      <a:pt x="132" y="18"/>
                    </a:cubicBezTo>
                    <a:cubicBezTo>
                      <a:pt x="131" y="18"/>
                      <a:pt x="130" y="19"/>
                      <a:pt x="129" y="18"/>
                    </a:cubicBezTo>
                    <a:cubicBezTo>
                      <a:pt x="129" y="17"/>
                      <a:pt x="129" y="17"/>
                      <a:pt x="129" y="17"/>
                    </a:cubicBezTo>
                    <a:cubicBezTo>
                      <a:pt x="129" y="17"/>
                      <a:pt x="129" y="17"/>
                      <a:pt x="129" y="17"/>
                    </a:cubicBezTo>
                    <a:cubicBezTo>
                      <a:pt x="129" y="16"/>
                      <a:pt x="130" y="16"/>
                      <a:pt x="130" y="16"/>
                    </a:cubicBezTo>
                    <a:cubicBezTo>
                      <a:pt x="131" y="16"/>
                      <a:pt x="132" y="16"/>
                      <a:pt x="132" y="16"/>
                    </a:cubicBezTo>
                    <a:cubicBezTo>
                      <a:pt x="133" y="16"/>
                      <a:pt x="135" y="16"/>
                      <a:pt x="135" y="15"/>
                    </a:cubicBezTo>
                    <a:cubicBezTo>
                      <a:pt x="135" y="14"/>
                      <a:pt x="134" y="14"/>
                      <a:pt x="134" y="13"/>
                    </a:cubicBezTo>
                    <a:cubicBezTo>
                      <a:pt x="134" y="13"/>
                      <a:pt x="134" y="13"/>
                      <a:pt x="134" y="13"/>
                    </a:cubicBezTo>
                    <a:cubicBezTo>
                      <a:pt x="133" y="12"/>
                      <a:pt x="133" y="13"/>
                      <a:pt x="132" y="13"/>
                    </a:cubicBezTo>
                    <a:cubicBezTo>
                      <a:pt x="131" y="13"/>
                      <a:pt x="130" y="14"/>
                      <a:pt x="129" y="13"/>
                    </a:cubicBezTo>
                    <a:cubicBezTo>
                      <a:pt x="129" y="13"/>
                      <a:pt x="129" y="13"/>
                      <a:pt x="129" y="13"/>
                    </a:cubicBezTo>
                    <a:cubicBezTo>
                      <a:pt x="129" y="12"/>
                      <a:pt x="129" y="12"/>
                      <a:pt x="129" y="12"/>
                    </a:cubicBezTo>
                    <a:cubicBezTo>
                      <a:pt x="128" y="11"/>
                      <a:pt x="128" y="11"/>
                      <a:pt x="128" y="10"/>
                    </a:cubicBezTo>
                    <a:cubicBezTo>
                      <a:pt x="127" y="10"/>
                      <a:pt x="127" y="10"/>
                      <a:pt x="127" y="10"/>
                    </a:cubicBezTo>
                    <a:cubicBezTo>
                      <a:pt x="127" y="9"/>
                      <a:pt x="127" y="8"/>
                      <a:pt x="127" y="8"/>
                    </a:cubicBezTo>
                    <a:cubicBezTo>
                      <a:pt x="128" y="7"/>
                      <a:pt x="128" y="7"/>
                      <a:pt x="128" y="6"/>
                    </a:cubicBezTo>
                    <a:cubicBezTo>
                      <a:pt x="128" y="6"/>
                      <a:pt x="128" y="5"/>
                      <a:pt x="128" y="5"/>
                    </a:cubicBezTo>
                    <a:cubicBezTo>
                      <a:pt x="127" y="5"/>
                      <a:pt x="127" y="5"/>
                      <a:pt x="127" y="5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26" y="7"/>
                      <a:pt x="126" y="7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9"/>
                      <a:pt x="125" y="9"/>
                      <a:pt x="125" y="9"/>
                    </a:cubicBezTo>
                    <a:cubicBezTo>
                      <a:pt x="126" y="10"/>
                      <a:pt x="126" y="10"/>
                      <a:pt x="127" y="10"/>
                    </a:cubicBezTo>
                    <a:cubicBezTo>
                      <a:pt x="127" y="11"/>
                      <a:pt x="126" y="11"/>
                      <a:pt x="126" y="12"/>
                    </a:cubicBezTo>
                    <a:cubicBezTo>
                      <a:pt x="126" y="12"/>
                      <a:pt x="126" y="12"/>
                      <a:pt x="125" y="13"/>
                    </a:cubicBezTo>
                    <a:cubicBezTo>
                      <a:pt x="125" y="13"/>
                      <a:pt x="125" y="14"/>
                      <a:pt x="125" y="14"/>
                    </a:cubicBezTo>
                    <a:cubicBezTo>
                      <a:pt x="126" y="15"/>
                      <a:pt x="127" y="15"/>
                      <a:pt x="127" y="15"/>
                    </a:cubicBezTo>
                    <a:cubicBezTo>
                      <a:pt x="127" y="16"/>
                      <a:pt x="127" y="16"/>
                      <a:pt x="127" y="16"/>
                    </a:cubicBezTo>
                    <a:cubicBezTo>
                      <a:pt x="126" y="16"/>
                      <a:pt x="126" y="16"/>
                      <a:pt x="126" y="16"/>
                    </a:cubicBezTo>
                    <a:cubicBezTo>
                      <a:pt x="125" y="15"/>
                      <a:pt x="125" y="15"/>
                      <a:pt x="125" y="15"/>
                    </a:cubicBezTo>
                    <a:cubicBezTo>
                      <a:pt x="125" y="15"/>
                      <a:pt x="124" y="15"/>
                      <a:pt x="124" y="15"/>
                    </a:cubicBezTo>
                    <a:cubicBezTo>
                      <a:pt x="124" y="16"/>
                      <a:pt x="124" y="16"/>
                      <a:pt x="123" y="16"/>
                    </a:cubicBezTo>
                    <a:cubicBezTo>
                      <a:pt x="122" y="16"/>
                      <a:pt x="123" y="15"/>
                      <a:pt x="122" y="14"/>
                    </a:cubicBezTo>
                    <a:cubicBezTo>
                      <a:pt x="122" y="14"/>
                      <a:pt x="122" y="13"/>
                      <a:pt x="121" y="13"/>
                    </a:cubicBezTo>
                    <a:cubicBezTo>
                      <a:pt x="120" y="13"/>
                      <a:pt x="120" y="13"/>
                      <a:pt x="120" y="13"/>
                    </a:cubicBezTo>
                    <a:cubicBezTo>
                      <a:pt x="120" y="13"/>
                      <a:pt x="120" y="14"/>
                      <a:pt x="120" y="14"/>
                    </a:cubicBezTo>
                    <a:cubicBezTo>
                      <a:pt x="120" y="15"/>
                      <a:pt x="119" y="15"/>
                      <a:pt x="119" y="16"/>
                    </a:cubicBezTo>
                    <a:cubicBezTo>
                      <a:pt x="120" y="17"/>
                      <a:pt x="120" y="17"/>
                      <a:pt x="120" y="17"/>
                    </a:cubicBezTo>
                    <a:cubicBezTo>
                      <a:pt x="120" y="17"/>
                      <a:pt x="120" y="17"/>
                      <a:pt x="120" y="17"/>
                    </a:cubicBezTo>
                    <a:cubicBezTo>
                      <a:pt x="120" y="18"/>
                      <a:pt x="120" y="18"/>
                      <a:pt x="120" y="18"/>
                    </a:cubicBezTo>
                    <a:cubicBezTo>
                      <a:pt x="120" y="18"/>
                      <a:pt x="120" y="18"/>
                      <a:pt x="120" y="18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8" y="16"/>
                      <a:pt x="118" y="16"/>
                      <a:pt x="118" y="16"/>
                    </a:cubicBezTo>
                    <a:cubicBezTo>
                      <a:pt x="117" y="16"/>
                      <a:pt x="117" y="16"/>
                      <a:pt x="117" y="16"/>
                    </a:cubicBezTo>
                    <a:cubicBezTo>
                      <a:pt x="117" y="15"/>
                      <a:pt x="117" y="15"/>
                      <a:pt x="117" y="14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3"/>
                      <a:pt x="116" y="13"/>
                      <a:pt x="115" y="13"/>
                    </a:cubicBezTo>
                    <a:cubicBezTo>
                      <a:pt x="115" y="14"/>
                      <a:pt x="114" y="15"/>
                      <a:pt x="114" y="14"/>
                    </a:cubicBezTo>
                    <a:cubicBezTo>
                      <a:pt x="113" y="14"/>
                      <a:pt x="113" y="14"/>
                      <a:pt x="112" y="14"/>
                    </a:cubicBezTo>
                    <a:cubicBezTo>
                      <a:pt x="112" y="13"/>
                      <a:pt x="111" y="13"/>
                      <a:pt x="110" y="13"/>
                    </a:cubicBezTo>
                    <a:cubicBezTo>
                      <a:pt x="110" y="13"/>
                      <a:pt x="110" y="14"/>
                      <a:pt x="109" y="14"/>
                    </a:cubicBezTo>
                    <a:cubicBezTo>
                      <a:pt x="108" y="15"/>
                      <a:pt x="108" y="16"/>
                      <a:pt x="107" y="16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106" y="16"/>
                      <a:pt x="106" y="15"/>
                      <a:pt x="105" y="15"/>
                    </a:cubicBezTo>
                    <a:cubicBezTo>
                      <a:pt x="105" y="15"/>
                      <a:pt x="104" y="15"/>
                      <a:pt x="104" y="15"/>
                    </a:cubicBezTo>
                    <a:cubicBezTo>
                      <a:pt x="103" y="14"/>
                      <a:pt x="103" y="13"/>
                      <a:pt x="103" y="13"/>
                    </a:cubicBezTo>
                    <a:cubicBezTo>
                      <a:pt x="102" y="13"/>
                      <a:pt x="101" y="14"/>
                      <a:pt x="101" y="14"/>
                    </a:cubicBezTo>
                    <a:cubicBezTo>
                      <a:pt x="100" y="14"/>
                      <a:pt x="100" y="13"/>
                      <a:pt x="99" y="13"/>
                    </a:cubicBezTo>
                    <a:cubicBezTo>
                      <a:pt x="99" y="13"/>
                      <a:pt x="98" y="12"/>
                      <a:pt x="97" y="12"/>
                    </a:cubicBezTo>
                    <a:cubicBezTo>
                      <a:pt x="97" y="11"/>
                      <a:pt x="97" y="10"/>
                      <a:pt x="96" y="10"/>
                    </a:cubicBezTo>
                    <a:cubicBezTo>
                      <a:pt x="95" y="11"/>
                      <a:pt x="95" y="11"/>
                      <a:pt x="95" y="11"/>
                    </a:cubicBezTo>
                    <a:cubicBezTo>
                      <a:pt x="96" y="11"/>
                      <a:pt x="96" y="11"/>
                      <a:pt x="96" y="11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6" y="13"/>
                      <a:pt x="96" y="13"/>
                      <a:pt x="96" y="13"/>
                    </a:cubicBezTo>
                    <a:cubicBezTo>
                      <a:pt x="95" y="13"/>
                      <a:pt x="95" y="13"/>
                      <a:pt x="94" y="13"/>
                    </a:cubicBezTo>
                    <a:cubicBezTo>
                      <a:pt x="94" y="13"/>
                      <a:pt x="94" y="13"/>
                      <a:pt x="93" y="12"/>
                    </a:cubicBezTo>
                    <a:cubicBezTo>
                      <a:pt x="93" y="12"/>
                      <a:pt x="94" y="11"/>
                      <a:pt x="93" y="11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92" y="10"/>
                      <a:pt x="92" y="10"/>
                      <a:pt x="91" y="11"/>
                    </a:cubicBezTo>
                    <a:cubicBezTo>
                      <a:pt x="91" y="11"/>
                      <a:pt x="90" y="12"/>
                      <a:pt x="90" y="13"/>
                    </a:cubicBezTo>
                    <a:cubicBezTo>
                      <a:pt x="90" y="14"/>
                      <a:pt x="88" y="15"/>
                      <a:pt x="89" y="16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0" y="17"/>
                      <a:pt x="90" y="16"/>
                      <a:pt x="91" y="17"/>
                    </a:cubicBezTo>
                    <a:cubicBezTo>
                      <a:pt x="91" y="17"/>
                      <a:pt x="91" y="17"/>
                      <a:pt x="92" y="18"/>
                    </a:cubicBezTo>
                    <a:cubicBezTo>
                      <a:pt x="93" y="18"/>
                      <a:pt x="93" y="18"/>
                      <a:pt x="93" y="18"/>
                    </a:cubicBezTo>
                    <a:cubicBezTo>
                      <a:pt x="94" y="18"/>
                      <a:pt x="94" y="17"/>
                      <a:pt x="94" y="16"/>
                    </a:cubicBezTo>
                    <a:cubicBezTo>
                      <a:pt x="95" y="16"/>
                      <a:pt x="95" y="15"/>
                      <a:pt x="96" y="15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7" y="17"/>
                      <a:pt x="95" y="17"/>
                      <a:pt x="95" y="17"/>
                    </a:cubicBezTo>
                    <a:cubicBezTo>
                      <a:pt x="94" y="18"/>
                      <a:pt x="94" y="20"/>
                      <a:pt x="93" y="19"/>
                    </a:cubicBezTo>
                    <a:cubicBezTo>
                      <a:pt x="92" y="19"/>
                      <a:pt x="92" y="19"/>
                      <a:pt x="91" y="18"/>
                    </a:cubicBezTo>
                    <a:cubicBezTo>
                      <a:pt x="91" y="18"/>
                      <a:pt x="90" y="18"/>
                      <a:pt x="90" y="18"/>
                    </a:cubicBezTo>
                    <a:cubicBezTo>
                      <a:pt x="89" y="18"/>
                      <a:pt x="89" y="17"/>
                      <a:pt x="88" y="17"/>
                    </a:cubicBezTo>
                    <a:cubicBezTo>
                      <a:pt x="87" y="16"/>
                      <a:pt x="87" y="18"/>
                      <a:pt x="86" y="18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5" y="17"/>
                      <a:pt x="86" y="17"/>
                      <a:pt x="86" y="16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87" y="15"/>
                      <a:pt x="87" y="15"/>
                      <a:pt x="87" y="14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7" y="13"/>
                      <a:pt x="88" y="13"/>
                      <a:pt x="88" y="13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1"/>
                      <a:pt x="87" y="11"/>
                      <a:pt x="87" y="11"/>
                    </a:cubicBezTo>
                    <a:cubicBezTo>
                      <a:pt x="87" y="11"/>
                      <a:pt x="86" y="10"/>
                      <a:pt x="86" y="10"/>
                    </a:cubicBezTo>
                    <a:cubicBezTo>
                      <a:pt x="85" y="10"/>
                      <a:pt x="84" y="10"/>
                      <a:pt x="84" y="11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86" y="12"/>
                      <a:pt x="86" y="12"/>
                      <a:pt x="86" y="12"/>
                    </a:cubicBezTo>
                    <a:cubicBezTo>
                      <a:pt x="87" y="12"/>
                      <a:pt x="87" y="12"/>
                      <a:pt x="87" y="12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5" y="13"/>
                      <a:pt x="85" y="13"/>
                      <a:pt x="85" y="13"/>
                    </a:cubicBezTo>
                    <a:cubicBezTo>
                      <a:pt x="84" y="13"/>
                      <a:pt x="84" y="12"/>
                      <a:pt x="84" y="12"/>
                    </a:cubicBezTo>
                    <a:cubicBezTo>
                      <a:pt x="83" y="11"/>
                      <a:pt x="83" y="12"/>
                      <a:pt x="82" y="11"/>
                    </a:cubicBezTo>
                    <a:cubicBezTo>
                      <a:pt x="82" y="11"/>
                      <a:pt x="82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0" y="11"/>
                      <a:pt x="82" y="11"/>
                      <a:pt x="82" y="12"/>
                    </a:cubicBezTo>
                    <a:cubicBezTo>
                      <a:pt x="82" y="12"/>
                      <a:pt x="81" y="13"/>
                      <a:pt x="81" y="13"/>
                    </a:cubicBezTo>
                    <a:cubicBezTo>
                      <a:pt x="81" y="13"/>
                      <a:pt x="81" y="14"/>
                      <a:pt x="81" y="14"/>
                    </a:cubicBezTo>
                    <a:cubicBezTo>
                      <a:pt x="81" y="15"/>
                      <a:pt x="83" y="14"/>
                      <a:pt x="83" y="15"/>
                    </a:cubicBezTo>
                    <a:cubicBezTo>
                      <a:pt x="83" y="15"/>
                      <a:pt x="84" y="16"/>
                      <a:pt x="84" y="16"/>
                    </a:cubicBezTo>
                    <a:cubicBezTo>
                      <a:pt x="84" y="17"/>
                      <a:pt x="84" y="17"/>
                      <a:pt x="84" y="17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2" y="18"/>
                      <a:pt x="82" y="17"/>
                      <a:pt x="81" y="17"/>
                    </a:cubicBezTo>
                    <a:cubicBezTo>
                      <a:pt x="81" y="16"/>
                      <a:pt x="81" y="16"/>
                      <a:pt x="80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8" y="14"/>
                      <a:pt x="79" y="13"/>
                      <a:pt x="79" y="12"/>
                    </a:cubicBezTo>
                    <a:cubicBezTo>
                      <a:pt x="78" y="12"/>
                      <a:pt x="77" y="12"/>
                      <a:pt x="76" y="11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5" y="10"/>
                      <a:pt x="75" y="10"/>
                      <a:pt x="74" y="9"/>
                    </a:cubicBezTo>
                    <a:cubicBezTo>
                      <a:pt x="74" y="9"/>
                      <a:pt x="74" y="9"/>
                      <a:pt x="74" y="9"/>
                    </a:cubicBezTo>
                    <a:cubicBezTo>
                      <a:pt x="73" y="8"/>
                      <a:pt x="73" y="8"/>
                      <a:pt x="73" y="9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10"/>
                      <a:pt x="74" y="10"/>
                      <a:pt x="74" y="11"/>
                    </a:cubicBezTo>
                    <a:cubicBezTo>
                      <a:pt x="75" y="11"/>
                      <a:pt x="75" y="11"/>
                      <a:pt x="76" y="12"/>
                    </a:cubicBezTo>
                    <a:cubicBezTo>
                      <a:pt x="76" y="13"/>
                      <a:pt x="75" y="13"/>
                      <a:pt x="74" y="14"/>
                    </a:cubicBezTo>
                    <a:cubicBezTo>
                      <a:pt x="74" y="14"/>
                      <a:pt x="74" y="15"/>
                      <a:pt x="73" y="15"/>
                    </a:cubicBezTo>
                    <a:cubicBezTo>
                      <a:pt x="73" y="16"/>
                      <a:pt x="73" y="16"/>
                      <a:pt x="72" y="16"/>
                    </a:cubicBezTo>
                    <a:cubicBezTo>
                      <a:pt x="72" y="16"/>
                      <a:pt x="71" y="16"/>
                      <a:pt x="71" y="16"/>
                    </a:cubicBezTo>
                    <a:cubicBezTo>
                      <a:pt x="71" y="15"/>
                      <a:pt x="71" y="14"/>
                      <a:pt x="71" y="14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1" y="12"/>
                      <a:pt x="70" y="13"/>
                      <a:pt x="70" y="13"/>
                    </a:cubicBezTo>
                    <a:cubicBezTo>
                      <a:pt x="70" y="13"/>
                      <a:pt x="69" y="13"/>
                      <a:pt x="68" y="13"/>
                    </a:cubicBezTo>
                    <a:cubicBezTo>
                      <a:pt x="68" y="13"/>
                      <a:pt x="67" y="13"/>
                      <a:pt x="67" y="13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8" y="11"/>
                      <a:pt x="68" y="12"/>
                      <a:pt x="69" y="11"/>
                    </a:cubicBezTo>
                    <a:cubicBezTo>
                      <a:pt x="69" y="11"/>
                      <a:pt x="69" y="11"/>
                      <a:pt x="69" y="10"/>
                    </a:cubicBezTo>
                    <a:cubicBezTo>
                      <a:pt x="69" y="10"/>
                      <a:pt x="68" y="9"/>
                      <a:pt x="68" y="9"/>
                    </a:cubicBezTo>
                    <a:cubicBezTo>
                      <a:pt x="67" y="9"/>
                      <a:pt x="66" y="8"/>
                      <a:pt x="65" y="9"/>
                    </a:cubicBezTo>
                    <a:cubicBezTo>
                      <a:pt x="65" y="9"/>
                      <a:pt x="65" y="9"/>
                      <a:pt x="64" y="10"/>
                    </a:cubicBezTo>
                    <a:cubicBezTo>
                      <a:pt x="64" y="10"/>
                      <a:pt x="65" y="11"/>
                      <a:pt x="65" y="12"/>
                    </a:cubicBezTo>
                    <a:cubicBezTo>
                      <a:pt x="64" y="12"/>
                      <a:pt x="64" y="13"/>
                      <a:pt x="64" y="13"/>
                    </a:cubicBezTo>
                    <a:cubicBezTo>
                      <a:pt x="63" y="13"/>
                      <a:pt x="61" y="14"/>
                      <a:pt x="61" y="13"/>
                    </a:cubicBezTo>
                    <a:cubicBezTo>
                      <a:pt x="60" y="13"/>
                      <a:pt x="60" y="12"/>
                      <a:pt x="59" y="12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8" y="11"/>
                      <a:pt x="58" y="10"/>
                      <a:pt x="58" y="10"/>
                    </a:cubicBezTo>
                    <a:cubicBezTo>
                      <a:pt x="57" y="9"/>
                      <a:pt x="56" y="10"/>
                      <a:pt x="55" y="9"/>
                    </a:cubicBezTo>
                    <a:cubicBezTo>
                      <a:pt x="55" y="8"/>
                      <a:pt x="55" y="7"/>
                      <a:pt x="55" y="6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4" y="5"/>
                      <a:pt x="54" y="6"/>
                      <a:pt x="53" y="6"/>
                    </a:cubicBezTo>
                    <a:cubicBezTo>
                      <a:pt x="53" y="7"/>
                      <a:pt x="53" y="8"/>
                      <a:pt x="53" y="9"/>
                    </a:cubicBezTo>
                    <a:cubicBezTo>
                      <a:pt x="53" y="9"/>
                      <a:pt x="53" y="9"/>
                      <a:pt x="53" y="10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4" y="12"/>
                      <a:pt x="54" y="13"/>
                      <a:pt x="56" y="13"/>
                    </a:cubicBezTo>
                    <a:cubicBezTo>
                      <a:pt x="56" y="13"/>
                      <a:pt x="56" y="12"/>
                      <a:pt x="57" y="12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8" y="13"/>
                      <a:pt x="58" y="13"/>
                      <a:pt x="58" y="14"/>
                    </a:cubicBezTo>
                    <a:cubicBezTo>
                      <a:pt x="58" y="14"/>
                      <a:pt x="58" y="15"/>
                      <a:pt x="57" y="15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6" y="16"/>
                      <a:pt x="57" y="16"/>
                      <a:pt x="57" y="17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5" y="18"/>
                      <a:pt x="55" y="16"/>
                      <a:pt x="55" y="15"/>
                    </a:cubicBezTo>
                    <a:cubicBezTo>
                      <a:pt x="54" y="15"/>
                      <a:pt x="54" y="14"/>
                      <a:pt x="53" y="13"/>
                    </a:cubicBezTo>
                    <a:cubicBezTo>
                      <a:pt x="53" y="13"/>
                      <a:pt x="53" y="12"/>
                      <a:pt x="53" y="12"/>
                    </a:cubicBezTo>
                    <a:cubicBezTo>
                      <a:pt x="53" y="11"/>
                      <a:pt x="52" y="12"/>
                      <a:pt x="51" y="11"/>
                    </a:cubicBezTo>
                    <a:cubicBezTo>
                      <a:pt x="50" y="11"/>
                      <a:pt x="50" y="10"/>
                      <a:pt x="50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2"/>
                      <a:pt x="48" y="11"/>
                      <a:pt x="47" y="11"/>
                    </a:cubicBezTo>
                    <a:cubicBezTo>
                      <a:pt x="47" y="11"/>
                      <a:pt x="47" y="10"/>
                      <a:pt x="46" y="10"/>
                    </a:cubicBezTo>
                    <a:cubicBezTo>
                      <a:pt x="46" y="10"/>
                      <a:pt x="45" y="10"/>
                      <a:pt x="45" y="10"/>
                    </a:cubicBezTo>
                    <a:cubicBezTo>
                      <a:pt x="44" y="10"/>
                      <a:pt x="44" y="10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2"/>
                      <a:pt x="45" y="12"/>
                      <a:pt x="46" y="12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7" y="12"/>
                      <a:pt x="47" y="13"/>
                      <a:pt x="48" y="13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51" y="13"/>
                    </a:cubicBezTo>
                    <a:cubicBezTo>
                      <a:pt x="51" y="13"/>
                      <a:pt x="51" y="13"/>
                      <a:pt x="51" y="14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50" y="14"/>
                      <a:pt x="50" y="14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8" y="13"/>
                      <a:pt x="49" y="14"/>
                      <a:pt x="48" y="15"/>
                    </a:cubicBezTo>
                    <a:cubicBezTo>
                      <a:pt x="47" y="15"/>
                      <a:pt x="47" y="15"/>
                      <a:pt x="46" y="15"/>
                    </a:cubicBezTo>
                    <a:cubicBezTo>
                      <a:pt x="46" y="15"/>
                      <a:pt x="45" y="16"/>
                      <a:pt x="45" y="16"/>
                    </a:cubicBezTo>
                    <a:cubicBezTo>
                      <a:pt x="44" y="16"/>
                      <a:pt x="44" y="15"/>
                      <a:pt x="43" y="15"/>
                    </a:cubicBezTo>
                    <a:cubicBezTo>
                      <a:pt x="43" y="14"/>
                      <a:pt x="42" y="14"/>
                      <a:pt x="42" y="14"/>
                    </a:cubicBezTo>
                    <a:cubicBezTo>
                      <a:pt x="42" y="13"/>
                      <a:pt x="42" y="13"/>
                      <a:pt x="42" y="12"/>
                    </a:cubicBezTo>
                    <a:cubicBezTo>
                      <a:pt x="42" y="12"/>
                      <a:pt x="41" y="11"/>
                      <a:pt x="41" y="11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9"/>
                      <a:pt x="41" y="9"/>
                      <a:pt x="40" y="9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39" y="9"/>
                      <a:pt x="39" y="10"/>
                      <a:pt x="39" y="10"/>
                    </a:cubicBezTo>
                    <a:cubicBezTo>
                      <a:pt x="38" y="11"/>
                      <a:pt x="38" y="11"/>
                      <a:pt x="38" y="12"/>
                    </a:cubicBezTo>
                    <a:cubicBezTo>
                      <a:pt x="37" y="13"/>
                      <a:pt x="37" y="13"/>
                      <a:pt x="37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5"/>
                      <a:pt x="38" y="14"/>
                      <a:pt x="39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1" y="14"/>
                      <a:pt x="40" y="15"/>
                      <a:pt x="39" y="15"/>
                    </a:cubicBezTo>
                    <a:cubicBezTo>
                      <a:pt x="39" y="16"/>
                      <a:pt x="39" y="16"/>
                      <a:pt x="38" y="16"/>
                    </a:cubicBezTo>
                    <a:cubicBezTo>
                      <a:pt x="38" y="16"/>
                      <a:pt x="38" y="16"/>
                      <a:pt x="37" y="15"/>
                    </a:cubicBezTo>
                    <a:cubicBezTo>
                      <a:pt x="36" y="15"/>
                      <a:pt x="36" y="15"/>
                      <a:pt x="35" y="15"/>
                    </a:cubicBezTo>
                    <a:cubicBezTo>
                      <a:pt x="35" y="15"/>
                      <a:pt x="35" y="15"/>
                      <a:pt x="34" y="14"/>
                    </a:cubicBezTo>
                    <a:cubicBezTo>
                      <a:pt x="34" y="14"/>
                      <a:pt x="34" y="13"/>
                      <a:pt x="34" y="13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2" y="12"/>
                      <a:pt x="31" y="13"/>
                      <a:pt x="31" y="13"/>
                    </a:cubicBezTo>
                    <a:cubicBezTo>
                      <a:pt x="31" y="14"/>
                      <a:pt x="31" y="14"/>
                      <a:pt x="32" y="14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1" y="17"/>
                      <a:pt x="31" y="16"/>
                      <a:pt x="30" y="16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8"/>
                      <a:pt x="29" y="18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9" y="16"/>
                      <a:pt x="29" y="16"/>
                    </a:cubicBezTo>
                    <a:cubicBezTo>
                      <a:pt x="30" y="16"/>
                      <a:pt x="29" y="15"/>
                      <a:pt x="29" y="15"/>
                    </a:cubicBezTo>
                    <a:cubicBezTo>
                      <a:pt x="29" y="14"/>
                      <a:pt x="30" y="14"/>
                      <a:pt x="29" y="14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8" y="13"/>
                      <a:pt x="28" y="13"/>
                      <a:pt x="27" y="13"/>
                    </a:cubicBezTo>
                    <a:cubicBezTo>
                      <a:pt x="27" y="13"/>
                      <a:pt x="27" y="12"/>
                      <a:pt x="26" y="12"/>
                    </a:cubicBezTo>
                    <a:cubicBezTo>
                      <a:pt x="26" y="11"/>
                      <a:pt x="26" y="10"/>
                      <a:pt x="26" y="10"/>
                    </a:cubicBezTo>
                    <a:cubicBezTo>
                      <a:pt x="25" y="10"/>
                      <a:pt x="25" y="10"/>
                      <a:pt x="24" y="11"/>
                    </a:cubicBezTo>
                    <a:cubicBezTo>
                      <a:pt x="24" y="11"/>
                      <a:pt x="25" y="12"/>
                      <a:pt x="24" y="12"/>
                    </a:cubicBezTo>
                    <a:cubicBezTo>
                      <a:pt x="24" y="13"/>
                      <a:pt x="24" y="13"/>
                      <a:pt x="23" y="13"/>
                    </a:cubicBezTo>
                    <a:cubicBezTo>
                      <a:pt x="23" y="14"/>
                      <a:pt x="23" y="14"/>
                      <a:pt x="22" y="14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2" y="15"/>
                      <a:pt x="21" y="14"/>
                      <a:pt x="21" y="14"/>
                    </a:cubicBezTo>
                    <a:cubicBezTo>
                      <a:pt x="20" y="13"/>
                      <a:pt x="20" y="12"/>
                      <a:pt x="19" y="12"/>
                    </a:cubicBezTo>
                    <a:cubicBezTo>
                      <a:pt x="19" y="12"/>
                      <a:pt x="19" y="12"/>
                      <a:pt x="18" y="12"/>
                    </a:cubicBezTo>
                    <a:cubicBezTo>
                      <a:pt x="18" y="13"/>
                      <a:pt x="18" y="14"/>
                      <a:pt x="18" y="14"/>
                    </a:cubicBezTo>
                    <a:cubicBezTo>
                      <a:pt x="17" y="15"/>
                      <a:pt x="17" y="16"/>
                      <a:pt x="16" y="16"/>
                    </a:cubicBezTo>
                    <a:cubicBezTo>
                      <a:pt x="15" y="16"/>
                      <a:pt x="15" y="15"/>
                      <a:pt x="15" y="15"/>
                    </a:cubicBezTo>
                    <a:cubicBezTo>
                      <a:pt x="14" y="15"/>
                      <a:pt x="14" y="16"/>
                      <a:pt x="13" y="16"/>
                    </a:cubicBezTo>
                    <a:cubicBezTo>
                      <a:pt x="13" y="17"/>
                      <a:pt x="14" y="18"/>
                      <a:pt x="13" y="19"/>
                    </a:cubicBezTo>
                    <a:cubicBezTo>
                      <a:pt x="13" y="19"/>
                      <a:pt x="12" y="19"/>
                      <a:pt x="12" y="20"/>
                    </a:cubicBezTo>
                    <a:cubicBezTo>
                      <a:pt x="12" y="20"/>
                      <a:pt x="12" y="21"/>
                      <a:pt x="11" y="21"/>
                    </a:cubicBezTo>
                    <a:cubicBezTo>
                      <a:pt x="11" y="21"/>
                      <a:pt x="11" y="21"/>
                      <a:pt x="11" y="20"/>
                    </a:cubicBezTo>
                    <a:cubicBezTo>
                      <a:pt x="10" y="20"/>
                      <a:pt x="11" y="20"/>
                      <a:pt x="11" y="19"/>
                    </a:cubicBezTo>
                    <a:cubicBezTo>
                      <a:pt x="11" y="18"/>
                      <a:pt x="11" y="18"/>
                      <a:pt x="11" y="17"/>
                    </a:cubicBezTo>
                    <a:cubicBezTo>
                      <a:pt x="11" y="16"/>
                      <a:pt x="11" y="16"/>
                      <a:pt x="12" y="16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3" y="13"/>
                      <a:pt x="15" y="14"/>
                      <a:pt x="16" y="13"/>
                    </a:cubicBezTo>
                    <a:cubicBezTo>
                      <a:pt x="16" y="13"/>
                      <a:pt x="16" y="12"/>
                      <a:pt x="16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0"/>
                      <a:pt x="16" y="10"/>
                      <a:pt x="16" y="9"/>
                    </a:cubicBezTo>
                    <a:cubicBezTo>
                      <a:pt x="16" y="8"/>
                      <a:pt x="15" y="9"/>
                      <a:pt x="15" y="8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4" y="7"/>
                      <a:pt x="14" y="7"/>
                    </a:cubicBezTo>
                    <a:cubicBezTo>
                      <a:pt x="13" y="6"/>
                      <a:pt x="13" y="5"/>
                      <a:pt x="13" y="5"/>
                    </a:cubicBezTo>
                    <a:cubicBezTo>
                      <a:pt x="12" y="5"/>
                      <a:pt x="12" y="6"/>
                      <a:pt x="11" y="6"/>
                    </a:cubicBezTo>
                    <a:cubicBezTo>
                      <a:pt x="11" y="7"/>
                      <a:pt x="10" y="7"/>
                      <a:pt x="1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2" y="8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3" y="7"/>
                      <a:pt x="13" y="7"/>
                      <a:pt x="14" y="8"/>
                    </a:cubicBezTo>
                    <a:cubicBezTo>
                      <a:pt x="14" y="8"/>
                      <a:pt x="15" y="8"/>
                      <a:pt x="15" y="9"/>
                    </a:cubicBezTo>
                    <a:cubicBezTo>
                      <a:pt x="15" y="9"/>
                      <a:pt x="14" y="9"/>
                      <a:pt x="14" y="10"/>
                    </a:cubicBezTo>
                    <a:cubicBezTo>
                      <a:pt x="14" y="11"/>
                      <a:pt x="13" y="11"/>
                      <a:pt x="12" y="11"/>
                    </a:cubicBezTo>
                    <a:cubicBezTo>
                      <a:pt x="12" y="12"/>
                      <a:pt x="11" y="11"/>
                      <a:pt x="11" y="12"/>
                    </a:cubicBezTo>
                    <a:cubicBezTo>
                      <a:pt x="10" y="12"/>
                      <a:pt x="10" y="13"/>
                      <a:pt x="10" y="13"/>
                    </a:cubicBezTo>
                    <a:cubicBezTo>
                      <a:pt x="10" y="14"/>
                      <a:pt x="10" y="14"/>
                      <a:pt x="9" y="14"/>
                    </a:cubicBezTo>
                    <a:cubicBezTo>
                      <a:pt x="9" y="15"/>
                      <a:pt x="8" y="15"/>
                      <a:pt x="8" y="15"/>
                    </a:cubicBezTo>
                    <a:cubicBezTo>
                      <a:pt x="7" y="16"/>
                      <a:pt x="7" y="16"/>
                      <a:pt x="7" y="17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7" y="19"/>
                      <a:pt x="7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1"/>
                      <a:pt x="8" y="21"/>
                      <a:pt x="7" y="21"/>
                    </a:cubicBezTo>
                    <a:cubicBezTo>
                      <a:pt x="7" y="21"/>
                      <a:pt x="6" y="21"/>
                      <a:pt x="6" y="21"/>
                    </a:cubicBezTo>
                    <a:cubicBezTo>
                      <a:pt x="6" y="21"/>
                      <a:pt x="6" y="20"/>
                      <a:pt x="5" y="20"/>
                    </a:cubicBezTo>
                    <a:cubicBezTo>
                      <a:pt x="5" y="19"/>
                      <a:pt x="4" y="20"/>
                      <a:pt x="4" y="19"/>
                    </a:cubicBezTo>
                    <a:cubicBezTo>
                      <a:pt x="4" y="19"/>
                      <a:pt x="4" y="19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7"/>
                      <a:pt x="5" y="17"/>
                      <a:pt x="4" y="16"/>
                    </a:cubicBezTo>
                    <a:cubicBezTo>
                      <a:pt x="4" y="16"/>
                      <a:pt x="4" y="15"/>
                      <a:pt x="4" y="15"/>
                    </a:cubicBezTo>
                    <a:cubicBezTo>
                      <a:pt x="3" y="15"/>
                      <a:pt x="3" y="15"/>
                      <a:pt x="2" y="15"/>
                    </a:cubicBezTo>
                    <a:cubicBezTo>
                      <a:pt x="2" y="15"/>
                      <a:pt x="1" y="15"/>
                      <a:pt x="0" y="15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606" y="114"/>
                      <a:pt x="606" y="114"/>
                      <a:pt x="606" y="114"/>
                    </a:cubicBezTo>
                    <a:cubicBezTo>
                      <a:pt x="640" y="114"/>
                      <a:pt x="640" y="114"/>
                      <a:pt x="640" y="114"/>
                    </a:cubicBezTo>
                    <a:cubicBezTo>
                      <a:pt x="1244" y="114"/>
                      <a:pt x="1244" y="114"/>
                      <a:pt x="1244" y="114"/>
                    </a:cubicBezTo>
                    <a:cubicBezTo>
                      <a:pt x="1246" y="114"/>
                      <a:pt x="1246" y="114"/>
                      <a:pt x="1246" y="114"/>
                    </a:cubicBezTo>
                    <a:cubicBezTo>
                      <a:pt x="1820" y="114"/>
                      <a:pt x="1820" y="114"/>
                      <a:pt x="1820" y="114"/>
                    </a:cubicBezTo>
                    <a:cubicBezTo>
                      <a:pt x="1884" y="114"/>
                      <a:pt x="1884" y="114"/>
                      <a:pt x="1884" y="114"/>
                    </a:cubicBezTo>
                    <a:cubicBezTo>
                      <a:pt x="2200" y="114"/>
                      <a:pt x="2200" y="114"/>
                      <a:pt x="2200" y="114"/>
                    </a:cubicBezTo>
                    <a:cubicBezTo>
                      <a:pt x="2460" y="114"/>
                      <a:pt x="2460" y="114"/>
                      <a:pt x="2460" y="114"/>
                    </a:cubicBezTo>
                    <a:cubicBezTo>
                      <a:pt x="2840" y="114"/>
                      <a:pt x="2840" y="114"/>
                      <a:pt x="2840" y="114"/>
                    </a:cubicBezTo>
                    <a:cubicBezTo>
                      <a:pt x="2840" y="15"/>
                      <a:pt x="2840" y="15"/>
                      <a:pt x="2840" y="15"/>
                    </a:cubicBezTo>
                    <a:cubicBezTo>
                      <a:pt x="2839" y="15"/>
                      <a:pt x="2838" y="16"/>
                      <a:pt x="2838" y="16"/>
                    </a:cubicBezTo>
                    <a:close/>
                    <a:moveTo>
                      <a:pt x="2726" y="17"/>
                    </a:moveTo>
                    <a:cubicBezTo>
                      <a:pt x="2726" y="17"/>
                      <a:pt x="2726" y="17"/>
                      <a:pt x="2726" y="17"/>
                    </a:cubicBezTo>
                    <a:cubicBezTo>
                      <a:pt x="2727" y="17"/>
                      <a:pt x="2727" y="17"/>
                      <a:pt x="2727" y="17"/>
                    </a:cubicBezTo>
                    <a:cubicBezTo>
                      <a:pt x="2727" y="17"/>
                      <a:pt x="2727" y="17"/>
                      <a:pt x="2727" y="17"/>
                    </a:cubicBezTo>
                    <a:cubicBezTo>
                      <a:pt x="2727" y="17"/>
                      <a:pt x="2727" y="17"/>
                      <a:pt x="2727" y="17"/>
                    </a:cubicBezTo>
                    <a:cubicBezTo>
                      <a:pt x="2728" y="18"/>
                      <a:pt x="2726" y="18"/>
                      <a:pt x="2726" y="17"/>
                    </a:cubicBezTo>
                    <a:close/>
                    <a:moveTo>
                      <a:pt x="2658" y="9"/>
                    </a:moveTo>
                    <a:cubicBezTo>
                      <a:pt x="2657" y="9"/>
                      <a:pt x="2657" y="9"/>
                      <a:pt x="2657" y="9"/>
                    </a:cubicBezTo>
                    <a:cubicBezTo>
                      <a:pt x="2658" y="9"/>
                      <a:pt x="2658" y="9"/>
                      <a:pt x="2658" y="9"/>
                    </a:cubicBezTo>
                    <a:cubicBezTo>
                      <a:pt x="2658" y="9"/>
                      <a:pt x="2658" y="9"/>
                      <a:pt x="2658" y="9"/>
                    </a:cubicBezTo>
                    <a:cubicBezTo>
                      <a:pt x="2658" y="10"/>
                      <a:pt x="2658" y="10"/>
                      <a:pt x="2658" y="10"/>
                    </a:cubicBezTo>
                    <a:lnTo>
                      <a:pt x="2658" y="9"/>
                    </a:lnTo>
                    <a:close/>
                    <a:moveTo>
                      <a:pt x="2660" y="15"/>
                    </a:moveTo>
                    <a:cubicBezTo>
                      <a:pt x="2660" y="14"/>
                      <a:pt x="2660" y="14"/>
                      <a:pt x="2661" y="14"/>
                    </a:cubicBezTo>
                    <a:cubicBezTo>
                      <a:pt x="2661" y="14"/>
                      <a:pt x="2661" y="14"/>
                      <a:pt x="2661" y="14"/>
                    </a:cubicBezTo>
                    <a:cubicBezTo>
                      <a:pt x="2662" y="14"/>
                      <a:pt x="2662" y="14"/>
                      <a:pt x="2662" y="14"/>
                    </a:cubicBezTo>
                    <a:cubicBezTo>
                      <a:pt x="2662" y="14"/>
                      <a:pt x="2662" y="15"/>
                      <a:pt x="2662" y="15"/>
                    </a:cubicBezTo>
                    <a:cubicBezTo>
                      <a:pt x="2662" y="16"/>
                      <a:pt x="2662" y="16"/>
                      <a:pt x="2661" y="16"/>
                    </a:cubicBezTo>
                    <a:cubicBezTo>
                      <a:pt x="2661" y="16"/>
                      <a:pt x="2660" y="16"/>
                      <a:pt x="2660" y="15"/>
                    </a:cubicBezTo>
                    <a:close/>
                    <a:moveTo>
                      <a:pt x="2650" y="17"/>
                    </a:moveTo>
                    <a:cubicBezTo>
                      <a:pt x="2650" y="17"/>
                      <a:pt x="2650" y="17"/>
                      <a:pt x="2650" y="17"/>
                    </a:cubicBezTo>
                    <a:cubicBezTo>
                      <a:pt x="2650" y="17"/>
                      <a:pt x="2650" y="17"/>
                      <a:pt x="2650" y="17"/>
                    </a:cubicBezTo>
                    <a:cubicBezTo>
                      <a:pt x="2650" y="18"/>
                      <a:pt x="2650" y="18"/>
                      <a:pt x="2650" y="18"/>
                    </a:cubicBezTo>
                    <a:lnTo>
                      <a:pt x="2650" y="17"/>
                    </a:lnTo>
                    <a:close/>
                    <a:moveTo>
                      <a:pt x="2654" y="17"/>
                    </a:moveTo>
                    <a:cubicBezTo>
                      <a:pt x="2655" y="16"/>
                      <a:pt x="2655" y="16"/>
                      <a:pt x="2655" y="16"/>
                    </a:cubicBezTo>
                    <a:cubicBezTo>
                      <a:pt x="2655" y="17"/>
                      <a:pt x="2655" y="17"/>
                      <a:pt x="2655" y="17"/>
                    </a:cubicBezTo>
                    <a:cubicBezTo>
                      <a:pt x="2656" y="17"/>
                      <a:pt x="2655" y="18"/>
                      <a:pt x="2655" y="18"/>
                    </a:cubicBezTo>
                    <a:cubicBezTo>
                      <a:pt x="2655" y="18"/>
                      <a:pt x="2654" y="17"/>
                      <a:pt x="2654" y="17"/>
                    </a:cubicBezTo>
                    <a:close/>
                    <a:moveTo>
                      <a:pt x="2569" y="16"/>
                    </a:moveTo>
                    <a:cubicBezTo>
                      <a:pt x="2569" y="15"/>
                      <a:pt x="2569" y="15"/>
                      <a:pt x="2569" y="14"/>
                    </a:cubicBezTo>
                    <a:cubicBezTo>
                      <a:pt x="2569" y="13"/>
                      <a:pt x="2569" y="13"/>
                      <a:pt x="2569" y="13"/>
                    </a:cubicBezTo>
                    <a:cubicBezTo>
                      <a:pt x="2569" y="12"/>
                      <a:pt x="2569" y="11"/>
                      <a:pt x="2570" y="10"/>
                    </a:cubicBezTo>
                    <a:cubicBezTo>
                      <a:pt x="2570" y="10"/>
                      <a:pt x="2570" y="10"/>
                      <a:pt x="2570" y="10"/>
                    </a:cubicBezTo>
                    <a:cubicBezTo>
                      <a:pt x="2571" y="11"/>
                      <a:pt x="2571" y="11"/>
                      <a:pt x="2571" y="11"/>
                    </a:cubicBezTo>
                    <a:cubicBezTo>
                      <a:pt x="2571" y="11"/>
                      <a:pt x="2571" y="12"/>
                      <a:pt x="2571" y="12"/>
                    </a:cubicBezTo>
                    <a:cubicBezTo>
                      <a:pt x="2571" y="13"/>
                      <a:pt x="2571" y="13"/>
                      <a:pt x="2571" y="13"/>
                    </a:cubicBezTo>
                    <a:cubicBezTo>
                      <a:pt x="2572" y="14"/>
                      <a:pt x="2572" y="14"/>
                      <a:pt x="2572" y="14"/>
                    </a:cubicBezTo>
                    <a:cubicBezTo>
                      <a:pt x="2572" y="14"/>
                      <a:pt x="2572" y="15"/>
                      <a:pt x="2571" y="15"/>
                    </a:cubicBezTo>
                    <a:cubicBezTo>
                      <a:pt x="2571" y="16"/>
                      <a:pt x="2571" y="16"/>
                      <a:pt x="2570" y="16"/>
                    </a:cubicBezTo>
                    <a:cubicBezTo>
                      <a:pt x="2570" y="16"/>
                      <a:pt x="2570" y="16"/>
                      <a:pt x="2569" y="16"/>
                    </a:cubicBezTo>
                    <a:close/>
                    <a:moveTo>
                      <a:pt x="2477" y="17"/>
                    </a:moveTo>
                    <a:cubicBezTo>
                      <a:pt x="2478" y="17"/>
                      <a:pt x="2478" y="17"/>
                      <a:pt x="2478" y="17"/>
                    </a:cubicBezTo>
                    <a:cubicBezTo>
                      <a:pt x="2477" y="18"/>
                      <a:pt x="2477" y="18"/>
                      <a:pt x="2477" y="18"/>
                    </a:cubicBezTo>
                    <a:cubicBezTo>
                      <a:pt x="2477" y="17"/>
                      <a:pt x="2477" y="17"/>
                      <a:pt x="2477" y="17"/>
                    </a:cubicBezTo>
                    <a:cubicBezTo>
                      <a:pt x="2477" y="17"/>
                      <a:pt x="2477" y="17"/>
                      <a:pt x="2477" y="17"/>
                    </a:cubicBezTo>
                    <a:close/>
                    <a:moveTo>
                      <a:pt x="2472" y="17"/>
                    </a:moveTo>
                    <a:cubicBezTo>
                      <a:pt x="2471" y="17"/>
                      <a:pt x="2472" y="17"/>
                      <a:pt x="2472" y="17"/>
                    </a:cubicBezTo>
                    <a:cubicBezTo>
                      <a:pt x="2473" y="17"/>
                      <a:pt x="2473" y="17"/>
                      <a:pt x="2473" y="17"/>
                    </a:cubicBezTo>
                    <a:cubicBezTo>
                      <a:pt x="2473" y="17"/>
                      <a:pt x="2473" y="17"/>
                      <a:pt x="2473" y="17"/>
                    </a:cubicBezTo>
                    <a:cubicBezTo>
                      <a:pt x="2473" y="18"/>
                      <a:pt x="2473" y="18"/>
                      <a:pt x="2473" y="18"/>
                    </a:cubicBezTo>
                    <a:cubicBezTo>
                      <a:pt x="2473" y="18"/>
                      <a:pt x="2473" y="18"/>
                      <a:pt x="2473" y="18"/>
                    </a:cubicBezTo>
                    <a:cubicBezTo>
                      <a:pt x="2472" y="18"/>
                      <a:pt x="2472" y="18"/>
                      <a:pt x="2472" y="17"/>
                    </a:cubicBezTo>
                    <a:close/>
                    <a:moveTo>
                      <a:pt x="2442" y="14"/>
                    </a:moveTo>
                    <a:cubicBezTo>
                      <a:pt x="2442" y="14"/>
                      <a:pt x="2442" y="13"/>
                      <a:pt x="2442" y="13"/>
                    </a:cubicBezTo>
                    <a:cubicBezTo>
                      <a:pt x="2442" y="13"/>
                      <a:pt x="2443" y="13"/>
                      <a:pt x="2443" y="14"/>
                    </a:cubicBezTo>
                    <a:cubicBezTo>
                      <a:pt x="2442" y="14"/>
                      <a:pt x="2442" y="14"/>
                      <a:pt x="2442" y="14"/>
                    </a:cubicBezTo>
                    <a:cubicBezTo>
                      <a:pt x="2442" y="15"/>
                      <a:pt x="2442" y="15"/>
                      <a:pt x="2442" y="14"/>
                    </a:cubicBezTo>
                    <a:close/>
                    <a:moveTo>
                      <a:pt x="2447" y="16"/>
                    </a:moveTo>
                    <a:cubicBezTo>
                      <a:pt x="2446" y="16"/>
                      <a:pt x="2446" y="16"/>
                      <a:pt x="2446" y="15"/>
                    </a:cubicBezTo>
                    <a:cubicBezTo>
                      <a:pt x="2446" y="15"/>
                      <a:pt x="2446" y="15"/>
                      <a:pt x="2446" y="15"/>
                    </a:cubicBezTo>
                    <a:cubicBezTo>
                      <a:pt x="2447" y="15"/>
                      <a:pt x="2447" y="15"/>
                      <a:pt x="2448" y="15"/>
                    </a:cubicBezTo>
                    <a:cubicBezTo>
                      <a:pt x="2448" y="15"/>
                      <a:pt x="2449" y="14"/>
                      <a:pt x="2449" y="14"/>
                    </a:cubicBezTo>
                    <a:cubicBezTo>
                      <a:pt x="2449" y="14"/>
                      <a:pt x="2449" y="15"/>
                      <a:pt x="2449" y="15"/>
                    </a:cubicBezTo>
                    <a:cubicBezTo>
                      <a:pt x="2449" y="15"/>
                      <a:pt x="2449" y="15"/>
                      <a:pt x="2449" y="16"/>
                    </a:cubicBezTo>
                    <a:cubicBezTo>
                      <a:pt x="2448" y="16"/>
                      <a:pt x="2448" y="16"/>
                      <a:pt x="2448" y="16"/>
                    </a:cubicBezTo>
                    <a:cubicBezTo>
                      <a:pt x="2448" y="16"/>
                      <a:pt x="2447" y="17"/>
                      <a:pt x="2447" y="16"/>
                    </a:cubicBezTo>
                    <a:close/>
                    <a:moveTo>
                      <a:pt x="2423" y="14"/>
                    </a:moveTo>
                    <a:cubicBezTo>
                      <a:pt x="2423" y="14"/>
                      <a:pt x="2423" y="14"/>
                      <a:pt x="2423" y="14"/>
                    </a:cubicBezTo>
                    <a:cubicBezTo>
                      <a:pt x="2423" y="14"/>
                      <a:pt x="2423" y="14"/>
                      <a:pt x="2423" y="14"/>
                    </a:cubicBezTo>
                    <a:close/>
                    <a:moveTo>
                      <a:pt x="2418" y="13"/>
                    </a:moveTo>
                    <a:cubicBezTo>
                      <a:pt x="2417" y="13"/>
                      <a:pt x="2417" y="13"/>
                      <a:pt x="2416" y="13"/>
                    </a:cubicBezTo>
                    <a:cubicBezTo>
                      <a:pt x="2416" y="13"/>
                      <a:pt x="2416" y="13"/>
                      <a:pt x="2416" y="13"/>
                    </a:cubicBezTo>
                    <a:cubicBezTo>
                      <a:pt x="2416" y="12"/>
                      <a:pt x="2416" y="11"/>
                      <a:pt x="2415" y="11"/>
                    </a:cubicBezTo>
                    <a:cubicBezTo>
                      <a:pt x="2415" y="10"/>
                      <a:pt x="2415" y="10"/>
                      <a:pt x="2415" y="10"/>
                    </a:cubicBezTo>
                    <a:cubicBezTo>
                      <a:pt x="2414" y="10"/>
                      <a:pt x="2414" y="11"/>
                      <a:pt x="2413" y="11"/>
                    </a:cubicBezTo>
                    <a:cubicBezTo>
                      <a:pt x="2413" y="11"/>
                      <a:pt x="2412" y="11"/>
                      <a:pt x="2412" y="10"/>
                    </a:cubicBezTo>
                    <a:cubicBezTo>
                      <a:pt x="2413" y="9"/>
                      <a:pt x="2414" y="10"/>
                      <a:pt x="2415" y="9"/>
                    </a:cubicBezTo>
                    <a:cubicBezTo>
                      <a:pt x="2415" y="9"/>
                      <a:pt x="2415" y="8"/>
                      <a:pt x="2415" y="8"/>
                    </a:cubicBezTo>
                    <a:cubicBezTo>
                      <a:pt x="2415" y="7"/>
                      <a:pt x="2415" y="7"/>
                      <a:pt x="2415" y="7"/>
                    </a:cubicBezTo>
                    <a:cubicBezTo>
                      <a:pt x="2415" y="7"/>
                      <a:pt x="2415" y="7"/>
                      <a:pt x="2415" y="7"/>
                    </a:cubicBezTo>
                    <a:cubicBezTo>
                      <a:pt x="2415" y="7"/>
                      <a:pt x="2416" y="7"/>
                      <a:pt x="2416" y="7"/>
                    </a:cubicBezTo>
                    <a:cubicBezTo>
                      <a:pt x="2417" y="7"/>
                      <a:pt x="2417" y="8"/>
                      <a:pt x="2418" y="8"/>
                    </a:cubicBezTo>
                    <a:cubicBezTo>
                      <a:pt x="2418" y="8"/>
                      <a:pt x="2418" y="8"/>
                      <a:pt x="2418" y="8"/>
                    </a:cubicBezTo>
                    <a:cubicBezTo>
                      <a:pt x="2418" y="8"/>
                      <a:pt x="2418" y="8"/>
                      <a:pt x="2418" y="8"/>
                    </a:cubicBezTo>
                    <a:cubicBezTo>
                      <a:pt x="2417" y="9"/>
                      <a:pt x="2417" y="9"/>
                      <a:pt x="2416" y="9"/>
                    </a:cubicBezTo>
                    <a:cubicBezTo>
                      <a:pt x="2416" y="10"/>
                      <a:pt x="2416" y="10"/>
                      <a:pt x="2416" y="10"/>
                    </a:cubicBezTo>
                    <a:cubicBezTo>
                      <a:pt x="2415" y="10"/>
                      <a:pt x="2416" y="11"/>
                      <a:pt x="2416" y="11"/>
                    </a:cubicBezTo>
                    <a:cubicBezTo>
                      <a:pt x="2416" y="11"/>
                      <a:pt x="2416" y="11"/>
                      <a:pt x="2416" y="11"/>
                    </a:cubicBezTo>
                    <a:cubicBezTo>
                      <a:pt x="2416" y="12"/>
                      <a:pt x="2417" y="12"/>
                      <a:pt x="2418" y="11"/>
                    </a:cubicBezTo>
                    <a:cubicBezTo>
                      <a:pt x="2418" y="12"/>
                      <a:pt x="2418" y="12"/>
                      <a:pt x="2418" y="12"/>
                    </a:cubicBezTo>
                    <a:cubicBezTo>
                      <a:pt x="2419" y="13"/>
                      <a:pt x="2420" y="13"/>
                      <a:pt x="2419" y="14"/>
                    </a:cubicBezTo>
                    <a:cubicBezTo>
                      <a:pt x="2418" y="14"/>
                      <a:pt x="2418" y="14"/>
                      <a:pt x="2418" y="14"/>
                    </a:cubicBezTo>
                    <a:cubicBezTo>
                      <a:pt x="2418" y="14"/>
                      <a:pt x="2418" y="13"/>
                      <a:pt x="2418" y="13"/>
                    </a:cubicBezTo>
                    <a:close/>
                    <a:moveTo>
                      <a:pt x="2378" y="9"/>
                    </a:moveTo>
                    <a:cubicBezTo>
                      <a:pt x="2378" y="9"/>
                      <a:pt x="2378" y="9"/>
                      <a:pt x="2378" y="9"/>
                    </a:cubicBezTo>
                    <a:cubicBezTo>
                      <a:pt x="2378" y="9"/>
                      <a:pt x="2378" y="10"/>
                      <a:pt x="2378" y="10"/>
                    </a:cubicBezTo>
                    <a:cubicBezTo>
                      <a:pt x="2378" y="10"/>
                      <a:pt x="2378" y="10"/>
                      <a:pt x="2378" y="10"/>
                    </a:cubicBezTo>
                    <a:lnTo>
                      <a:pt x="2378" y="9"/>
                    </a:lnTo>
                    <a:close/>
                    <a:moveTo>
                      <a:pt x="2278" y="9"/>
                    </a:moveTo>
                    <a:cubicBezTo>
                      <a:pt x="2278" y="9"/>
                      <a:pt x="2278" y="9"/>
                      <a:pt x="2278" y="9"/>
                    </a:cubicBezTo>
                    <a:cubicBezTo>
                      <a:pt x="2278" y="9"/>
                      <a:pt x="2278" y="9"/>
                      <a:pt x="2278" y="9"/>
                    </a:cubicBezTo>
                    <a:cubicBezTo>
                      <a:pt x="2278" y="9"/>
                      <a:pt x="2278" y="9"/>
                      <a:pt x="2278" y="9"/>
                    </a:cubicBezTo>
                    <a:cubicBezTo>
                      <a:pt x="2278" y="10"/>
                      <a:pt x="2278" y="10"/>
                      <a:pt x="2278" y="10"/>
                    </a:cubicBezTo>
                    <a:lnTo>
                      <a:pt x="2278" y="9"/>
                    </a:lnTo>
                    <a:close/>
                    <a:moveTo>
                      <a:pt x="2226" y="13"/>
                    </a:moveTo>
                    <a:cubicBezTo>
                      <a:pt x="2226" y="13"/>
                      <a:pt x="2226" y="12"/>
                      <a:pt x="2226" y="11"/>
                    </a:cubicBezTo>
                    <a:cubicBezTo>
                      <a:pt x="2227" y="11"/>
                      <a:pt x="2227" y="11"/>
                      <a:pt x="2227" y="11"/>
                    </a:cubicBezTo>
                    <a:cubicBezTo>
                      <a:pt x="2227" y="11"/>
                      <a:pt x="2227" y="11"/>
                      <a:pt x="2227" y="11"/>
                    </a:cubicBezTo>
                    <a:cubicBezTo>
                      <a:pt x="2227" y="11"/>
                      <a:pt x="2228" y="11"/>
                      <a:pt x="2228" y="11"/>
                    </a:cubicBezTo>
                    <a:cubicBezTo>
                      <a:pt x="2228" y="12"/>
                      <a:pt x="2228" y="13"/>
                      <a:pt x="2227" y="13"/>
                    </a:cubicBezTo>
                    <a:cubicBezTo>
                      <a:pt x="2227" y="13"/>
                      <a:pt x="2227" y="13"/>
                      <a:pt x="2227" y="13"/>
                    </a:cubicBezTo>
                    <a:cubicBezTo>
                      <a:pt x="2227" y="13"/>
                      <a:pt x="2227" y="13"/>
                      <a:pt x="2227" y="13"/>
                    </a:cubicBezTo>
                    <a:cubicBezTo>
                      <a:pt x="2227" y="13"/>
                      <a:pt x="2227" y="13"/>
                      <a:pt x="2226" y="13"/>
                    </a:cubicBezTo>
                    <a:close/>
                    <a:moveTo>
                      <a:pt x="2211" y="16"/>
                    </a:moveTo>
                    <a:cubicBezTo>
                      <a:pt x="2211" y="16"/>
                      <a:pt x="2211" y="16"/>
                      <a:pt x="2211" y="16"/>
                    </a:cubicBezTo>
                    <a:cubicBezTo>
                      <a:pt x="2211" y="16"/>
                      <a:pt x="2211" y="16"/>
                      <a:pt x="2211" y="16"/>
                    </a:cubicBezTo>
                    <a:cubicBezTo>
                      <a:pt x="2211" y="15"/>
                      <a:pt x="2211" y="14"/>
                      <a:pt x="2211" y="14"/>
                    </a:cubicBezTo>
                    <a:cubicBezTo>
                      <a:pt x="2211" y="14"/>
                      <a:pt x="2212" y="14"/>
                      <a:pt x="2212" y="14"/>
                    </a:cubicBezTo>
                    <a:cubicBezTo>
                      <a:pt x="2212" y="14"/>
                      <a:pt x="2212" y="15"/>
                      <a:pt x="2212" y="15"/>
                    </a:cubicBezTo>
                    <a:cubicBezTo>
                      <a:pt x="2212" y="16"/>
                      <a:pt x="2211" y="16"/>
                      <a:pt x="2211" y="16"/>
                    </a:cubicBezTo>
                    <a:close/>
                    <a:moveTo>
                      <a:pt x="2197" y="14"/>
                    </a:moveTo>
                    <a:cubicBezTo>
                      <a:pt x="2197" y="13"/>
                      <a:pt x="2197" y="13"/>
                      <a:pt x="2198" y="12"/>
                    </a:cubicBezTo>
                    <a:cubicBezTo>
                      <a:pt x="2198" y="12"/>
                      <a:pt x="2198" y="12"/>
                      <a:pt x="2198" y="12"/>
                    </a:cubicBezTo>
                    <a:cubicBezTo>
                      <a:pt x="2198" y="12"/>
                      <a:pt x="2198" y="12"/>
                      <a:pt x="2198" y="12"/>
                    </a:cubicBezTo>
                    <a:cubicBezTo>
                      <a:pt x="2199" y="12"/>
                      <a:pt x="2199" y="13"/>
                      <a:pt x="2199" y="13"/>
                    </a:cubicBezTo>
                    <a:cubicBezTo>
                      <a:pt x="2200" y="13"/>
                      <a:pt x="2200" y="13"/>
                      <a:pt x="2200" y="13"/>
                    </a:cubicBezTo>
                    <a:cubicBezTo>
                      <a:pt x="2201" y="12"/>
                      <a:pt x="2200" y="12"/>
                      <a:pt x="2200" y="12"/>
                    </a:cubicBezTo>
                    <a:cubicBezTo>
                      <a:pt x="2200" y="11"/>
                      <a:pt x="2199" y="11"/>
                      <a:pt x="2199" y="11"/>
                    </a:cubicBezTo>
                    <a:cubicBezTo>
                      <a:pt x="2199" y="10"/>
                      <a:pt x="2200" y="10"/>
                      <a:pt x="2200" y="10"/>
                    </a:cubicBezTo>
                    <a:cubicBezTo>
                      <a:pt x="2200" y="9"/>
                      <a:pt x="2200" y="9"/>
                      <a:pt x="2200" y="9"/>
                    </a:cubicBezTo>
                    <a:cubicBezTo>
                      <a:pt x="2200" y="10"/>
                      <a:pt x="2200" y="10"/>
                      <a:pt x="2200" y="10"/>
                    </a:cubicBezTo>
                    <a:cubicBezTo>
                      <a:pt x="2201" y="10"/>
                      <a:pt x="2201" y="10"/>
                      <a:pt x="2201" y="10"/>
                    </a:cubicBezTo>
                    <a:cubicBezTo>
                      <a:pt x="2202" y="11"/>
                      <a:pt x="2202" y="11"/>
                      <a:pt x="2203" y="12"/>
                    </a:cubicBezTo>
                    <a:cubicBezTo>
                      <a:pt x="2203" y="12"/>
                      <a:pt x="2203" y="12"/>
                      <a:pt x="2203" y="12"/>
                    </a:cubicBezTo>
                    <a:cubicBezTo>
                      <a:pt x="2203" y="12"/>
                      <a:pt x="2203" y="12"/>
                      <a:pt x="2203" y="13"/>
                    </a:cubicBezTo>
                    <a:cubicBezTo>
                      <a:pt x="2203" y="13"/>
                      <a:pt x="2203" y="13"/>
                      <a:pt x="2202" y="14"/>
                    </a:cubicBezTo>
                    <a:cubicBezTo>
                      <a:pt x="2202" y="14"/>
                      <a:pt x="2202" y="14"/>
                      <a:pt x="2202" y="15"/>
                    </a:cubicBezTo>
                    <a:cubicBezTo>
                      <a:pt x="2202" y="15"/>
                      <a:pt x="2202" y="15"/>
                      <a:pt x="2202" y="15"/>
                    </a:cubicBezTo>
                    <a:cubicBezTo>
                      <a:pt x="2201" y="15"/>
                      <a:pt x="2200" y="15"/>
                      <a:pt x="2200" y="15"/>
                    </a:cubicBezTo>
                    <a:cubicBezTo>
                      <a:pt x="2200" y="16"/>
                      <a:pt x="2200" y="16"/>
                      <a:pt x="2200" y="16"/>
                    </a:cubicBezTo>
                    <a:cubicBezTo>
                      <a:pt x="2199" y="16"/>
                      <a:pt x="2198" y="14"/>
                      <a:pt x="2197" y="14"/>
                    </a:cubicBezTo>
                    <a:close/>
                    <a:moveTo>
                      <a:pt x="2189" y="16"/>
                    </a:moveTo>
                    <a:cubicBezTo>
                      <a:pt x="2189" y="15"/>
                      <a:pt x="2190" y="15"/>
                      <a:pt x="2190" y="14"/>
                    </a:cubicBezTo>
                    <a:cubicBezTo>
                      <a:pt x="2190" y="13"/>
                      <a:pt x="2189" y="13"/>
                      <a:pt x="2189" y="13"/>
                    </a:cubicBezTo>
                    <a:cubicBezTo>
                      <a:pt x="2189" y="12"/>
                      <a:pt x="2189" y="11"/>
                      <a:pt x="2190" y="10"/>
                    </a:cubicBezTo>
                    <a:cubicBezTo>
                      <a:pt x="2190" y="10"/>
                      <a:pt x="2190" y="10"/>
                      <a:pt x="2190" y="10"/>
                    </a:cubicBezTo>
                    <a:cubicBezTo>
                      <a:pt x="2191" y="11"/>
                      <a:pt x="2191" y="11"/>
                      <a:pt x="2191" y="11"/>
                    </a:cubicBezTo>
                    <a:cubicBezTo>
                      <a:pt x="2191" y="11"/>
                      <a:pt x="2191" y="12"/>
                      <a:pt x="2191" y="12"/>
                    </a:cubicBezTo>
                    <a:cubicBezTo>
                      <a:pt x="2191" y="13"/>
                      <a:pt x="2191" y="13"/>
                      <a:pt x="2192" y="13"/>
                    </a:cubicBezTo>
                    <a:cubicBezTo>
                      <a:pt x="2192" y="14"/>
                      <a:pt x="2192" y="14"/>
                      <a:pt x="2192" y="14"/>
                    </a:cubicBezTo>
                    <a:cubicBezTo>
                      <a:pt x="2192" y="14"/>
                      <a:pt x="2192" y="15"/>
                      <a:pt x="2192" y="15"/>
                    </a:cubicBezTo>
                    <a:cubicBezTo>
                      <a:pt x="2191" y="16"/>
                      <a:pt x="2191" y="16"/>
                      <a:pt x="2190" y="16"/>
                    </a:cubicBezTo>
                    <a:cubicBezTo>
                      <a:pt x="2190" y="16"/>
                      <a:pt x="2190" y="16"/>
                      <a:pt x="2189" y="16"/>
                    </a:cubicBezTo>
                    <a:close/>
                    <a:moveTo>
                      <a:pt x="2097" y="17"/>
                    </a:moveTo>
                    <a:cubicBezTo>
                      <a:pt x="2098" y="17"/>
                      <a:pt x="2098" y="17"/>
                      <a:pt x="2098" y="17"/>
                    </a:cubicBezTo>
                    <a:cubicBezTo>
                      <a:pt x="2097" y="18"/>
                      <a:pt x="2097" y="18"/>
                      <a:pt x="2097" y="18"/>
                    </a:cubicBezTo>
                    <a:cubicBezTo>
                      <a:pt x="2097" y="17"/>
                      <a:pt x="2097" y="17"/>
                      <a:pt x="2097" y="17"/>
                    </a:cubicBezTo>
                    <a:cubicBezTo>
                      <a:pt x="2097" y="17"/>
                      <a:pt x="2097" y="17"/>
                      <a:pt x="2097" y="17"/>
                    </a:cubicBezTo>
                    <a:close/>
                    <a:moveTo>
                      <a:pt x="2092" y="17"/>
                    </a:moveTo>
                    <a:cubicBezTo>
                      <a:pt x="2092" y="17"/>
                      <a:pt x="2092" y="17"/>
                      <a:pt x="2092" y="17"/>
                    </a:cubicBezTo>
                    <a:cubicBezTo>
                      <a:pt x="2093" y="17"/>
                      <a:pt x="2093" y="17"/>
                      <a:pt x="2093" y="17"/>
                    </a:cubicBezTo>
                    <a:cubicBezTo>
                      <a:pt x="2093" y="17"/>
                      <a:pt x="2093" y="17"/>
                      <a:pt x="2093" y="17"/>
                    </a:cubicBezTo>
                    <a:cubicBezTo>
                      <a:pt x="2093" y="18"/>
                      <a:pt x="2093" y="18"/>
                      <a:pt x="2093" y="18"/>
                    </a:cubicBezTo>
                    <a:cubicBezTo>
                      <a:pt x="2093" y="18"/>
                      <a:pt x="2093" y="18"/>
                      <a:pt x="2093" y="18"/>
                    </a:cubicBezTo>
                    <a:cubicBezTo>
                      <a:pt x="2092" y="18"/>
                      <a:pt x="2092" y="18"/>
                      <a:pt x="2092" y="17"/>
                    </a:cubicBezTo>
                    <a:close/>
                    <a:moveTo>
                      <a:pt x="1958" y="14"/>
                    </a:moveTo>
                    <a:cubicBezTo>
                      <a:pt x="1957" y="13"/>
                      <a:pt x="1957" y="13"/>
                      <a:pt x="1957" y="13"/>
                    </a:cubicBezTo>
                    <a:cubicBezTo>
                      <a:pt x="1957" y="13"/>
                      <a:pt x="1957" y="12"/>
                      <a:pt x="1958" y="12"/>
                    </a:cubicBezTo>
                    <a:cubicBezTo>
                      <a:pt x="1958" y="12"/>
                      <a:pt x="1957" y="11"/>
                      <a:pt x="1958" y="11"/>
                    </a:cubicBezTo>
                    <a:cubicBezTo>
                      <a:pt x="1958" y="10"/>
                      <a:pt x="1958" y="10"/>
                      <a:pt x="1959" y="10"/>
                    </a:cubicBezTo>
                    <a:cubicBezTo>
                      <a:pt x="1959" y="9"/>
                      <a:pt x="1959" y="9"/>
                      <a:pt x="1960" y="9"/>
                    </a:cubicBezTo>
                    <a:cubicBezTo>
                      <a:pt x="1960" y="9"/>
                      <a:pt x="1960" y="9"/>
                      <a:pt x="1960" y="9"/>
                    </a:cubicBezTo>
                    <a:cubicBezTo>
                      <a:pt x="1960" y="9"/>
                      <a:pt x="1960" y="9"/>
                      <a:pt x="1960" y="9"/>
                    </a:cubicBezTo>
                    <a:cubicBezTo>
                      <a:pt x="1961" y="10"/>
                      <a:pt x="1961" y="10"/>
                      <a:pt x="1960" y="11"/>
                    </a:cubicBezTo>
                    <a:cubicBezTo>
                      <a:pt x="1960" y="12"/>
                      <a:pt x="1960" y="12"/>
                      <a:pt x="1959" y="12"/>
                    </a:cubicBezTo>
                    <a:cubicBezTo>
                      <a:pt x="1959" y="13"/>
                      <a:pt x="1959" y="14"/>
                      <a:pt x="1958" y="14"/>
                    </a:cubicBezTo>
                    <a:cubicBezTo>
                      <a:pt x="1958" y="14"/>
                      <a:pt x="1958" y="14"/>
                      <a:pt x="1958" y="14"/>
                    </a:cubicBezTo>
                    <a:close/>
                    <a:moveTo>
                      <a:pt x="1770" y="17"/>
                    </a:moveTo>
                    <a:cubicBezTo>
                      <a:pt x="1771" y="17"/>
                      <a:pt x="1771" y="17"/>
                      <a:pt x="1771" y="17"/>
                    </a:cubicBezTo>
                    <a:cubicBezTo>
                      <a:pt x="1771" y="17"/>
                      <a:pt x="1771" y="17"/>
                      <a:pt x="1771" y="17"/>
                    </a:cubicBezTo>
                    <a:cubicBezTo>
                      <a:pt x="1771" y="17"/>
                      <a:pt x="1771" y="17"/>
                      <a:pt x="1771" y="17"/>
                    </a:cubicBezTo>
                    <a:cubicBezTo>
                      <a:pt x="1772" y="17"/>
                      <a:pt x="1772" y="17"/>
                      <a:pt x="1772" y="17"/>
                    </a:cubicBezTo>
                    <a:cubicBezTo>
                      <a:pt x="1772" y="18"/>
                      <a:pt x="1770" y="18"/>
                      <a:pt x="1770" y="17"/>
                    </a:cubicBezTo>
                    <a:close/>
                    <a:moveTo>
                      <a:pt x="1702" y="9"/>
                    </a:moveTo>
                    <a:cubicBezTo>
                      <a:pt x="1702" y="9"/>
                      <a:pt x="1702" y="9"/>
                      <a:pt x="1702" y="9"/>
                    </a:cubicBezTo>
                    <a:cubicBezTo>
                      <a:pt x="1702" y="9"/>
                      <a:pt x="1702" y="9"/>
                      <a:pt x="1702" y="9"/>
                    </a:cubicBezTo>
                    <a:cubicBezTo>
                      <a:pt x="1702" y="9"/>
                      <a:pt x="1702" y="9"/>
                      <a:pt x="1702" y="9"/>
                    </a:cubicBezTo>
                    <a:cubicBezTo>
                      <a:pt x="1702" y="10"/>
                      <a:pt x="1702" y="10"/>
                      <a:pt x="1702" y="10"/>
                    </a:cubicBezTo>
                    <a:lnTo>
                      <a:pt x="1702" y="9"/>
                    </a:lnTo>
                    <a:close/>
                    <a:moveTo>
                      <a:pt x="1704" y="15"/>
                    </a:moveTo>
                    <a:cubicBezTo>
                      <a:pt x="1704" y="14"/>
                      <a:pt x="1704" y="14"/>
                      <a:pt x="1705" y="14"/>
                    </a:cubicBezTo>
                    <a:cubicBezTo>
                      <a:pt x="1705" y="14"/>
                      <a:pt x="1705" y="14"/>
                      <a:pt x="1705" y="14"/>
                    </a:cubicBezTo>
                    <a:cubicBezTo>
                      <a:pt x="1706" y="14"/>
                      <a:pt x="1706" y="14"/>
                      <a:pt x="1706" y="14"/>
                    </a:cubicBezTo>
                    <a:cubicBezTo>
                      <a:pt x="1706" y="14"/>
                      <a:pt x="1706" y="15"/>
                      <a:pt x="1706" y="15"/>
                    </a:cubicBezTo>
                    <a:cubicBezTo>
                      <a:pt x="1706" y="16"/>
                      <a:pt x="1706" y="16"/>
                      <a:pt x="1705" y="16"/>
                    </a:cubicBezTo>
                    <a:cubicBezTo>
                      <a:pt x="1705" y="16"/>
                      <a:pt x="1704" y="16"/>
                      <a:pt x="1704" y="15"/>
                    </a:cubicBezTo>
                    <a:close/>
                    <a:moveTo>
                      <a:pt x="1694" y="17"/>
                    </a:moveTo>
                    <a:cubicBezTo>
                      <a:pt x="1694" y="17"/>
                      <a:pt x="1694" y="17"/>
                      <a:pt x="1694" y="17"/>
                    </a:cubicBezTo>
                    <a:cubicBezTo>
                      <a:pt x="1694" y="17"/>
                      <a:pt x="1694" y="17"/>
                      <a:pt x="1694" y="17"/>
                    </a:cubicBezTo>
                    <a:cubicBezTo>
                      <a:pt x="1694" y="18"/>
                      <a:pt x="1694" y="18"/>
                      <a:pt x="1694" y="18"/>
                    </a:cubicBezTo>
                    <a:lnTo>
                      <a:pt x="1694" y="17"/>
                    </a:lnTo>
                    <a:close/>
                    <a:moveTo>
                      <a:pt x="1698" y="17"/>
                    </a:moveTo>
                    <a:cubicBezTo>
                      <a:pt x="1699" y="16"/>
                      <a:pt x="1699" y="16"/>
                      <a:pt x="1699" y="16"/>
                    </a:cubicBezTo>
                    <a:cubicBezTo>
                      <a:pt x="1700" y="17"/>
                      <a:pt x="1700" y="17"/>
                      <a:pt x="1700" y="17"/>
                    </a:cubicBezTo>
                    <a:cubicBezTo>
                      <a:pt x="1700" y="17"/>
                      <a:pt x="1699" y="18"/>
                      <a:pt x="1699" y="18"/>
                    </a:cubicBezTo>
                    <a:cubicBezTo>
                      <a:pt x="1699" y="18"/>
                      <a:pt x="1698" y="17"/>
                      <a:pt x="1698" y="17"/>
                    </a:cubicBezTo>
                    <a:close/>
                    <a:moveTo>
                      <a:pt x="1613" y="16"/>
                    </a:moveTo>
                    <a:cubicBezTo>
                      <a:pt x="1613" y="15"/>
                      <a:pt x="1614" y="15"/>
                      <a:pt x="1614" y="14"/>
                    </a:cubicBezTo>
                    <a:cubicBezTo>
                      <a:pt x="1613" y="13"/>
                      <a:pt x="1613" y="13"/>
                      <a:pt x="1613" y="13"/>
                    </a:cubicBezTo>
                    <a:cubicBezTo>
                      <a:pt x="1613" y="12"/>
                      <a:pt x="1613" y="11"/>
                      <a:pt x="1614" y="10"/>
                    </a:cubicBezTo>
                    <a:cubicBezTo>
                      <a:pt x="1614" y="10"/>
                      <a:pt x="1614" y="10"/>
                      <a:pt x="1614" y="10"/>
                    </a:cubicBezTo>
                    <a:cubicBezTo>
                      <a:pt x="1615" y="11"/>
                      <a:pt x="1615" y="11"/>
                      <a:pt x="1615" y="11"/>
                    </a:cubicBezTo>
                    <a:cubicBezTo>
                      <a:pt x="1615" y="11"/>
                      <a:pt x="1615" y="12"/>
                      <a:pt x="1615" y="12"/>
                    </a:cubicBezTo>
                    <a:cubicBezTo>
                      <a:pt x="1615" y="13"/>
                      <a:pt x="1615" y="13"/>
                      <a:pt x="1615" y="13"/>
                    </a:cubicBezTo>
                    <a:cubicBezTo>
                      <a:pt x="1616" y="14"/>
                      <a:pt x="1616" y="14"/>
                      <a:pt x="1616" y="14"/>
                    </a:cubicBezTo>
                    <a:cubicBezTo>
                      <a:pt x="1616" y="14"/>
                      <a:pt x="1616" y="15"/>
                      <a:pt x="1615" y="15"/>
                    </a:cubicBezTo>
                    <a:cubicBezTo>
                      <a:pt x="1615" y="16"/>
                      <a:pt x="1615" y="16"/>
                      <a:pt x="1614" y="16"/>
                    </a:cubicBezTo>
                    <a:cubicBezTo>
                      <a:pt x="1614" y="16"/>
                      <a:pt x="1614" y="16"/>
                      <a:pt x="1613" y="16"/>
                    </a:cubicBezTo>
                    <a:close/>
                    <a:moveTo>
                      <a:pt x="1521" y="17"/>
                    </a:moveTo>
                    <a:cubicBezTo>
                      <a:pt x="1522" y="17"/>
                      <a:pt x="1522" y="17"/>
                      <a:pt x="1522" y="17"/>
                    </a:cubicBezTo>
                    <a:cubicBezTo>
                      <a:pt x="1521" y="18"/>
                      <a:pt x="1521" y="18"/>
                      <a:pt x="1521" y="18"/>
                    </a:cubicBezTo>
                    <a:cubicBezTo>
                      <a:pt x="1521" y="17"/>
                      <a:pt x="1521" y="17"/>
                      <a:pt x="1521" y="17"/>
                    </a:cubicBezTo>
                    <a:cubicBezTo>
                      <a:pt x="1521" y="17"/>
                      <a:pt x="1521" y="17"/>
                      <a:pt x="1521" y="17"/>
                    </a:cubicBezTo>
                    <a:close/>
                    <a:moveTo>
                      <a:pt x="1516" y="17"/>
                    </a:moveTo>
                    <a:cubicBezTo>
                      <a:pt x="1515" y="17"/>
                      <a:pt x="1516" y="17"/>
                      <a:pt x="1516" y="17"/>
                    </a:cubicBezTo>
                    <a:cubicBezTo>
                      <a:pt x="1517" y="17"/>
                      <a:pt x="1517" y="17"/>
                      <a:pt x="1517" y="17"/>
                    </a:cubicBezTo>
                    <a:cubicBezTo>
                      <a:pt x="1517" y="17"/>
                      <a:pt x="1517" y="17"/>
                      <a:pt x="1517" y="17"/>
                    </a:cubicBezTo>
                    <a:cubicBezTo>
                      <a:pt x="1517" y="18"/>
                      <a:pt x="1517" y="18"/>
                      <a:pt x="1517" y="18"/>
                    </a:cubicBezTo>
                    <a:cubicBezTo>
                      <a:pt x="1517" y="18"/>
                      <a:pt x="1517" y="18"/>
                      <a:pt x="1517" y="18"/>
                    </a:cubicBezTo>
                    <a:cubicBezTo>
                      <a:pt x="1516" y="18"/>
                      <a:pt x="1516" y="18"/>
                      <a:pt x="1516" y="17"/>
                    </a:cubicBezTo>
                    <a:close/>
                    <a:moveTo>
                      <a:pt x="1381" y="14"/>
                    </a:moveTo>
                    <a:cubicBezTo>
                      <a:pt x="1381" y="13"/>
                      <a:pt x="1381" y="13"/>
                      <a:pt x="1381" y="13"/>
                    </a:cubicBezTo>
                    <a:cubicBezTo>
                      <a:pt x="1381" y="13"/>
                      <a:pt x="1381" y="12"/>
                      <a:pt x="1381" y="12"/>
                    </a:cubicBezTo>
                    <a:cubicBezTo>
                      <a:pt x="1381" y="12"/>
                      <a:pt x="1381" y="11"/>
                      <a:pt x="1381" y="11"/>
                    </a:cubicBezTo>
                    <a:cubicBezTo>
                      <a:pt x="1382" y="10"/>
                      <a:pt x="1382" y="10"/>
                      <a:pt x="1383" y="10"/>
                    </a:cubicBezTo>
                    <a:cubicBezTo>
                      <a:pt x="1383" y="9"/>
                      <a:pt x="1383" y="9"/>
                      <a:pt x="1384" y="9"/>
                    </a:cubicBezTo>
                    <a:cubicBezTo>
                      <a:pt x="1384" y="9"/>
                      <a:pt x="1384" y="9"/>
                      <a:pt x="1384" y="9"/>
                    </a:cubicBezTo>
                    <a:cubicBezTo>
                      <a:pt x="1384" y="9"/>
                      <a:pt x="1384" y="9"/>
                      <a:pt x="1384" y="9"/>
                    </a:cubicBezTo>
                    <a:cubicBezTo>
                      <a:pt x="1385" y="10"/>
                      <a:pt x="1385" y="10"/>
                      <a:pt x="1384" y="11"/>
                    </a:cubicBezTo>
                    <a:cubicBezTo>
                      <a:pt x="1384" y="12"/>
                      <a:pt x="1384" y="12"/>
                      <a:pt x="1383" y="12"/>
                    </a:cubicBezTo>
                    <a:cubicBezTo>
                      <a:pt x="1383" y="13"/>
                      <a:pt x="1383" y="14"/>
                      <a:pt x="1382" y="14"/>
                    </a:cubicBezTo>
                    <a:cubicBezTo>
                      <a:pt x="1382" y="14"/>
                      <a:pt x="1382" y="14"/>
                      <a:pt x="1382" y="14"/>
                    </a:cubicBezTo>
                    <a:lnTo>
                      <a:pt x="1381" y="14"/>
                    </a:lnTo>
                    <a:close/>
                    <a:moveTo>
                      <a:pt x="1294" y="17"/>
                    </a:moveTo>
                    <a:cubicBezTo>
                      <a:pt x="1294" y="17"/>
                      <a:pt x="1294" y="17"/>
                      <a:pt x="1294" y="17"/>
                    </a:cubicBezTo>
                    <a:cubicBezTo>
                      <a:pt x="1294" y="17"/>
                      <a:pt x="1294" y="17"/>
                      <a:pt x="1294" y="17"/>
                    </a:cubicBezTo>
                    <a:cubicBezTo>
                      <a:pt x="1295" y="17"/>
                      <a:pt x="1295" y="17"/>
                      <a:pt x="1295" y="17"/>
                    </a:cubicBezTo>
                    <a:cubicBezTo>
                      <a:pt x="1294" y="18"/>
                      <a:pt x="1294" y="18"/>
                      <a:pt x="1294" y="18"/>
                    </a:cubicBezTo>
                    <a:lnTo>
                      <a:pt x="1294" y="17"/>
                    </a:lnTo>
                    <a:close/>
                    <a:moveTo>
                      <a:pt x="1133" y="17"/>
                    </a:moveTo>
                    <a:cubicBezTo>
                      <a:pt x="1133" y="17"/>
                      <a:pt x="1133" y="17"/>
                      <a:pt x="1133" y="17"/>
                    </a:cubicBezTo>
                    <a:cubicBezTo>
                      <a:pt x="1134" y="17"/>
                      <a:pt x="1134" y="17"/>
                      <a:pt x="1134" y="17"/>
                    </a:cubicBezTo>
                    <a:cubicBezTo>
                      <a:pt x="1134" y="17"/>
                      <a:pt x="1134" y="17"/>
                      <a:pt x="1134" y="17"/>
                    </a:cubicBezTo>
                    <a:cubicBezTo>
                      <a:pt x="1134" y="17"/>
                      <a:pt x="1134" y="17"/>
                      <a:pt x="1134" y="17"/>
                    </a:cubicBezTo>
                    <a:cubicBezTo>
                      <a:pt x="1135" y="18"/>
                      <a:pt x="1133" y="18"/>
                      <a:pt x="1133" y="17"/>
                    </a:cubicBezTo>
                    <a:close/>
                    <a:moveTo>
                      <a:pt x="1065" y="9"/>
                    </a:moveTo>
                    <a:cubicBezTo>
                      <a:pt x="1064" y="9"/>
                      <a:pt x="1064" y="9"/>
                      <a:pt x="1064" y="9"/>
                    </a:cubicBezTo>
                    <a:cubicBezTo>
                      <a:pt x="1065" y="9"/>
                      <a:pt x="1065" y="9"/>
                      <a:pt x="1065" y="9"/>
                    </a:cubicBezTo>
                    <a:cubicBezTo>
                      <a:pt x="1065" y="9"/>
                      <a:pt x="1065" y="9"/>
                      <a:pt x="1065" y="9"/>
                    </a:cubicBezTo>
                    <a:cubicBezTo>
                      <a:pt x="1065" y="10"/>
                      <a:pt x="1065" y="10"/>
                      <a:pt x="1065" y="10"/>
                    </a:cubicBezTo>
                    <a:lnTo>
                      <a:pt x="1065" y="9"/>
                    </a:lnTo>
                    <a:close/>
                    <a:moveTo>
                      <a:pt x="1067" y="15"/>
                    </a:moveTo>
                    <a:cubicBezTo>
                      <a:pt x="1067" y="14"/>
                      <a:pt x="1067" y="14"/>
                      <a:pt x="1068" y="14"/>
                    </a:cubicBezTo>
                    <a:cubicBezTo>
                      <a:pt x="1068" y="14"/>
                      <a:pt x="1068" y="14"/>
                      <a:pt x="1068" y="14"/>
                    </a:cubicBezTo>
                    <a:cubicBezTo>
                      <a:pt x="1069" y="14"/>
                      <a:pt x="1069" y="14"/>
                      <a:pt x="1069" y="14"/>
                    </a:cubicBezTo>
                    <a:cubicBezTo>
                      <a:pt x="1069" y="14"/>
                      <a:pt x="1069" y="15"/>
                      <a:pt x="1069" y="15"/>
                    </a:cubicBezTo>
                    <a:cubicBezTo>
                      <a:pt x="1069" y="16"/>
                      <a:pt x="1069" y="16"/>
                      <a:pt x="1068" y="16"/>
                    </a:cubicBezTo>
                    <a:cubicBezTo>
                      <a:pt x="1068" y="16"/>
                      <a:pt x="1067" y="16"/>
                      <a:pt x="1067" y="15"/>
                    </a:cubicBezTo>
                    <a:close/>
                    <a:moveTo>
                      <a:pt x="1056" y="17"/>
                    </a:moveTo>
                    <a:cubicBezTo>
                      <a:pt x="1057" y="17"/>
                      <a:pt x="1057" y="17"/>
                      <a:pt x="1057" y="17"/>
                    </a:cubicBezTo>
                    <a:cubicBezTo>
                      <a:pt x="1057" y="17"/>
                      <a:pt x="1057" y="17"/>
                      <a:pt x="1057" y="17"/>
                    </a:cubicBezTo>
                    <a:cubicBezTo>
                      <a:pt x="1057" y="18"/>
                      <a:pt x="1057" y="18"/>
                      <a:pt x="1057" y="18"/>
                    </a:cubicBezTo>
                    <a:lnTo>
                      <a:pt x="1056" y="17"/>
                    </a:lnTo>
                    <a:close/>
                    <a:moveTo>
                      <a:pt x="1061" y="17"/>
                    </a:moveTo>
                    <a:cubicBezTo>
                      <a:pt x="1062" y="16"/>
                      <a:pt x="1062" y="16"/>
                      <a:pt x="1062" y="16"/>
                    </a:cubicBezTo>
                    <a:cubicBezTo>
                      <a:pt x="1062" y="17"/>
                      <a:pt x="1062" y="17"/>
                      <a:pt x="1062" y="17"/>
                    </a:cubicBezTo>
                    <a:cubicBezTo>
                      <a:pt x="1063" y="17"/>
                      <a:pt x="1062" y="18"/>
                      <a:pt x="1062" y="18"/>
                    </a:cubicBezTo>
                    <a:cubicBezTo>
                      <a:pt x="1061" y="18"/>
                      <a:pt x="1061" y="17"/>
                      <a:pt x="1061" y="17"/>
                    </a:cubicBezTo>
                    <a:close/>
                    <a:moveTo>
                      <a:pt x="976" y="16"/>
                    </a:moveTo>
                    <a:cubicBezTo>
                      <a:pt x="976" y="15"/>
                      <a:pt x="976" y="15"/>
                      <a:pt x="976" y="14"/>
                    </a:cubicBezTo>
                    <a:cubicBezTo>
                      <a:pt x="976" y="13"/>
                      <a:pt x="976" y="13"/>
                      <a:pt x="976" y="13"/>
                    </a:cubicBezTo>
                    <a:cubicBezTo>
                      <a:pt x="976" y="12"/>
                      <a:pt x="976" y="11"/>
                      <a:pt x="976" y="10"/>
                    </a:cubicBezTo>
                    <a:cubicBezTo>
                      <a:pt x="977" y="10"/>
                      <a:pt x="977" y="10"/>
                      <a:pt x="977" y="10"/>
                    </a:cubicBezTo>
                    <a:cubicBezTo>
                      <a:pt x="977" y="11"/>
                      <a:pt x="977" y="11"/>
                      <a:pt x="977" y="11"/>
                    </a:cubicBezTo>
                    <a:cubicBezTo>
                      <a:pt x="978" y="11"/>
                      <a:pt x="977" y="12"/>
                      <a:pt x="978" y="12"/>
                    </a:cubicBezTo>
                    <a:cubicBezTo>
                      <a:pt x="978" y="13"/>
                      <a:pt x="978" y="13"/>
                      <a:pt x="978" y="13"/>
                    </a:cubicBezTo>
                    <a:cubicBezTo>
                      <a:pt x="979" y="14"/>
                      <a:pt x="979" y="14"/>
                      <a:pt x="979" y="14"/>
                    </a:cubicBezTo>
                    <a:cubicBezTo>
                      <a:pt x="979" y="14"/>
                      <a:pt x="979" y="15"/>
                      <a:pt x="978" y="15"/>
                    </a:cubicBezTo>
                    <a:cubicBezTo>
                      <a:pt x="978" y="16"/>
                      <a:pt x="978" y="16"/>
                      <a:pt x="977" y="16"/>
                    </a:cubicBezTo>
                    <a:cubicBezTo>
                      <a:pt x="977" y="16"/>
                      <a:pt x="976" y="16"/>
                      <a:pt x="976" y="16"/>
                    </a:cubicBezTo>
                    <a:close/>
                    <a:moveTo>
                      <a:pt x="884" y="17"/>
                    </a:moveTo>
                    <a:cubicBezTo>
                      <a:pt x="884" y="17"/>
                      <a:pt x="884" y="17"/>
                      <a:pt x="884" y="17"/>
                    </a:cubicBezTo>
                    <a:cubicBezTo>
                      <a:pt x="884" y="18"/>
                      <a:pt x="884" y="18"/>
                      <a:pt x="884" y="18"/>
                    </a:cubicBezTo>
                    <a:cubicBezTo>
                      <a:pt x="884" y="17"/>
                      <a:pt x="884" y="17"/>
                      <a:pt x="884" y="17"/>
                    </a:cubicBezTo>
                    <a:cubicBezTo>
                      <a:pt x="884" y="17"/>
                      <a:pt x="884" y="17"/>
                      <a:pt x="884" y="17"/>
                    </a:cubicBezTo>
                    <a:close/>
                    <a:moveTo>
                      <a:pt x="879" y="17"/>
                    </a:moveTo>
                    <a:cubicBezTo>
                      <a:pt x="878" y="17"/>
                      <a:pt x="879" y="17"/>
                      <a:pt x="879" y="17"/>
                    </a:cubicBezTo>
                    <a:cubicBezTo>
                      <a:pt x="880" y="17"/>
                      <a:pt x="880" y="17"/>
                      <a:pt x="880" y="17"/>
                    </a:cubicBezTo>
                    <a:cubicBezTo>
                      <a:pt x="880" y="17"/>
                      <a:pt x="880" y="17"/>
                      <a:pt x="880" y="17"/>
                    </a:cubicBezTo>
                    <a:cubicBezTo>
                      <a:pt x="880" y="18"/>
                      <a:pt x="880" y="18"/>
                      <a:pt x="880" y="18"/>
                    </a:cubicBezTo>
                    <a:cubicBezTo>
                      <a:pt x="879" y="18"/>
                      <a:pt x="879" y="18"/>
                      <a:pt x="879" y="18"/>
                    </a:cubicBezTo>
                    <a:cubicBezTo>
                      <a:pt x="879" y="18"/>
                      <a:pt x="879" y="18"/>
                      <a:pt x="879" y="17"/>
                    </a:cubicBezTo>
                    <a:close/>
                    <a:moveTo>
                      <a:pt x="744" y="14"/>
                    </a:moveTo>
                    <a:cubicBezTo>
                      <a:pt x="744" y="13"/>
                      <a:pt x="744" y="13"/>
                      <a:pt x="744" y="13"/>
                    </a:cubicBezTo>
                    <a:cubicBezTo>
                      <a:pt x="744" y="13"/>
                      <a:pt x="744" y="12"/>
                      <a:pt x="744" y="12"/>
                    </a:cubicBezTo>
                    <a:cubicBezTo>
                      <a:pt x="744" y="12"/>
                      <a:pt x="744" y="11"/>
                      <a:pt x="744" y="11"/>
                    </a:cubicBezTo>
                    <a:cubicBezTo>
                      <a:pt x="744" y="10"/>
                      <a:pt x="745" y="10"/>
                      <a:pt x="745" y="10"/>
                    </a:cubicBezTo>
                    <a:cubicBezTo>
                      <a:pt x="746" y="9"/>
                      <a:pt x="746" y="9"/>
                      <a:pt x="746" y="9"/>
                    </a:cubicBezTo>
                    <a:cubicBezTo>
                      <a:pt x="747" y="9"/>
                      <a:pt x="747" y="9"/>
                      <a:pt x="747" y="9"/>
                    </a:cubicBezTo>
                    <a:cubicBezTo>
                      <a:pt x="747" y="9"/>
                      <a:pt x="747" y="9"/>
                      <a:pt x="747" y="9"/>
                    </a:cubicBezTo>
                    <a:cubicBezTo>
                      <a:pt x="748" y="10"/>
                      <a:pt x="747" y="10"/>
                      <a:pt x="747" y="11"/>
                    </a:cubicBezTo>
                    <a:cubicBezTo>
                      <a:pt x="747" y="12"/>
                      <a:pt x="746" y="12"/>
                      <a:pt x="746" y="12"/>
                    </a:cubicBezTo>
                    <a:cubicBezTo>
                      <a:pt x="746" y="13"/>
                      <a:pt x="746" y="14"/>
                      <a:pt x="745" y="14"/>
                    </a:cubicBezTo>
                    <a:cubicBezTo>
                      <a:pt x="745" y="14"/>
                      <a:pt x="745" y="14"/>
                      <a:pt x="745" y="14"/>
                    </a:cubicBezTo>
                    <a:lnTo>
                      <a:pt x="744" y="14"/>
                    </a:lnTo>
                    <a:close/>
                    <a:moveTo>
                      <a:pt x="618" y="14"/>
                    </a:moveTo>
                    <a:cubicBezTo>
                      <a:pt x="618" y="14"/>
                      <a:pt x="619" y="14"/>
                      <a:pt x="619" y="14"/>
                    </a:cubicBezTo>
                    <a:cubicBezTo>
                      <a:pt x="619" y="14"/>
                      <a:pt x="619" y="15"/>
                      <a:pt x="618" y="15"/>
                    </a:cubicBezTo>
                    <a:cubicBezTo>
                      <a:pt x="618" y="15"/>
                      <a:pt x="618" y="15"/>
                      <a:pt x="618" y="15"/>
                    </a:cubicBezTo>
                    <a:cubicBezTo>
                      <a:pt x="618" y="15"/>
                      <a:pt x="618" y="14"/>
                      <a:pt x="618" y="14"/>
                    </a:cubicBezTo>
                    <a:close/>
                    <a:moveTo>
                      <a:pt x="527" y="17"/>
                    </a:moveTo>
                    <a:cubicBezTo>
                      <a:pt x="527" y="17"/>
                      <a:pt x="527" y="17"/>
                      <a:pt x="527" y="17"/>
                    </a:cubicBezTo>
                    <a:cubicBezTo>
                      <a:pt x="528" y="17"/>
                      <a:pt x="528" y="17"/>
                      <a:pt x="528" y="17"/>
                    </a:cubicBezTo>
                    <a:cubicBezTo>
                      <a:pt x="528" y="17"/>
                      <a:pt x="528" y="17"/>
                      <a:pt x="528" y="17"/>
                    </a:cubicBezTo>
                    <a:cubicBezTo>
                      <a:pt x="528" y="17"/>
                      <a:pt x="528" y="17"/>
                      <a:pt x="528" y="17"/>
                    </a:cubicBezTo>
                    <a:cubicBezTo>
                      <a:pt x="529" y="18"/>
                      <a:pt x="527" y="18"/>
                      <a:pt x="527" y="17"/>
                    </a:cubicBezTo>
                    <a:close/>
                    <a:moveTo>
                      <a:pt x="459" y="9"/>
                    </a:moveTo>
                    <a:cubicBezTo>
                      <a:pt x="458" y="9"/>
                      <a:pt x="458" y="9"/>
                      <a:pt x="458" y="9"/>
                    </a:cubicBezTo>
                    <a:cubicBezTo>
                      <a:pt x="459" y="9"/>
                      <a:pt x="459" y="9"/>
                      <a:pt x="459" y="9"/>
                    </a:cubicBezTo>
                    <a:cubicBezTo>
                      <a:pt x="459" y="9"/>
                      <a:pt x="459" y="9"/>
                      <a:pt x="459" y="9"/>
                    </a:cubicBezTo>
                    <a:cubicBezTo>
                      <a:pt x="459" y="10"/>
                      <a:pt x="459" y="10"/>
                      <a:pt x="459" y="10"/>
                    </a:cubicBezTo>
                    <a:lnTo>
                      <a:pt x="459" y="9"/>
                    </a:lnTo>
                    <a:close/>
                    <a:moveTo>
                      <a:pt x="461" y="15"/>
                    </a:moveTo>
                    <a:cubicBezTo>
                      <a:pt x="461" y="14"/>
                      <a:pt x="461" y="14"/>
                      <a:pt x="462" y="14"/>
                    </a:cubicBezTo>
                    <a:cubicBezTo>
                      <a:pt x="462" y="14"/>
                      <a:pt x="462" y="14"/>
                      <a:pt x="462" y="14"/>
                    </a:cubicBezTo>
                    <a:cubicBezTo>
                      <a:pt x="463" y="14"/>
                      <a:pt x="463" y="14"/>
                      <a:pt x="463" y="14"/>
                    </a:cubicBezTo>
                    <a:cubicBezTo>
                      <a:pt x="463" y="14"/>
                      <a:pt x="463" y="15"/>
                      <a:pt x="463" y="15"/>
                    </a:cubicBezTo>
                    <a:cubicBezTo>
                      <a:pt x="463" y="16"/>
                      <a:pt x="463" y="16"/>
                      <a:pt x="462" y="16"/>
                    </a:cubicBezTo>
                    <a:cubicBezTo>
                      <a:pt x="462" y="16"/>
                      <a:pt x="461" y="16"/>
                      <a:pt x="461" y="15"/>
                    </a:cubicBezTo>
                    <a:close/>
                    <a:moveTo>
                      <a:pt x="450" y="17"/>
                    </a:moveTo>
                    <a:cubicBezTo>
                      <a:pt x="451" y="17"/>
                      <a:pt x="451" y="17"/>
                      <a:pt x="451" y="17"/>
                    </a:cubicBezTo>
                    <a:cubicBezTo>
                      <a:pt x="451" y="17"/>
                      <a:pt x="451" y="17"/>
                      <a:pt x="451" y="17"/>
                    </a:cubicBezTo>
                    <a:cubicBezTo>
                      <a:pt x="451" y="18"/>
                      <a:pt x="451" y="18"/>
                      <a:pt x="451" y="18"/>
                    </a:cubicBezTo>
                    <a:lnTo>
                      <a:pt x="450" y="17"/>
                    </a:lnTo>
                    <a:close/>
                    <a:moveTo>
                      <a:pt x="455" y="17"/>
                    </a:moveTo>
                    <a:cubicBezTo>
                      <a:pt x="456" y="16"/>
                      <a:pt x="456" y="16"/>
                      <a:pt x="456" y="16"/>
                    </a:cubicBezTo>
                    <a:cubicBezTo>
                      <a:pt x="456" y="17"/>
                      <a:pt x="456" y="17"/>
                      <a:pt x="456" y="17"/>
                    </a:cubicBezTo>
                    <a:cubicBezTo>
                      <a:pt x="457" y="17"/>
                      <a:pt x="456" y="18"/>
                      <a:pt x="456" y="18"/>
                    </a:cubicBezTo>
                    <a:cubicBezTo>
                      <a:pt x="456" y="18"/>
                      <a:pt x="455" y="17"/>
                      <a:pt x="455" y="17"/>
                    </a:cubicBezTo>
                    <a:close/>
                    <a:moveTo>
                      <a:pt x="370" y="16"/>
                    </a:moveTo>
                    <a:cubicBezTo>
                      <a:pt x="370" y="15"/>
                      <a:pt x="370" y="15"/>
                      <a:pt x="370" y="14"/>
                    </a:cubicBezTo>
                    <a:cubicBezTo>
                      <a:pt x="370" y="13"/>
                      <a:pt x="370" y="13"/>
                      <a:pt x="370" y="13"/>
                    </a:cubicBezTo>
                    <a:cubicBezTo>
                      <a:pt x="370" y="12"/>
                      <a:pt x="370" y="11"/>
                      <a:pt x="371" y="10"/>
                    </a:cubicBezTo>
                    <a:cubicBezTo>
                      <a:pt x="371" y="10"/>
                      <a:pt x="371" y="10"/>
                      <a:pt x="371" y="10"/>
                    </a:cubicBezTo>
                    <a:cubicBezTo>
                      <a:pt x="372" y="11"/>
                      <a:pt x="372" y="11"/>
                      <a:pt x="372" y="11"/>
                    </a:cubicBezTo>
                    <a:cubicBezTo>
                      <a:pt x="372" y="11"/>
                      <a:pt x="371" y="12"/>
                      <a:pt x="372" y="12"/>
                    </a:cubicBezTo>
                    <a:cubicBezTo>
                      <a:pt x="372" y="13"/>
                      <a:pt x="372" y="13"/>
                      <a:pt x="372" y="13"/>
                    </a:cubicBezTo>
                    <a:cubicBezTo>
                      <a:pt x="373" y="14"/>
                      <a:pt x="373" y="14"/>
                      <a:pt x="373" y="14"/>
                    </a:cubicBezTo>
                    <a:cubicBezTo>
                      <a:pt x="373" y="14"/>
                      <a:pt x="373" y="15"/>
                      <a:pt x="372" y="15"/>
                    </a:cubicBezTo>
                    <a:cubicBezTo>
                      <a:pt x="372" y="16"/>
                      <a:pt x="372" y="16"/>
                      <a:pt x="371" y="16"/>
                    </a:cubicBezTo>
                    <a:cubicBezTo>
                      <a:pt x="371" y="16"/>
                      <a:pt x="370" y="16"/>
                      <a:pt x="370" y="16"/>
                    </a:cubicBezTo>
                    <a:close/>
                    <a:moveTo>
                      <a:pt x="278" y="17"/>
                    </a:moveTo>
                    <a:cubicBezTo>
                      <a:pt x="278" y="17"/>
                      <a:pt x="278" y="17"/>
                      <a:pt x="278" y="17"/>
                    </a:cubicBezTo>
                    <a:cubicBezTo>
                      <a:pt x="278" y="18"/>
                      <a:pt x="278" y="18"/>
                      <a:pt x="278" y="18"/>
                    </a:cubicBezTo>
                    <a:cubicBezTo>
                      <a:pt x="278" y="17"/>
                      <a:pt x="278" y="17"/>
                      <a:pt x="278" y="17"/>
                    </a:cubicBezTo>
                    <a:cubicBezTo>
                      <a:pt x="278" y="17"/>
                      <a:pt x="278" y="17"/>
                      <a:pt x="278" y="17"/>
                    </a:cubicBezTo>
                    <a:close/>
                    <a:moveTo>
                      <a:pt x="273" y="17"/>
                    </a:moveTo>
                    <a:cubicBezTo>
                      <a:pt x="272" y="17"/>
                      <a:pt x="273" y="17"/>
                      <a:pt x="273" y="17"/>
                    </a:cubicBezTo>
                    <a:cubicBezTo>
                      <a:pt x="274" y="17"/>
                      <a:pt x="274" y="17"/>
                      <a:pt x="274" y="17"/>
                    </a:cubicBezTo>
                    <a:cubicBezTo>
                      <a:pt x="274" y="17"/>
                      <a:pt x="274" y="17"/>
                      <a:pt x="274" y="17"/>
                    </a:cubicBezTo>
                    <a:cubicBezTo>
                      <a:pt x="274" y="18"/>
                      <a:pt x="274" y="18"/>
                      <a:pt x="274" y="18"/>
                    </a:cubicBezTo>
                    <a:cubicBezTo>
                      <a:pt x="274" y="18"/>
                      <a:pt x="274" y="18"/>
                      <a:pt x="274" y="18"/>
                    </a:cubicBezTo>
                    <a:cubicBezTo>
                      <a:pt x="273" y="18"/>
                      <a:pt x="273" y="18"/>
                      <a:pt x="273" y="17"/>
                    </a:cubicBezTo>
                    <a:close/>
                    <a:moveTo>
                      <a:pt x="138" y="14"/>
                    </a:moveTo>
                    <a:cubicBezTo>
                      <a:pt x="138" y="13"/>
                      <a:pt x="138" y="13"/>
                      <a:pt x="138" y="13"/>
                    </a:cubicBezTo>
                    <a:cubicBezTo>
                      <a:pt x="138" y="13"/>
                      <a:pt x="138" y="12"/>
                      <a:pt x="138" y="12"/>
                    </a:cubicBezTo>
                    <a:cubicBezTo>
                      <a:pt x="138" y="12"/>
                      <a:pt x="138" y="11"/>
                      <a:pt x="138" y="11"/>
                    </a:cubicBezTo>
                    <a:cubicBezTo>
                      <a:pt x="138" y="10"/>
                      <a:pt x="139" y="10"/>
                      <a:pt x="139" y="10"/>
                    </a:cubicBezTo>
                    <a:cubicBezTo>
                      <a:pt x="140" y="9"/>
                      <a:pt x="140" y="9"/>
                      <a:pt x="140" y="9"/>
                    </a:cubicBezTo>
                    <a:cubicBezTo>
                      <a:pt x="141" y="9"/>
                      <a:pt x="141" y="9"/>
                      <a:pt x="141" y="9"/>
                    </a:cubicBezTo>
                    <a:cubicBezTo>
                      <a:pt x="141" y="9"/>
                      <a:pt x="141" y="9"/>
                      <a:pt x="141" y="9"/>
                    </a:cubicBezTo>
                    <a:cubicBezTo>
                      <a:pt x="142" y="10"/>
                      <a:pt x="141" y="10"/>
                      <a:pt x="141" y="11"/>
                    </a:cubicBezTo>
                    <a:cubicBezTo>
                      <a:pt x="141" y="12"/>
                      <a:pt x="140" y="12"/>
                      <a:pt x="140" y="12"/>
                    </a:cubicBezTo>
                    <a:cubicBezTo>
                      <a:pt x="140" y="13"/>
                      <a:pt x="140" y="14"/>
                      <a:pt x="139" y="14"/>
                    </a:cubicBezTo>
                    <a:cubicBezTo>
                      <a:pt x="139" y="14"/>
                      <a:pt x="139" y="14"/>
                      <a:pt x="139" y="14"/>
                    </a:cubicBezTo>
                    <a:lnTo>
                      <a:pt x="138" y="14"/>
                    </a:lnTo>
                    <a:close/>
                    <a:moveTo>
                      <a:pt x="50" y="17"/>
                    </a:moveTo>
                    <a:cubicBezTo>
                      <a:pt x="51" y="17"/>
                      <a:pt x="51" y="17"/>
                      <a:pt x="51" y="17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1" y="18"/>
                      <a:pt x="51" y="18"/>
                      <a:pt x="51" y="18"/>
                    </a:cubicBezTo>
                    <a:lnTo>
                      <a:pt x="50" y="17"/>
                    </a:lnTo>
                    <a:close/>
                    <a:moveTo>
                      <a:pt x="2818" y="18"/>
                    </a:moveTo>
                    <a:cubicBezTo>
                      <a:pt x="2819" y="17"/>
                      <a:pt x="2819" y="17"/>
                      <a:pt x="2819" y="17"/>
                    </a:cubicBezTo>
                    <a:cubicBezTo>
                      <a:pt x="2820" y="17"/>
                      <a:pt x="2820" y="17"/>
                      <a:pt x="2820" y="17"/>
                    </a:cubicBezTo>
                    <a:cubicBezTo>
                      <a:pt x="2820" y="17"/>
                      <a:pt x="2820" y="18"/>
                      <a:pt x="2820" y="18"/>
                    </a:cubicBezTo>
                    <a:cubicBezTo>
                      <a:pt x="2820" y="19"/>
                      <a:pt x="2821" y="20"/>
                      <a:pt x="2820" y="21"/>
                    </a:cubicBezTo>
                    <a:cubicBezTo>
                      <a:pt x="2819" y="21"/>
                      <a:pt x="2818" y="20"/>
                      <a:pt x="2818" y="19"/>
                    </a:cubicBezTo>
                    <a:cubicBezTo>
                      <a:pt x="2817" y="19"/>
                      <a:pt x="2818" y="18"/>
                      <a:pt x="2818" y="18"/>
                    </a:cubicBezTo>
                    <a:close/>
                    <a:moveTo>
                      <a:pt x="2791" y="16"/>
                    </a:moveTo>
                    <a:cubicBezTo>
                      <a:pt x="2792" y="15"/>
                      <a:pt x="2792" y="15"/>
                      <a:pt x="2792" y="15"/>
                    </a:cubicBezTo>
                    <a:cubicBezTo>
                      <a:pt x="2793" y="15"/>
                      <a:pt x="2793" y="15"/>
                      <a:pt x="2793" y="15"/>
                    </a:cubicBezTo>
                    <a:cubicBezTo>
                      <a:pt x="2793" y="16"/>
                      <a:pt x="2793" y="16"/>
                      <a:pt x="2793" y="17"/>
                    </a:cubicBezTo>
                    <a:cubicBezTo>
                      <a:pt x="2793" y="18"/>
                      <a:pt x="2793" y="18"/>
                      <a:pt x="2793" y="18"/>
                    </a:cubicBezTo>
                    <a:cubicBezTo>
                      <a:pt x="2794" y="18"/>
                      <a:pt x="2794" y="17"/>
                      <a:pt x="2795" y="17"/>
                    </a:cubicBezTo>
                    <a:cubicBezTo>
                      <a:pt x="2795" y="17"/>
                      <a:pt x="2796" y="17"/>
                      <a:pt x="2796" y="17"/>
                    </a:cubicBezTo>
                    <a:cubicBezTo>
                      <a:pt x="2797" y="17"/>
                      <a:pt x="2796" y="18"/>
                      <a:pt x="2796" y="19"/>
                    </a:cubicBezTo>
                    <a:cubicBezTo>
                      <a:pt x="2797" y="20"/>
                      <a:pt x="2798" y="20"/>
                      <a:pt x="2798" y="21"/>
                    </a:cubicBezTo>
                    <a:cubicBezTo>
                      <a:pt x="2799" y="21"/>
                      <a:pt x="2799" y="21"/>
                      <a:pt x="2799" y="22"/>
                    </a:cubicBezTo>
                    <a:cubicBezTo>
                      <a:pt x="2799" y="23"/>
                      <a:pt x="2799" y="23"/>
                      <a:pt x="2799" y="23"/>
                    </a:cubicBezTo>
                    <a:cubicBezTo>
                      <a:pt x="2799" y="23"/>
                      <a:pt x="2799" y="23"/>
                      <a:pt x="2799" y="23"/>
                    </a:cubicBezTo>
                    <a:cubicBezTo>
                      <a:pt x="2798" y="23"/>
                      <a:pt x="2798" y="22"/>
                      <a:pt x="2797" y="22"/>
                    </a:cubicBezTo>
                    <a:cubicBezTo>
                      <a:pt x="2797" y="21"/>
                      <a:pt x="2797" y="20"/>
                      <a:pt x="2796" y="20"/>
                    </a:cubicBezTo>
                    <a:cubicBezTo>
                      <a:pt x="2795" y="19"/>
                      <a:pt x="2794" y="20"/>
                      <a:pt x="2794" y="19"/>
                    </a:cubicBezTo>
                    <a:cubicBezTo>
                      <a:pt x="2793" y="19"/>
                      <a:pt x="2794" y="18"/>
                      <a:pt x="2793" y="18"/>
                    </a:cubicBezTo>
                    <a:cubicBezTo>
                      <a:pt x="2792" y="17"/>
                      <a:pt x="2791" y="18"/>
                      <a:pt x="2791" y="18"/>
                    </a:cubicBezTo>
                    <a:cubicBezTo>
                      <a:pt x="2790" y="19"/>
                      <a:pt x="2790" y="19"/>
                      <a:pt x="2789" y="19"/>
                    </a:cubicBezTo>
                    <a:cubicBezTo>
                      <a:pt x="2789" y="19"/>
                      <a:pt x="2789" y="19"/>
                      <a:pt x="2789" y="19"/>
                    </a:cubicBezTo>
                    <a:cubicBezTo>
                      <a:pt x="2788" y="19"/>
                      <a:pt x="2788" y="19"/>
                      <a:pt x="2788" y="19"/>
                    </a:cubicBezTo>
                    <a:cubicBezTo>
                      <a:pt x="2788" y="18"/>
                      <a:pt x="2790" y="18"/>
                      <a:pt x="2790" y="17"/>
                    </a:cubicBezTo>
                    <a:cubicBezTo>
                      <a:pt x="2791" y="16"/>
                      <a:pt x="2791" y="16"/>
                      <a:pt x="2791" y="16"/>
                    </a:cubicBezTo>
                    <a:close/>
                    <a:moveTo>
                      <a:pt x="2783" y="23"/>
                    </a:moveTo>
                    <a:cubicBezTo>
                      <a:pt x="2783" y="23"/>
                      <a:pt x="2782" y="22"/>
                      <a:pt x="2782" y="22"/>
                    </a:cubicBezTo>
                    <a:cubicBezTo>
                      <a:pt x="2782" y="22"/>
                      <a:pt x="2782" y="22"/>
                      <a:pt x="2782" y="22"/>
                    </a:cubicBezTo>
                    <a:cubicBezTo>
                      <a:pt x="2782" y="21"/>
                      <a:pt x="2782" y="21"/>
                      <a:pt x="2782" y="21"/>
                    </a:cubicBezTo>
                    <a:cubicBezTo>
                      <a:pt x="2783" y="21"/>
                      <a:pt x="2783" y="21"/>
                      <a:pt x="2783" y="21"/>
                    </a:cubicBezTo>
                    <a:cubicBezTo>
                      <a:pt x="2783" y="22"/>
                      <a:pt x="2783" y="22"/>
                      <a:pt x="2783" y="23"/>
                    </a:cubicBezTo>
                    <a:close/>
                    <a:moveTo>
                      <a:pt x="2785" y="19"/>
                    </a:moveTo>
                    <a:cubicBezTo>
                      <a:pt x="2784" y="19"/>
                      <a:pt x="2784" y="19"/>
                      <a:pt x="2784" y="19"/>
                    </a:cubicBezTo>
                    <a:cubicBezTo>
                      <a:pt x="2784" y="18"/>
                      <a:pt x="2784" y="18"/>
                      <a:pt x="2784" y="18"/>
                    </a:cubicBezTo>
                    <a:cubicBezTo>
                      <a:pt x="2785" y="18"/>
                      <a:pt x="2785" y="18"/>
                      <a:pt x="2785" y="18"/>
                    </a:cubicBezTo>
                    <a:cubicBezTo>
                      <a:pt x="2785" y="19"/>
                      <a:pt x="2785" y="19"/>
                      <a:pt x="2785" y="19"/>
                    </a:cubicBezTo>
                    <a:close/>
                    <a:moveTo>
                      <a:pt x="2768" y="19"/>
                    </a:moveTo>
                    <a:cubicBezTo>
                      <a:pt x="2768" y="18"/>
                      <a:pt x="2768" y="18"/>
                      <a:pt x="2769" y="18"/>
                    </a:cubicBezTo>
                    <a:cubicBezTo>
                      <a:pt x="2770" y="18"/>
                      <a:pt x="2770" y="18"/>
                      <a:pt x="2771" y="18"/>
                    </a:cubicBezTo>
                    <a:cubicBezTo>
                      <a:pt x="2772" y="18"/>
                      <a:pt x="2772" y="17"/>
                      <a:pt x="2773" y="17"/>
                    </a:cubicBezTo>
                    <a:cubicBezTo>
                      <a:pt x="2773" y="17"/>
                      <a:pt x="2773" y="17"/>
                      <a:pt x="2773" y="17"/>
                    </a:cubicBezTo>
                    <a:cubicBezTo>
                      <a:pt x="2774" y="17"/>
                      <a:pt x="2774" y="17"/>
                      <a:pt x="2774" y="17"/>
                    </a:cubicBezTo>
                    <a:cubicBezTo>
                      <a:pt x="2774" y="18"/>
                      <a:pt x="2774" y="18"/>
                      <a:pt x="2774" y="18"/>
                    </a:cubicBezTo>
                    <a:cubicBezTo>
                      <a:pt x="2774" y="19"/>
                      <a:pt x="2774" y="19"/>
                      <a:pt x="2774" y="19"/>
                    </a:cubicBezTo>
                    <a:cubicBezTo>
                      <a:pt x="2773" y="20"/>
                      <a:pt x="2772" y="20"/>
                      <a:pt x="2771" y="20"/>
                    </a:cubicBezTo>
                    <a:cubicBezTo>
                      <a:pt x="2770" y="20"/>
                      <a:pt x="2770" y="20"/>
                      <a:pt x="2769" y="20"/>
                    </a:cubicBezTo>
                    <a:cubicBezTo>
                      <a:pt x="2768" y="19"/>
                      <a:pt x="2768" y="19"/>
                      <a:pt x="2768" y="19"/>
                    </a:cubicBezTo>
                    <a:close/>
                    <a:moveTo>
                      <a:pt x="2733" y="21"/>
                    </a:moveTo>
                    <a:cubicBezTo>
                      <a:pt x="2732" y="20"/>
                      <a:pt x="2733" y="20"/>
                      <a:pt x="2733" y="20"/>
                    </a:cubicBezTo>
                    <a:cubicBezTo>
                      <a:pt x="2733" y="20"/>
                      <a:pt x="2733" y="20"/>
                      <a:pt x="2733" y="20"/>
                    </a:cubicBezTo>
                    <a:cubicBezTo>
                      <a:pt x="2734" y="20"/>
                      <a:pt x="2734" y="20"/>
                      <a:pt x="2734" y="20"/>
                    </a:cubicBezTo>
                    <a:cubicBezTo>
                      <a:pt x="2734" y="21"/>
                      <a:pt x="2734" y="21"/>
                      <a:pt x="2733" y="21"/>
                    </a:cubicBezTo>
                    <a:close/>
                    <a:moveTo>
                      <a:pt x="2746" y="22"/>
                    </a:moveTo>
                    <a:cubicBezTo>
                      <a:pt x="2746" y="21"/>
                      <a:pt x="2747" y="21"/>
                      <a:pt x="2747" y="20"/>
                    </a:cubicBezTo>
                    <a:cubicBezTo>
                      <a:pt x="2747" y="20"/>
                      <a:pt x="2747" y="20"/>
                      <a:pt x="2747" y="20"/>
                    </a:cubicBezTo>
                    <a:cubicBezTo>
                      <a:pt x="2748" y="19"/>
                      <a:pt x="2748" y="20"/>
                      <a:pt x="2748" y="20"/>
                    </a:cubicBezTo>
                    <a:cubicBezTo>
                      <a:pt x="2749" y="20"/>
                      <a:pt x="2749" y="22"/>
                      <a:pt x="2748" y="22"/>
                    </a:cubicBezTo>
                    <a:cubicBezTo>
                      <a:pt x="2748" y="23"/>
                      <a:pt x="2748" y="23"/>
                      <a:pt x="2748" y="23"/>
                    </a:cubicBezTo>
                    <a:cubicBezTo>
                      <a:pt x="2747" y="23"/>
                      <a:pt x="2747" y="22"/>
                      <a:pt x="2746" y="22"/>
                    </a:cubicBezTo>
                    <a:close/>
                    <a:moveTo>
                      <a:pt x="2704" y="23"/>
                    </a:moveTo>
                    <a:cubicBezTo>
                      <a:pt x="2704" y="22"/>
                      <a:pt x="2704" y="22"/>
                      <a:pt x="2704" y="22"/>
                    </a:cubicBezTo>
                    <a:cubicBezTo>
                      <a:pt x="2704" y="21"/>
                      <a:pt x="2704" y="21"/>
                      <a:pt x="2704" y="21"/>
                    </a:cubicBezTo>
                    <a:cubicBezTo>
                      <a:pt x="2704" y="21"/>
                      <a:pt x="2704" y="21"/>
                      <a:pt x="2704" y="21"/>
                    </a:cubicBezTo>
                    <a:cubicBezTo>
                      <a:pt x="2705" y="22"/>
                      <a:pt x="2705" y="22"/>
                      <a:pt x="2705" y="22"/>
                    </a:cubicBezTo>
                    <a:cubicBezTo>
                      <a:pt x="2705" y="22"/>
                      <a:pt x="2705" y="22"/>
                      <a:pt x="2705" y="22"/>
                    </a:cubicBezTo>
                    <a:cubicBezTo>
                      <a:pt x="2705" y="22"/>
                      <a:pt x="2705" y="22"/>
                      <a:pt x="2705" y="22"/>
                    </a:cubicBezTo>
                    <a:lnTo>
                      <a:pt x="2704" y="23"/>
                    </a:lnTo>
                    <a:close/>
                    <a:moveTo>
                      <a:pt x="2718" y="20"/>
                    </a:moveTo>
                    <a:cubicBezTo>
                      <a:pt x="2717" y="21"/>
                      <a:pt x="2717" y="21"/>
                      <a:pt x="2717" y="21"/>
                    </a:cubicBezTo>
                    <a:cubicBezTo>
                      <a:pt x="2717" y="21"/>
                      <a:pt x="2717" y="21"/>
                      <a:pt x="2717" y="21"/>
                    </a:cubicBezTo>
                    <a:cubicBezTo>
                      <a:pt x="2717" y="20"/>
                      <a:pt x="2717" y="20"/>
                      <a:pt x="2717" y="20"/>
                    </a:cubicBezTo>
                    <a:cubicBezTo>
                      <a:pt x="2717" y="20"/>
                      <a:pt x="2717" y="20"/>
                      <a:pt x="2717" y="20"/>
                    </a:cubicBezTo>
                    <a:cubicBezTo>
                      <a:pt x="2717" y="20"/>
                      <a:pt x="2717" y="20"/>
                      <a:pt x="2717" y="20"/>
                    </a:cubicBezTo>
                    <a:lnTo>
                      <a:pt x="2718" y="20"/>
                    </a:lnTo>
                    <a:close/>
                    <a:moveTo>
                      <a:pt x="2711" y="20"/>
                    </a:moveTo>
                    <a:cubicBezTo>
                      <a:pt x="2711" y="21"/>
                      <a:pt x="2711" y="21"/>
                      <a:pt x="2711" y="21"/>
                    </a:cubicBezTo>
                    <a:cubicBezTo>
                      <a:pt x="2711" y="21"/>
                      <a:pt x="2711" y="21"/>
                      <a:pt x="2711" y="21"/>
                    </a:cubicBezTo>
                    <a:cubicBezTo>
                      <a:pt x="2711" y="21"/>
                      <a:pt x="2711" y="21"/>
                      <a:pt x="2711" y="21"/>
                    </a:cubicBezTo>
                    <a:cubicBezTo>
                      <a:pt x="2710" y="20"/>
                      <a:pt x="2710" y="20"/>
                      <a:pt x="2710" y="20"/>
                    </a:cubicBezTo>
                    <a:cubicBezTo>
                      <a:pt x="2711" y="20"/>
                      <a:pt x="2711" y="20"/>
                      <a:pt x="2711" y="20"/>
                    </a:cubicBezTo>
                    <a:close/>
                    <a:moveTo>
                      <a:pt x="2709" y="21"/>
                    </a:moveTo>
                    <a:cubicBezTo>
                      <a:pt x="2709" y="22"/>
                      <a:pt x="2708" y="22"/>
                      <a:pt x="2708" y="22"/>
                    </a:cubicBezTo>
                    <a:cubicBezTo>
                      <a:pt x="2707" y="23"/>
                      <a:pt x="2707" y="22"/>
                      <a:pt x="2707" y="21"/>
                    </a:cubicBezTo>
                    <a:cubicBezTo>
                      <a:pt x="2706" y="21"/>
                      <a:pt x="2707" y="20"/>
                      <a:pt x="2707" y="20"/>
                    </a:cubicBezTo>
                    <a:cubicBezTo>
                      <a:pt x="2708" y="19"/>
                      <a:pt x="2708" y="20"/>
                      <a:pt x="2709" y="21"/>
                    </a:cubicBezTo>
                    <a:close/>
                    <a:moveTo>
                      <a:pt x="2711" y="15"/>
                    </a:moveTo>
                    <a:cubicBezTo>
                      <a:pt x="2711" y="16"/>
                      <a:pt x="2711" y="16"/>
                      <a:pt x="2711" y="16"/>
                    </a:cubicBezTo>
                    <a:cubicBezTo>
                      <a:pt x="2711" y="16"/>
                      <a:pt x="2711" y="16"/>
                      <a:pt x="2711" y="16"/>
                    </a:cubicBezTo>
                    <a:cubicBezTo>
                      <a:pt x="2711" y="16"/>
                      <a:pt x="2711" y="16"/>
                      <a:pt x="2711" y="16"/>
                    </a:cubicBezTo>
                    <a:cubicBezTo>
                      <a:pt x="2710" y="16"/>
                      <a:pt x="2710" y="16"/>
                      <a:pt x="2710" y="16"/>
                    </a:cubicBezTo>
                    <a:cubicBezTo>
                      <a:pt x="2710" y="15"/>
                      <a:pt x="2710" y="15"/>
                      <a:pt x="2710" y="15"/>
                    </a:cubicBezTo>
                    <a:cubicBezTo>
                      <a:pt x="2711" y="15"/>
                      <a:pt x="2711" y="15"/>
                      <a:pt x="2711" y="15"/>
                    </a:cubicBezTo>
                    <a:close/>
                    <a:moveTo>
                      <a:pt x="2706" y="16"/>
                    </a:moveTo>
                    <a:cubicBezTo>
                      <a:pt x="2706" y="16"/>
                      <a:pt x="2706" y="16"/>
                      <a:pt x="2706" y="16"/>
                    </a:cubicBezTo>
                    <a:cubicBezTo>
                      <a:pt x="2706" y="16"/>
                      <a:pt x="2706" y="16"/>
                      <a:pt x="2706" y="16"/>
                    </a:cubicBezTo>
                    <a:cubicBezTo>
                      <a:pt x="2706" y="15"/>
                      <a:pt x="2706" y="15"/>
                      <a:pt x="2706" y="15"/>
                    </a:cubicBezTo>
                    <a:cubicBezTo>
                      <a:pt x="2706" y="15"/>
                      <a:pt x="2706" y="15"/>
                      <a:pt x="2706" y="15"/>
                    </a:cubicBezTo>
                    <a:cubicBezTo>
                      <a:pt x="2707" y="15"/>
                      <a:pt x="2707" y="15"/>
                      <a:pt x="2707" y="15"/>
                    </a:cubicBezTo>
                    <a:lnTo>
                      <a:pt x="2706" y="16"/>
                    </a:lnTo>
                    <a:close/>
                    <a:moveTo>
                      <a:pt x="2702" y="15"/>
                    </a:moveTo>
                    <a:cubicBezTo>
                      <a:pt x="2703" y="15"/>
                      <a:pt x="2703" y="15"/>
                      <a:pt x="2703" y="15"/>
                    </a:cubicBezTo>
                    <a:cubicBezTo>
                      <a:pt x="2703" y="16"/>
                      <a:pt x="2703" y="16"/>
                      <a:pt x="2703" y="16"/>
                    </a:cubicBezTo>
                    <a:cubicBezTo>
                      <a:pt x="2703" y="17"/>
                      <a:pt x="2702" y="16"/>
                      <a:pt x="2701" y="17"/>
                    </a:cubicBezTo>
                    <a:cubicBezTo>
                      <a:pt x="2700" y="17"/>
                      <a:pt x="2700" y="17"/>
                      <a:pt x="2700" y="17"/>
                    </a:cubicBezTo>
                    <a:cubicBezTo>
                      <a:pt x="2700" y="18"/>
                      <a:pt x="2699" y="19"/>
                      <a:pt x="2698" y="19"/>
                    </a:cubicBezTo>
                    <a:cubicBezTo>
                      <a:pt x="2698" y="19"/>
                      <a:pt x="2698" y="19"/>
                      <a:pt x="2698" y="19"/>
                    </a:cubicBezTo>
                    <a:cubicBezTo>
                      <a:pt x="2697" y="19"/>
                      <a:pt x="2697" y="19"/>
                      <a:pt x="2697" y="19"/>
                    </a:cubicBezTo>
                    <a:cubicBezTo>
                      <a:pt x="2696" y="18"/>
                      <a:pt x="2698" y="18"/>
                      <a:pt x="2698" y="18"/>
                    </a:cubicBezTo>
                    <a:cubicBezTo>
                      <a:pt x="2699" y="17"/>
                      <a:pt x="2700" y="16"/>
                      <a:pt x="2700" y="16"/>
                    </a:cubicBezTo>
                    <a:cubicBezTo>
                      <a:pt x="2701" y="15"/>
                      <a:pt x="2701" y="15"/>
                      <a:pt x="2702" y="15"/>
                    </a:cubicBezTo>
                    <a:close/>
                    <a:moveTo>
                      <a:pt x="2693" y="17"/>
                    </a:moveTo>
                    <a:cubicBezTo>
                      <a:pt x="2692" y="17"/>
                      <a:pt x="2693" y="16"/>
                      <a:pt x="2694" y="16"/>
                    </a:cubicBezTo>
                    <a:cubicBezTo>
                      <a:pt x="2694" y="16"/>
                      <a:pt x="2694" y="15"/>
                      <a:pt x="2695" y="15"/>
                    </a:cubicBezTo>
                    <a:cubicBezTo>
                      <a:pt x="2695" y="15"/>
                      <a:pt x="2695" y="15"/>
                      <a:pt x="2695" y="15"/>
                    </a:cubicBezTo>
                    <a:cubicBezTo>
                      <a:pt x="2695" y="16"/>
                      <a:pt x="2695" y="16"/>
                      <a:pt x="2695" y="16"/>
                    </a:cubicBezTo>
                    <a:cubicBezTo>
                      <a:pt x="2696" y="16"/>
                      <a:pt x="2695" y="16"/>
                      <a:pt x="2694" y="17"/>
                    </a:cubicBezTo>
                    <a:cubicBezTo>
                      <a:pt x="2693" y="18"/>
                      <a:pt x="2693" y="18"/>
                      <a:pt x="2693" y="18"/>
                    </a:cubicBezTo>
                    <a:cubicBezTo>
                      <a:pt x="2693" y="18"/>
                      <a:pt x="2693" y="18"/>
                      <a:pt x="2693" y="17"/>
                    </a:cubicBezTo>
                    <a:close/>
                    <a:moveTo>
                      <a:pt x="2675" y="17"/>
                    </a:moveTo>
                    <a:cubicBezTo>
                      <a:pt x="2675" y="17"/>
                      <a:pt x="2675" y="17"/>
                      <a:pt x="2675" y="16"/>
                    </a:cubicBezTo>
                    <a:cubicBezTo>
                      <a:pt x="2676" y="17"/>
                      <a:pt x="2676" y="17"/>
                      <a:pt x="2676" y="17"/>
                    </a:cubicBezTo>
                    <a:cubicBezTo>
                      <a:pt x="2676" y="18"/>
                      <a:pt x="2676" y="18"/>
                      <a:pt x="2676" y="18"/>
                    </a:cubicBezTo>
                    <a:cubicBezTo>
                      <a:pt x="2676" y="18"/>
                      <a:pt x="2675" y="18"/>
                      <a:pt x="2675" y="17"/>
                    </a:cubicBezTo>
                    <a:close/>
                    <a:moveTo>
                      <a:pt x="2679" y="20"/>
                    </a:moveTo>
                    <a:cubicBezTo>
                      <a:pt x="2679" y="20"/>
                      <a:pt x="2679" y="19"/>
                      <a:pt x="2678" y="19"/>
                    </a:cubicBezTo>
                    <a:cubicBezTo>
                      <a:pt x="2678" y="19"/>
                      <a:pt x="2679" y="18"/>
                      <a:pt x="2679" y="18"/>
                    </a:cubicBezTo>
                    <a:cubicBezTo>
                      <a:pt x="2679" y="17"/>
                      <a:pt x="2680" y="18"/>
                      <a:pt x="2680" y="18"/>
                    </a:cubicBezTo>
                    <a:cubicBezTo>
                      <a:pt x="2681" y="19"/>
                      <a:pt x="2681" y="19"/>
                      <a:pt x="2681" y="19"/>
                    </a:cubicBezTo>
                    <a:cubicBezTo>
                      <a:pt x="2681" y="20"/>
                      <a:pt x="2681" y="20"/>
                      <a:pt x="2681" y="20"/>
                    </a:cubicBezTo>
                    <a:cubicBezTo>
                      <a:pt x="2681" y="21"/>
                      <a:pt x="2681" y="21"/>
                      <a:pt x="2681" y="21"/>
                    </a:cubicBezTo>
                    <a:cubicBezTo>
                      <a:pt x="2680" y="21"/>
                      <a:pt x="2680" y="21"/>
                      <a:pt x="2679" y="20"/>
                    </a:cubicBezTo>
                    <a:close/>
                    <a:moveTo>
                      <a:pt x="2688" y="20"/>
                    </a:moveTo>
                    <a:cubicBezTo>
                      <a:pt x="2688" y="20"/>
                      <a:pt x="2688" y="20"/>
                      <a:pt x="2688" y="20"/>
                    </a:cubicBezTo>
                    <a:cubicBezTo>
                      <a:pt x="2689" y="20"/>
                      <a:pt x="2689" y="20"/>
                      <a:pt x="2689" y="20"/>
                    </a:cubicBezTo>
                    <a:cubicBezTo>
                      <a:pt x="2689" y="20"/>
                      <a:pt x="2689" y="20"/>
                      <a:pt x="2689" y="21"/>
                    </a:cubicBezTo>
                    <a:cubicBezTo>
                      <a:pt x="2690" y="21"/>
                      <a:pt x="2689" y="22"/>
                      <a:pt x="2689" y="22"/>
                    </a:cubicBezTo>
                    <a:cubicBezTo>
                      <a:pt x="2688" y="23"/>
                      <a:pt x="2688" y="22"/>
                      <a:pt x="2688" y="22"/>
                    </a:cubicBezTo>
                    <a:cubicBezTo>
                      <a:pt x="2687" y="21"/>
                      <a:pt x="2687" y="20"/>
                      <a:pt x="2688" y="20"/>
                    </a:cubicBezTo>
                    <a:close/>
                    <a:moveTo>
                      <a:pt x="2684" y="22"/>
                    </a:moveTo>
                    <a:cubicBezTo>
                      <a:pt x="2685" y="21"/>
                      <a:pt x="2685" y="21"/>
                      <a:pt x="2685" y="21"/>
                    </a:cubicBezTo>
                    <a:cubicBezTo>
                      <a:pt x="2685" y="21"/>
                      <a:pt x="2685" y="21"/>
                      <a:pt x="2685" y="21"/>
                    </a:cubicBezTo>
                    <a:cubicBezTo>
                      <a:pt x="2686" y="22"/>
                      <a:pt x="2686" y="22"/>
                      <a:pt x="2686" y="23"/>
                    </a:cubicBezTo>
                    <a:cubicBezTo>
                      <a:pt x="2686" y="23"/>
                      <a:pt x="2686" y="24"/>
                      <a:pt x="2685" y="24"/>
                    </a:cubicBezTo>
                    <a:cubicBezTo>
                      <a:pt x="2685" y="24"/>
                      <a:pt x="2685" y="24"/>
                      <a:pt x="2684" y="23"/>
                    </a:cubicBezTo>
                    <a:cubicBezTo>
                      <a:pt x="2684" y="23"/>
                      <a:pt x="2684" y="23"/>
                      <a:pt x="2684" y="22"/>
                    </a:cubicBezTo>
                    <a:close/>
                    <a:moveTo>
                      <a:pt x="2716" y="23"/>
                    </a:moveTo>
                    <a:cubicBezTo>
                      <a:pt x="2716" y="24"/>
                      <a:pt x="2716" y="24"/>
                      <a:pt x="2716" y="24"/>
                    </a:cubicBezTo>
                    <a:cubicBezTo>
                      <a:pt x="2715" y="24"/>
                      <a:pt x="2715" y="24"/>
                      <a:pt x="2715" y="24"/>
                    </a:cubicBezTo>
                    <a:cubicBezTo>
                      <a:pt x="2715" y="24"/>
                      <a:pt x="2715" y="24"/>
                      <a:pt x="2715" y="24"/>
                    </a:cubicBezTo>
                    <a:cubicBezTo>
                      <a:pt x="2715" y="23"/>
                      <a:pt x="2715" y="23"/>
                      <a:pt x="2715" y="23"/>
                    </a:cubicBezTo>
                    <a:cubicBezTo>
                      <a:pt x="2716" y="23"/>
                      <a:pt x="2716" y="23"/>
                      <a:pt x="2716" y="23"/>
                    </a:cubicBezTo>
                    <a:close/>
                    <a:moveTo>
                      <a:pt x="2735" y="23"/>
                    </a:moveTo>
                    <a:cubicBezTo>
                      <a:pt x="2735" y="23"/>
                      <a:pt x="2735" y="23"/>
                      <a:pt x="2735" y="23"/>
                    </a:cubicBezTo>
                    <a:cubicBezTo>
                      <a:pt x="2736" y="23"/>
                      <a:pt x="2736" y="23"/>
                      <a:pt x="2736" y="23"/>
                    </a:cubicBezTo>
                    <a:cubicBezTo>
                      <a:pt x="2735" y="24"/>
                      <a:pt x="2735" y="24"/>
                      <a:pt x="2735" y="24"/>
                    </a:cubicBezTo>
                    <a:cubicBezTo>
                      <a:pt x="2735" y="24"/>
                      <a:pt x="2735" y="24"/>
                      <a:pt x="2735" y="24"/>
                    </a:cubicBezTo>
                    <a:cubicBezTo>
                      <a:pt x="2734" y="24"/>
                      <a:pt x="2734" y="24"/>
                      <a:pt x="2734" y="24"/>
                    </a:cubicBezTo>
                    <a:cubicBezTo>
                      <a:pt x="2734" y="24"/>
                      <a:pt x="2734" y="23"/>
                      <a:pt x="2735" y="23"/>
                    </a:cubicBezTo>
                    <a:close/>
                    <a:moveTo>
                      <a:pt x="2600" y="23"/>
                    </a:moveTo>
                    <a:cubicBezTo>
                      <a:pt x="2601" y="23"/>
                      <a:pt x="2601" y="23"/>
                      <a:pt x="2601" y="23"/>
                    </a:cubicBezTo>
                    <a:cubicBezTo>
                      <a:pt x="2601" y="23"/>
                      <a:pt x="2601" y="23"/>
                      <a:pt x="2601" y="23"/>
                    </a:cubicBezTo>
                    <a:cubicBezTo>
                      <a:pt x="2601" y="24"/>
                      <a:pt x="2601" y="24"/>
                      <a:pt x="2601" y="24"/>
                    </a:cubicBezTo>
                    <a:cubicBezTo>
                      <a:pt x="2600" y="24"/>
                      <a:pt x="2600" y="23"/>
                      <a:pt x="2600" y="23"/>
                    </a:cubicBezTo>
                    <a:close/>
                    <a:moveTo>
                      <a:pt x="2596" y="24"/>
                    </a:moveTo>
                    <a:cubicBezTo>
                      <a:pt x="2595" y="24"/>
                      <a:pt x="2595" y="24"/>
                      <a:pt x="2595" y="24"/>
                    </a:cubicBezTo>
                    <a:cubicBezTo>
                      <a:pt x="2595" y="23"/>
                      <a:pt x="2595" y="23"/>
                      <a:pt x="2595" y="23"/>
                    </a:cubicBezTo>
                    <a:cubicBezTo>
                      <a:pt x="2596" y="23"/>
                      <a:pt x="2596" y="23"/>
                      <a:pt x="2596" y="24"/>
                    </a:cubicBezTo>
                    <a:cubicBezTo>
                      <a:pt x="2596" y="24"/>
                      <a:pt x="2596" y="24"/>
                      <a:pt x="2596" y="24"/>
                    </a:cubicBezTo>
                    <a:close/>
                    <a:moveTo>
                      <a:pt x="2680" y="24"/>
                    </a:moveTo>
                    <a:cubicBezTo>
                      <a:pt x="2680" y="24"/>
                      <a:pt x="2680" y="24"/>
                      <a:pt x="2680" y="24"/>
                    </a:cubicBezTo>
                    <a:cubicBezTo>
                      <a:pt x="2680" y="23"/>
                      <a:pt x="2680" y="23"/>
                      <a:pt x="2680" y="23"/>
                    </a:cubicBezTo>
                    <a:cubicBezTo>
                      <a:pt x="2680" y="23"/>
                      <a:pt x="2680" y="23"/>
                      <a:pt x="2680" y="23"/>
                    </a:cubicBezTo>
                    <a:cubicBezTo>
                      <a:pt x="2681" y="23"/>
                      <a:pt x="2681" y="23"/>
                      <a:pt x="2681" y="23"/>
                    </a:cubicBezTo>
                    <a:cubicBezTo>
                      <a:pt x="2680" y="24"/>
                      <a:pt x="2680" y="24"/>
                      <a:pt x="2680" y="24"/>
                    </a:cubicBezTo>
                    <a:close/>
                    <a:moveTo>
                      <a:pt x="2650" y="21"/>
                    </a:moveTo>
                    <a:cubicBezTo>
                      <a:pt x="2651" y="22"/>
                      <a:pt x="2651" y="22"/>
                      <a:pt x="2651" y="22"/>
                    </a:cubicBezTo>
                    <a:cubicBezTo>
                      <a:pt x="2651" y="22"/>
                      <a:pt x="2650" y="23"/>
                      <a:pt x="2650" y="23"/>
                    </a:cubicBezTo>
                    <a:cubicBezTo>
                      <a:pt x="2649" y="23"/>
                      <a:pt x="2649" y="22"/>
                      <a:pt x="2649" y="22"/>
                    </a:cubicBezTo>
                    <a:cubicBezTo>
                      <a:pt x="2650" y="21"/>
                      <a:pt x="2650" y="21"/>
                      <a:pt x="2650" y="21"/>
                    </a:cubicBezTo>
                    <a:close/>
                    <a:moveTo>
                      <a:pt x="2634" y="18"/>
                    </a:moveTo>
                    <a:cubicBezTo>
                      <a:pt x="2635" y="19"/>
                      <a:pt x="2635" y="19"/>
                      <a:pt x="2635" y="19"/>
                    </a:cubicBezTo>
                    <a:cubicBezTo>
                      <a:pt x="2634" y="19"/>
                      <a:pt x="2634" y="19"/>
                      <a:pt x="2634" y="19"/>
                    </a:cubicBezTo>
                    <a:cubicBezTo>
                      <a:pt x="2634" y="19"/>
                      <a:pt x="2634" y="19"/>
                      <a:pt x="2634" y="19"/>
                    </a:cubicBezTo>
                    <a:cubicBezTo>
                      <a:pt x="2634" y="19"/>
                      <a:pt x="2634" y="19"/>
                      <a:pt x="2634" y="19"/>
                    </a:cubicBezTo>
                    <a:cubicBezTo>
                      <a:pt x="2634" y="19"/>
                      <a:pt x="2634" y="19"/>
                      <a:pt x="2634" y="19"/>
                    </a:cubicBezTo>
                    <a:cubicBezTo>
                      <a:pt x="2634" y="18"/>
                      <a:pt x="2634" y="18"/>
                      <a:pt x="2634" y="18"/>
                    </a:cubicBezTo>
                    <a:close/>
                    <a:moveTo>
                      <a:pt x="2627" y="15"/>
                    </a:moveTo>
                    <a:cubicBezTo>
                      <a:pt x="2628" y="15"/>
                      <a:pt x="2628" y="15"/>
                      <a:pt x="2628" y="15"/>
                    </a:cubicBezTo>
                    <a:cubicBezTo>
                      <a:pt x="2628" y="16"/>
                      <a:pt x="2627" y="16"/>
                      <a:pt x="2627" y="17"/>
                    </a:cubicBezTo>
                    <a:cubicBezTo>
                      <a:pt x="2626" y="17"/>
                      <a:pt x="2626" y="16"/>
                      <a:pt x="2626" y="16"/>
                    </a:cubicBezTo>
                    <a:cubicBezTo>
                      <a:pt x="2625" y="16"/>
                      <a:pt x="2626" y="15"/>
                      <a:pt x="2626" y="15"/>
                    </a:cubicBezTo>
                    <a:lnTo>
                      <a:pt x="2627" y="15"/>
                    </a:lnTo>
                    <a:close/>
                    <a:moveTo>
                      <a:pt x="2621" y="16"/>
                    </a:moveTo>
                    <a:cubicBezTo>
                      <a:pt x="2621" y="16"/>
                      <a:pt x="2621" y="16"/>
                      <a:pt x="2621" y="16"/>
                    </a:cubicBezTo>
                    <a:cubicBezTo>
                      <a:pt x="2620" y="15"/>
                      <a:pt x="2620" y="15"/>
                      <a:pt x="2620" y="15"/>
                    </a:cubicBezTo>
                    <a:cubicBezTo>
                      <a:pt x="2621" y="15"/>
                      <a:pt x="2621" y="15"/>
                      <a:pt x="2621" y="15"/>
                    </a:cubicBezTo>
                    <a:cubicBezTo>
                      <a:pt x="2621" y="15"/>
                      <a:pt x="2622" y="15"/>
                      <a:pt x="2622" y="15"/>
                    </a:cubicBezTo>
                    <a:cubicBezTo>
                      <a:pt x="2622" y="16"/>
                      <a:pt x="2622" y="16"/>
                      <a:pt x="2622" y="16"/>
                    </a:cubicBezTo>
                    <a:cubicBezTo>
                      <a:pt x="2621" y="16"/>
                      <a:pt x="2621" y="16"/>
                      <a:pt x="2621" y="16"/>
                    </a:cubicBezTo>
                    <a:close/>
                    <a:moveTo>
                      <a:pt x="2617" y="18"/>
                    </a:moveTo>
                    <a:cubicBezTo>
                      <a:pt x="2616" y="18"/>
                      <a:pt x="2615" y="18"/>
                      <a:pt x="2615" y="18"/>
                    </a:cubicBezTo>
                    <a:cubicBezTo>
                      <a:pt x="2614" y="18"/>
                      <a:pt x="2614" y="17"/>
                      <a:pt x="2614" y="17"/>
                    </a:cubicBezTo>
                    <a:cubicBezTo>
                      <a:pt x="2613" y="16"/>
                      <a:pt x="2615" y="15"/>
                      <a:pt x="2615" y="15"/>
                    </a:cubicBezTo>
                    <a:cubicBezTo>
                      <a:pt x="2616" y="15"/>
                      <a:pt x="2616" y="15"/>
                      <a:pt x="2616" y="15"/>
                    </a:cubicBezTo>
                    <a:cubicBezTo>
                      <a:pt x="2617" y="15"/>
                      <a:pt x="2617" y="15"/>
                      <a:pt x="2617" y="16"/>
                    </a:cubicBezTo>
                    <a:cubicBezTo>
                      <a:pt x="2617" y="16"/>
                      <a:pt x="2617" y="17"/>
                      <a:pt x="2617" y="17"/>
                    </a:cubicBezTo>
                    <a:cubicBezTo>
                      <a:pt x="2618" y="18"/>
                      <a:pt x="2619" y="18"/>
                      <a:pt x="2619" y="19"/>
                    </a:cubicBezTo>
                    <a:cubicBezTo>
                      <a:pt x="2618" y="19"/>
                      <a:pt x="2618" y="19"/>
                      <a:pt x="2618" y="19"/>
                    </a:cubicBezTo>
                    <a:cubicBezTo>
                      <a:pt x="2618" y="20"/>
                      <a:pt x="2617" y="18"/>
                      <a:pt x="2617" y="18"/>
                    </a:cubicBezTo>
                    <a:close/>
                    <a:moveTo>
                      <a:pt x="2629" y="19"/>
                    </a:moveTo>
                    <a:cubicBezTo>
                      <a:pt x="2630" y="19"/>
                      <a:pt x="2630" y="19"/>
                      <a:pt x="2630" y="18"/>
                    </a:cubicBezTo>
                    <a:cubicBezTo>
                      <a:pt x="2631" y="18"/>
                      <a:pt x="2631" y="18"/>
                      <a:pt x="2631" y="18"/>
                    </a:cubicBezTo>
                    <a:cubicBezTo>
                      <a:pt x="2631" y="18"/>
                      <a:pt x="2631" y="19"/>
                      <a:pt x="2631" y="20"/>
                    </a:cubicBezTo>
                    <a:cubicBezTo>
                      <a:pt x="2630" y="20"/>
                      <a:pt x="2630" y="21"/>
                      <a:pt x="2629" y="21"/>
                    </a:cubicBezTo>
                    <a:cubicBezTo>
                      <a:pt x="2629" y="21"/>
                      <a:pt x="2629" y="21"/>
                      <a:pt x="2629" y="21"/>
                    </a:cubicBezTo>
                    <a:cubicBezTo>
                      <a:pt x="2628" y="20"/>
                      <a:pt x="2628" y="20"/>
                      <a:pt x="2628" y="20"/>
                    </a:cubicBezTo>
                    <a:cubicBezTo>
                      <a:pt x="2628" y="20"/>
                      <a:pt x="2629" y="20"/>
                      <a:pt x="2629" y="19"/>
                    </a:cubicBezTo>
                    <a:close/>
                    <a:moveTo>
                      <a:pt x="2608" y="21"/>
                    </a:moveTo>
                    <a:cubicBezTo>
                      <a:pt x="2608" y="20"/>
                      <a:pt x="2608" y="20"/>
                      <a:pt x="2608" y="20"/>
                    </a:cubicBezTo>
                    <a:cubicBezTo>
                      <a:pt x="2608" y="20"/>
                      <a:pt x="2608" y="20"/>
                      <a:pt x="2608" y="20"/>
                    </a:cubicBezTo>
                    <a:cubicBezTo>
                      <a:pt x="2609" y="20"/>
                      <a:pt x="2609" y="20"/>
                      <a:pt x="2609" y="20"/>
                    </a:cubicBezTo>
                    <a:cubicBezTo>
                      <a:pt x="2609" y="20"/>
                      <a:pt x="2609" y="20"/>
                      <a:pt x="2609" y="20"/>
                    </a:cubicBezTo>
                    <a:cubicBezTo>
                      <a:pt x="2609" y="21"/>
                      <a:pt x="2609" y="21"/>
                      <a:pt x="2609" y="21"/>
                    </a:cubicBezTo>
                    <a:lnTo>
                      <a:pt x="2608" y="21"/>
                    </a:lnTo>
                    <a:close/>
                    <a:moveTo>
                      <a:pt x="2588" y="20"/>
                    </a:moveTo>
                    <a:cubicBezTo>
                      <a:pt x="2588" y="20"/>
                      <a:pt x="2588" y="20"/>
                      <a:pt x="2588" y="20"/>
                    </a:cubicBezTo>
                    <a:cubicBezTo>
                      <a:pt x="2588" y="21"/>
                      <a:pt x="2588" y="21"/>
                      <a:pt x="2588" y="21"/>
                    </a:cubicBezTo>
                    <a:cubicBezTo>
                      <a:pt x="2588" y="21"/>
                      <a:pt x="2588" y="21"/>
                      <a:pt x="2588" y="21"/>
                    </a:cubicBezTo>
                    <a:cubicBezTo>
                      <a:pt x="2587" y="21"/>
                      <a:pt x="2587" y="21"/>
                      <a:pt x="2587" y="21"/>
                    </a:cubicBezTo>
                    <a:cubicBezTo>
                      <a:pt x="2587" y="20"/>
                      <a:pt x="2587" y="20"/>
                      <a:pt x="2587" y="20"/>
                    </a:cubicBezTo>
                    <a:cubicBezTo>
                      <a:pt x="2588" y="20"/>
                      <a:pt x="2588" y="20"/>
                      <a:pt x="2588" y="20"/>
                    </a:cubicBezTo>
                    <a:close/>
                    <a:moveTo>
                      <a:pt x="2597" y="18"/>
                    </a:moveTo>
                    <a:cubicBezTo>
                      <a:pt x="2598" y="19"/>
                      <a:pt x="2598" y="19"/>
                      <a:pt x="2598" y="19"/>
                    </a:cubicBezTo>
                    <a:cubicBezTo>
                      <a:pt x="2598" y="19"/>
                      <a:pt x="2598" y="19"/>
                      <a:pt x="2598" y="19"/>
                    </a:cubicBezTo>
                    <a:cubicBezTo>
                      <a:pt x="2597" y="20"/>
                      <a:pt x="2597" y="19"/>
                      <a:pt x="2597" y="19"/>
                    </a:cubicBezTo>
                    <a:cubicBezTo>
                      <a:pt x="2597" y="19"/>
                      <a:pt x="2597" y="19"/>
                      <a:pt x="2597" y="19"/>
                    </a:cubicBezTo>
                    <a:cubicBezTo>
                      <a:pt x="2597" y="18"/>
                      <a:pt x="2597" y="18"/>
                      <a:pt x="2597" y="18"/>
                    </a:cubicBezTo>
                    <a:close/>
                    <a:moveTo>
                      <a:pt x="2594" y="18"/>
                    </a:moveTo>
                    <a:cubicBezTo>
                      <a:pt x="2594" y="18"/>
                      <a:pt x="2594" y="18"/>
                      <a:pt x="2594" y="18"/>
                    </a:cubicBezTo>
                    <a:cubicBezTo>
                      <a:pt x="2595" y="19"/>
                      <a:pt x="2594" y="19"/>
                      <a:pt x="2594" y="20"/>
                    </a:cubicBezTo>
                    <a:cubicBezTo>
                      <a:pt x="2593" y="20"/>
                      <a:pt x="2592" y="19"/>
                      <a:pt x="2592" y="19"/>
                    </a:cubicBezTo>
                    <a:cubicBezTo>
                      <a:pt x="2592" y="19"/>
                      <a:pt x="2592" y="19"/>
                      <a:pt x="2592" y="19"/>
                    </a:cubicBezTo>
                    <a:cubicBezTo>
                      <a:pt x="2592" y="18"/>
                      <a:pt x="2592" y="18"/>
                      <a:pt x="2593" y="18"/>
                    </a:cubicBezTo>
                    <a:lnTo>
                      <a:pt x="2594" y="18"/>
                    </a:lnTo>
                    <a:close/>
                    <a:moveTo>
                      <a:pt x="2583" y="19"/>
                    </a:moveTo>
                    <a:cubicBezTo>
                      <a:pt x="2583" y="20"/>
                      <a:pt x="2584" y="20"/>
                      <a:pt x="2584" y="20"/>
                    </a:cubicBezTo>
                    <a:cubicBezTo>
                      <a:pt x="2585" y="20"/>
                      <a:pt x="2585" y="21"/>
                      <a:pt x="2585" y="21"/>
                    </a:cubicBezTo>
                    <a:cubicBezTo>
                      <a:pt x="2586" y="22"/>
                      <a:pt x="2585" y="22"/>
                      <a:pt x="2584" y="23"/>
                    </a:cubicBezTo>
                    <a:cubicBezTo>
                      <a:pt x="2584" y="23"/>
                      <a:pt x="2583" y="24"/>
                      <a:pt x="2583" y="24"/>
                    </a:cubicBezTo>
                    <a:cubicBezTo>
                      <a:pt x="2583" y="25"/>
                      <a:pt x="2583" y="24"/>
                      <a:pt x="2582" y="24"/>
                    </a:cubicBezTo>
                    <a:cubicBezTo>
                      <a:pt x="2582" y="24"/>
                      <a:pt x="2583" y="23"/>
                      <a:pt x="2583" y="22"/>
                    </a:cubicBezTo>
                    <a:cubicBezTo>
                      <a:pt x="2584" y="22"/>
                      <a:pt x="2583" y="22"/>
                      <a:pt x="2583" y="21"/>
                    </a:cubicBezTo>
                    <a:cubicBezTo>
                      <a:pt x="2582" y="21"/>
                      <a:pt x="2581" y="21"/>
                      <a:pt x="2581" y="21"/>
                    </a:cubicBezTo>
                    <a:cubicBezTo>
                      <a:pt x="2581" y="20"/>
                      <a:pt x="2580" y="20"/>
                      <a:pt x="2580" y="19"/>
                    </a:cubicBezTo>
                    <a:cubicBezTo>
                      <a:pt x="2581" y="18"/>
                      <a:pt x="2581" y="18"/>
                      <a:pt x="2581" y="18"/>
                    </a:cubicBezTo>
                    <a:cubicBezTo>
                      <a:pt x="2582" y="18"/>
                      <a:pt x="2582" y="19"/>
                      <a:pt x="2583" y="19"/>
                    </a:cubicBezTo>
                    <a:close/>
                    <a:moveTo>
                      <a:pt x="2144" y="25"/>
                    </a:moveTo>
                    <a:cubicBezTo>
                      <a:pt x="2145" y="25"/>
                      <a:pt x="2145" y="25"/>
                      <a:pt x="2145" y="25"/>
                    </a:cubicBezTo>
                    <a:cubicBezTo>
                      <a:pt x="2145" y="26"/>
                      <a:pt x="2143" y="26"/>
                      <a:pt x="2143" y="25"/>
                    </a:cubicBezTo>
                    <a:cubicBezTo>
                      <a:pt x="2143" y="25"/>
                      <a:pt x="2143" y="25"/>
                      <a:pt x="2143" y="25"/>
                    </a:cubicBezTo>
                    <a:cubicBezTo>
                      <a:pt x="2144" y="25"/>
                      <a:pt x="2144" y="25"/>
                      <a:pt x="2144" y="25"/>
                    </a:cubicBezTo>
                    <a:cubicBezTo>
                      <a:pt x="2144" y="25"/>
                      <a:pt x="2144" y="25"/>
                      <a:pt x="2144" y="25"/>
                    </a:cubicBezTo>
                    <a:close/>
                    <a:moveTo>
                      <a:pt x="2523" y="25"/>
                    </a:moveTo>
                    <a:cubicBezTo>
                      <a:pt x="2524" y="25"/>
                      <a:pt x="2524" y="25"/>
                      <a:pt x="2524" y="25"/>
                    </a:cubicBezTo>
                    <a:cubicBezTo>
                      <a:pt x="2524" y="25"/>
                      <a:pt x="2524" y="25"/>
                      <a:pt x="2524" y="25"/>
                    </a:cubicBezTo>
                    <a:cubicBezTo>
                      <a:pt x="2524" y="25"/>
                      <a:pt x="2524" y="25"/>
                      <a:pt x="2524" y="25"/>
                    </a:cubicBezTo>
                    <a:cubicBezTo>
                      <a:pt x="2525" y="26"/>
                      <a:pt x="2523" y="26"/>
                      <a:pt x="2523" y="25"/>
                    </a:cubicBezTo>
                    <a:cubicBezTo>
                      <a:pt x="2523" y="25"/>
                      <a:pt x="2523" y="25"/>
                      <a:pt x="2523" y="25"/>
                    </a:cubicBezTo>
                    <a:close/>
                    <a:moveTo>
                      <a:pt x="2070" y="24"/>
                    </a:moveTo>
                    <a:cubicBezTo>
                      <a:pt x="2070" y="24"/>
                      <a:pt x="2070" y="24"/>
                      <a:pt x="2070" y="24"/>
                    </a:cubicBezTo>
                    <a:cubicBezTo>
                      <a:pt x="2069" y="23"/>
                      <a:pt x="2070" y="23"/>
                      <a:pt x="2070" y="23"/>
                    </a:cubicBezTo>
                    <a:cubicBezTo>
                      <a:pt x="2071" y="23"/>
                      <a:pt x="2071" y="23"/>
                      <a:pt x="2071" y="23"/>
                    </a:cubicBezTo>
                    <a:cubicBezTo>
                      <a:pt x="2071" y="22"/>
                      <a:pt x="2072" y="23"/>
                      <a:pt x="2072" y="23"/>
                    </a:cubicBezTo>
                    <a:cubicBezTo>
                      <a:pt x="2072" y="23"/>
                      <a:pt x="2072" y="23"/>
                      <a:pt x="2072" y="23"/>
                    </a:cubicBezTo>
                    <a:cubicBezTo>
                      <a:pt x="2073" y="24"/>
                      <a:pt x="2072" y="24"/>
                      <a:pt x="2072" y="24"/>
                    </a:cubicBezTo>
                    <a:cubicBezTo>
                      <a:pt x="2071" y="25"/>
                      <a:pt x="2071" y="25"/>
                      <a:pt x="2070" y="24"/>
                    </a:cubicBezTo>
                    <a:close/>
                    <a:moveTo>
                      <a:pt x="1167" y="24"/>
                    </a:moveTo>
                    <a:cubicBezTo>
                      <a:pt x="1166" y="24"/>
                      <a:pt x="1166" y="23"/>
                      <a:pt x="1166" y="23"/>
                    </a:cubicBezTo>
                    <a:cubicBezTo>
                      <a:pt x="1166" y="22"/>
                      <a:pt x="1167" y="22"/>
                      <a:pt x="1167" y="22"/>
                    </a:cubicBezTo>
                    <a:cubicBezTo>
                      <a:pt x="1167" y="21"/>
                      <a:pt x="1168" y="22"/>
                      <a:pt x="1168" y="22"/>
                    </a:cubicBezTo>
                    <a:cubicBezTo>
                      <a:pt x="1169" y="22"/>
                      <a:pt x="1169" y="23"/>
                      <a:pt x="1169" y="23"/>
                    </a:cubicBezTo>
                    <a:cubicBezTo>
                      <a:pt x="1169" y="24"/>
                      <a:pt x="1169" y="24"/>
                      <a:pt x="1169" y="24"/>
                    </a:cubicBezTo>
                    <a:cubicBezTo>
                      <a:pt x="1169" y="25"/>
                      <a:pt x="1169" y="25"/>
                      <a:pt x="1169" y="25"/>
                    </a:cubicBezTo>
                    <a:cubicBezTo>
                      <a:pt x="1168" y="25"/>
                      <a:pt x="1167" y="24"/>
                      <a:pt x="1167" y="24"/>
                    </a:cubicBezTo>
                    <a:close/>
                    <a:moveTo>
                      <a:pt x="1191" y="25"/>
                    </a:moveTo>
                    <a:cubicBezTo>
                      <a:pt x="1192" y="25"/>
                      <a:pt x="1192" y="25"/>
                      <a:pt x="1192" y="25"/>
                    </a:cubicBezTo>
                    <a:cubicBezTo>
                      <a:pt x="1192" y="25"/>
                      <a:pt x="1192" y="25"/>
                      <a:pt x="1192" y="25"/>
                    </a:cubicBezTo>
                    <a:cubicBezTo>
                      <a:pt x="1191" y="26"/>
                      <a:pt x="1191" y="26"/>
                      <a:pt x="1191" y="26"/>
                    </a:cubicBezTo>
                    <a:cubicBezTo>
                      <a:pt x="1191" y="26"/>
                      <a:pt x="1191" y="26"/>
                      <a:pt x="1191" y="26"/>
                    </a:cubicBezTo>
                    <a:lnTo>
                      <a:pt x="1191" y="25"/>
                    </a:lnTo>
                    <a:close/>
                    <a:moveTo>
                      <a:pt x="142" y="24"/>
                    </a:moveTo>
                    <a:cubicBezTo>
                      <a:pt x="142" y="23"/>
                      <a:pt x="142" y="23"/>
                      <a:pt x="142" y="23"/>
                    </a:cubicBezTo>
                    <a:cubicBezTo>
                      <a:pt x="142" y="23"/>
                      <a:pt x="142" y="23"/>
                      <a:pt x="142" y="23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43" y="24"/>
                      <a:pt x="143" y="24"/>
                      <a:pt x="143" y="24"/>
                    </a:cubicBezTo>
                    <a:cubicBezTo>
                      <a:pt x="142" y="24"/>
                      <a:pt x="142" y="24"/>
                      <a:pt x="142" y="24"/>
                    </a:cubicBezTo>
                    <a:close/>
                    <a:moveTo>
                      <a:pt x="139" y="24"/>
                    </a:moveTo>
                    <a:cubicBezTo>
                      <a:pt x="139" y="24"/>
                      <a:pt x="139" y="24"/>
                      <a:pt x="139" y="24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39" y="23"/>
                      <a:pt x="139" y="23"/>
                      <a:pt x="139" y="23"/>
                    </a:cubicBezTo>
                    <a:cubicBezTo>
                      <a:pt x="139" y="23"/>
                      <a:pt x="139" y="23"/>
                      <a:pt x="139" y="23"/>
                    </a:cubicBezTo>
                    <a:cubicBezTo>
                      <a:pt x="139" y="23"/>
                      <a:pt x="139" y="23"/>
                      <a:pt x="139" y="23"/>
                    </a:cubicBezTo>
                    <a:lnTo>
                      <a:pt x="139" y="24"/>
                    </a:lnTo>
                    <a:close/>
                    <a:moveTo>
                      <a:pt x="125" y="24"/>
                    </a:moveTo>
                    <a:cubicBezTo>
                      <a:pt x="125" y="24"/>
                      <a:pt x="125" y="24"/>
                      <a:pt x="125" y="24"/>
                    </a:cubicBezTo>
                    <a:cubicBezTo>
                      <a:pt x="125" y="24"/>
                      <a:pt x="125" y="24"/>
                      <a:pt x="125" y="24"/>
                    </a:cubicBezTo>
                    <a:cubicBezTo>
                      <a:pt x="124" y="24"/>
                      <a:pt x="124" y="24"/>
                      <a:pt x="124" y="24"/>
                    </a:cubicBezTo>
                    <a:cubicBezTo>
                      <a:pt x="124" y="24"/>
                      <a:pt x="124" y="24"/>
                      <a:pt x="124" y="24"/>
                    </a:cubicBezTo>
                    <a:cubicBezTo>
                      <a:pt x="124" y="23"/>
                      <a:pt x="124" y="23"/>
                      <a:pt x="124" y="23"/>
                    </a:cubicBezTo>
                    <a:cubicBezTo>
                      <a:pt x="125" y="23"/>
                      <a:pt x="125" y="23"/>
                      <a:pt x="125" y="24"/>
                    </a:cubicBezTo>
                    <a:close/>
                    <a:moveTo>
                      <a:pt x="68" y="24"/>
                    </a:moveTo>
                    <a:cubicBezTo>
                      <a:pt x="67" y="24"/>
                      <a:pt x="67" y="24"/>
                      <a:pt x="67" y="24"/>
                    </a:cubicBezTo>
                    <a:cubicBezTo>
                      <a:pt x="67" y="24"/>
                      <a:pt x="66" y="24"/>
                      <a:pt x="66" y="24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7" y="23"/>
                      <a:pt x="68" y="23"/>
                      <a:pt x="68" y="24"/>
                    </a:cubicBezTo>
                    <a:close/>
                    <a:moveTo>
                      <a:pt x="179" y="23"/>
                    </a:moveTo>
                    <a:cubicBezTo>
                      <a:pt x="179" y="23"/>
                      <a:pt x="179" y="23"/>
                      <a:pt x="180" y="23"/>
                    </a:cubicBezTo>
                    <a:cubicBezTo>
                      <a:pt x="180" y="22"/>
                      <a:pt x="181" y="23"/>
                      <a:pt x="181" y="24"/>
                    </a:cubicBezTo>
                    <a:cubicBezTo>
                      <a:pt x="180" y="24"/>
                      <a:pt x="180" y="24"/>
                      <a:pt x="180" y="24"/>
                    </a:cubicBezTo>
                    <a:cubicBezTo>
                      <a:pt x="179" y="25"/>
                      <a:pt x="179" y="25"/>
                      <a:pt x="179" y="25"/>
                    </a:cubicBezTo>
                    <a:cubicBezTo>
                      <a:pt x="179" y="24"/>
                      <a:pt x="178" y="24"/>
                      <a:pt x="179" y="23"/>
                    </a:cubicBezTo>
                    <a:close/>
                    <a:moveTo>
                      <a:pt x="258" y="22"/>
                    </a:moveTo>
                    <a:cubicBezTo>
                      <a:pt x="257" y="23"/>
                      <a:pt x="257" y="23"/>
                      <a:pt x="257" y="23"/>
                    </a:cubicBezTo>
                    <a:cubicBezTo>
                      <a:pt x="256" y="23"/>
                      <a:pt x="256" y="23"/>
                      <a:pt x="255" y="22"/>
                    </a:cubicBezTo>
                    <a:cubicBezTo>
                      <a:pt x="255" y="22"/>
                      <a:pt x="255" y="22"/>
                      <a:pt x="255" y="22"/>
                    </a:cubicBezTo>
                    <a:cubicBezTo>
                      <a:pt x="256" y="21"/>
                      <a:pt x="256" y="21"/>
                      <a:pt x="256" y="21"/>
                    </a:cubicBezTo>
                    <a:cubicBezTo>
                      <a:pt x="257" y="20"/>
                      <a:pt x="258" y="21"/>
                      <a:pt x="258" y="22"/>
                    </a:cubicBezTo>
                    <a:close/>
                    <a:moveTo>
                      <a:pt x="224" y="21"/>
                    </a:moveTo>
                    <a:cubicBezTo>
                      <a:pt x="223" y="21"/>
                      <a:pt x="223" y="21"/>
                      <a:pt x="223" y="21"/>
                    </a:cubicBezTo>
                    <a:cubicBezTo>
                      <a:pt x="223" y="20"/>
                      <a:pt x="223" y="20"/>
                      <a:pt x="224" y="20"/>
                    </a:cubicBezTo>
                    <a:cubicBezTo>
                      <a:pt x="224" y="20"/>
                      <a:pt x="224" y="20"/>
                      <a:pt x="224" y="20"/>
                    </a:cubicBezTo>
                    <a:cubicBezTo>
                      <a:pt x="224" y="21"/>
                      <a:pt x="224" y="21"/>
                      <a:pt x="224" y="21"/>
                    </a:cubicBezTo>
                    <a:close/>
                    <a:moveTo>
                      <a:pt x="233" y="22"/>
                    </a:moveTo>
                    <a:cubicBezTo>
                      <a:pt x="233" y="21"/>
                      <a:pt x="233" y="21"/>
                      <a:pt x="233" y="21"/>
                    </a:cubicBezTo>
                    <a:cubicBezTo>
                      <a:pt x="234" y="21"/>
                      <a:pt x="234" y="21"/>
                      <a:pt x="234" y="21"/>
                    </a:cubicBezTo>
                    <a:cubicBezTo>
                      <a:pt x="234" y="22"/>
                      <a:pt x="234" y="22"/>
                      <a:pt x="234" y="22"/>
                    </a:cubicBezTo>
                    <a:cubicBezTo>
                      <a:pt x="234" y="23"/>
                      <a:pt x="234" y="23"/>
                      <a:pt x="234" y="23"/>
                    </a:cubicBezTo>
                    <a:cubicBezTo>
                      <a:pt x="233" y="23"/>
                      <a:pt x="233" y="22"/>
                      <a:pt x="233" y="22"/>
                    </a:cubicBezTo>
                    <a:close/>
                    <a:moveTo>
                      <a:pt x="229" y="22"/>
                    </a:moveTo>
                    <a:cubicBezTo>
                      <a:pt x="229" y="22"/>
                      <a:pt x="230" y="22"/>
                      <a:pt x="230" y="21"/>
                    </a:cubicBezTo>
                    <a:cubicBezTo>
                      <a:pt x="230" y="21"/>
                      <a:pt x="230" y="21"/>
                      <a:pt x="230" y="21"/>
                    </a:cubicBezTo>
                    <a:cubicBezTo>
                      <a:pt x="231" y="22"/>
                      <a:pt x="231" y="22"/>
                      <a:pt x="231" y="22"/>
                    </a:cubicBezTo>
                    <a:cubicBezTo>
                      <a:pt x="230" y="23"/>
                      <a:pt x="230" y="23"/>
                      <a:pt x="230" y="23"/>
                    </a:cubicBezTo>
                    <a:cubicBezTo>
                      <a:pt x="230" y="23"/>
                      <a:pt x="230" y="22"/>
                      <a:pt x="229" y="22"/>
                    </a:cubicBezTo>
                    <a:close/>
                    <a:moveTo>
                      <a:pt x="205" y="21"/>
                    </a:moveTo>
                    <a:cubicBezTo>
                      <a:pt x="205" y="22"/>
                      <a:pt x="205" y="22"/>
                      <a:pt x="205" y="22"/>
                    </a:cubicBezTo>
                    <a:cubicBezTo>
                      <a:pt x="205" y="22"/>
                      <a:pt x="205" y="22"/>
                      <a:pt x="205" y="22"/>
                    </a:cubicBezTo>
                    <a:cubicBezTo>
                      <a:pt x="205" y="23"/>
                      <a:pt x="205" y="23"/>
                      <a:pt x="205" y="23"/>
                    </a:cubicBezTo>
                    <a:cubicBezTo>
                      <a:pt x="205" y="23"/>
                      <a:pt x="205" y="23"/>
                      <a:pt x="205" y="23"/>
                    </a:cubicBezTo>
                    <a:cubicBezTo>
                      <a:pt x="204" y="22"/>
                      <a:pt x="204" y="22"/>
                      <a:pt x="204" y="22"/>
                    </a:cubicBezTo>
                    <a:cubicBezTo>
                      <a:pt x="204" y="21"/>
                      <a:pt x="204" y="21"/>
                      <a:pt x="204" y="21"/>
                    </a:cubicBezTo>
                    <a:lnTo>
                      <a:pt x="205" y="21"/>
                    </a:lnTo>
                    <a:close/>
                    <a:moveTo>
                      <a:pt x="187" y="23"/>
                    </a:moveTo>
                    <a:cubicBezTo>
                      <a:pt x="186" y="22"/>
                      <a:pt x="186" y="22"/>
                      <a:pt x="186" y="22"/>
                    </a:cubicBezTo>
                    <a:cubicBezTo>
                      <a:pt x="186" y="22"/>
                      <a:pt x="186" y="22"/>
                      <a:pt x="186" y="22"/>
                    </a:cubicBezTo>
                    <a:cubicBezTo>
                      <a:pt x="187" y="21"/>
                      <a:pt x="187" y="21"/>
                      <a:pt x="187" y="21"/>
                    </a:cubicBezTo>
                    <a:cubicBezTo>
                      <a:pt x="187" y="21"/>
                      <a:pt x="187" y="21"/>
                      <a:pt x="187" y="21"/>
                    </a:cubicBezTo>
                    <a:cubicBezTo>
                      <a:pt x="188" y="22"/>
                      <a:pt x="188" y="22"/>
                      <a:pt x="188" y="22"/>
                    </a:cubicBezTo>
                    <a:cubicBezTo>
                      <a:pt x="188" y="22"/>
                      <a:pt x="188" y="22"/>
                      <a:pt x="188" y="22"/>
                    </a:cubicBezTo>
                    <a:cubicBezTo>
                      <a:pt x="187" y="23"/>
                      <a:pt x="187" y="23"/>
                      <a:pt x="187" y="23"/>
                    </a:cubicBezTo>
                    <a:close/>
                    <a:moveTo>
                      <a:pt x="215" y="24"/>
                    </a:moveTo>
                    <a:cubicBezTo>
                      <a:pt x="215" y="24"/>
                      <a:pt x="215" y="24"/>
                      <a:pt x="215" y="24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14" y="24"/>
                      <a:pt x="214" y="24"/>
                      <a:pt x="213" y="24"/>
                    </a:cubicBezTo>
                    <a:cubicBezTo>
                      <a:pt x="213" y="24"/>
                      <a:pt x="213" y="24"/>
                      <a:pt x="213" y="24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23"/>
                      <a:pt x="215" y="23"/>
                      <a:pt x="215" y="24"/>
                    </a:cubicBezTo>
                    <a:close/>
                    <a:moveTo>
                      <a:pt x="227" y="23"/>
                    </a:moveTo>
                    <a:cubicBezTo>
                      <a:pt x="227" y="23"/>
                      <a:pt x="227" y="23"/>
                      <a:pt x="227" y="23"/>
                    </a:cubicBezTo>
                    <a:cubicBezTo>
                      <a:pt x="228" y="24"/>
                      <a:pt x="228" y="24"/>
                      <a:pt x="228" y="24"/>
                    </a:cubicBezTo>
                    <a:cubicBezTo>
                      <a:pt x="228" y="24"/>
                      <a:pt x="228" y="24"/>
                      <a:pt x="228" y="24"/>
                    </a:cubicBezTo>
                    <a:cubicBezTo>
                      <a:pt x="227" y="24"/>
                      <a:pt x="227" y="24"/>
                      <a:pt x="227" y="24"/>
                    </a:cubicBezTo>
                    <a:cubicBezTo>
                      <a:pt x="226" y="24"/>
                      <a:pt x="226" y="24"/>
                      <a:pt x="226" y="24"/>
                    </a:cubicBezTo>
                    <a:lnTo>
                      <a:pt x="227" y="23"/>
                    </a:lnTo>
                    <a:close/>
                    <a:moveTo>
                      <a:pt x="194" y="24"/>
                    </a:moveTo>
                    <a:cubicBezTo>
                      <a:pt x="194" y="24"/>
                      <a:pt x="194" y="24"/>
                      <a:pt x="194" y="24"/>
                    </a:cubicBezTo>
                    <a:cubicBezTo>
                      <a:pt x="194" y="24"/>
                      <a:pt x="194" y="24"/>
                      <a:pt x="194" y="24"/>
                    </a:cubicBezTo>
                    <a:cubicBezTo>
                      <a:pt x="193" y="24"/>
                      <a:pt x="193" y="24"/>
                      <a:pt x="193" y="24"/>
                    </a:cubicBezTo>
                    <a:cubicBezTo>
                      <a:pt x="193" y="24"/>
                      <a:pt x="193" y="24"/>
                      <a:pt x="193" y="24"/>
                    </a:cubicBezTo>
                    <a:cubicBezTo>
                      <a:pt x="193" y="23"/>
                      <a:pt x="193" y="23"/>
                      <a:pt x="193" y="23"/>
                    </a:cubicBezTo>
                    <a:cubicBezTo>
                      <a:pt x="194" y="23"/>
                      <a:pt x="194" y="23"/>
                      <a:pt x="194" y="24"/>
                    </a:cubicBezTo>
                    <a:close/>
                    <a:moveTo>
                      <a:pt x="251" y="24"/>
                    </a:moveTo>
                    <a:cubicBezTo>
                      <a:pt x="250" y="24"/>
                      <a:pt x="250" y="24"/>
                      <a:pt x="250" y="24"/>
                    </a:cubicBezTo>
                    <a:cubicBezTo>
                      <a:pt x="250" y="23"/>
                      <a:pt x="251" y="23"/>
                      <a:pt x="251" y="23"/>
                    </a:cubicBezTo>
                    <a:cubicBezTo>
                      <a:pt x="251" y="23"/>
                      <a:pt x="251" y="23"/>
                      <a:pt x="251" y="23"/>
                    </a:cubicBezTo>
                    <a:cubicBezTo>
                      <a:pt x="252" y="22"/>
                      <a:pt x="253" y="23"/>
                      <a:pt x="253" y="23"/>
                    </a:cubicBezTo>
                    <a:cubicBezTo>
                      <a:pt x="253" y="23"/>
                      <a:pt x="253" y="23"/>
                      <a:pt x="253" y="23"/>
                    </a:cubicBezTo>
                    <a:cubicBezTo>
                      <a:pt x="253" y="24"/>
                      <a:pt x="253" y="24"/>
                      <a:pt x="252" y="24"/>
                    </a:cubicBezTo>
                    <a:cubicBezTo>
                      <a:pt x="252" y="25"/>
                      <a:pt x="251" y="25"/>
                      <a:pt x="251" y="24"/>
                    </a:cubicBezTo>
                    <a:close/>
                    <a:moveTo>
                      <a:pt x="311" y="24"/>
                    </a:moveTo>
                    <a:cubicBezTo>
                      <a:pt x="312" y="23"/>
                      <a:pt x="312" y="23"/>
                      <a:pt x="312" y="23"/>
                    </a:cubicBezTo>
                    <a:cubicBezTo>
                      <a:pt x="312" y="23"/>
                      <a:pt x="312" y="23"/>
                      <a:pt x="312" y="24"/>
                    </a:cubicBezTo>
                    <a:cubicBezTo>
                      <a:pt x="312" y="24"/>
                      <a:pt x="312" y="24"/>
                      <a:pt x="312" y="24"/>
                    </a:cubicBezTo>
                    <a:cubicBezTo>
                      <a:pt x="312" y="24"/>
                      <a:pt x="312" y="24"/>
                      <a:pt x="312" y="24"/>
                    </a:cubicBezTo>
                    <a:cubicBezTo>
                      <a:pt x="311" y="24"/>
                      <a:pt x="311" y="24"/>
                      <a:pt x="311" y="24"/>
                    </a:cubicBezTo>
                    <a:close/>
                    <a:moveTo>
                      <a:pt x="291" y="24"/>
                    </a:moveTo>
                    <a:cubicBezTo>
                      <a:pt x="290" y="24"/>
                      <a:pt x="290" y="24"/>
                      <a:pt x="290" y="24"/>
                    </a:cubicBezTo>
                    <a:cubicBezTo>
                      <a:pt x="291" y="23"/>
                      <a:pt x="291" y="23"/>
                      <a:pt x="291" y="23"/>
                    </a:cubicBezTo>
                    <a:cubicBezTo>
                      <a:pt x="291" y="23"/>
                      <a:pt x="291" y="23"/>
                      <a:pt x="291" y="23"/>
                    </a:cubicBezTo>
                    <a:cubicBezTo>
                      <a:pt x="291" y="23"/>
                      <a:pt x="291" y="23"/>
                      <a:pt x="291" y="23"/>
                    </a:cubicBezTo>
                    <a:lnTo>
                      <a:pt x="291" y="24"/>
                    </a:lnTo>
                    <a:close/>
                    <a:moveTo>
                      <a:pt x="324" y="25"/>
                    </a:moveTo>
                    <a:cubicBezTo>
                      <a:pt x="325" y="25"/>
                      <a:pt x="325" y="25"/>
                      <a:pt x="325" y="25"/>
                    </a:cubicBezTo>
                    <a:cubicBezTo>
                      <a:pt x="325" y="25"/>
                      <a:pt x="325" y="25"/>
                      <a:pt x="325" y="25"/>
                    </a:cubicBezTo>
                    <a:cubicBezTo>
                      <a:pt x="325" y="25"/>
                      <a:pt x="325" y="25"/>
                      <a:pt x="325" y="25"/>
                    </a:cubicBezTo>
                    <a:cubicBezTo>
                      <a:pt x="325" y="26"/>
                      <a:pt x="324" y="26"/>
                      <a:pt x="324" y="25"/>
                    </a:cubicBezTo>
                    <a:cubicBezTo>
                      <a:pt x="324" y="25"/>
                      <a:pt x="324" y="25"/>
                      <a:pt x="324" y="25"/>
                    </a:cubicBezTo>
                    <a:close/>
                    <a:moveTo>
                      <a:pt x="561" y="24"/>
                    </a:moveTo>
                    <a:cubicBezTo>
                      <a:pt x="560" y="24"/>
                      <a:pt x="560" y="23"/>
                      <a:pt x="560" y="23"/>
                    </a:cubicBezTo>
                    <a:cubicBezTo>
                      <a:pt x="560" y="22"/>
                      <a:pt x="561" y="22"/>
                      <a:pt x="561" y="22"/>
                    </a:cubicBezTo>
                    <a:cubicBezTo>
                      <a:pt x="561" y="21"/>
                      <a:pt x="562" y="22"/>
                      <a:pt x="562" y="22"/>
                    </a:cubicBezTo>
                    <a:cubicBezTo>
                      <a:pt x="563" y="22"/>
                      <a:pt x="563" y="23"/>
                      <a:pt x="563" y="23"/>
                    </a:cubicBezTo>
                    <a:cubicBezTo>
                      <a:pt x="563" y="24"/>
                      <a:pt x="563" y="24"/>
                      <a:pt x="563" y="24"/>
                    </a:cubicBezTo>
                    <a:cubicBezTo>
                      <a:pt x="563" y="25"/>
                      <a:pt x="563" y="25"/>
                      <a:pt x="563" y="25"/>
                    </a:cubicBezTo>
                    <a:cubicBezTo>
                      <a:pt x="562" y="25"/>
                      <a:pt x="561" y="24"/>
                      <a:pt x="561" y="24"/>
                    </a:cubicBezTo>
                    <a:close/>
                    <a:moveTo>
                      <a:pt x="401" y="23"/>
                    </a:moveTo>
                    <a:cubicBezTo>
                      <a:pt x="401" y="23"/>
                      <a:pt x="401" y="23"/>
                      <a:pt x="401" y="23"/>
                    </a:cubicBezTo>
                    <a:cubicBezTo>
                      <a:pt x="402" y="23"/>
                      <a:pt x="402" y="23"/>
                      <a:pt x="402" y="23"/>
                    </a:cubicBezTo>
                    <a:cubicBezTo>
                      <a:pt x="401" y="24"/>
                      <a:pt x="401" y="24"/>
                      <a:pt x="401" y="24"/>
                    </a:cubicBezTo>
                    <a:cubicBezTo>
                      <a:pt x="401" y="24"/>
                      <a:pt x="401" y="23"/>
                      <a:pt x="401" y="23"/>
                    </a:cubicBezTo>
                    <a:close/>
                    <a:moveTo>
                      <a:pt x="397" y="24"/>
                    </a:moveTo>
                    <a:cubicBezTo>
                      <a:pt x="396" y="24"/>
                      <a:pt x="396" y="24"/>
                      <a:pt x="396" y="24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7" y="23"/>
                      <a:pt x="397" y="23"/>
                      <a:pt x="397" y="24"/>
                    </a:cubicBezTo>
                    <a:cubicBezTo>
                      <a:pt x="397" y="24"/>
                      <a:pt x="397" y="24"/>
                      <a:pt x="397" y="24"/>
                    </a:cubicBezTo>
                    <a:close/>
                    <a:moveTo>
                      <a:pt x="481" y="24"/>
                    </a:moveTo>
                    <a:cubicBezTo>
                      <a:pt x="481" y="24"/>
                      <a:pt x="481" y="24"/>
                      <a:pt x="481" y="24"/>
                    </a:cubicBezTo>
                    <a:cubicBezTo>
                      <a:pt x="481" y="23"/>
                      <a:pt x="481" y="23"/>
                      <a:pt x="481" y="23"/>
                    </a:cubicBezTo>
                    <a:cubicBezTo>
                      <a:pt x="481" y="23"/>
                      <a:pt x="481" y="23"/>
                      <a:pt x="481" y="23"/>
                    </a:cubicBezTo>
                    <a:cubicBezTo>
                      <a:pt x="482" y="23"/>
                      <a:pt x="482" y="23"/>
                      <a:pt x="482" y="23"/>
                    </a:cubicBezTo>
                    <a:cubicBezTo>
                      <a:pt x="481" y="24"/>
                      <a:pt x="481" y="24"/>
                      <a:pt x="481" y="24"/>
                    </a:cubicBezTo>
                    <a:close/>
                    <a:moveTo>
                      <a:pt x="535" y="24"/>
                    </a:moveTo>
                    <a:cubicBezTo>
                      <a:pt x="535" y="24"/>
                      <a:pt x="535" y="23"/>
                      <a:pt x="535" y="23"/>
                    </a:cubicBezTo>
                    <a:cubicBezTo>
                      <a:pt x="536" y="23"/>
                      <a:pt x="536" y="23"/>
                      <a:pt x="536" y="23"/>
                    </a:cubicBezTo>
                    <a:cubicBezTo>
                      <a:pt x="536" y="23"/>
                      <a:pt x="536" y="23"/>
                      <a:pt x="536" y="23"/>
                    </a:cubicBezTo>
                    <a:cubicBezTo>
                      <a:pt x="536" y="24"/>
                      <a:pt x="536" y="24"/>
                      <a:pt x="536" y="24"/>
                    </a:cubicBezTo>
                    <a:cubicBezTo>
                      <a:pt x="536" y="24"/>
                      <a:pt x="536" y="24"/>
                      <a:pt x="536" y="24"/>
                    </a:cubicBezTo>
                    <a:lnTo>
                      <a:pt x="535" y="24"/>
                    </a:lnTo>
                    <a:close/>
                    <a:moveTo>
                      <a:pt x="517" y="24"/>
                    </a:moveTo>
                    <a:cubicBezTo>
                      <a:pt x="516" y="24"/>
                      <a:pt x="516" y="24"/>
                      <a:pt x="516" y="24"/>
                    </a:cubicBezTo>
                    <a:cubicBezTo>
                      <a:pt x="516" y="24"/>
                      <a:pt x="516" y="24"/>
                      <a:pt x="516" y="24"/>
                    </a:cubicBezTo>
                    <a:cubicBezTo>
                      <a:pt x="516" y="23"/>
                      <a:pt x="516" y="23"/>
                      <a:pt x="516" y="23"/>
                    </a:cubicBezTo>
                    <a:cubicBezTo>
                      <a:pt x="517" y="23"/>
                      <a:pt x="517" y="23"/>
                      <a:pt x="517" y="23"/>
                    </a:cubicBezTo>
                    <a:cubicBezTo>
                      <a:pt x="517" y="23"/>
                      <a:pt x="517" y="23"/>
                      <a:pt x="517" y="23"/>
                    </a:cubicBezTo>
                    <a:cubicBezTo>
                      <a:pt x="517" y="24"/>
                      <a:pt x="517" y="24"/>
                      <a:pt x="517" y="24"/>
                    </a:cubicBezTo>
                    <a:close/>
                    <a:moveTo>
                      <a:pt x="583" y="21"/>
                    </a:moveTo>
                    <a:cubicBezTo>
                      <a:pt x="584" y="21"/>
                      <a:pt x="584" y="21"/>
                      <a:pt x="584" y="21"/>
                    </a:cubicBezTo>
                    <a:cubicBezTo>
                      <a:pt x="584" y="22"/>
                      <a:pt x="584" y="22"/>
                      <a:pt x="584" y="23"/>
                    </a:cubicBezTo>
                    <a:cubicBezTo>
                      <a:pt x="583" y="23"/>
                      <a:pt x="583" y="22"/>
                      <a:pt x="583" y="22"/>
                    </a:cubicBezTo>
                    <a:cubicBezTo>
                      <a:pt x="583" y="22"/>
                      <a:pt x="583" y="22"/>
                      <a:pt x="583" y="22"/>
                    </a:cubicBezTo>
                    <a:lnTo>
                      <a:pt x="583" y="21"/>
                    </a:lnTo>
                    <a:close/>
                    <a:moveTo>
                      <a:pt x="736" y="21"/>
                    </a:moveTo>
                    <a:cubicBezTo>
                      <a:pt x="737" y="21"/>
                      <a:pt x="738" y="21"/>
                      <a:pt x="738" y="22"/>
                    </a:cubicBezTo>
                    <a:cubicBezTo>
                      <a:pt x="737" y="23"/>
                      <a:pt x="737" y="23"/>
                      <a:pt x="737" y="23"/>
                    </a:cubicBezTo>
                    <a:cubicBezTo>
                      <a:pt x="737" y="23"/>
                      <a:pt x="737" y="23"/>
                      <a:pt x="737" y="23"/>
                    </a:cubicBezTo>
                    <a:cubicBezTo>
                      <a:pt x="737" y="23"/>
                      <a:pt x="736" y="22"/>
                      <a:pt x="736" y="22"/>
                    </a:cubicBezTo>
                    <a:cubicBezTo>
                      <a:pt x="735" y="22"/>
                      <a:pt x="735" y="21"/>
                      <a:pt x="735" y="21"/>
                    </a:cubicBezTo>
                    <a:cubicBezTo>
                      <a:pt x="735" y="20"/>
                      <a:pt x="735" y="20"/>
                      <a:pt x="735" y="20"/>
                    </a:cubicBezTo>
                    <a:cubicBezTo>
                      <a:pt x="735" y="20"/>
                      <a:pt x="735" y="20"/>
                      <a:pt x="735" y="20"/>
                    </a:cubicBezTo>
                    <a:cubicBezTo>
                      <a:pt x="736" y="20"/>
                      <a:pt x="736" y="20"/>
                      <a:pt x="736" y="20"/>
                    </a:cubicBezTo>
                    <a:cubicBezTo>
                      <a:pt x="736" y="20"/>
                      <a:pt x="736" y="20"/>
                      <a:pt x="736" y="21"/>
                    </a:cubicBezTo>
                    <a:close/>
                    <a:moveTo>
                      <a:pt x="756" y="20"/>
                    </a:moveTo>
                    <a:cubicBezTo>
                      <a:pt x="756" y="20"/>
                      <a:pt x="756" y="20"/>
                      <a:pt x="756" y="20"/>
                    </a:cubicBezTo>
                    <a:cubicBezTo>
                      <a:pt x="757" y="20"/>
                      <a:pt x="757" y="20"/>
                      <a:pt x="757" y="20"/>
                    </a:cubicBezTo>
                    <a:cubicBezTo>
                      <a:pt x="756" y="21"/>
                      <a:pt x="756" y="21"/>
                      <a:pt x="756" y="21"/>
                    </a:cubicBezTo>
                    <a:cubicBezTo>
                      <a:pt x="756" y="21"/>
                      <a:pt x="756" y="21"/>
                      <a:pt x="756" y="21"/>
                    </a:cubicBezTo>
                    <a:lnTo>
                      <a:pt x="756" y="20"/>
                    </a:lnTo>
                    <a:close/>
                    <a:moveTo>
                      <a:pt x="687" y="22"/>
                    </a:moveTo>
                    <a:cubicBezTo>
                      <a:pt x="687" y="22"/>
                      <a:pt x="687" y="22"/>
                      <a:pt x="687" y="22"/>
                    </a:cubicBezTo>
                    <a:cubicBezTo>
                      <a:pt x="687" y="21"/>
                      <a:pt x="687" y="21"/>
                      <a:pt x="687" y="21"/>
                    </a:cubicBezTo>
                    <a:cubicBezTo>
                      <a:pt x="688" y="21"/>
                      <a:pt x="688" y="22"/>
                      <a:pt x="688" y="22"/>
                    </a:cubicBezTo>
                    <a:cubicBezTo>
                      <a:pt x="688" y="22"/>
                      <a:pt x="688" y="22"/>
                      <a:pt x="688" y="22"/>
                    </a:cubicBezTo>
                    <a:cubicBezTo>
                      <a:pt x="687" y="23"/>
                      <a:pt x="687" y="23"/>
                      <a:pt x="687" y="23"/>
                    </a:cubicBezTo>
                    <a:cubicBezTo>
                      <a:pt x="687" y="23"/>
                      <a:pt x="687" y="23"/>
                      <a:pt x="687" y="23"/>
                    </a:cubicBezTo>
                    <a:lnTo>
                      <a:pt x="687" y="22"/>
                    </a:lnTo>
                    <a:close/>
                    <a:moveTo>
                      <a:pt x="682" y="23"/>
                    </a:moveTo>
                    <a:cubicBezTo>
                      <a:pt x="682" y="22"/>
                      <a:pt x="682" y="22"/>
                      <a:pt x="682" y="22"/>
                    </a:cubicBezTo>
                    <a:cubicBezTo>
                      <a:pt x="682" y="22"/>
                      <a:pt x="682" y="22"/>
                      <a:pt x="682" y="22"/>
                    </a:cubicBezTo>
                    <a:cubicBezTo>
                      <a:pt x="682" y="21"/>
                      <a:pt x="682" y="21"/>
                      <a:pt x="682" y="21"/>
                    </a:cubicBezTo>
                    <a:cubicBezTo>
                      <a:pt x="683" y="21"/>
                      <a:pt x="683" y="21"/>
                      <a:pt x="683" y="21"/>
                    </a:cubicBezTo>
                    <a:cubicBezTo>
                      <a:pt x="683" y="22"/>
                      <a:pt x="683" y="22"/>
                      <a:pt x="683" y="22"/>
                    </a:cubicBezTo>
                    <a:cubicBezTo>
                      <a:pt x="683" y="23"/>
                      <a:pt x="683" y="23"/>
                      <a:pt x="683" y="23"/>
                    </a:cubicBezTo>
                    <a:lnTo>
                      <a:pt x="682" y="23"/>
                    </a:lnTo>
                    <a:close/>
                    <a:moveTo>
                      <a:pt x="767" y="21"/>
                    </a:moveTo>
                    <a:cubicBezTo>
                      <a:pt x="768" y="21"/>
                      <a:pt x="768" y="21"/>
                      <a:pt x="768" y="21"/>
                    </a:cubicBezTo>
                    <a:cubicBezTo>
                      <a:pt x="768" y="22"/>
                      <a:pt x="768" y="22"/>
                      <a:pt x="768" y="22"/>
                    </a:cubicBezTo>
                    <a:cubicBezTo>
                      <a:pt x="768" y="22"/>
                      <a:pt x="768" y="22"/>
                      <a:pt x="768" y="22"/>
                    </a:cubicBezTo>
                    <a:cubicBezTo>
                      <a:pt x="767" y="23"/>
                      <a:pt x="767" y="23"/>
                      <a:pt x="767" y="23"/>
                    </a:cubicBezTo>
                    <a:cubicBezTo>
                      <a:pt x="767" y="23"/>
                      <a:pt x="767" y="23"/>
                      <a:pt x="767" y="23"/>
                    </a:cubicBezTo>
                    <a:cubicBezTo>
                      <a:pt x="767" y="22"/>
                      <a:pt x="767" y="22"/>
                      <a:pt x="767" y="22"/>
                    </a:cubicBezTo>
                    <a:cubicBezTo>
                      <a:pt x="767" y="22"/>
                      <a:pt x="767" y="22"/>
                      <a:pt x="767" y="22"/>
                    </a:cubicBezTo>
                    <a:lnTo>
                      <a:pt x="767" y="21"/>
                    </a:lnTo>
                    <a:close/>
                    <a:moveTo>
                      <a:pt x="728" y="20"/>
                    </a:moveTo>
                    <a:cubicBezTo>
                      <a:pt x="728" y="20"/>
                      <a:pt x="728" y="20"/>
                      <a:pt x="728" y="20"/>
                    </a:cubicBezTo>
                    <a:cubicBezTo>
                      <a:pt x="728" y="21"/>
                      <a:pt x="728" y="21"/>
                      <a:pt x="728" y="21"/>
                    </a:cubicBezTo>
                    <a:cubicBezTo>
                      <a:pt x="727" y="21"/>
                      <a:pt x="727" y="21"/>
                      <a:pt x="727" y="21"/>
                    </a:cubicBezTo>
                    <a:cubicBezTo>
                      <a:pt x="727" y="20"/>
                      <a:pt x="727" y="20"/>
                      <a:pt x="727" y="20"/>
                    </a:cubicBezTo>
                    <a:cubicBezTo>
                      <a:pt x="728" y="20"/>
                      <a:pt x="728" y="20"/>
                      <a:pt x="728" y="20"/>
                    </a:cubicBezTo>
                    <a:close/>
                    <a:moveTo>
                      <a:pt x="696" y="21"/>
                    </a:moveTo>
                    <a:cubicBezTo>
                      <a:pt x="695" y="21"/>
                      <a:pt x="695" y="21"/>
                      <a:pt x="695" y="21"/>
                    </a:cubicBezTo>
                    <a:cubicBezTo>
                      <a:pt x="695" y="20"/>
                      <a:pt x="695" y="20"/>
                      <a:pt x="695" y="20"/>
                    </a:cubicBezTo>
                    <a:cubicBezTo>
                      <a:pt x="695" y="20"/>
                      <a:pt x="695" y="20"/>
                      <a:pt x="695" y="20"/>
                    </a:cubicBezTo>
                    <a:cubicBezTo>
                      <a:pt x="696" y="20"/>
                      <a:pt x="696" y="20"/>
                      <a:pt x="696" y="20"/>
                    </a:cubicBezTo>
                    <a:lnTo>
                      <a:pt x="696" y="21"/>
                    </a:lnTo>
                    <a:close/>
                    <a:moveTo>
                      <a:pt x="705" y="20"/>
                    </a:moveTo>
                    <a:cubicBezTo>
                      <a:pt x="705" y="21"/>
                      <a:pt x="705" y="21"/>
                      <a:pt x="705" y="21"/>
                    </a:cubicBezTo>
                    <a:cubicBezTo>
                      <a:pt x="704" y="21"/>
                      <a:pt x="704" y="21"/>
                      <a:pt x="704" y="21"/>
                    </a:cubicBezTo>
                    <a:cubicBezTo>
                      <a:pt x="705" y="20"/>
                      <a:pt x="705" y="20"/>
                      <a:pt x="705" y="20"/>
                    </a:cubicBezTo>
                    <a:cubicBezTo>
                      <a:pt x="705" y="20"/>
                      <a:pt x="705" y="20"/>
                      <a:pt x="705" y="20"/>
                    </a:cubicBezTo>
                    <a:close/>
                    <a:moveTo>
                      <a:pt x="708" y="20"/>
                    </a:moveTo>
                    <a:cubicBezTo>
                      <a:pt x="709" y="20"/>
                      <a:pt x="709" y="20"/>
                      <a:pt x="709" y="20"/>
                    </a:cubicBezTo>
                    <a:cubicBezTo>
                      <a:pt x="709" y="21"/>
                      <a:pt x="709" y="21"/>
                      <a:pt x="709" y="21"/>
                    </a:cubicBezTo>
                    <a:cubicBezTo>
                      <a:pt x="708" y="21"/>
                      <a:pt x="708" y="21"/>
                      <a:pt x="708" y="21"/>
                    </a:cubicBezTo>
                    <a:cubicBezTo>
                      <a:pt x="708" y="21"/>
                      <a:pt x="708" y="21"/>
                      <a:pt x="708" y="20"/>
                    </a:cubicBezTo>
                    <a:close/>
                    <a:moveTo>
                      <a:pt x="674" y="19"/>
                    </a:moveTo>
                    <a:cubicBezTo>
                      <a:pt x="674" y="19"/>
                      <a:pt x="674" y="18"/>
                      <a:pt x="675" y="18"/>
                    </a:cubicBezTo>
                    <a:cubicBezTo>
                      <a:pt x="675" y="18"/>
                      <a:pt x="675" y="18"/>
                      <a:pt x="675" y="18"/>
                    </a:cubicBezTo>
                    <a:cubicBezTo>
                      <a:pt x="676" y="18"/>
                      <a:pt x="676" y="18"/>
                      <a:pt x="677" y="18"/>
                    </a:cubicBezTo>
                    <a:cubicBezTo>
                      <a:pt x="677" y="18"/>
                      <a:pt x="678" y="18"/>
                      <a:pt x="678" y="19"/>
                    </a:cubicBezTo>
                    <a:cubicBezTo>
                      <a:pt x="678" y="19"/>
                      <a:pt x="677" y="20"/>
                      <a:pt x="676" y="20"/>
                    </a:cubicBezTo>
                    <a:cubicBezTo>
                      <a:pt x="676" y="20"/>
                      <a:pt x="674" y="20"/>
                      <a:pt x="674" y="19"/>
                    </a:cubicBezTo>
                    <a:close/>
                    <a:moveTo>
                      <a:pt x="671" y="19"/>
                    </a:moveTo>
                    <a:cubicBezTo>
                      <a:pt x="671" y="19"/>
                      <a:pt x="671" y="19"/>
                      <a:pt x="671" y="19"/>
                    </a:cubicBezTo>
                    <a:cubicBezTo>
                      <a:pt x="671" y="18"/>
                      <a:pt x="671" y="18"/>
                      <a:pt x="671" y="18"/>
                    </a:cubicBezTo>
                    <a:cubicBezTo>
                      <a:pt x="672" y="19"/>
                      <a:pt x="672" y="19"/>
                      <a:pt x="672" y="19"/>
                    </a:cubicBezTo>
                    <a:cubicBezTo>
                      <a:pt x="672" y="19"/>
                      <a:pt x="672" y="19"/>
                      <a:pt x="672" y="19"/>
                    </a:cubicBezTo>
                    <a:lnTo>
                      <a:pt x="671" y="19"/>
                    </a:lnTo>
                    <a:close/>
                    <a:moveTo>
                      <a:pt x="652" y="18"/>
                    </a:moveTo>
                    <a:cubicBezTo>
                      <a:pt x="652" y="18"/>
                      <a:pt x="653" y="19"/>
                      <a:pt x="653" y="19"/>
                    </a:cubicBezTo>
                    <a:cubicBezTo>
                      <a:pt x="653" y="20"/>
                      <a:pt x="652" y="20"/>
                      <a:pt x="652" y="20"/>
                    </a:cubicBezTo>
                    <a:cubicBezTo>
                      <a:pt x="651" y="20"/>
                      <a:pt x="651" y="21"/>
                      <a:pt x="651" y="21"/>
                    </a:cubicBezTo>
                    <a:cubicBezTo>
                      <a:pt x="650" y="21"/>
                      <a:pt x="650" y="21"/>
                      <a:pt x="650" y="20"/>
                    </a:cubicBezTo>
                    <a:cubicBezTo>
                      <a:pt x="649" y="20"/>
                      <a:pt x="649" y="20"/>
                      <a:pt x="650" y="19"/>
                    </a:cubicBezTo>
                    <a:cubicBezTo>
                      <a:pt x="650" y="19"/>
                      <a:pt x="650" y="19"/>
                      <a:pt x="650" y="18"/>
                    </a:cubicBezTo>
                    <a:cubicBezTo>
                      <a:pt x="651" y="18"/>
                      <a:pt x="651" y="18"/>
                      <a:pt x="651" y="18"/>
                    </a:cubicBezTo>
                    <a:lnTo>
                      <a:pt x="652" y="18"/>
                    </a:lnTo>
                    <a:close/>
                    <a:moveTo>
                      <a:pt x="656" y="21"/>
                    </a:moveTo>
                    <a:cubicBezTo>
                      <a:pt x="657" y="20"/>
                      <a:pt x="657" y="20"/>
                      <a:pt x="657" y="20"/>
                    </a:cubicBezTo>
                    <a:cubicBezTo>
                      <a:pt x="657" y="20"/>
                      <a:pt x="658" y="20"/>
                      <a:pt x="658" y="21"/>
                    </a:cubicBezTo>
                    <a:cubicBezTo>
                      <a:pt x="659" y="21"/>
                      <a:pt x="659" y="21"/>
                      <a:pt x="659" y="22"/>
                    </a:cubicBezTo>
                    <a:cubicBezTo>
                      <a:pt x="659" y="22"/>
                      <a:pt x="659" y="22"/>
                      <a:pt x="659" y="22"/>
                    </a:cubicBezTo>
                    <a:cubicBezTo>
                      <a:pt x="658" y="23"/>
                      <a:pt x="658" y="23"/>
                      <a:pt x="658" y="23"/>
                    </a:cubicBezTo>
                    <a:cubicBezTo>
                      <a:pt x="658" y="23"/>
                      <a:pt x="657" y="23"/>
                      <a:pt x="656" y="22"/>
                    </a:cubicBezTo>
                    <a:cubicBezTo>
                      <a:pt x="656" y="22"/>
                      <a:pt x="656" y="21"/>
                      <a:pt x="656" y="21"/>
                    </a:cubicBezTo>
                    <a:close/>
                    <a:moveTo>
                      <a:pt x="748" y="24"/>
                    </a:moveTo>
                    <a:cubicBezTo>
                      <a:pt x="748" y="23"/>
                      <a:pt x="748" y="23"/>
                      <a:pt x="748" y="23"/>
                    </a:cubicBezTo>
                    <a:cubicBezTo>
                      <a:pt x="748" y="23"/>
                      <a:pt x="748" y="23"/>
                      <a:pt x="748" y="23"/>
                    </a:cubicBezTo>
                    <a:cubicBezTo>
                      <a:pt x="749" y="24"/>
                      <a:pt x="749" y="24"/>
                      <a:pt x="749" y="24"/>
                    </a:cubicBezTo>
                    <a:cubicBezTo>
                      <a:pt x="749" y="24"/>
                      <a:pt x="749" y="24"/>
                      <a:pt x="749" y="24"/>
                    </a:cubicBezTo>
                    <a:cubicBezTo>
                      <a:pt x="748" y="24"/>
                      <a:pt x="748" y="24"/>
                      <a:pt x="748" y="24"/>
                    </a:cubicBezTo>
                    <a:cubicBezTo>
                      <a:pt x="748" y="24"/>
                      <a:pt x="748" y="24"/>
                      <a:pt x="748" y="24"/>
                    </a:cubicBezTo>
                    <a:close/>
                    <a:moveTo>
                      <a:pt x="745" y="24"/>
                    </a:moveTo>
                    <a:cubicBezTo>
                      <a:pt x="745" y="24"/>
                      <a:pt x="745" y="24"/>
                      <a:pt x="745" y="24"/>
                    </a:cubicBezTo>
                    <a:cubicBezTo>
                      <a:pt x="744" y="24"/>
                      <a:pt x="744" y="24"/>
                      <a:pt x="744" y="24"/>
                    </a:cubicBezTo>
                    <a:cubicBezTo>
                      <a:pt x="745" y="23"/>
                      <a:pt x="745" y="23"/>
                      <a:pt x="745" y="23"/>
                    </a:cubicBezTo>
                    <a:cubicBezTo>
                      <a:pt x="745" y="23"/>
                      <a:pt x="745" y="23"/>
                      <a:pt x="745" y="23"/>
                    </a:cubicBezTo>
                    <a:cubicBezTo>
                      <a:pt x="745" y="23"/>
                      <a:pt x="745" y="23"/>
                      <a:pt x="745" y="23"/>
                    </a:cubicBezTo>
                    <a:lnTo>
                      <a:pt x="745" y="24"/>
                    </a:lnTo>
                    <a:close/>
                    <a:moveTo>
                      <a:pt x="731" y="24"/>
                    </a:moveTo>
                    <a:cubicBezTo>
                      <a:pt x="731" y="24"/>
                      <a:pt x="731" y="24"/>
                      <a:pt x="731" y="24"/>
                    </a:cubicBezTo>
                    <a:cubicBezTo>
                      <a:pt x="731" y="24"/>
                      <a:pt x="731" y="24"/>
                      <a:pt x="731" y="24"/>
                    </a:cubicBezTo>
                    <a:cubicBezTo>
                      <a:pt x="730" y="24"/>
                      <a:pt x="730" y="24"/>
                      <a:pt x="730" y="24"/>
                    </a:cubicBezTo>
                    <a:cubicBezTo>
                      <a:pt x="730" y="24"/>
                      <a:pt x="730" y="24"/>
                      <a:pt x="730" y="24"/>
                    </a:cubicBezTo>
                    <a:cubicBezTo>
                      <a:pt x="730" y="23"/>
                      <a:pt x="730" y="23"/>
                      <a:pt x="730" y="23"/>
                    </a:cubicBezTo>
                    <a:cubicBezTo>
                      <a:pt x="731" y="23"/>
                      <a:pt x="731" y="23"/>
                      <a:pt x="731" y="24"/>
                    </a:cubicBezTo>
                    <a:close/>
                    <a:moveTo>
                      <a:pt x="674" y="24"/>
                    </a:moveTo>
                    <a:cubicBezTo>
                      <a:pt x="673" y="24"/>
                      <a:pt x="673" y="24"/>
                      <a:pt x="673" y="24"/>
                    </a:cubicBezTo>
                    <a:cubicBezTo>
                      <a:pt x="673" y="24"/>
                      <a:pt x="672" y="24"/>
                      <a:pt x="672" y="24"/>
                    </a:cubicBezTo>
                    <a:cubicBezTo>
                      <a:pt x="672" y="23"/>
                      <a:pt x="672" y="23"/>
                      <a:pt x="673" y="23"/>
                    </a:cubicBezTo>
                    <a:cubicBezTo>
                      <a:pt x="673" y="23"/>
                      <a:pt x="673" y="23"/>
                      <a:pt x="674" y="24"/>
                    </a:cubicBezTo>
                    <a:close/>
                    <a:moveTo>
                      <a:pt x="585" y="25"/>
                    </a:moveTo>
                    <a:cubicBezTo>
                      <a:pt x="586" y="25"/>
                      <a:pt x="586" y="25"/>
                      <a:pt x="586" y="25"/>
                    </a:cubicBezTo>
                    <a:cubicBezTo>
                      <a:pt x="586" y="25"/>
                      <a:pt x="586" y="25"/>
                      <a:pt x="586" y="25"/>
                    </a:cubicBezTo>
                    <a:cubicBezTo>
                      <a:pt x="586" y="26"/>
                      <a:pt x="586" y="26"/>
                      <a:pt x="586" y="26"/>
                    </a:cubicBezTo>
                    <a:cubicBezTo>
                      <a:pt x="585" y="26"/>
                      <a:pt x="585" y="26"/>
                      <a:pt x="585" y="26"/>
                    </a:cubicBezTo>
                    <a:lnTo>
                      <a:pt x="585" y="25"/>
                    </a:lnTo>
                    <a:close/>
                    <a:moveTo>
                      <a:pt x="645" y="25"/>
                    </a:moveTo>
                    <a:cubicBezTo>
                      <a:pt x="645" y="24"/>
                      <a:pt x="645" y="24"/>
                      <a:pt x="645" y="24"/>
                    </a:cubicBezTo>
                    <a:cubicBezTo>
                      <a:pt x="645" y="24"/>
                      <a:pt x="645" y="23"/>
                      <a:pt x="645" y="23"/>
                    </a:cubicBezTo>
                    <a:cubicBezTo>
                      <a:pt x="646" y="23"/>
                      <a:pt x="646" y="23"/>
                      <a:pt x="647" y="23"/>
                    </a:cubicBezTo>
                    <a:cubicBezTo>
                      <a:pt x="647" y="24"/>
                      <a:pt x="647" y="25"/>
                      <a:pt x="647" y="25"/>
                    </a:cubicBezTo>
                    <a:cubicBezTo>
                      <a:pt x="646" y="26"/>
                      <a:pt x="646" y="26"/>
                      <a:pt x="646" y="26"/>
                    </a:cubicBezTo>
                    <a:cubicBezTo>
                      <a:pt x="645" y="26"/>
                      <a:pt x="645" y="25"/>
                      <a:pt x="645" y="25"/>
                    </a:cubicBezTo>
                    <a:close/>
                    <a:moveTo>
                      <a:pt x="785" y="23"/>
                    </a:moveTo>
                    <a:cubicBezTo>
                      <a:pt x="785" y="23"/>
                      <a:pt x="785" y="23"/>
                      <a:pt x="786" y="23"/>
                    </a:cubicBezTo>
                    <a:cubicBezTo>
                      <a:pt x="786" y="22"/>
                      <a:pt x="787" y="23"/>
                      <a:pt x="787" y="24"/>
                    </a:cubicBezTo>
                    <a:cubicBezTo>
                      <a:pt x="786" y="24"/>
                      <a:pt x="786" y="24"/>
                      <a:pt x="786" y="24"/>
                    </a:cubicBezTo>
                    <a:cubicBezTo>
                      <a:pt x="785" y="25"/>
                      <a:pt x="785" y="25"/>
                      <a:pt x="785" y="25"/>
                    </a:cubicBezTo>
                    <a:cubicBezTo>
                      <a:pt x="785" y="24"/>
                      <a:pt x="784" y="24"/>
                      <a:pt x="785" y="23"/>
                    </a:cubicBezTo>
                    <a:close/>
                    <a:moveTo>
                      <a:pt x="864" y="22"/>
                    </a:moveTo>
                    <a:cubicBezTo>
                      <a:pt x="863" y="23"/>
                      <a:pt x="863" y="23"/>
                      <a:pt x="863" y="23"/>
                    </a:cubicBezTo>
                    <a:cubicBezTo>
                      <a:pt x="862" y="23"/>
                      <a:pt x="862" y="23"/>
                      <a:pt x="861" y="22"/>
                    </a:cubicBezTo>
                    <a:cubicBezTo>
                      <a:pt x="861" y="22"/>
                      <a:pt x="861" y="22"/>
                      <a:pt x="861" y="22"/>
                    </a:cubicBezTo>
                    <a:cubicBezTo>
                      <a:pt x="862" y="21"/>
                      <a:pt x="862" y="21"/>
                      <a:pt x="862" y="21"/>
                    </a:cubicBezTo>
                    <a:cubicBezTo>
                      <a:pt x="863" y="20"/>
                      <a:pt x="864" y="21"/>
                      <a:pt x="864" y="22"/>
                    </a:cubicBezTo>
                    <a:close/>
                    <a:moveTo>
                      <a:pt x="830" y="21"/>
                    </a:moveTo>
                    <a:cubicBezTo>
                      <a:pt x="829" y="21"/>
                      <a:pt x="829" y="21"/>
                      <a:pt x="829" y="21"/>
                    </a:cubicBezTo>
                    <a:cubicBezTo>
                      <a:pt x="829" y="20"/>
                      <a:pt x="829" y="20"/>
                      <a:pt x="830" y="20"/>
                    </a:cubicBezTo>
                    <a:cubicBezTo>
                      <a:pt x="830" y="20"/>
                      <a:pt x="830" y="20"/>
                      <a:pt x="830" y="20"/>
                    </a:cubicBezTo>
                    <a:cubicBezTo>
                      <a:pt x="830" y="21"/>
                      <a:pt x="830" y="21"/>
                      <a:pt x="830" y="21"/>
                    </a:cubicBezTo>
                    <a:close/>
                    <a:moveTo>
                      <a:pt x="839" y="22"/>
                    </a:moveTo>
                    <a:cubicBezTo>
                      <a:pt x="839" y="21"/>
                      <a:pt x="839" y="21"/>
                      <a:pt x="839" y="21"/>
                    </a:cubicBezTo>
                    <a:cubicBezTo>
                      <a:pt x="840" y="21"/>
                      <a:pt x="840" y="21"/>
                      <a:pt x="840" y="21"/>
                    </a:cubicBezTo>
                    <a:cubicBezTo>
                      <a:pt x="840" y="22"/>
                      <a:pt x="840" y="22"/>
                      <a:pt x="840" y="22"/>
                    </a:cubicBezTo>
                    <a:cubicBezTo>
                      <a:pt x="840" y="23"/>
                      <a:pt x="840" y="23"/>
                      <a:pt x="840" y="23"/>
                    </a:cubicBezTo>
                    <a:cubicBezTo>
                      <a:pt x="839" y="23"/>
                      <a:pt x="839" y="22"/>
                      <a:pt x="839" y="22"/>
                    </a:cubicBezTo>
                    <a:close/>
                    <a:moveTo>
                      <a:pt x="835" y="22"/>
                    </a:moveTo>
                    <a:cubicBezTo>
                      <a:pt x="835" y="22"/>
                      <a:pt x="836" y="22"/>
                      <a:pt x="836" y="21"/>
                    </a:cubicBezTo>
                    <a:cubicBezTo>
                      <a:pt x="836" y="21"/>
                      <a:pt x="836" y="21"/>
                      <a:pt x="836" y="21"/>
                    </a:cubicBezTo>
                    <a:cubicBezTo>
                      <a:pt x="837" y="22"/>
                      <a:pt x="837" y="22"/>
                      <a:pt x="837" y="22"/>
                    </a:cubicBezTo>
                    <a:cubicBezTo>
                      <a:pt x="836" y="23"/>
                      <a:pt x="836" y="23"/>
                      <a:pt x="836" y="23"/>
                    </a:cubicBezTo>
                    <a:cubicBezTo>
                      <a:pt x="836" y="23"/>
                      <a:pt x="836" y="22"/>
                      <a:pt x="835" y="22"/>
                    </a:cubicBezTo>
                    <a:close/>
                    <a:moveTo>
                      <a:pt x="811" y="21"/>
                    </a:moveTo>
                    <a:cubicBezTo>
                      <a:pt x="811" y="22"/>
                      <a:pt x="811" y="22"/>
                      <a:pt x="811" y="22"/>
                    </a:cubicBezTo>
                    <a:cubicBezTo>
                      <a:pt x="811" y="22"/>
                      <a:pt x="811" y="22"/>
                      <a:pt x="811" y="22"/>
                    </a:cubicBezTo>
                    <a:cubicBezTo>
                      <a:pt x="811" y="23"/>
                      <a:pt x="811" y="23"/>
                      <a:pt x="811" y="23"/>
                    </a:cubicBezTo>
                    <a:cubicBezTo>
                      <a:pt x="810" y="23"/>
                      <a:pt x="810" y="23"/>
                      <a:pt x="810" y="23"/>
                    </a:cubicBezTo>
                    <a:cubicBezTo>
                      <a:pt x="810" y="22"/>
                      <a:pt x="810" y="22"/>
                      <a:pt x="810" y="22"/>
                    </a:cubicBezTo>
                    <a:cubicBezTo>
                      <a:pt x="810" y="21"/>
                      <a:pt x="810" y="21"/>
                      <a:pt x="810" y="21"/>
                    </a:cubicBezTo>
                    <a:lnTo>
                      <a:pt x="811" y="21"/>
                    </a:lnTo>
                    <a:close/>
                    <a:moveTo>
                      <a:pt x="793" y="23"/>
                    </a:moveTo>
                    <a:cubicBezTo>
                      <a:pt x="792" y="22"/>
                      <a:pt x="792" y="22"/>
                      <a:pt x="792" y="22"/>
                    </a:cubicBezTo>
                    <a:cubicBezTo>
                      <a:pt x="792" y="22"/>
                      <a:pt x="792" y="22"/>
                      <a:pt x="792" y="22"/>
                    </a:cubicBezTo>
                    <a:cubicBezTo>
                      <a:pt x="793" y="21"/>
                      <a:pt x="793" y="21"/>
                      <a:pt x="793" y="21"/>
                    </a:cubicBezTo>
                    <a:cubicBezTo>
                      <a:pt x="793" y="21"/>
                      <a:pt x="793" y="21"/>
                      <a:pt x="793" y="21"/>
                    </a:cubicBezTo>
                    <a:cubicBezTo>
                      <a:pt x="794" y="22"/>
                      <a:pt x="794" y="22"/>
                      <a:pt x="794" y="22"/>
                    </a:cubicBezTo>
                    <a:cubicBezTo>
                      <a:pt x="794" y="22"/>
                      <a:pt x="794" y="22"/>
                      <a:pt x="794" y="22"/>
                    </a:cubicBezTo>
                    <a:cubicBezTo>
                      <a:pt x="793" y="23"/>
                      <a:pt x="793" y="23"/>
                      <a:pt x="793" y="23"/>
                    </a:cubicBezTo>
                    <a:close/>
                    <a:moveTo>
                      <a:pt x="821" y="24"/>
                    </a:moveTo>
                    <a:cubicBezTo>
                      <a:pt x="821" y="24"/>
                      <a:pt x="821" y="24"/>
                      <a:pt x="821" y="24"/>
                    </a:cubicBezTo>
                    <a:cubicBezTo>
                      <a:pt x="820" y="24"/>
                      <a:pt x="820" y="24"/>
                      <a:pt x="820" y="24"/>
                    </a:cubicBezTo>
                    <a:cubicBezTo>
                      <a:pt x="820" y="24"/>
                      <a:pt x="820" y="24"/>
                      <a:pt x="819" y="24"/>
                    </a:cubicBezTo>
                    <a:cubicBezTo>
                      <a:pt x="819" y="24"/>
                      <a:pt x="819" y="24"/>
                      <a:pt x="819" y="24"/>
                    </a:cubicBezTo>
                    <a:cubicBezTo>
                      <a:pt x="820" y="23"/>
                      <a:pt x="820" y="23"/>
                      <a:pt x="820" y="23"/>
                    </a:cubicBezTo>
                    <a:cubicBezTo>
                      <a:pt x="820" y="23"/>
                      <a:pt x="821" y="23"/>
                      <a:pt x="821" y="24"/>
                    </a:cubicBezTo>
                    <a:close/>
                    <a:moveTo>
                      <a:pt x="833" y="23"/>
                    </a:moveTo>
                    <a:cubicBezTo>
                      <a:pt x="833" y="23"/>
                      <a:pt x="833" y="23"/>
                      <a:pt x="833" y="23"/>
                    </a:cubicBezTo>
                    <a:cubicBezTo>
                      <a:pt x="834" y="24"/>
                      <a:pt x="834" y="24"/>
                      <a:pt x="834" y="24"/>
                    </a:cubicBezTo>
                    <a:cubicBezTo>
                      <a:pt x="834" y="24"/>
                      <a:pt x="834" y="24"/>
                      <a:pt x="834" y="24"/>
                    </a:cubicBezTo>
                    <a:cubicBezTo>
                      <a:pt x="833" y="24"/>
                      <a:pt x="833" y="24"/>
                      <a:pt x="833" y="24"/>
                    </a:cubicBezTo>
                    <a:cubicBezTo>
                      <a:pt x="832" y="24"/>
                      <a:pt x="832" y="24"/>
                      <a:pt x="832" y="24"/>
                    </a:cubicBezTo>
                    <a:lnTo>
                      <a:pt x="833" y="23"/>
                    </a:lnTo>
                    <a:close/>
                    <a:moveTo>
                      <a:pt x="800" y="24"/>
                    </a:moveTo>
                    <a:cubicBezTo>
                      <a:pt x="800" y="24"/>
                      <a:pt x="800" y="24"/>
                      <a:pt x="800" y="24"/>
                    </a:cubicBezTo>
                    <a:cubicBezTo>
                      <a:pt x="800" y="24"/>
                      <a:pt x="800" y="24"/>
                      <a:pt x="800" y="24"/>
                    </a:cubicBezTo>
                    <a:cubicBezTo>
                      <a:pt x="799" y="24"/>
                      <a:pt x="799" y="24"/>
                      <a:pt x="799" y="24"/>
                    </a:cubicBezTo>
                    <a:cubicBezTo>
                      <a:pt x="799" y="24"/>
                      <a:pt x="799" y="24"/>
                      <a:pt x="799" y="24"/>
                    </a:cubicBezTo>
                    <a:cubicBezTo>
                      <a:pt x="799" y="23"/>
                      <a:pt x="799" y="23"/>
                      <a:pt x="799" y="23"/>
                    </a:cubicBezTo>
                    <a:cubicBezTo>
                      <a:pt x="800" y="23"/>
                      <a:pt x="800" y="23"/>
                      <a:pt x="800" y="24"/>
                    </a:cubicBezTo>
                    <a:close/>
                    <a:moveTo>
                      <a:pt x="857" y="24"/>
                    </a:moveTo>
                    <a:cubicBezTo>
                      <a:pt x="856" y="24"/>
                      <a:pt x="856" y="24"/>
                      <a:pt x="856" y="24"/>
                    </a:cubicBezTo>
                    <a:cubicBezTo>
                      <a:pt x="856" y="23"/>
                      <a:pt x="857" y="23"/>
                      <a:pt x="857" y="23"/>
                    </a:cubicBezTo>
                    <a:cubicBezTo>
                      <a:pt x="857" y="23"/>
                      <a:pt x="857" y="23"/>
                      <a:pt x="857" y="23"/>
                    </a:cubicBezTo>
                    <a:cubicBezTo>
                      <a:pt x="858" y="22"/>
                      <a:pt x="859" y="23"/>
                      <a:pt x="859" y="23"/>
                    </a:cubicBezTo>
                    <a:cubicBezTo>
                      <a:pt x="859" y="23"/>
                      <a:pt x="859" y="23"/>
                      <a:pt x="859" y="23"/>
                    </a:cubicBezTo>
                    <a:cubicBezTo>
                      <a:pt x="859" y="24"/>
                      <a:pt x="859" y="24"/>
                      <a:pt x="858" y="24"/>
                    </a:cubicBezTo>
                    <a:cubicBezTo>
                      <a:pt x="858" y="25"/>
                      <a:pt x="857" y="25"/>
                      <a:pt x="857" y="24"/>
                    </a:cubicBezTo>
                    <a:close/>
                    <a:moveTo>
                      <a:pt x="917" y="24"/>
                    </a:moveTo>
                    <a:cubicBezTo>
                      <a:pt x="918" y="23"/>
                      <a:pt x="918" y="23"/>
                      <a:pt x="918" y="23"/>
                    </a:cubicBezTo>
                    <a:cubicBezTo>
                      <a:pt x="918" y="23"/>
                      <a:pt x="918" y="23"/>
                      <a:pt x="918" y="24"/>
                    </a:cubicBezTo>
                    <a:cubicBezTo>
                      <a:pt x="918" y="24"/>
                      <a:pt x="918" y="24"/>
                      <a:pt x="918" y="24"/>
                    </a:cubicBezTo>
                    <a:cubicBezTo>
                      <a:pt x="918" y="24"/>
                      <a:pt x="918" y="24"/>
                      <a:pt x="918" y="24"/>
                    </a:cubicBezTo>
                    <a:cubicBezTo>
                      <a:pt x="917" y="24"/>
                      <a:pt x="917" y="24"/>
                      <a:pt x="917" y="24"/>
                    </a:cubicBezTo>
                    <a:close/>
                    <a:moveTo>
                      <a:pt x="897" y="24"/>
                    </a:moveTo>
                    <a:cubicBezTo>
                      <a:pt x="896" y="24"/>
                      <a:pt x="896" y="24"/>
                      <a:pt x="896" y="24"/>
                    </a:cubicBezTo>
                    <a:cubicBezTo>
                      <a:pt x="897" y="23"/>
                      <a:pt x="897" y="23"/>
                      <a:pt x="897" y="23"/>
                    </a:cubicBezTo>
                    <a:cubicBezTo>
                      <a:pt x="897" y="23"/>
                      <a:pt x="897" y="23"/>
                      <a:pt x="897" y="23"/>
                    </a:cubicBezTo>
                    <a:cubicBezTo>
                      <a:pt x="897" y="23"/>
                      <a:pt x="897" y="23"/>
                      <a:pt x="897" y="23"/>
                    </a:cubicBezTo>
                    <a:lnTo>
                      <a:pt x="897" y="24"/>
                    </a:lnTo>
                    <a:close/>
                    <a:moveTo>
                      <a:pt x="930" y="25"/>
                    </a:moveTo>
                    <a:cubicBezTo>
                      <a:pt x="931" y="25"/>
                      <a:pt x="931" y="25"/>
                      <a:pt x="931" y="25"/>
                    </a:cubicBezTo>
                    <a:cubicBezTo>
                      <a:pt x="931" y="25"/>
                      <a:pt x="931" y="25"/>
                      <a:pt x="931" y="25"/>
                    </a:cubicBezTo>
                    <a:cubicBezTo>
                      <a:pt x="931" y="25"/>
                      <a:pt x="931" y="25"/>
                      <a:pt x="931" y="25"/>
                    </a:cubicBezTo>
                    <a:cubicBezTo>
                      <a:pt x="931" y="26"/>
                      <a:pt x="930" y="26"/>
                      <a:pt x="930" y="25"/>
                    </a:cubicBezTo>
                    <a:cubicBezTo>
                      <a:pt x="930" y="25"/>
                      <a:pt x="930" y="25"/>
                      <a:pt x="930" y="25"/>
                    </a:cubicBezTo>
                    <a:close/>
                    <a:moveTo>
                      <a:pt x="1007" y="23"/>
                    </a:moveTo>
                    <a:cubicBezTo>
                      <a:pt x="1007" y="23"/>
                      <a:pt x="1007" y="23"/>
                      <a:pt x="1007" y="23"/>
                    </a:cubicBezTo>
                    <a:cubicBezTo>
                      <a:pt x="1008" y="23"/>
                      <a:pt x="1008" y="23"/>
                      <a:pt x="1008" y="23"/>
                    </a:cubicBezTo>
                    <a:cubicBezTo>
                      <a:pt x="1007" y="24"/>
                      <a:pt x="1007" y="24"/>
                      <a:pt x="1007" y="24"/>
                    </a:cubicBezTo>
                    <a:cubicBezTo>
                      <a:pt x="1007" y="24"/>
                      <a:pt x="1007" y="23"/>
                      <a:pt x="1007" y="23"/>
                    </a:cubicBezTo>
                    <a:close/>
                    <a:moveTo>
                      <a:pt x="1003" y="24"/>
                    </a:moveTo>
                    <a:cubicBezTo>
                      <a:pt x="1002" y="24"/>
                      <a:pt x="1002" y="24"/>
                      <a:pt x="1002" y="24"/>
                    </a:cubicBezTo>
                    <a:cubicBezTo>
                      <a:pt x="1002" y="23"/>
                      <a:pt x="1002" y="23"/>
                      <a:pt x="1002" y="23"/>
                    </a:cubicBezTo>
                    <a:cubicBezTo>
                      <a:pt x="1003" y="23"/>
                      <a:pt x="1003" y="23"/>
                      <a:pt x="1003" y="24"/>
                    </a:cubicBezTo>
                    <a:cubicBezTo>
                      <a:pt x="1003" y="24"/>
                      <a:pt x="1003" y="24"/>
                      <a:pt x="1003" y="24"/>
                    </a:cubicBezTo>
                    <a:close/>
                    <a:moveTo>
                      <a:pt x="1087" y="24"/>
                    </a:moveTo>
                    <a:cubicBezTo>
                      <a:pt x="1087" y="24"/>
                      <a:pt x="1087" y="24"/>
                      <a:pt x="1087" y="24"/>
                    </a:cubicBezTo>
                    <a:cubicBezTo>
                      <a:pt x="1087" y="23"/>
                      <a:pt x="1087" y="23"/>
                      <a:pt x="1087" y="23"/>
                    </a:cubicBezTo>
                    <a:cubicBezTo>
                      <a:pt x="1087" y="23"/>
                      <a:pt x="1087" y="23"/>
                      <a:pt x="1087" y="23"/>
                    </a:cubicBezTo>
                    <a:cubicBezTo>
                      <a:pt x="1088" y="23"/>
                      <a:pt x="1088" y="23"/>
                      <a:pt x="1088" y="23"/>
                    </a:cubicBezTo>
                    <a:cubicBezTo>
                      <a:pt x="1087" y="24"/>
                      <a:pt x="1087" y="24"/>
                      <a:pt x="1087" y="24"/>
                    </a:cubicBezTo>
                    <a:close/>
                    <a:moveTo>
                      <a:pt x="1141" y="24"/>
                    </a:moveTo>
                    <a:cubicBezTo>
                      <a:pt x="1141" y="24"/>
                      <a:pt x="1141" y="23"/>
                      <a:pt x="1141" y="23"/>
                    </a:cubicBezTo>
                    <a:cubicBezTo>
                      <a:pt x="1142" y="23"/>
                      <a:pt x="1142" y="23"/>
                      <a:pt x="1142" y="23"/>
                    </a:cubicBezTo>
                    <a:cubicBezTo>
                      <a:pt x="1142" y="23"/>
                      <a:pt x="1142" y="23"/>
                      <a:pt x="1142" y="23"/>
                    </a:cubicBezTo>
                    <a:cubicBezTo>
                      <a:pt x="1142" y="24"/>
                      <a:pt x="1142" y="24"/>
                      <a:pt x="1142" y="24"/>
                    </a:cubicBezTo>
                    <a:cubicBezTo>
                      <a:pt x="1142" y="24"/>
                      <a:pt x="1142" y="24"/>
                      <a:pt x="1142" y="24"/>
                    </a:cubicBezTo>
                    <a:lnTo>
                      <a:pt x="1141" y="24"/>
                    </a:lnTo>
                    <a:close/>
                    <a:moveTo>
                      <a:pt x="1123" y="24"/>
                    </a:moveTo>
                    <a:cubicBezTo>
                      <a:pt x="1122" y="24"/>
                      <a:pt x="1122" y="24"/>
                      <a:pt x="1122" y="24"/>
                    </a:cubicBezTo>
                    <a:cubicBezTo>
                      <a:pt x="1122" y="24"/>
                      <a:pt x="1122" y="24"/>
                      <a:pt x="1122" y="24"/>
                    </a:cubicBezTo>
                    <a:cubicBezTo>
                      <a:pt x="1122" y="23"/>
                      <a:pt x="1122" y="23"/>
                      <a:pt x="1122" y="23"/>
                    </a:cubicBezTo>
                    <a:cubicBezTo>
                      <a:pt x="1123" y="23"/>
                      <a:pt x="1123" y="23"/>
                      <a:pt x="1123" y="23"/>
                    </a:cubicBezTo>
                    <a:cubicBezTo>
                      <a:pt x="1123" y="23"/>
                      <a:pt x="1123" y="23"/>
                      <a:pt x="1123" y="23"/>
                    </a:cubicBezTo>
                    <a:cubicBezTo>
                      <a:pt x="1123" y="24"/>
                      <a:pt x="1123" y="24"/>
                      <a:pt x="1123" y="24"/>
                    </a:cubicBezTo>
                    <a:close/>
                    <a:moveTo>
                      <a:pt x="1189" y="21"/>
                    </a:moveTo>
                    <a:cubicBezTo>
                      <a:pt x="1190" y="21"/>
                      <a:pt x="1190" y="21"/>
                      <a:pt x="1190" y="21"/>
                    </a:cubicBezTo>
                    <a:cubicBezTo>
                      <a:pt x="1190" y="22"/>
                      <a:pt x="1190" y="22"/>
                      <a:pt x="1190" y="23"/>
                    </a:cubicBezTo>
                    <a:cubicBezTo>
                      <a:pt x="1189" y="23"/>
                      <a:pt x="1189" y="22"/>
                      <a:pt x="1189" y="22"/>
                    </a:cubicBezTo>
                    <a:cubicBezTo>
                      <a:pt x="1189" y="22"/>
                      <a:pt x="1189" y="22"/>
                      <a:pt x="1189" y="22"/>
                    </a:cubicBezTo>
                    <a:lnTo>
                      <a:pt x="1189" y="21"/>
                    </a:lnTo>
                    <a:close/>
                    <a:moveTo>
                      <a:pt x="1290" y="19"/>
                    </a:moveTo>
                    <a:cubicBezTo>
                      <a:pt x="1290" y="20"/>
                      <a:pt x="1289" y="20"/>
                      <a:pt x="1289" y="20"/>
                    </a:cubicBezTo>
                    <a:cubicBezTo>
                      <a:pt x="1289" y="20"/>
                      <a:pt x="1289" y="21"/>
                      <a:pt x="1288" y="21"/>
                    </a:cubicBezTo>
                    <a:cubicBezTo>
                      <a:pt x="1288" y="21"/>
                      <a:pt x="1287" y="21"/>
                      <a:pt x="1287" y="20"/>
                    </a:cubicBezTo>
                    <a:cubicBezTo>
                      <a:pt x="1287" y="20"/>
                      <a:pt x="1287" y="20"/>
                      <a:pt x="1287" y="19"/>
                    </a:cubicBezTo>
                    <a:cubicBezTo>
                      <a:pt x="1287" y="19"/>
                      <a:pt x="1287" y="19"/>
                      <a:pt x="1288" y="18"/>
                    </a:cubicBezTo>
                    <a:cubicBezTo>
                      <a:pt x="1288" y="18"/>
                      <a:pt x="1288" y="18"/>
                      <a:pt x="1288" y="18"/>
                    </a:cubicBezTo>
                    <a:cubicBezTo>
                      <a:pt x="1289" y="18"/>
                      <a:pt x="1289" y="18"/>
                      <a:pt x="1289" y="18"/>
                    </a:cubicBezTo>
                    <a:cubicBezTo>
                      <a:pt x="1290" y="18"/>
                      <a:pt x="1290" y="19"/>
                      <a:pt x="1290" y="19"/>
                    </a:cubicBezTo>
                    <a:close/>
                    <a:moveTo>
                      <a:pt x="1308" y="18"/>
                    </a:moveTo>
                    <a:cubicBezTo>
                      <a:pt x="1309" y="19"/>
                      <a:pt x="1309" y="19"/>
                      <a:pt x="1309" y="19"/>
                    </a:cubicBezTo>
                    <a:cubicBezTo>
                      <a:pt x="1309" y="19"/>
                      <a:pt x="1309" y="19"/>
                      <a:pt x="1309" y="19"/>
                    </a:cubicBezTo>
                    <a:cubicBezTo>
                      <a:pt x="1309" y="19"/>
                      <a:pt x="1309" y="19"/>
                      <a:pt x="1309" y="19"/>
                    </a:cubicBezTo>
                    <a:cubicBezTo>
                      <a:pt x="1308" y="19"/>
                      <a:pt x="1308" y="19"/>
                      <a:pt x="1308" y="19"/>
                    </a:cubicBezTo>
                    <a:lnTo>
                      <a:pt x="1308" y="18"/>
                    </a:lnTo>
                    <a:close/>
                    <a:moveTo>
                      <a:pt x="1293" y="21"/>
                    </a:moveTo>
                    <a:cubicBezTo>
                      <a:pt x="1294" y="20"/>
                      <a:pt x="1294" y="20"/>
                      <a:pt x="1294" y="20"/>
                    </a:cubicBezTo>
                    <a:cubicBezTo>
                      <a:pt x="1294" y="20"/>
                      <a:pt x="1295" y="20"/>
                      <a:pt x="1295" y="21"/>
                    </a:cubicBezTo>
                    <a:cubicBezTo>
                      <a:pt x="1296" y="21"/>
                      <a:pt x="1296" y="21"/>
                      <a:pt x="1296" y="22"/>
                    </a:cubicBezTo>
                    <a:cubicBezTo>
                      <a:pt x="1296" y="22"/>
                      <a:pt x="1296" y="22"/>
                      <a:pt x="1296" y="22"/>
                    </a:cubicBezTo>
                    <a:cubicBezTo>
                      <a:pt x="1296" y="23"/>
                      <a:pt x="1296" y="23"/>
                      <a:pt x="1296" y="23"/>
                    </a:cubicBezTo>
                    <a:cubicBezTo>
                      <a:pt x="1295" y="23"/>
                      <a:pt x="1294" y="23"/>
                      <a:pt x="1294" y="22"/>
                    </a:cubicBezTo>
                    <a:cubicBezTo>
                      <a:pt x="1293" y="22"/>
                      <a:pt x="1293" y="21"/>
                      <a:pt x="1293" y="21"/>
                    </a:cubicBezTo>
                    <a:close/>
                    <a:moveTo>
                      <a:pt x="1374" y="21"/>
                    </a:moveTo>
                    <a:cubicBezTo>
                      <a:pt x="1374" y="21"/>
                      <a:pt x="1375" y="21"/>
                      <a:pt x="1375" y="22"/>
                    </a:cubicBezTo>
                    <a:cubicBezTo>
                      <a:pt x="1375" y="23"/>
                      <a:pt x="1375" y="23"/>
                      <a:pt x="1375" y="23"/>
                    </a:cubicBezTo>
                    <a:cubicBezTo>
                      <a:pt x="1374" y="23"/>
                      <a:pt x="1374" y="23"/>
                      <a:pt x="1374" y="23"/>
                    </a:cubicBezTo>
                    <a:cubicBezTo>
                      <a:pt x="1374" y="23"/>
                      <a:pt x="1374" y="22"/>
                      <a:pt x="1373" y="22"/>
                    </a:cubicBezTo>
                    <a:cubicBezTo>
                      <a:pt x="1373" y="22"/>
                      <a:pt x="1372" y="21"/>
                      <a:pt x="1372" y="21"/>
                    </a:cubicBezTo>
                    <a:cubicBezTo>
                      <a:pt x="1372" y="20"/>
                      <a:pt x="1372" y="20"/>
                      <a:pt x="1372" y="20"/>
                    </a:cubicBezTo>
                    <a:cubicBezTo>
                      <a:pt x="1372" y="20"/>
                      <a:pt x="1372" y="20"/>
                      <a:pt x="1372" y="20"/>
                    </a:cubicBezTo>
                    <a:cubicBezTo>
                      <a:pt x="1373" y="20"/>
                      <a:pt x="1373" y="20"/>
                      <a:pt x="1373" y="20"/>
                    </a:cubicBezTo>
                    <a:cubicBezTo>
                      <a:pt x="1373" y="20"/>
                      <a:pt x="1373" y="20"/>
                      <a:pt x="1374" y="21"/>
                    </a:cubicBezTo>
                    <a:close/>
                    <a:moveTo>
                      <a:pt x="1393" y="20"/>
                    </a:moveTo>
                    <a:cubicBezTo>
                      <a:pt x="1393" y="20"/>
                      <a:pt x="1393" y="20"/>
                      <a:pt x="1393" y="20"/>
                    </a:cubicBezTo>
                    <a:cubicBezTo>
                      <a:pt x="1394" y="20"/>
                      <a:pt x="1394" y="20"/>
                      <a:pt x="1394" y="20"/>
                    </a:cubicBezTo>
                    <a:cubicBezTo>
                      <a:pt x="1393" y="21"/>
                      <a:pt x="1393" y="21"/>
                      <a:pt x="1393" y="21"/>
                    </a:cubicBezTo>
                    <a:cubicBezTo>
                      <a:pt x="1393" y="21"/>
                      <a:pt x="1393" y="21"/>
                      <a:pt x="1393" y="21"/>
                    </a:cubicBezTo>
                    <a:lnTo>
                      <a:pt x="1393" y="20"/>
                    </a:lnTo>
                    <a:close/>
                    <a:moveTo>
                      <a:pt x="1324" y="22"/>
                    </a:moveTo>
                    <a:cubicBezTo>
                      <a:pt x="1324" y="22"/>
                      <a:pt x="1324" y="22"/>
                      <a:pt x="1324" y="22"/>
                    </a:cubicBezTo>
                    <a:cubicBezTo>
                      <a:pt x="1324" y="21"/>
                      <a:pt x="1324" y="21"/>
                      <a:pt x="1324" y="21"/>
                    </a:cubicBezTo>
                    <a:cubicBezTo>
                      <a:pt x="1325" y="21"/>
                      <a:pt x="1325" y="22"/>
                      <a:pt x="1325" y="22"/>
                    </a:cubicBezTo>
                    <a:cubicBezTo>
                      <a:pt x="1325" y="22"/>
                      <a:pt x="1325" y="22"/>
                      <a:pt x="1325" y="22"/>
                    </a:cubicBezTo>
                    <a:cubicBezTo>
                      <a:pt x="1325" y="23"/>
                      <a:pt x="1325" y="23"/>
                      <a:pt x="1325" y="23"/>
                    </a:cubicBezTo>
                    <a:cubicBezTo>
                      <a:pt x="1324" y="23"/>
                      <a:pt x="1324" y="23"/>
                      <a:pt x="1324" y="23"/>
                    </a:cubicBezTo>
                    <a:lnTo>
                      <a:pt x="1324" y="22"/>
                    </a:lnTo>
                    <a:close/>
                    <a:moveTo>
                      <a:pt x="1320" y="23"/>
                    </a:moveTo>
                    <a:cubicBezTo>
                      <a:pt x="1319" y="22"/>
                      <a:pt x="1319" y="22"/>
                      <a:pt x="1319" y="22"/>
                    </a:cubicBezTo>
                    <a:cubicBezTo>
                      <a:pt x="1319" y="22"/>
                      <a:pt x="1319" y="22"/>
                      <a:pt x="1319" y="22"/>
                    </a:cubicBezTo>
                    <a:cubicBezTo>
                      <a:pt x="1319" y="21"/>
                      <a:pt x="1319" y="21"/>
                      <a:pt x="1319" y="21"/>
                    </a:cubicBezTo>
                    <a:cubicBezTo>
                      <a:pt x="1320" y="21"/>
                      <a:pt x="1320" y="21"/>
                      <a:pt x="1320" y="21"/>
                    </a:cubicBezTo>
                    <a:cubicBezTo>
                      <a:pt x="1320" y="22"/>
                      <a:pt x="1320" y="22"/>
                      <a:pt x="1320" y="22"/>
                    </a:cubicBezTo>
                    <a:cubicBezTo>
                      <a:pt x="1320" y="23"/>
                      <a:pt x="1320" y="23"/>
                      <a:pt x="1320" y="23"/>
                    </a:cubicBezTo>
                    <a:close/>
                    <a:moveTo>
                      <a:pt x="1404" y="21"/>
                    </a:moveTo>
                    <a:cubicBezTo>
                      <a:pt x="1405" y="21"/>
                      <a:pt x="1405" y="21"/>
                      <a:pt x="1405" y="21"/>
                    </a:cubicBezTo>
                    <a:cubicBezTo>
                      <a:pt x="1405" y="22"/>
                      <a:pt x="1405" y="22"/>
                      <a:pt x="1405" y="22"/>
                    </a:cubicBezTo>
                    <a:cubicBezTo>
                      <a:pt x="1405" y="22"/>
                      <a:pt x="1405" y="22"/>
                      <a:pt x="1405" y="22"/>
                    </a:cubicBezTo>
                    <a:cubicBezTo>
                      <a:pt x="1405" y="23"/>
                      <a:pt x="1405" y="23"/>
                      <a:pt x="1405" y="23"/>
                    </a:cubicBezTo>
                    <a:cubicBezTo>
                      <a:pt x="1404" y="23"/>
                      <a:pt x="1404" y="23"/>
                      <a:pt x="1404" y="23"/>
                    </a:cubicBezTo>
                    <a:cubicBezTo>
                      <a:pt x="1404" y="22"/>
                      <a:pt x="1404" y="22"/>
                      <a:pt x="1404" y="22"/>
                    </a:cubicBezTo>
                    <a:cubicBezTo>
                      <a:pt x="1404" y="22"/>
                      <a:pt x="1404" y="22"/>
                      <a:pt x="1404" y="22"/>
                    </a:cubicBezTo>
                    <a:lnTo>
                      <a:pt x="1404" y="21"/>
                    </a:lnTo>
                    <a:close/>
                    <a:moveTo>
                      <a:pt x="1365" y="20"/>
                    </a:moveTo>
                    <a:cubicBezTo>
                      <a:pt x="1365" y="20"/>
                      <a:pt x="1365" y="20"/>
                      <a:pt x="1365" y="20"/>
                    </a:cubicBezTo>
                    <a:cubicBezTo>
                      <a:pt x="1365" y="21"/>
                      <a:pt x="1365" y="21"/>
                      <a:pt x="1365" y="21"/>
                    </a:cubicBezTo>
                    <a:cubicBezTo>
                      <a:pt x="1364" y="21"/>
                      <a:pt x="1364" y="21"/>
                      <a:pt x="1364" y="21"/>
                    </a:cubicBezTo>
                    <a:cubicBezTo>
                      <a:pt x="1364" y="20"/>
                      <a:pt x="1364" y="20"/>
                      <a:pt x="1364" y="20"/>
                    </a:cubicBezTo>
                    <a:cubicBezTo>
                      <a:pt x="1365" y="20"/>
                      <a:pt x="1365" y="20"/>
                      <a:pt x="1365" y="20"/>
                    </a:cubicBezTo>
                    <a:close/>
                    <a:moveTo>
                      <a:pt x="1343" y="20"/>
                    </a:moveTo>
                    <a:cubicBezTo>
                      <a:pt x="1342" y="21"/>
                      <a:pt x="1342" y="21"/>
                      <a:pt x="1342" y="21"/>
                    </a:cubicBezTo>
                    <a:cubicBezTo>
                      <a:pt x="1341" y="21"/>
                      <a:pt x="1341" y="21"/>
                      <a:pt x="1341" y="21"/>
                    </a:cubicBezTo>
                    <a:cubicBezTo>
                      <a:pt x="1342" y="20"/>
                      <a:pt x="1342" y="20"/>
                      <a:pt x="1342" y="20"/>
                    </a:cubicBezTo>
                    <a:cubicBezTo>
                      <a:pt x="1342" y="20"/>
                      <a:pt x="1342" y="20"/>
                      <a:pt x="1342" y="20"/>
                    </a:cubicBezTo>
                    <a:lnTo>
                      <a:pt x="1343" y="20"/>
                    </a:lnTo>
                    <a:close/>
                    <a:moveTo>
                      <a:pt x="1345" y="20"/>
                    </a:moveTo>
                    <a:cubicBezTo>
                      <a:pt x="1346" y="20"/>
                      <a:pt x="1346" y="20"/>
                      <a:pt x="1346" y="20"/>
                    </a:cubicBezTo>
                    <a:cubicBezTo>
                      <a:pt x="1346" y="21"/>
                      <a:pt x="1346" y="21"/>
                      <a:pt x="1346" y="21"/>
                    </a:cubicBezTo>
                    <a:cubicBezTo>
                      <a:pt x="1346" y="21"/>
                      <a:pt x="1346" y="21"/>
                      <a:pt x="1346" y="21"/>
                    </a:cubicBezTo>
                    <a:cubicBezTo>
                      <a:pt x="1345" y="21"/>
                      <a:pt x="1345" y="21"/>
                      <a:pt x="1345" y="20"/>
                    </a:cubicBezTo>
                    <a:close/>
                    <a:moveTo>
                      <a:pt x="1333" y="20"/>
                    </a:moveTo>
                    <a:cubicBezTo>
                      <a:pt x="1333" y="20"/>
                      <a:pt x="1333" y="20"/>
                      <a:pt x="1333" y="20"/>
                    </a:cubicBezTo>
                    <a:cubicBezTo>
                      <a:pt x="1333" y="21"/>
                      <a:pt x="1333" y="21"/>
                      <a:pt x="1333" y="21"/>
                    </a:cubicBezTo>
                    <a:cubicBezTo>
                      <a:pt x="1332" y="21"/>
                      <a:pt x="1332" y="21"/>
                      <a:pt x="1332" y="21"/>
                    </a:cubicBezTo>
                    <a:cubicBezTo>
                      <a:pt x="1332" y="20"/>
                      <a:pt x="1332" y="20"/>
                      <a:pt x="1332" y="20"/>
                    </a:cubicBezTo>
                    <a:lnTo>
                      <a:pt x="1333" y="20"/>
                    </a:lnTo>
                    <a:close/>
                    <a:moveTo>
                      <a:pt x="1385" y="24"/>
                    </a:moveTo>
                    <a:cubicBezTo>
                      <a:pt x="1385" y="23"/>
                      <a:pt x="1385" y="23"/>
                      <a:pt x="1385" y="23"/>
                    </a:cubicBezTo>
                    <a:cubicBezTo>
                      <a:pt x="1385" y="23"/>
                      <a:pt x="1385" y="23"/>
                      <a:pt x="1385" y="23"/>
                    </a:cubicBezTo>
                    <a:cubicBezTo>
                      <a:pt x="1386" y="24"/>
                      <a:pt x="1386" y="24"/>
                      <a:pt x="1386" y="24"/>
                    </a:cubicBezTo>
                    <a:cubicBezTo>
                      <a:pt x="1386" y="24"/>
                      <a:pt x="1386" y="24"/>
                      <a:pt x="1386" y="24"/>
                    </a:cubicBezTo>
                    <a:cubicBezTo>
                      <a:pt x="1386" y="24"/>
                      <a:pt x="1386" y="24"/>
                      <a:pt x="1386" y="24"/>
                    </a:cubicBezTo>
                    <a:cubicBezTo>
                      <a:pt x="1385" y="24"/>
                      <a:pt x="1385" y="24"/>
                      <a:pt x="1385" y="24"/>
                    </a:cubicBezTo>
                    <a:close/>
                    <a:moveTo>
                      <a:pt x="1382" y="24"/>
                    </a:moveTo>
                    <a:cubicBezTo>
                      <a:pt x="1382" y="24"/>
                      <a:pt x="1382" y="24"/>
                      <a:pt x="1382" y="24"/>
                    </a:cubicBezTo>
                    <a:cubicBezTo>
                      <a:pt x="1381" y="24"/>
                      <a:pt x="1381" y="24"/>
                      <a:pt x="1381" y="24"/>
                    </a:cubicBezTo>
                    <a:cubicBezTo>
                      <a:pt x="1382" y="23"/>
                      <a:pt x="1382" y="23"/>
                      <a:pt x="1382" y="23"/>
                    </a:cubicBezTo>
                    <a:cubicBezTo>
                      <a:pt x="1382" y="23"/>
                      <a:pt x="1382" y="23"/>
                      <a:pt x="1382" y="23"/>
                    </a:cubicBezTo>
                    <a:cubicBezTo>
                      <a:pt x="1383" y="23"/>
                      <a:pt x="1383" y="23"/>
                      <a:pt x="1383" y="23"/>
                    </a:cubicBezTo>
                    <a:lnTo>
                      <a:pt x="1382" y="24"/>
                    </a:lnTo>
                    <a:close/>
                    <a:moveTo>
                      <a:pt x="1368" y="24"/>
                    </a:moveTo>
                    <a:cubicBezTo>
                      <a:pt x="1368" y="24"/>
                      <a:pt x="1368" y="24"/>
                      <a:pt x="1368" y="24"/>
                    </a:cubicBezTo>
                    <a:cubicBezTo>
                      <a:pt x="1368" y="24"/>
                      <a:pt x="1368" y="24"/>
                      <a:pt x="1368" y="24"/>
                    </a:cubicBezTo>
                    <a:cubicBezTo>
                      <a:pt x="1368" y="24"/>
                      <a:pt x="1367" y="24"/>
                      <a:pt x="1367" y="24"/>
                    </a:cubicBezTo>
                    <a:cubicBezTo>
                      <a:pt x="1367" y="24"/>
                      <a:pt x="1367" y="24"/>
                      <a:pt x="1367" y="24"/>
                    </a:cubicBezTo>
                    <a:cubicBezTo>
                      <a:pt x="1368" y="23"/>
                      <a:pt x="1368" y="23"/>
                      <a:pt x="1368" y="23"/>
                    </a:cubicBezTo>
                    <a:cubicBezTo>
                      <a:pt x="1368" y="23"/>
                      <a:pt x="1368" y="23"/>
                      <a:pt x="1368" y="24"/>
                    </a:cubicBezTo>
                    <a:close/>
                    <a:moveTo>
                      <a:pt x="1311" y="24"/>
                    </a:moveTo>
                    <a:cubicBezTo>
                      <a:pt x="1311" y="24"/>
                      <a:pt x="1311" y="24"/>
                      <a:pt x="1311" y="24"/>
                    </a:cubicBezTo>
                    <a:cubicBezTo>
                      <a:pt x="1310" y="24"/>
                      <a:pt x="1310" y="24"/>
                      <a:pt x="1309" y="24"/>
                    </a:cubicBezTo>
                    <a:cubicBezTo>
                      <a:pt x="1309" y="23"/>
                      <a:pt x="1310" y="23"/>
                      <a:pt x="1310" y="23"/>
                    </a:cubicBezTo>
                    <a:cubicBezTo>
                      <a:pt x="1310" y="23"/>
                      <a:pt x="1311" y="23"/>
                      <a:pt x="1311" y="24"/>
                    </a:cubicBezTo>
                    <a:close/>
                    <a:moveTo>
                      <a:pt x="1225" y="23"/>
                    </a:moveTo>
                    <a:cubicBezTo>
                      <a:pt x="1226" y="24"/>
                      <a:pt x="1225" y="24"/>
                      <a:pt x="1224" y="24"/>
                    </a:cubicBezTo>
                    <a:cubicBezTo>
                      <a:pt x="1224" y="24"/>
                      <a:pt x="1224" y="24"/>
                      <a:pt x="1224" y="24"/>
                    </a:cubicBezTo>
                    <a:cubicBezTo>
                      <a:pt x="1225" y="23"/>
                      <a:pt x="1225" y="23"/>
                      <a:pt x="1225" y="23"/>
                    </a:cubicBezTo>
                    <a:cubicBezTo>
                      <a:pt x="1225" y="23"/>
                      <a:pt x="1225" y="23"/>
                      <a:pt x="1225" y="23"/>
                    </a:cubicBezTo>
                    <a:close/>
                    <a:moveTo>
                      <a:pt x="1251" y="23"/>
                    </a:moveTo>
                    <a:cubicBezTo>
                      <a:pt x="1252" y="23"/>
                      <a:pt x="1252" y="23"/>
                      <a:pt x="1252" y="23"/>
                    </a:cubicBezTo>
                    <a:cubicBezTo>
                      <a:pt x="1251" y="24"/>
                      <a:pt x="1251" y="24"/>
                      <a:pt x="1251" y="24"/>
                    </a:cubicBezTo>
                    <a:cubicBezTo>
                      <a:pt x="1250" y="24"/>
                      <a:pt x="1250" y="24"/>
                      <a:pt x="1250" y="24"/>
                    </a:cubicBezTo>
                    <a:lnTo>
                      <a:pt x="1251" y="23"/>
                    </a:lnTo>
                    <a:close/>
                    <a:moveTo>
                      <a:pt x="1282" y="24"/>
                    </a:moveTo>
                    <a:cubicBezTo>
                      <a:pt x="1282" y="24"/>
                      <a:pt x="1282" y="23"/>
                      <a:pt x="1283" y="23"/>
                    </a:cubicBezTo>
                    <a:cubicBezTo>
                      <a:pt x="1283" y="23"/>
                      <a:pt x="1283" y="23"/>
                      <a:pt x="1284" y="23"/>
                    </a:cubicBezTo>
                    <a:cubicBezTo>
                      <a:pt x="1284" y="24"/>
                      <a:pt x="1284" y="25"/>
                      <a:pt x="1284" y="25"/>
                    </a:cubicBezTo>
                    <a:cubicBezTo>
                      <a:pt x="1283" y="26"/>
                      <a:pt x="1283" y="26"/>
                      <a:pt x="1283" y="26"/>
                    </a:cubicBezTo>
                    <a:cubicBezTo>
                      <a:pt x="1283" y="26"/>
                      <a:pt x="1282" y="25"/>
                      <a:pt x="1282" y="25"/>
                    </a:cubicBezTo>
                    <a:lnTo>
                      <a:pt x="1282" y="24"/>
                    </a:lnTo>
                    <a:close/>
                    <a:moveTo>
                      <a:pt x="1422" y="23"/>
                    </a:moveTo>
                    <a:cubicBezTo>
                      <a:pt x="1422" y="23"/>
                      <a:pt x="1422" y="23"/>
                      <a:pt x="1423" y="23"/>
                    </a:cubicBezTo>
                    <a:cubicBezTo>
                      <a:pt x="1423" y="22"/>
                      <a:pt x="1425" y="23"/>
                      <a:pt x="1424" y="24"/>
                    </a:cubicBezTo>
                    <a:cubicBezTo>
                      <a:pt x="1423" y="24"/>
                      <a:pt x="1423" y="24"/>
                      <a:pt x="1423" y="24"/>
                    </a:cubicBezTo>
                    <a:cubicBezTo>
                      <a:pt x="1422" y="25"/>
                      <a:pt x="1422" y="25"/>
                      <a:pt x="1422" y="25"/>
                    </a:cubicBezTo>
                    <a:cubicBezTo>
                      <a:pt x="1422" y="24"/>
                      <a:pt x="1421" y="24"/>
                      <a:pt x="1422" y="23"/>
                    </a:cubicBezTo>
                    <a:close/>
                    <a:moveTo>
                      <a:pt x="1501" y="22"/>
                    </a:moveTo>
                    <a:cubicBezTo>
                      <a:pt x="1501" y="23"/>
                      <a:pt x="1500" y="23"/>
                      <a:pt x="1500" y="23"/>
                    </a:cubicBezTo>
                    <a:cubicBezTo>
                      <a:pt x="1499" y="23"/>
                      <a:pt x="1499" y="23"/>
                      <a:pt x="1499" y="22"/>
                    </a:cubicBezTo>
                    <a:cubicBezTo>
                      <a:pt x="1499" y="22"/>
                      <a:pt x="1499" y="22"/>
                      <a:pt x="1499" y="22"/>
                    </a:cubicBezTo>
                    <a:cubicBezTo>
                      <a:pt x="1499" y="21"/>
                      <a:pt x="1499" y="21"/>
                      <a:pt x="1499" y="21"/>
                    </a:cubicBezTo>
                    <a:cubicBezTo>
                      <a:pt x="1500" y="20"/>
                      <a:pt x="1501" y="21"/>
                      <a:pt x="1501" y="22"/>
                    </a:cubicBezTo>
                    <a:close/>
                    <a:moveTo>
                      <a:pt x="1467" y="21"/>
                    </a:moveTo>
                    <a:cubicBezTo>
                      <a:pt x="1466" y="21"/>
                      <a:pt x="1466" y="21"/>
                      <a:pt x="1466" y="21"/>
                    </a:cubicBezTo>
                    <a:cubicBezTo>
                      <a:pt x="1466" y="20"/>
                      <a:pt x="1466" y="20"/>
                      <a:pt x="1467" y="20"/>
                    </a:cubicBezTo>
                    <a:cubicBezTo>
                      <a:pt x="1467" y="20"/>
                      <a:pt x="1467" y="20"/>
                      <a:pt x="1467" y="20"/>
                    </a:cubicBezTo>
                    <a:cubicBezTo>
                      <a:pt x="1468" y="21"/>
                      <a:pt x="1468" y="21"/>
                      <a:pt x="1468" y="21"/>
                    </a:cubicBezTo>
                    <a:lnTo>
                      <a:pt x="1467" y="21"/>
                    </a:lnTo>
                    <a:close/>
                    <a:moveTo>
                      <a:pt x="1476" y="22"/>
                    </a:moveTo>
                    <a:cubicBezTo>
                      <a:pt x="1476" y="21"/>
                      <a:pt x="1476" y="21"/>
                      <a:pt x="1476" y="21"/>
                    </a:cubicBezTo>
                    <a:cubicBezTo>
                      <a:pt x="1477" y="21"/>
                      <a:pt x="1477" y="21"/>
                      <a:pt x="1477" y="21"/>
                    </a:cubicBezTo>
                    <a:cubicBezTo>
                      <a:pt x="1477" y="22"/>
                      <a:pt x="1477" y="22"/>
                      <a:pt x="1477" y="22"/>
                    </a:cubicBezTo>
                    <a:cubicBezTo>
                      <a:pt x="1477" y="23"/>
                      <a:pt x="1477" y="23"/>
                      <a:pt x="1477" y="23"/>
                    </a:cubicBezTo>
                    <a:cubicBezTo>
                      <a:pt x="1477" y="23"/>
                      <a:pt x="1476" y="22"/>
                      <a:pt x="1476" y="22"/>
                    </a:cubicBezTo>
                    <a:close/>
                    <a:moveTo>
                      <a:pt x="1473" y="22"/>
                    </a:moveTo>
                    <a:cubicBezTo>
                      <a:pt x="1472" y="22"/>
                      <a:pt x="1473" y="22"/>
                      <a:pt x="1473" y="21"/>
                    </a:cubicBezTo>
                    <a:cubicBezTo>
                      <a:pt x="1473" y="21"/>
                      <a:pt x="1473" y="21"/>
                      <a:pt x="1473" y="21"/>
                    </a:cubicBezTo>
                    <a:cubicBezTo>
                      <a:pt x="1474" y="22"/>
                      <a:pt x="1474" y="22"/>
                      <a:pt x="1474" y="22"/>
                    </a:cubicBezTo>
                    <a:cubicBezTo>
                      <a:pt x="1473" y="23"/>
                      <a:pt x="1473" y="23"/>
                      <a:pt x="1473" y="23"/>
                    </a:cubicBezTo>
                    <a:cubicBezTo>
                      <a:pt x="1473" y="23"/>
                      <a:pt x="1473" y="22"/>
                      <a:pt x="1473" y="22"/>
                    </a:cubicBezTo>
                    <a:close/>
                    <a:moveTo>
                      <a:pt x="1448" y="21"/>
                    </a:moveTo>
                    <a:cubicBezTo>
                      <a:pt x="1448" y="22"/>
                      <a:pt x="1448" y="22"/>
                      <a:pt x="1448" y="22"/>
                    </a:cubicBezTo>
                    <a:cubicBezTo>
                      <a:pt x="1448" y="22"/>
                      <a:pt x="1448" y="22"/>
                      <a:pt x="1448" y="22"/>
                    </a:cubicBezTo>
                    <a:cubicBezTo>
                      <a:pt x="1448" y="23"/>
                      <a:pt x="1448" y="23"/>
                      <a:pt x="1448" y="23"/>
                    </a:cubicBezTo>
                    <a:cubicBezTo>
                      <a:pt x="1448" y="23"/>
                      <a:pt x="1448" y="23"/>
                      <a:pt x="1448" y="23"/>
                    </a:cubicBezTo>
                    <a:cubicBezTo>
                      <a:pt x="1447" y="22"/>
                      <a:pt x="1447" y="22"/>
                      <a:pt x="1447" y="22"/>
                    </a:cubicBezTo>
                    <a:cubicBezTo>
                      <a:pt x="1448" y="21"/>
                      <a:pt x="1448" y="21"/>
                      <a:pt x="1448" y="21"/>
                    </a:cubicBezTo>
                    <a:close/>
                    <a:moveTo>
                      <a:pt x="1430" y="23"/>
                    </a:moveTo>
                    <a:cubicBezTo>
                      <a:pt x="1429" y="22"/>
                      <a:pt x="1429" y="22"/>
                      <a:pt x="1429" y="22"/>
                    </a:cubicBezTo>
                    <a:cubicBezTo>
                      <a:pt x="1429" y="22"/>
                      <a:pt x="1429" y="22"/>
                      <a:pt x="1429" y="22"/>
                    </a:cubicBezTo>
                    <a:cubicBezTo>
                      <a:pt x="1430" y="21"/>
                      <a:pt x="1430" y="21"/>
                      <a:pt x="1430" y="21"/>
                    </a:cubicBezTo>
                    <a:cubicBezTo>
                      <a:pt x="1430" y="21"/>
                      <a:pt x="1430" y="21"/>
                      <a:pt x="1430" y="21"/>
                    </a:cubicBezTo>
                    <a:cubicBezTo>
                      <a:pt x="1431" y="22"/>
                      <a:pt x="1431" y="22"/>
                      <a:pt x="1431" y="22"/>
                    </a:cubicBezTo>
                    <a:cubicBezTo>
                      <a:pt x="1431" y="22"/>
                      <a:pt x="1431" y="22"/>
                      <a:pt x="1431" y="22"/>
                    </a:cubicBezTo>
                    <a:cubicBezTo>
                      <a:pt x="1430" y="23"/>
                      <a:pt x="1430" y="23"/>
                      <a:pt x="1430" y="23"/>
                    </a:cubicBezTo>
                    <a:close/>
                    <a:moveTo>
                      <a:pt x="1458" y="24"/>
                    </a:moveTo>
                    <a:cubicBezTo>
                      <a:pt x="1458" y="24"/>
                      <a:pt x="1458" y="24"/>
                      <a:pt x="1458" y="24"/>
                    </a:cubicBezTo>
                    <a:cubicBezTo>
                      <a:pt x="1458" y="24"/>
                      <a:pt x="1458" y="24"/>
                      <a:pt x="1458" y="24"/>
                    </a:cubicBezTo>
                    <a:cubicBezTo>
                      <a:pt x="1457" y="24"/>
                      <a:pt x="1457" y="24"/>
                      <a:pt x="1457" y="24"/>
                    </a:cubicBezTo>
                    <a:cubicBezTo>
                      <a:pt x="1457" y="24"/>
                      <a:pt x="1457" y="24"/>
                      <a:pt x="1457" y="24"/>
                    </a:cubicBezTo>
                    <a:cubicBezTo>
                      <a:pt x="1457" y="23"/>
                      <a:pt x="1457" y="23"/>
                      <a:pt x="1457" y="23"/>
                    </a:cubicBezTo>
                    <a:cubicBezTo>
                      <a:pt x="1458" y="23"/>
                      <a:pt x="1458" y="23"/>
                      <a:pt x="1458" y="24"/>
                    </a:cubicBezTo>
                    <a:close/>
                    <a:moveTo>
                      <a:pt x="1470" y="23"/>
                    </a:moveTo>
                    <a:cubicBezTo>
                      <a:pt x="1470" y="23"/>
                      <a:pt x="1470" y="23"/>
                      <a:pt x="1470" y="23"/>
                    </a:cubicBezTo>
                    <a:cubicBezTo>
                      <a:pt x="1471" y="24"/>
                      <a:pt x="1471" y="24"/>
                      <a:pt x="1471" y="24"/>
                    </a:cubicBezTo>
                    <a:cubicBezTo>
                      <a:pt x="1471" y="24"/>
                      <a:pt x="1471" y="24"/>
                      <a:pt x="1471" y="24"/>
                    </a:cubicBezTo>
                    <a:cubicBezTo>
                      <a:pt x="1470" y="24"/>
                      <a:pt x="1470" y="24"/>
                      <a:pt x="1470" y="24"/>
                    </a:cubicBezTo>
                    <a:cubicBezTo>
                      <a:pt x="1469" y="24"/>
                      <a:pt x="1469" y="24"/>
                      <a:pt x="1469" y="24"/>
                    </a:cubicBezTo>
                    <a:lnTo>
                      <a:pt x="1470" y="23"/>
                    </a:lnTo>
                    <a:close/>
                    <a:moveTo>
                      <a:pt x="1437" y="24"/>
                    </a:moveTo>
                    <a:cubicBezTo>
                      <a:pt x="1437" y="24"/>
                      <a:pt x="1437" y="24"/>
                      <a:pt x="1437" y="24"/>
                    </a:cubicBezTo>
                    <a:cubicBezTo>
                      <a:pt x="1437" y="24"/>
                      <a:pt x="1437" y="24"/>
                      <a:pt x="1437" y="24"/>
                    </a:cubicBezTo>
                    <a:cubicBezTo>
                      <a:pt x="1436" y="24"/>
                      <a:pt x="1436" y="24"/>
                      <a:pt x="1436" y="24"/>
                    </a:cubicBezTo>
                    <a:cubicBezTo>
                      <a:pt x="1436" y="24"/>
                      <a:pt x="1436" y="24"/>
                      <a:pt x="1436" y="24"/>
                    </a:cubicBezTo>
                    <a:cubicBezTo>
                      <a:pt x="1436" y="23"/>
                      <a:pt x="1436" y="23"/>
                      <a:pt x="1436" y="23"/>
                    </a:cubicBezTo>
                    <a:cubicBezTo>
                      <a:pt x="1437" y="23"/>
                      <a:pt x="1437" y="23"/>
                      <a:pt x="1437" y="24"/>
                    </a:cubicBezTo>
                    <a:close/>
                    <a:moveTo>
                      <a:pt x="1494" y="24"/>
                    </a:moveTo>
                    <a:cubicBezTo>
                      <a:pt x="1494" y="24"/>
                      <a:pt x="1494" y="24"/>
                      <a:pt x="1494" y="24"/>
                    </a:cubicBezTo>
                    <a:cubicBezTo>
                      <a:pt x="1493" y="23"/>
                      <a:pt x="1494" y="23"/>
                      <a:pt x="1494" y="23"/>
                    </a:cubicBezTo>
                    <a:cubicBezTo>
                      <a:pt x="1495" y="23"/>
                      <a:pt x="1495" y="23"/>
                      <a:pt x="1495" y="23"/>
                    </a:cubicBezTo>
                    <a:cubicBezTo>
                      <a:pt x="1495" y="22"/>
                      <a:pt x="1496" y="23"/>
                      <a:pt x="1496" y="23"/>
                    </a:cubicBezTo>
                    <a:cubicBezTo>
                      <a:pt x="1496" y="23"/>
                      <a:pt x="1496" y="23"/>
                      <a:pt x="1496" y="23"/>
                    </a:cubicBezTo>
                    <a:cubicBezTo>
                      <a:pt x="1496" y="24"/>
                      <a:pt x="1496" y="24"/>
                      <a:pt x="1496" y="24"/>
                    </a:cubicBezTo>
                    <a:cubicBezTo>
                      <a:pt x="1495" y="25"/>
                      <a:pt x="1495" y="25"/>
                      <a:pt x="1494" y="24"/>
                    </a:cubicBezTo>
                    <a:close/>
                    <a:moveTo>
                      <a:pt x="1554" y="24"/>
                    </a:moveTo>
                    <a:cubicBezTo>
                      <a:pt x="1555" y="23"/>
                      <a:pt x="1555" y="23"/>
                      <a:pt x="1555" y="23"/>
                    </a:cubicBezTo>
                    <a:cubicBezTo>
                      <a:pt x="1555" y="23"/>
                      <a:pt x="1555" y="23"/>
                      <a:pt x="1556" y="24"/>
                    </a:cubicBezTo>
                    <a:cubicBezTo>
                      <a:pt x="1556" y="24"/>
                      <a:pt x="1556" y="24"/>
                      <a:pt x="1556" y="24"/>
                    </a:cubicBezTo>
                    <a:cubicBezTo>
                      <a:pt x="1555" y="24"/>
                      <a:pt x="1555" y="24"/>
                      <a:pt x="1555" y="24"/>
                    </a:cubicBezTo>
                    <a:cubicBezTo>
                      <a:pt x="1555" y="24"/>
                      <a:pt x="1555" y="24"/>
                      <a:pt x="1555" y="24"/>
                    </a:cubicBezTo>
                    <a:lnTo>
                      <a:pt x="1554" y="24"/>
                    </a:lnTo>
                    <a:close/>
                    <a:moveTo>
                      <a:pt x="1534" y="24"/>
                    </a:moveTo>
                    <a:cubicBezTo>
                      <a:pt x="1534" y="24"/>
                      <a:pt x="1534" y="24"/>
                      <a:pt x="1534" y="24"/>
                    </a:cubicBezTo>
                    <a:cubicBezTo>
                      <a:pt x="1534" y="23"/>
                      <a:pt x="1534" y="23"/>
                      <a:pt x="1534" y="23"/>
                    </a:cubicBezTo>
                    <a:cubicBezTo>
                      <a:pt x="1534" y="23"/>
                      <a:pt x="1534" y="23"/>
                      <a:pt x="1534" y="23"/>
                    </a:cubicBezTo>
                    <a:cubicBezTo>
                      <a:pt x="1535" y="23"/>
                      <a:pt x="1535" y="23"/>
                      <a:pt x="1535" y="23"/>
                    </a:cubicBezTo>
                    <a:lnTo>
                      <a:pt x="1534" y="24"/>
                    </a:lnTo>
                    <a:close/>
                    <a:moveTo>
                      <a:pt x="1567" y="25"/>
                    </a:moveTo>
                    <a:cubicBezTo>
                      <a:pt x="1568" y="25"/>
                      <a:pt x="1568" y="25"/>
                      <a:pt x="1568" y="25"/>
                    </a:cubicBezTo>
                    <a:cubicBezTo>
                      <a:pt x="1568" y="25"/>
                      <a:pt x="1568" y="25"/>
                      <a:pt x="1568" y="25"/>
                    </a:cubicBezTo>
                    <a:cubicBezTo>
                      <a:pt x="1568" y="25"/>
                      <a:pt x="1568" y="25"/>
                      <a:pt x="1568" y="25"/>
                    </a:cubicBezTo>
                    <a:cubicBezTo>
                      <a:pt x="1569" y="26"/>
                      <a:pt x="1567" y="26"/>
                      <a:pt x="1567" y="25"/>
                    </a:cubicBezTo>
                    <a:cubicBezTo>
                      <a:pt x="1567" y="25"/>
                      <a:pt x="1567" y="25"/>
                      <a:pt x="1567" y="25"/>
                    </a:cubicBezTo>
                    <a:close/>
                    <a:moveTo>
                      <a:pt x="1804" y="24"/>
                    </a:moveTo>
                    <a:cubicBezTo>
                      <a:pt x="1803" y="24"/>
                      <a:pt x="1804" y="23"/>
                      <a:pt x="1803" y="23"/>
                    </a:cubicBezTo>
                    <a:cubicBezTo>
                      <a:pt x="1803" y="22"/>
                      <a:pt x="1804" y="22"/>
                      <a:pt x="1804" y="22"/>
                    </a:cubicBezTo>
                    <a:cubicBezTo>
                      <a:pt x="1805" y="21"/>
                      <a:pt x="1805" y="22"/>
                      <a:pt x="1805" y="22"/>
                    </a:cubicBezTo>
                    <a:cubicBezTo>
                      <a:pt x="1806" y="22"/>
                      <a:pt x="1806" y="23"/>
                      <a:pt x="1806" y="23"/>
                    </a:cubicBezTo>
                    <a:cubicBezTo>
                      <a:pt x="1806" y="24"/>
                      <a:pt x="1806" y="24"/>
                      <a:pt x="1806" y="24"/>
                    </a:cubicBezTo>
                    <a:cubicBezTo>
                      <a:pt x="1806" y="25"/>
                      <a:pt x="1806" y="25"/>
                      <a:pt x="1806" y="25"/>
                    </a:cubicBezTo>
                    <a:cubicBezTo>
                      <a:pt x="1805" y="25"/>
                      <a:pt x="1804" y="24"/>
                      <a:pt x="1804" y="24"/>
                    </a:cubicBezTo>
                    <a:close/>
                    <a:moveTo>
                      <a:pt x="1644" y="23"/>
                    </a:moveTo>
                    <a:cubicBezTo>
                      <a:pt x="1645" y="23"/>
                      <a:pt x="1645" y="23"/>
                      <a:pt x="1645" y="23"/>
                    </a:cubicBezTo>
                    <a:cubicBezTo>
                      <a:pt x="1645" y="23"/>
                      <a:pt x="1645" y="23"/>
                      <a:pt x="1645" y="23"/>
                    </a:cubicBezTo>
                    <a:cubicBezTo>
                      <a:pt x="1645" y="24"/>
                      <a:pt x="1645" y="24"/>
                      <a:pt x="1645" y="24"/>
                    </a:cubicBezTo>
                    <a:cubicBezTo>
                      <a:pt x="1644" y="24"/>
                      <a:pt x="1644" y="23"/>
                      <a:pt x="1644" y="23"/>
                    </a:cubicBezTo>
                    <a:close/>
                    <a:moveTo>
                      <a:pt x="1640" y="24"/>
                    </a:moveTo>
                    <a:cubicBezTo>
                      <a:pt x="1640" y="24"/>
                      <a:pt x="1639" y="24"/>
                      <a:pt x="1639" y="24"/>
                    </a:cubicBezTo>
                    <a:cubicBezTo>
                      <a:pt x="1639" y="23"/>
                      <a:pt x="1639" y="23"/>
                      <a:pt x="1640" y="23"/>
                    </a:cubicBezTo>
                    <a:cubicBezTo>
                      <a:pt x="1640" y="23"/>
                      <a:pt x="1640" y="23"/>
                      <a:pt x="1640" y="24"/>
                    </a:cubicBezTo>
                    <a:cubicBezTo>
                      <a:pt x="1640" y="24"/>
                      <a:pt x="1640" y="24"/>
                      <a:pt x="1640" y="24"/>
                    </a:cubicBezTo>
                    <a:close/>
                    <a:moveTo>
                      <a:pt x="1724" y="24"/>
                    </a:moveTo>
                    <a:cubicBezTo>
                      <a:pt x="1724" y="24"/>
                      <a:pt x="1724" y="24"/>
                      <a:pt x="1724" y="24"/>
                    </a:cubicBezTo>
                    <a:cubicBezTo>
                      <a:pt x="1724" y="23"/>
                      <a:pt x="1724" y="23"/>
                      <a:pt x="1724" y="23"/>
                    </a:cubicBezTo>
                    <a:cubicBezTo>
                      <a:pt x="1725" y="23"/>
                      <a:pt x="1725" y="23"/>
                      <a:pt x="1725" y="23"/>
                    </a:cubicBezTo>
                    <a:cubicBezTo>
                      <a:pt x="1725" y="23"/>
                      <a:pt x="1725" y="23"/>
                      <a:pt x="1725" y="23"/>
                    </a:cubicBezTo>
                    <a:cubicBezTo>
                      <a:pt x="1725" y="24"/>
                      <a:pt x="1725" y="24"/>
                      <a:pt x="1725" y="24"/>
                    </a:cubicBezTo>
                    <a:lnTo>
                      <a:pt x="1724" y="24"/>
                    </a:lnTo>
                    <a:close/>
                    <a:moveTo>
                      <a:pt x="1778" y="24"/>
                    </a:moveTo>
                    <a:cubicBezTo>
                      <a:pt x="1778" y="24"/>
                      <a:pt x="1778" y="23"/>
                      <a:pt x="1779" y="23"/>
                    </a:cubicBezTo>
                    <a:cubicBezTo>
                      <a:pt x="1779" y="23"/>
                      <a:pt x="1779" y="23"/>
                      <a:pt x="1779" y="23"/>
                    </a:cubicBezTo>
                    <a:cubicBezTo>
                      <a:pt x="1780" y="23"/>
                      <a:pt x="1780" y="23"/>
                      <a:pt x="1780" y="23"/>
                    </a:cubicBezTo>
                    <a:cubicBezTo>
                      <a:pt x="1779" y="24"/>
                      <a:pt x="1779" y="24"/>
                      <a:pt x="1779" y="24"/>
                    </a:cubicBezTo>
                    <a:cubicBezTo>
                      <a:pt x="1779" y="24"/>
                      <a:pt x="1779" y="24"/>
                      <a:pt x="1779" y="24"/>
                    </a:cubicBezTo>
                    <a:lnTo>
                      <a:pt x="1778" y="24"/>
                    </a:lnTo>
                    <a:close/>
                    <a:moveTo>
                      <a:pt x="1760" y="24"/>
                    </a:moveTo>
                    <a:cubicBezTo>
                      <a:pt x="1759" y="24"/>
                      <a:pt x="1759" y="24"/>
                      <a:pt x="1759" y="24"/>
                    </a:cubicBezTo>
                    <a:cubicBezTo>
                      <a:pt x="1759" y="24"/>
                      <a:pt x="1759" y="24"/>
                      <a:pt x="1759" y="24"/>
                    </a:cubicBezTo>
                    <a:cubicBezTo>
                      <a:pt x="1759" y="23"/>
                      <a:pt x="1759" y="23"/>
                      <a:pt x="1759" y="23"/>
                    </a:cubicBezTo>
                    <a:cubicBezTo>
                      <a:pt x="1760" y="23"/>
                      <a:pt x="1760" y="23"/>
                      <a:pt x="1760" y="23"/>
                    </a:cubicBezTo>
                    <a:cubicBezTo>
                      <a:pt x="1760" y="23"/>
                      <a:pt x="1760" y="23"/>
                      <a:pt x="1760" y="23"/>
                    </a:cubicBezTo>
                    <a:cubicBezTo>
                      <a:pt x="1760" y="24"/>
                      <a:pt x="1760" y="24"/>
                      <a:pt x="1760" y="24"/>
                    </a:cubicBezTo>
                    <a:close/>
                    <a:moveTo>
                      <a:pt x="1864" y="18"/>
                    </a:moveTo>
                    <a:cubicBezTo>
                      <a:pt x="1864" y="18"/>
                      <a:pt x="1864" y="18"/>
                      <a:pt x="1864" y="18"/>
                    </a:cubicBezTo>
                    <a:cubicBezTo>
                      <a:pt x="1864" y="18"/>
                      <a:pt x="1864" y="18"/>
                      <a:pt x="1864" y="18"/>
                    </a:cubicBezTo>
                    <a:cubicBezTo>
                      <a:pt x="1864" y="18"/>
                      <a:pt x="1865" y="18"/>
                      <a:pt x="1865" y="18"/>
                    </a:cubicBezTo>
                    <a:cubicBezTo>
                      <a:pt x="1865" y="19"/>
                      <a:pt x="1865" y="20"/>
                      <a:pt x="1864" y="21"/>
                    </a:cubicBezTo>
                    <a:cubicBezTo>
                      <a:pt x="1864" y="21"/>
                      <a:pt x="1864" y="21"/>
                      <a:pt x="1863" y="21"/>
                    </a:cubicBezTo>
                    <a:cubicBezTo>
                      <a:pt x="1863" y="21"/>
                      <a:pt x="1863" y="21"/>
                      <a:pt x="1863" y="20"/>
                    </a:cubicBezTo>
                    <a:cubicBezTo>
                      <a:pt x="1863" y="20"/>
                      <a:pt x="1863" y="20"/>
                      <a:pt x="1863" y="19"/>
                    </a:cubicBezTo>
                    <a:cubicBezTo>
                      <a:pt x="1863" y="19"/>
                      <a:pt x="1863" y="19"/>
                      <a:pt x="1864" y="18"/>
                    </a:cubicBezTo>
                    <a:close/>
                    <a:moveTo>
                      <a:pt x="1833" y="19"/>
                    </a:moveTo>
                    <a:cubicBezTo>
                      <a:pt x="1833" y="19"/>
                      <a:pt x="1833" y="19"/>
                      <a:pt x="1833" y="19"/>
                    </a:cubicBezTo>
                    <a:cubicBezTo>
                      <a:pt x="1832" y="18"/>
                      <a:pt x="1833" y="18"/>
                      <a:pt x="1833" y="18"/>
                    </a:cubicBezTo>
                    <a:cubicBezTo>
                      <a:pt x="1833" y="18"/>
                      <a:pt x="1833" y="19"/>
                      <a:pt x="1833" y="19"/>
                    </a:cubicBezTo>
                    <a:cubicBezTo>
                      <a:pt x="1833" y="19"/>
                      <a:pt x="1833" y="19"/>
                      <a:pt x="1833" y="19"/>
                    </a:cubicBezTo>
                    <a:close/>
                    <a:moveTo>
                      <a:pt x="1919" y="20"/>
                    </a:moveTo>
                    <a:cubicBezTo>
                      <a:pt x="1918" y="21"/>
                      <a:pt x="1918" y="21"/>
                      <a:pt x="1918" y="21"/>
                    </a:cubicBezTo>
                    <a:cubicBezTo>
                      <a:pt x="1918" y="21"/>
                      <a:pt x="1918" y="21"/>
                      <a:pt x="1918" y="21"/>
                    </a:cubicBezTo>
                    <a:cubicBezTo>
                      <a:pt x="1918" y="20"/>
                      <a:pt x="1918" y="20"/>
                      <a:pt x="1918" y="20"/>
                    </a:cubicBezTo>
                    <a:cubicBezTo>
                      <a:pt x="1918" y="20"/>
                      <a:pt x="1918" y="20"/>
                      <a:pt x="1918" y="20"/>
                    </a:cubicBezTo>
                    <a:lnTo>
                      <a:pt x="1919" y="20"/>
                    </a:lnTo>
                    <a:close/>
                    <a:moveTo>
                      <a:pt x="1921" y="20"/>
                    </a:moveTo>
                    <a:cubicBezTo>
                      <a:pt x="1922" y="20"/>
                      <a:pt x="1922" y="20"/>
                      <a:pt x="1922" y="20"/>
                    </a:cubicBezTo>
                    <a:cubicBezTo>
                      <a:pt x="1922" y="21"/>
                      <a:pt x="1922" y="21"/>
                      <a:pt x="1922" y="21"/>
                    </a:cubicBezTo>
                    <a:cubicBezTo>
                      <a:pt x="1922" y="21"/>
                      <a:pt x="1922" y="21"/>
                      <a:pt x="1922" y="21"/>
                    </a:cubicBezTo>
                    <a:cubicBezTo>
                      <a:pt x="1921" y="21"/>
                      <a:pt x="1921" y="21"/>
                      <a:pt x="1921" y="20"/>
                    </a:cubicBezTo>
                    <a:close/>
                    <a:moveTo>
                      <a:pt x="1888" y="19"/>
                    </a:moveTo>
                    <a:cubicBezTo>
                      <a:pt x="1887" y="19"/>
                      <a:pt x="1888" y="18"/>
                      <a:pt x="1888" y="18"/>
                    </a:cubicBezTo>
                    <a:cubicBezTo>
                      <a:pt x="1889" y="18"/>
                      <a:pt x="1889" y="18"/>
                      <a:pt x="1889" y="18"/>
                    </a:cubicBezTo>
                    <a:cubicBezTo>
                      <a:pt x="1889" y="18"/>
                      <a:pt x="1889" y="18"/>
                      <a:pt x="1890" y="18"/>
                    </a:cubicBezTo>
                    <a:cubicBezTo>
                      <a:pt x="1891" y="18"/>
                      <a:pt x="1891" y="18"/>
                      <a:pt x="1892" y="19"/>
                    </a:cubicBezTo>
                    <a:cubicBezTo>
                      <a:pt x="1892" y="19"/>
                      <a:pt x="1891" y="20"/>
                      <a:pt x="1890" y="20"/>
                    </a:cubicBezTo>
                    <a:cubicBezTo>
                      <a:pt x="1889" y="20"/>
                      <a:pt x="1888" y="20"/>
                      <a:pt x="1888" y="19"/>
                    </a:cubicBezTo>
                    <a:close/>
                    <a:moveTo>
                      <a:pt x="1885" y="19"/>
                    </a:moveTo>
                    <a:cubicBezTo>
                      <a:pt x="1884" y="19"/>
                      <a:pt x="1884" y="19"/>
                      <a:pt x="1884" y="19"/>
                    </a:cubicBezTo>
                    <a:cubicBezTo>
                      <a:pt x="1884" y="18"/>
                      <a:pt x="1884" y="18"/>
                      <a:pt x="1884" y="18"/>
                    </a:cubicBezTo>
                    <a:cubicBezTo>
                      <a:pt x="1885" y="19"/>
                      <a:pt x="1885" y="19"/>
                      <a:pt x="1885" y="19"/>
                    </a:cubicBezTo>
                    <a:cubicBezTo>
                      <a:pt x="1885" y="19"/>
                      <a:pt x="1885" y="19"/>
                      <a:pt x="1885" y="19"/>
                    </a:cubicBezTo>
                    <a:close/>
                    <a:moveTo>
                      <a:pt x="1908" y="20"/>
                    </a:moveTo>
                    <a:cubicBezTo>
                      <a:pt x="1909" y="20"/>
                      <a:pt x="1909" y="20"/>
                      <a:pt x="1909" y="20"/>
                    </a:cubicBezTo>
                    <a:cubicBezTo>
                      <a:pt x="1909" y="20"/>
                      <a:pt x="1909" y="20"/>
                      <a:pt x="1909" y="20"/>
                    </a:cubicBezTo>
                    <a:cubicBezTo>
                      <a:pt x="1909" y="21"/>
                      <a:pt x="1909" y="21"/>
                      <a:pt x="1909" y="21"/>
                    </a:cubicBezTo>
                    <a:cubicBezTo>
                      <a:pt x="1908" y="21"/>
                      <a:pt x="1908" y="21"/>
                      <a:pt x="1908" y="21"/>
                    </a:cubicBezTo>
                    <a:lnTo>
                      <a:pt x="1908" y="20"/>
                    </a:lnTo>
                    <a:close/>
                    <a:moveTo>
                      <a:pt x="1940" y="21"/>
                    </a:moveTo>
                    <a:cubicBezTo>
                      <a:pt x="1940" y="20"/>
                      <a:pt x="1940" y="20"/>
                      <a:pt x="1940" y="20"/>
                    </a:cubicBezTo>
                    <a:cubicBezTo>
                      <a:pt x="1941" y="20"/>
                      <a:pt x="1941" y="20"/>
                      <a:pt x="1941" y="20"/>
                    </a:cubicBezTo>
                    <a:cubicBezTo>
                      <a:pt x="1941" y="20"/>
                      <a:pt x="1941" y="20"/>
                      <a:pt x="1941" y="20"/>
                    </a:cubicBezTo>
                    <a:cubicBezTo>
                      <a:pt x="1941" y="20"/>
                      <a:pt x="1941" y="20"/>
                      <a:pt x="1941" y="20"/>
                    </a:cubicBezTo>
                    <a:cubicBezTo>
                      <a:pt x="1941" y="21"/>
                      <a:pt x="1941" y="21"/>
                      <a:pt x="1941" y="21"/>
                    </a:cubicBezTo>
                    <a:lnTo>
                      <a:pt x="1940" y="21"/>
                    </a:lnTo>
                    <a:close/>
                    <a:moveTo>
                      <a:pt x="1948" y="21"/>
                    </a:moveTo>
                    <a:cubicBezTo>
                      <a:pt x="1948" y="20"/>
                      <a:pt x="1948" y="20"/>
                      <a:pt x="1948" y="20"/>
                    </a:cubicBezTo>
                    <a:cubicBezTo>
                      <a:pt x="1948" y="20"/>
                      <a:pt x="1948" y="20"/>
                      <a:pt x="1948" y="20"/>
                    </a:cubicBezTo>
                    <a:cubicBezTo>
                      <a:pt x="1949" y="20"/>
                      <a:pt x="1949" y="20"/>
                      <a:pt x="1949" y="20"/>
                    </a:cubicBezTo>
                    <a:cubicBezTo>
                      <a:pt x="1949" y="20"/>
                      <a:pt x="1949" y="20"/>
                      <a:pt x="1950" y="21"/>
                    </a:cubicBezTo>
                    <a:cubicBezTo>
                      <a:pt x="1950" y="21"/>
                      <a:pt x="1951" y="21"/>
                      <a:pt x="1951" y="22"/>
                    </a:cubicBezTo>
                    <a:cubicBezTo>
                      <a:pt x="1951" y="23"/>
                      <a:pt x="1951" y="23"/>
                      <a:pt x="1951" y="23"/>
                    </a:cubicBezTo>
                    <a:cubicBezTo>
                      <a:pt x="1950" y="23"/>
                      <a:pt x="1950" y="23"/>
                      <a:pt x="1950" y="23"/>
                    </a:cubicBezTo>
                    <a:cubicBezTo>
                      <a:pt x="1950" y="23"/>
                      <a:pt x="1950" y="22"/>
                      <a:pt x="1949" y="22"/>
                    </a:cubicBezTo>
                    <a:cubicBezTo>
                      <a:pt x="1949" y="22"/>
                      <a:pt x="1948" y="21"/>
                      <a:pt x="1948" y="21"/>
                    </a:cubicBezTo>
                    <a:close/>
                    <a:moveTo>
                      <a:pt x="1969" y="20"/>
                    </a:moveTo>
                    <a:cubicBezTo>
                      <a:pt x="1970" y="20"/>
                      <a:pt x="1970" y="20"/>
                      <a:pt x="1970" y="20"/>
                    </a:cubicBezTo>
                    <a:cubicBezTo>
                      <a:pt x="1970" y="20"/>
                      <a:pt x="1970" y="20"/>
                      <a:pt x="1970" y="20"/>
                    </a:cubicBezTo>
                    <a:cubicBezTo>
                      <a:pt x="1970" y="21"/>
                      <a:pt x="1970" y="21"/>
                      <a:pt x="1970" y="21"/>
                    </a:cubicBezTo>
                    <a:cubicBezTo>
                      <a:pt x="1969" y="21"/>
                      <a:pt x="1969" y="21"/>
                      <a:pt x="1969" y="21"/>
                    </a:cubicBezTo>
                    <a:lnTo>
                      <a:pt x="1969" y="20"/>
                    </a:lnTo>
                    <a:close/>
                    <a:moveTo>
                      <a:pt x="1980" y="21"/>
                    </a:moveTo>
                    <a:cubicBezTo>
                      <a:pt x="1981" y="21"/>
                      <a:pt x="1981" y="21"/>
                      <a:pt x="1981" y="21"/>
                    </a:cubicBezTo>
                    <a:cubicBezTo>
                      <a:pt x="1981" y="22"/>
                      <a:pt x="1981" y="22"/>
                      <a:pt x="1981" y="22"/>
                    </a:cubicBezTo>
                    <a:cubicBezTo>
                      <a:pt x="1981" y="22"/>
                      <a:pt x="1981" y="22"/>
                      <a:pt x="1981" y="22"/>
                    </a:cubicBezTo>
                    <a:cubicBezTo>
                      <a:pt x="1981" y="23"/>
                      <a:pt x="1981" y="23"/>
                      <a:pt x="1981" y="23"/>
                    </a:cubicBezTo>
                    <a:cubicBezTo>
                      <a:pt x="1981" y="23"/>
                      <a:pt x="1981" y="23"/>
                      <a:pt x="1981" y="23"/>
                    </a:cubicBezTo>
                    <a:cubicBezTo>
                      <a:pt x="1980" y="22"/>
                      <a:pt x="1980" y="22"/>
                      <a:pt x="1980" y="22"/>
                    </a:cubicBezTo>
                    <a:cubicBezTo>
                      <a:pt x="1980" y="22"/>
                      <a:pt x="1980" y="22"/>
                      <a:pt x="1980" y="22"/>
                    </a:cubicBezTo>
                    <a:lnTo>
                      <a:pt x="1980" y="21"/>
                    </a:lnTo>
                    <a:close/>
                    <a:moveTo>
                      <a:pt x="1901" y="22"/>
                    </a:moveTo>
                    <a:cubicBezTo>
                      <a:pt x="1901" y="22"/>
                      <a:pt x="1901" y="22"/>
                      <a:pt x="1901" y="22"/>
                    </a:cubicBezTo>
                    <a:cubicBezTo>
                      <a:pt x="1901" y="23"/>
                      <a:pt x="1901" y="23"/>
                      <a:pt x="1901" y="23"/>
                    </a:cubicBezTo>
                    <a:cubicBezTo>
                      <a:pt x="1901" y="23"/>
                      <a:pt x="1901" y="23"/>
                      <a:pt x="1901" y="23"/>
                    </a:cubicBezTo>
                    <a:cubicBezTo>
                      <a:pt x="1900" y="22"/>
                      <a:pt x="1900" y="22"/>
                      <a:pt x="1900" y="22"/>
                    </a:cubicBezTo>
                    <a:cubicBezTo>
                      <a:pt x="1900" y="22"/>
                      <a:pt x="1900" y="22"/>
                      <a:pt x="1900" y="22"/>
                    </a:cubicBezTo>
                    <a:cubicBezTo>
                      <a:pt x="1901" y="21"/>
                      <a:pt x="1901" y="21"/>
                      <a:pt x="1901" y="21"/>
                    </a:cubicBezTo>
                    <a:cubicBezTo>
                      <a:pt x="1901" y="21"/>
                      <a:pt x="1901" y="22"/>
                      <a:pt x="1901" y="22"/>
                    </a:cubicBezTo>
                    <a:close/>
                    <a:moveTo>
                      <a:pt x="1896" y="21"/>
                    </a:moveTo>
                    <a:cubicBezTo>
                      <a:pt x="1896" y="22"/>
                      <a:pt x="1896" y="22"/>
                      <a:pt x="1896" y="22"/>
                    </a:cubicBezTo>
                    <a:cubicBezTo>
                      <a:pt x="1896" y="23"/>
                      <a:pt x="1896" y="23"/>
                      <a:pt x="1896" y="23"/>
                    </a:cubicBezTo>
                    <a:cubicBezTo>
                      <a:pt x="1896" y="23"/>
                      <a:pt x="1896" y="23"/>
                      <a:pt x="1896" y="23"/>
                    </a:cubicBezTo>
                    <a:cubicBezTo>
                      <a:pt x="1895" y="22"/>
                      <a:pt x="1895" y="22"/>
                      <a:pt x="1895" y="22"/>
                    </a:cubicBezTo>
                    <a:cubicBezTo>
                      <a:pt x="1895" y="22"/>
                      <a:pt x="1895" y="22"/>
                      <a:pt x="1895" y="22"/>
                    </a:cubicBezTo>
                    <a:cubicBezTo>
                      <a:pt x="1895" y="21"/>
                      <a:pt x="1895" y="21"/>
                      <a:pt x="1895" y="21"/>
                    </a:cubicBezTo>
                    <a:lnTo>
                      <a:pt x="1896" y="21"/>
                    </a:lnTo>
                    <a:close/>
                    <a:moveTo>
                      <a:pt x="1961" y="24"/>
                    </a:moveTo>
                    <a:cubicBezTo>
                      <a:pt x="1961" y="23"/>
                      <a:pt x="1961" y="23"/>
                      <a:pt x="1961" y="23"/>
                    </a:cubicBezTo>
                    <a:cubicBezTo>
                      <a:pt x="1961" y="23"/>
                      <a:pt x="1961" y="23"/>
                      <a:pt x="1961" y="23"/>
                    </a:cubicBezTo>
                    <a:cubicBezTo>
                      <a:pt x="1962" y="24"/>
                      <a:pt x="1962" y="24"/>
                      <a:pt x="1962" y="24"/>
                    </a:cubicBezTo>
                    <a:cubicBezTo>
                      <a:pt x="1962" y="24"/>
                      <a:pt x="1962" y="24"/>
                      <a:pt x="1962" y="24"/>
                    </a:cubicBezTo>
                    <a:cubicBezTo>
                      <a:pt x="1962" y="24"/>
                      <a:pt x="1962" y="24"/>
                      <a:pt x="1962" y="24"/>
                    </a:cubicBezTo>
                    <a:cubicBezTo>
                      <a:pt x="1961" y="24"/>
                      <a:pt x="1961" y="24"/>
                      <a:pt x="1961" y="24"/>
                    </a:cubicBezTo>
                    <a:close/>
                    <a:moveTo>
                      <a:pt x="1958" y="24"/>
                    </a:moveTo>
                    <a:cubicBezTo>
                      <a:pt x="1958" y="24"/>
                      <a:pt x="1958" y="24"/>
                      <a:pt x="1958" y="24"/>
                    </a:cubicBezTo>
                    <a:cubicBezTo>
                      <a:pt x="1958" y="24"/>
                      <a:pt x="1958" y="24"/>
                      <a:pt x="1958" y="24"/>
                    </a:cubicBezTo>
                    <a:cubicBezTo>
                      <a:pt x="1958" y="23"/>
                      <a:pt x="1958" y="23"/>
                      <a:pt x="1958" y="23"/>
                    </a:cubicBezTo>
                    <a:cubicBezTo>
                      <a:pt x="1958" y="23"/>
                      <a:pt x="1958" y="23"/>
                      <a:pt x="1958" y="23"/>
                    </a:cubicBezTo>
                    <a:cubicBezTo>
                      <a:pt x="1959" y="23"/>
                      <a:pt x="1959" y="23"/>
                      <a:pt x="1959" y="23"/>
                    </a:cubicBezTo>
                    <a:lnTo>
                      <a:pt x="1958" y="24"/>
                    </a:lnTo>
                    <a:close/>
                    <a:moveTo>
                      <a:pt x="1944" y="24"/>
                    </a:moveTo>
                    <a:cubicBezTo>
                      <a:pt x="1944" y="24"/>
                      <a:pt x="1944" y="24"/>
                      <a:pt x="1944" y="24"/>
                    </a:cubicBezTo>
                    <a:cubicBezTo>
                      <a:pt x="1944" y="24"/>
                      <a:pt x="1944" y="24"/>
                      <a:pt x="1944" y="24"/>
                    </a:cubicBezTo>
                    <a:cubicBezTo>
                      <a:pt x="1944" y="24"/>
                      <a:pt x="1943" y="24"/>
                      <a:pt x="1943" y="24"/>
                    </a:cubicBezTo>
                    <a:cubicBezTo>
                      <a:pt x="1943" y="24"/>
                      <a:pt x="1943" y="24"/>
                      <a:pt x="1943" y="24"/>
                    </a:cubicBezTo>
                    <a:cubicBezTo>
                      <a:pt x="1944" y="23"/>
                      <a:pt x="1944" y="23"/>
                      <a:pt x="1944" y="23"/>
                    </a:cubicBezTo>
                    <a:cubicBezTo>
                      <a:pt x="1944" y="23"/>
                      <a:pt x="1944" y="23"/>
                      <a:pt x="1944" y="24"/>
                    </a:cubicBezTo>
                    <a:close/>
                    <a:moveTo>
                      <a:pt x="1887" y="24"/>
                    </a:moveTo>
                    <a:cubicBezTo>
                      <a:pt x="1887" y="24"/>
                      <a:pt x="1887" y="24"/>
                      <a:pt x="1887" y="24"/>
                    </a:cubicBezTo>
                    <a:cubicBezTo>
                      <a:pt x="1886" y="24"/>
                      <a:pt x="1886" y="24"/>
                      <a:pt x="1886" y="24"/>
                    </a:cubicBezTo>
                    <a:cubicBezTo>
                      <a:pt x="1885" y="23"/>
                      <a:pt x="1886" y="23"/>
                      <a:pt x="1886" y="23"/>
                    </a:cubicBezTo>
                    <a:cubicBezTo>
                      <a:pt x="1887" y="23"/>
                      <a:pt x="1887" y="23"/>
                      <a:pt x="1887" y="24"/>
                    </a:cubicBezTo>
                    <a:close/>
                    <a:moveTo>
                      <a:pt x="1998" y="23"/>
                    </a:moveTo>
                    <a:cubicBezTo>
                      <a:pt x="1998" y="23"/>
                      <a:pt x="1998" y="23"/>
                      <a:pt x="1999" y="23"/>
                    </a:cubicBezTo>
                    <a:cubicBezTo>
                      <a:pt x="1999" y="22"/>
                      <a:pt x="2001" y="23"/>
                      <a:pt x="2000" y="24"/>
                    </a:cubicBezTo>
                    <a:cubicBezTo>
                      <a:pt x="2000" y="24"/>
                      <a:pt x="2000" y="24"/>
                      <a:pt x="2000" y="24"/>
                    </a:cubicBezTo>
                    <a:cubicBezTo>
                      <a:pt x="1998" y="25"/>
                      <a:pt x="1998" y="25"/>
                      <a:pt x="1998" y="25"/>
                    </a:cubicBezTo>
                    <a:cubicBezTo>
                      <a:pt x="1998" y="24"/>
                      <a:pt x="1997" y="24"/>
                      <a:pt x="1998" y="23"/>
                    </a:cubicBezTo>
                    <a:close/>
                    <a:moveTo>
                      <a:pt x="2077" y="22"/>
                    </a:moveTo>
                    <a:cubicBezTo>
                      <a:pt x="2077" y="23"/>
                      <a:pt x="2076" y="23"/>
                      <a:pt x="2076" y="23"/>
                    </a:cubicBezTo>
                    <a:cubicBezTo>
                      <a:pt x="2075" y="23"/>
                      <a:pt x="2075" y="23"/>
                      <a:pt x="2075" y="22"/>
                    </a:cubicBezTo>
                    <a:cubicBezTo>
                      <a:pt x="2075" y="22"/>
                      <a:pt x="2075" y="22"/>
                      <a:pt x="2075" y="22"/>
                    </a:cubicBezTo>
                    <a:cubicBezTo>
                      <a:pt x="2075" y="21"/>
                      <a:pt x="2075" y="21"/>
                      <a:pt x="2075" y="21"/>
                    </a:cubicBezTo>
                    <a:cubicBezTo>
                      <a:pt x="2076" y="20"/>
                      <a:pt x="2078" y="21"/>
                      <a:pt x="2077" y="22"/>
                    </a:cubicBezTo>
                    <a:close/>
                    <a:moveTo>
                      <a:pt x="2043" y="21"/>
                    </a:moveTo>
                    <a:cubicBezTo>
                      <a:pt x="2042" y="21"/>
                      <a:pt x="2042" y="21"/>
                      <a:pt x="2042" y="21"/>
                    </a:cubicBezTo>
                    <a:cubicBezTo>
                      <a:pt x="2042" y="20"/>
                      <a:pt x="2043" y="20"/>
                      <a:pt x="2043" y="20"/>
                    </a:cubicBezTo>
                    <a:cubicBezTo>
                      <a:pt x="2043" y="20"/>
                      <a:pt x="2043" y="20"/>
                      <a:pt x="2043" y="20"/>
                    </a:cubicBezTo>
                    <a:cubicBezTo>
                      <a:pt x="2044" y="21"/>
                      <a:pt x="2044" y="21"/>
                      <a:pt x="2044" y="21"/>
                    </a:cubicBezTo>
                    <a:lnTo>
                      <a:pt x="2043" y="21"/>
                    </a:lnTo>
                    <a:close/>
                    <a:moveTo>
                      <a:pt x="2052" y="22"/>
                    </a:moveTo>
                    <a:cubicBezTo>
                      <a:pt x="2052" y="21"/>
                      <a:pt x="2052" y="21"/>
                      <a:pt x="2052" y="21"/>
                    </a:cubicBezTo>
                    <a:cubicBezTo>
                      <a:pt x="2053" y="21"/>
                      <a:pt x="2053" y="21"/>
                      <a:pt x="2053" y="21"/>
                    </a:cubicBezTo>
                    <a:cubicBezTo>
                      <a:pt x="2053" y="22"/>
                      <a:pt x="2053" y="22"/>
                      <a:pt x="2053" y="22"/>
                    </a:cubicBezTo>
                    <a:cubicBezTo>
                      <a:pt x="2053" y="23"/>
                      <a:pt x="2053" y="23"/>
                      <a:pt x="2053" y="23"/>
                    </a:cubicBezTo>
                    <a:cubicBezTo>
                      <a:pt x="2053" y="23"/>
                      <a:pt x="2052" y="22"/>
                      <a:pt x="2052" y="22"/>
                    </a:cubicBezTo>
                    <a:close/>
                    <a:moveTo>
                      <a:pt x="2049" y="22"/>
                    </a:moveTo>
                    <a:cubicBezTo>
                      <a:pt x="2048" y="22"/>
                      <a:pt x="2049" y="22"/>
                      <a:pt x="2049" y="21"/>
                    </a:cubicBezTo>
                    <a:cubicBezTo>
                      <a:pt x="2050" y="21"/>
                      <a:pt x="2050" y="21"/>
                      <a:pt x="2050" y="21"/>
                    </a:cubicBezTo>
                    <a:cubicBezTo>
                      <a:pt x="2050" y="22"/>
                      <a:pt x="2050" y="22"/>
                      <a:pt x="2050" y="22"/>
                    </a:cubicBezTo>
                    <a:cubicBezTo>
                      <a:pt x="2050" y="23"/>
                      <a:pt x="2050" y="23"/>
                      <a:pt x="2050" y="23"/>
                    </a:cubicBezTo>
                    <a:cubicBezTo>
                      <a:pt x="2049" y="23"/>
                      <a:pt x="2049" y="22"/>
                      <a:pt x="2049" y="22"/>
                    </a:cubicBezTo>
                    <a:close/>
                    <a:moveTo>
                      <a:pt x="2024" y="21"/>
                    </a:moveTo>
                    <a:cubicBezTo>
                      <a:pt x="2024" y="22"/>
                      <a:pt x="2024" y="22"/>
                      <a:pt x="2024" y="22"/>
                    </a:cubicBezTo>
                    <a:cubicBezTo>
                      <a:pt x="2025" y="22"/>
                      <a:pt x="2025" y="22"/>
                      <a:pt x="2025" y="22"/>
                    </a:cubicBezTo>
                    <a:cubicBezTo>
                      <a:pt x="2024" y="23"/>
                      <a:pt x="2024" y="23"/>
                      <a:pt x="2024" y="23"/>
                    </a:cubicBezTo>
                    <a:cubicBezTo>
                      <a:pt x="2024" y="23"/>
                      <a:pt x="2024" y="23"/>
                      <a:pt x="2024" y="23"/>
                    </a:cubicBezTo>
                    <a:cubicBezTo>
                      <a:pt x="2023" y="22"/>
                      <a:pt x="2023" y="22"/>
                      <a:pt x="2023" y="22"/>
                    </a:cubicBezTo>
                    <a:cubicBezTo>
                      <a:pt x="2024" y="21"/>
                      <a:pt x="2024" y="21"/>
                      <a:pt x="2024" y="21"/>
                    </a:cubicBezTo>
                    <a:close/>
                    <a:moveTo>
                      <a:pt x="2006" y="23"/>
                    </a:moveTo>
                    <a:cubicBezTo>
                      <a:pt x="2006" y="22"/>
                      <a:pt x="2006" y="22"/>
                      <a:pt x="2006" y="22"/>
                    </a:cubicBezTo>
                    <a:cubicBezTo>
                      <a:pt x="2006" y="22"/>
                      <a:pt x="2006" y="22"/>
                      <a:pt x="2006" y="22"/>
                    </a:cubicBezTo>
                    <a:cubicBezTo>
                      <a:pt x="2006" y="21"/>
                      <a:pt x="2006" y="21"/>
                      <a:pt x="2006" y="21"/>
                    </a:cubicBezTo>
                    <a:cubicBezTo>
                      <a:pt x="2007" y="21"/>
                      <a:pt x="2007" y="21"/>
                      <a:pt x="2007" y="21"/>
                    </a:cubicBezTo>
                    <a:cubicBezTo>
                      <a:pt x="2007" y="22"/>
                      <a:pt x="2007" y="22"/>
                      <a:pt x="2007" y="22"/>
                    </a:cubicBezTo>
                    <a:cubicBezTo>
                      <a:pt x="2007" y="22"/>
                      <a:pt x="2007" y="22"/>
                      <a:pt x="2007" y="22"/>
                    </a:cubicBezTo>
                    <a:cubicBezTo>
                      <a:pt x="2006" y="23"/>
                      <a:pt x="2006" y="23"/>
                      <a:pt x="2006" y="23"/>
                    </a:cubicBezTo>
                    <a:close/>
                    <a:moveTo>
                      <a:pt x="2034" y="24"/>
                    </a:moveTo>
                    <a:cubicBezTo>
                      <a:pt x="2034" y="24"/>
                      <a:pt x="2034" y="24"/>
                      <a:pt x="2034" y="24"/>
                    </a:cubicBezTo>
                    <a:cubicBezTo>
                      <a:pt x="2034" y="24"/>
                      <a:pt x="2034" y="24"/>
                      <a:pt x="2034" y="24"/>
                    </a:cubicBezTo>
                    <a:cubicBezTo>
                      <a:pt x="2033" y="24"/>
                      <a:pt x="2033" y="24"/>
                      <a:pt x="2033" y="24"/>
                    </a:cubicBezTo>
                    <a:cubicBezTo>
                      <a:pt x="2033" y="24"/>
                      <a:pt x="2033" y="24"/>
                      <a:pt x="2033" y="24"/>
                    </a:cubicBezTo>
                    <a:cubicBezTo>
                      <a:pt x="2033" y="23"/>
                      <a:pt x="2033" y="23"/>
                      <a:pt x="2033" y="23"/>
                    </a:cubicBezTo>
                    <a:cubicBezTo>
                      <a:pt x="2034" y="23"/>
                      <a:pt x="2034" y="23"/>
                      <a:pt x="2034" y="24"/>
                    </a:cubicBezTo>
                    <a:close/>
                    <a:moveTo>
                      <a:pt x="2046" y="23"/>
                    </a:moveTo>
                    <a:cubicBezTo>
                      <a:pt x="2046" y="23"/>
                      <a:pt x="2046" y="23"/>
                      <a:pt x="2046" y="23"/>
                    </a:cubicBezTo>
                    <a:cubicBezTo>
                      <a:pt x="2047" y="24"/>
                      <a:pt x="2047" y="24"/>
                      <a:pt x="2047" y="24"/>
                    </a:cubicBezTo>
                    <a:cubicBezTo>
                      <a:pt x="2047" y="24"/>
                      <a:pt x="2047" y="24"/>
                      <a:pt x="2047" y="24"/>
                    </a:cubicBezTo>
                    <a:cubicBezTo>
                      <a:pt x="2046" y="24"/>
                      <a:pt x="2046" y="24"/>
                      <a:pt x="2046" y="24"/>
                    </a:cubicBezTo>
                    <a:cubicBezTo>
                      <a:pt x="2045" y="24"/>
                      <a:pt x="2045" y="24"/>
                      <a:pt x="2045" y="24"/>
                    </a:cubicBezTo>
                    <a:lnTo>
                      <a:pt x="2046" y="23"/>
                    </a:lnTo>
                    <a:close/>
                    <a:moveTo>
                      <a:pt x="2013" y="24"/>
                    </a:moveTo>
                    <a:cubicBezTo>
                      <a:pt x="2013" y="24"/>
                      <a:pt x="2013" y="24"/>
                      <a:pt x="2013" y="24"/>
                    </a:cubicBezTo>
                    <a:cubicBezTo>
                      <a:pt x="2013" y="24"/>
                      <a:pt x="2013" y="24"/>
                      <a:pt x="2013" y="24"/>
                    </a:cubicBezTo>
                    <a:cubicBezTo>
                      <a:pt x="2012" y="24"/>
                      <a:pt x="2012" y="24"/>
                      <a:pt x="2012" y="24"/>
                    </a:cubicBezTo>
                    <a:cubicBezTo>
                      <a:pt x="2012" y="24"/>
                      <a:pt x="2012" y="24"/>
                      <a:pt x="2012" y="24"/>
                    </a:cubicBezTo>
                    <a:cubicBezTo>
                      <a:pt x="2013" y="23"/>
                      <a:pt x="2013" y="23"/>
                      <a:pt x="2013" y="23"/>
                    </a:cubicBezTo>
                    <a:cubicBezTo>
                      <a:pt x="2013" y="23"/>
                      <a:pt x="2013" y="23"/>
                      <a:pt x="2013" y="24"/>
                    </a:cubicBezTo>
                    <a:close/>
                    <a:moveTo>
                      <a:pt x="2130" y="24"/>
                    </a:moveTo>
                    <a:cubicBezTo>
                      <a:pt x="2131" y="23"/>
                      <a:pt x="2131" y="23"/>
                      <a:pt x="2131" y="23"/>
                    </a:cubicBezTo>
                    <a:cubicBezTo>
                      <a:pt x="2131" y="23"/>
                      <a:pt x="2131" y="23"/>
                      <a:pt x="2132" y="24"/>
                    </a:cubicBezTo>
                    <a:cubicBezTo>
                      <a:pt x="2132" y="24"/>
                      <a:pt x="2132" y="24"/>
                      <a:pt x="2132" y="24"/>
                    </a:cubicBezTo>
                    <a:cubicBezTo>
                      <a:pt x="2131" y="24"/>
                      <a:pt x="2131" y="24"/>
                      <a:pt x="2131" y="24"/>
                    </a:cubicBezTo>
                    <a:cubicBezTo>
                      <a:pt x="2131" y="24"/>
                      <a:pt x="2131" y="24"/>
                      <a:pt x="2131" y="24"/>
                    </a:cubicBezTo>
                    <a:lnTo>
                      <a:pt x="2130" y="24"/>
                    </a:lnTo>
                    <a:close/>
                    <a:moveTo>
                      <a:pt x="2110" y="24"/>
                    </a:moveTo>
                    <a:cubicBezTo>
                      <a:pt x="2110" y="24"/>
                      <a:pt x="2110" y="24"/>
                      <a:pt x="2110" y="24"/>
                    </a:cubicBezTo>
                    <a:cubicBezTo>
                      <a:pt x="2110" y="23"/>
                      <a:pt x="2110" y="23"/>
                      <a:pt x="2110" y="23"/>
                    </a:cubicBezTo>
                    <a:cubicBezTo>
                      <a:pt x="2110" y="23"/>
                      <a:pt x="2110" y="23"/>
                      <a:pt x="2110" y="23"/>
                    </a:cubicBezTo>
                    <a:cubicBezTo>
                      <a:pt x="2111" y="23"/>
                      <a:pt x="2111" y="23"/>
                      <a:pt x="2111" y="23"/>
                    </a:cubicBezTo>
                    <a:lnTo>
                      <a:pt x="2110" y="24"/>
                    </a:lnTo>
                    <a:close/>
                    <a:moveTo>
                      <a:pt x="2380" y="23"/>
                    </a:moveTo>
                    <a:cubicBezTo>
                      <a:pt x="2380" y="23"/>
                      <a:pt x="2380" y="23"/>
                      <a:pt x="2380" y="24"/>
                    </a:cubicBezTo>
                    <a:cubicBezTo>
                      <a:pt x="2380" y="24"/>
                      <a:pt x="2380" y="24"/>
                      <a:pt x="2380" y="24"/>
                    </a:cubicBezTo>
                    <a:cubicBezTo>
                      <a:pt x="2380" y="24"/>
                      <a:pt x="2380" y="23"/>
                      <a:pt x="2380" y="23"/>
                    </a:cubicBezTo>
                    <a:close/>
                    <a:moveTo>
                      <a:pt x="2510" y="24"/>
                    </a:moveTo>
                    <a:cubicBezTo>
                      <a:pt x="2511" y="23"/>
                      <a:pt x="2511" y="23"/>
                      <a:pt x="2511" y="23"/>
                    </a:cubicBezTo>
                    <a:cubicBezTo>
                      <a:pt x="2511" y="23"/>
                      <a:pt x="2511" y="23"/>
                      <a:pt x="2511" y="24"/>
                    </a:cubicBezTo>
                    <a:cubicBezTo>
                      <a:pt x="2512" y="24"/>
                      <a:pt x="2512" y="24"/>
                      <a:pt x="2512" y="24"/>
                    </a:cubicBezTo>
                    <a:cubicBezTo>
                      <a:pt x="2511" y="24"/>
                      <a:pt x="2511" y="24"/>
                      <a:pt x="2511" y="24"/>
                    </a:cubicBezTo>
                    <a:cubicBezTo>
                      <a:pt x="2511" y="24"/>
                      <a:pt x="2511" y="24"/>
                      <a:pt x="2511" y="24"/>
                    </a:cubicBezTo>
                    <a:lnTo>
                      <a:pt x="2510" y="24"/>
                    </a:lnTo>
                    <a:close/>
                    <a:moveTo>
                      <a:pt x="2490" y="24"/>
                    </a:moveTo>
                    <a:cubicBezTo>
                      <a:pt x="2489" y="24"/>
                      <a:pt x="2489" y="24"/>
                      <a:pt x="2489" y="24"/>
                    </a:cubicBezTo>
                    <a:cubicBezTo>
                      <a:pt x="2490" y="23"/>
                      <a:pt x="2490" y="23"/>
                      <a:pt x="2490" y="23"/>
                    </a:cubicBezTo>
                    <a:cubicBezTo>
                      <a:pt x="2490" y="23"/>
                      <a:pt x="2490" y="23"/>
                      <a:pt x="2490" y="23"/>
                    </a:cubicBezTo>
                    <a:cubicBezTo>
                      <a:pt x="2491" y="23"/>
                      <a:pt x="2491" y="23"/>
                      <a:pt x="2491" y="23"/>
                    </a:cubicBezTo>
                    <a:lnTo>
                      <a:pt x="2490" y="24"/>
                    </a:lnTo>
                    <a:close/>
                    <a:moveTo>
                      <a:pt x="2578" y="19"/>
                    </a:moveTo>
                    <a:cubicBezTo>
                      <a:pt x="2578" y="19"/>
                      <a:pt x="2578" y="19"/>
                      <a:pt x="2578" y="19"/>
                    </a:cubicBezTo>
                    <a:cubicBezTo>
                      <a:pt x="2578" y="19"/>
                      <a:pt x="2578" y="19"/>
                      <a:pt x="2578" y="19"/>
                    </a:cubicBezTo>
                    <a:cubicBezTo>
                      <a:pt x="2578" y="18"/>
                      <a:pt x="2578" y="18"/>
                      <a:pt x="2578" y="18"/>
                    </a:cubicBezTo>
                    <a:cubicBezTo>
                      <a:pt x="2578" y="19"/>
                      <a:pt x="2578" y="19"/>
                      <a:pt x="2578" y="19"/>
                    </a:cubicBezTo>
                    <a:cubicBezTo>
                      <a:pt x="2578" y="19"/>
                      <a:pt x="2578" y="19"/>
                      <a:pt x="2578" y="19"/>
                    </a:cubicBezTo>
                    <a:close/>
                    <a:moveTo>
                      <a:pt x="2575" y="21"/>
                    </a:moveTo>
                    <a:cubicBezTo>
                      <a:pt x="2574" y="21"/>
                      <a:pt x="2574" y="21"/>
                      <a:pt x="2574" y="21"/>
                    </a:cubicBezTo>
                    <a:cubicBezTo>
                      <a:pt x="2574" y="20"/>
                      <a:pt x="2574" y="20"/>
                      <a:pt x="2574" y="20"/>
                    </a:cubicBezTo>
                    <a:cubicBezTo>
                      <a:pt x="2573" y="19"/>
                      <a:pt x="2574" y="19"/>
                      <a:pt x="2574" y="18"/>
                    </a:cubicBezTo>
                    <a:cubicBezTo>
                      <a:pt x="2575" y="18"/>
                      <a:pt x="2575" y="18"/>
                      <a:pt x="2575" y="18"/>
                    </a:cubicBezTo>
                    <a:cubicBezTo>
                      <a:pt x="2576" y="19"/>
                      <a:pt x="2575" y="20"/>
                      <a:pt x="2576" y="20"/>
                    </a:cubicBezTo>
                    <a:cubicBezTo>
                      <a:pt x="2576" y="21"/>
                      <a:pt x="2577" y="21"/>
                      <a:pt x="2577" y="22"/>
                    </a:cubicBezTo>
                    <a:cubicBezTo>
                      <a:pt x="2577" y="23"/>
                      <a:pt x="2577" y="23"/>
                      <a:pt x="2577" y="23"/>
                    </a:cubicBezTo>
                    <a:cubicBezTo>
                      <a:pt x="2576" y="23"/>
                      <a:pt x="2576" y="23"/>
                      <a:pt x="2576" y="23"/>
                    </a:cubicBezTo>
                    <a:cubicBezTo>
                      <a:pt x="2575" y="23"/>
                      <a:pt x="2575" y="21"/>
                      <a:pt x="2575" y="21"/>
                    </a:cubicBezTo>
                    <a:close/>
                    <a:moveTo>
                      <a:pt x="2535" y="21"/>
                    </a:moveTo>
                    <a:cubicBezTo>
                      <a:pt x="2536" y="22"/>
                      <a:pt x="2536" y="22"/>
                      <a:pt x="2536" y="22"/>
                    </a:cubicBezTo>
                    <a:cubicBezTo>
                      <a:pt x="2535" y="23"/>
                      <a:pt x="2535" y="23"/>
                      <a:pt x="2535" y="23"/>
                    </a:cubicBezTo>
                    <a:cubicBezTo>
                      <a:pt x="2535" y="23"/>
                      <a:pt x="2535" y="23"/>
                      <a:pt x="2535" y="23"/>
                    </a:cubicBezTo>
                    <a:cubicBezTo>
                      <a:pt x="2534" y="22"/>
                      <a:pt x="2534" y="22"/>
                      <a:pt x="2534" y="22"/>
                    </a:cubicBezTo>
                    <a:cubicBezTo>
                      <a:pt x="2534" y="22"/>
                      <a:pt x="2534" y="22"/>
                      <a:pt x="2534" y="22"/>
                    </a:cubicBezTo>
                    <a:cubicBezTo>
                      <a:pt x="2535" y="21"/>
                      <a:pt x="2535" y="21"/>
                      <a:pt x="2535" y="21"/>
                    </a:cubicBezTo>
                    <a:close/>
                    <a:moveTo>
                      <a:pt x="2483" y="23"/>
                    </a:moveTo>
                    <a:cubicBezTo>
                      <a:pt x="2483" y="22"/>
                      <a:pt x="2483" y="22"/>
                      <a:pt x="2483" y="22"/>
                    </a:cubicBezTo>
                    <a:cubicBezTo>
                      <a:pt x="2483" y="22"/>
                      <a:pt x="2483" y="22"/>
                      <a:pt x="2483" y="22"/>
                    </a:cubicBezTo>
                    <a:cubicBezTo>
                      <a:pt x="2483" y="21"/>
                      <a:pt x="2483" y="21"/>
                      <a:pt x="2483" y="21"/>
                    </a:cubicBezTo>
                    <a:cubicBezTo>
                      <a:pt x="2484" y="21"/>
                      <a:pt x="2484" y="21"/>
                      <a:pt x="2484" y="21"/>
                    </a:cubicBezTo>
                    <a:cubicBezTo>
                      <a:pt x="2484" y="22"/>
                      <a:pt x="2484" y="22"/>
                      <a:pt x="2484" y="22"/>
                    </a:cubicBezTo>
                    <a:cubicBezTo>
                      <a:pt x="2484" y="22"/>
                      <a:pt x="2484" y="22"/>
                      <a:pt x="2484" y="23"/>
                    </a:cubicBezTo>
                    <a:lnTo>
                      <a:pt x="2483" y="23"/>
                    </a:lnTo>
                    <a:close/>
                    <a:moveTo>
                      <a:pt x="2470" y="22"/>
                    </a:moveTo>
                    <a:cubicBezTo>
                      <a:pt x="2471" y="23"/>
                      <a:pt x="2471" y="23"/>
                      <a:pt x="2471" y="24"/>
                    </a:cubicBezTo>
                    <a:cubicBezTo>
                      <a:pt x="2471" y="24"/>
                      <a:pt x="2471" y="24"/>
                      <a:pt x="2471" y="24"/>
                    </a:cubicBezTo>
                    <a:cubicBezTo>
                      <a:pt x="2471" y="24"/>
                      <a:pt x="2471" y="24"/>
                      <a:pt x="2471" y="24"/>
                    </a:cubicBezTo>
                    <a:cubicBezTo>
                      <a:pt x="2470" y="24"/>
                      <a:pt x="2470" y="24"/>
                      <a:pt x="2469" y="23"/>
                    </a:cubicBezTo>
                    <a:cubicBezTo>
                      <a:pt x="2469" y="23"/>
                      <a:pt x="2469" y="23"/>
                      <a:pt x="2469" y="22"/>
                    </a:cubicBezTo>
                    <a:cubicBezTo>
                      <a:pt x="2469" y="22"/>
                      <a:pt x="2469" y="22"/>
                      <a:pt x="2469" y="22"/>
                    </a:cubicBezTo>
                    <a:cubicBezTo>
                      <a:pt x="2469" y="21"/>
                      <a:pt x="2469" y="21"/>
                      <a:pt x="2469" y="21"/>
                    </a:cubicBezTo>
                    <a:cubicBezTo>
                      <a:pt x="2470" y="21"/>
                      <a:pt x="2470" y="22"/>
                      <a:pt x="2470" y="22"/>
                    </a:cubicBezTo>
                    <a:close/>
                    <a:moveTo>
                      <a:pt x="2251" y="20"/>
                    </a:moveTo>
                    <a:cubicBezTo>
                      <a:pt x="2250" y="20"/>
                      <a:pt x="2250" y="21"/>
                      <a:pt x="2250" y="21"/>
                    </a:cubicBezTo>
                    <a:cubicBezTo>
                      <a:pt x="2249" y="21"/>
                      <a:pt x="2249" y="21"/>
                      <a:pt x="2249" y="21"/>
                    </a:cubicBezTo>
                    <a:cubicBezTo>
                      <a:pt x="2249" y="21"/>
                      <a:pt x="2249" y="21"/>
                      <a:pt x="2249" y="21"/>
                    </a:cubicBezTo>
                    <a:cubicBezTo>
                      <a:pt x="2250" y="20"/>
                      <a:pt x="2250" y="20"/>
                      <a:pt x="2250" y="20"/>
                    </a:cubicBezTo>
                    <a:cubicBezTo>
                      <a:pt x="2250" y="20"/>
                      <a:pt x="2250" y="20"/>
                      <a:pt x="2251" y="20"/>
                    </a:cubicBezTo>
                    <a:close/>
                    <a:moveTo>
                      <a:pt x="2301" y="20"/>
                    </a:moveTo>
                    <a:cubicBezTo>
                      <a:pt x="2302" y="20"/>
                      <a:pt x="2302" y="20"/>
                      <a:pt x="2302" y="20"/>
                    </a:cubicBezTo>
                    <a:cubicBezTo>
                      <a:pt x="2302" y="20"/>
                      <a:pt x="2302" y="20"/>
                      <a:pt x="2302" y="20"/>
                    </a:cubicBezTo>
                    <a:cubicBezTo>
                      <a:pt x="2301" y="21"/>
                      <a:pt x="2301" y="21"/>
                      <a:pt x="2301" y="21"/>
                    </a:cubicBezTo>
                    <a:cubicBezTo>
                      <a:pt x="2301" y="21"/>
                      <a:pt x="2301" y="20"/>
                      <a:pt x="2301" y="20"/>
                    </a:cubicBezTo>
                    <a:close/>
                    <a:moveTo>
                      <a:pt x="2206" y="21"/>
                    </a:moveTo>
                    <a:cubicBezTo>
                      <a:pt x="2205" y="21"/>
                      <a:pt x="2205" y="21"/>
                      <a:pt x="2205" y="21"/>
                    </a:cubicBezTo>
                    <a:cubicBezTo>
                      <a:pt x="2205" y="21"/>
                      <a:pt x="2205" y="20"/>
                      <a:pt x="2204" y="20"/>
                    </a:cubicBezTo>
                    <a:cubicBezTo>
                      <a:pt x="2204" y="20"/>
                      <a:pt x="2204" y="20"/>
                      <a:pt x="2204" y="20"/>
                    </a:cubicBezTo>
                    <a:cubicBezTo>
                      <a:pt x="2204" y="20"/>
                      <a:pt x="2204" y="20"/>
                      <a:pt x="2205" y="20"/>
                    </a:cubicBezTo>
                    <a:cubicBezTo>
                      <a:pt x="2205" y="20"/>
                      <a:pt x="2205" y="21"/>
                      <a:pt x="2206" y="21"/>
                    </a:cubicBezTo>
                    <a:close/>
                    <a:moveTo>
                      <a:pt x="2328" y="21"/>
                    </a:moveTo>
                    <a:cubicBezTo>
                      <a:pt x="2328" y="20"/>
                      <a:pt x="2328" y="20"/>
                      <a:pt x="2328" y="20"/>
                    </a:cubicBezTo>
                    <a:cubicBezTo>
                      <a:pt x="2328" y="20"/>
                      <a:pt x="2328" y="20"/>
                      <a:pt x="2328" y="20"/>
                    </a:cubicBezTo>
                    <a:cubicBezTo>
                      <a:pt x="2328" y="20"/>
                      <a:pt x="2329" y="21"/>
                      <a:pt x="2329" y="21"/>
                    </a:cubicBezTo>
                    <a:cubicBezTo>
                      <a:pt x="2329" y="21"/>
                      <a:pt x="2329" y="22"/>
                      <a:pt x="2329" y="22"/>
                    </a:cubicBezTo>
                    <a:cubicBezTo>
                      <a:pt x="2328" y="22"/>
                      <a:pt x="2328" y="21"/>
                      <a:pt x="2328" y="21"/>
                    </a:cubicBezTo>
                    <a:close/>
                    <a:moveTo>
                      <a:pt x="2403" y="22"/>
                    </a:moveTo>
                    <a:cubicBezTo>
                      <a:pt x="2403" y="22"/>
                      <a:pt x="2403" y="22"/>
                      <a:pt x="2403" y="22"/>
                    </a:cubicBezTo>
                    <a:cubicBezTo>
                      <a:pt x="2404" y="22"/>
                      <a:pt x="2404" y="22"/>
                      <a:pt x="2403" y="22"/>
                    </a:cubicBezTo>
                    <a:close/>
                    <a:moveTo>
                      <a:pt x="2454" y="22"/>
                    </a:moveTo>
                    <a:cubicBezTo>
                      <a:pt x="2455" y="22"/>
                      <a:pt x="2455" y="22"/>
                      <a:pt x="2455" y="22"/>
                    </a:cubicBezTo>
                    <a:cubicBezTo>
                      <a:pt x="2455" y="22"/>
                      <a:pt x="2455" y="22"/>
                      <a:pt x="2455" y="22"/>
                    </a:cubicBezTo>
                    <a:cubicBezTo>
                      <a:pt x="2455" y="23"/>
                      <a:pt x="2455" y="23"/>
                      <a:pt x="2455" y="23"/>
                    </a:cubicBezTo>
                    <a:cubicBezTo>
                      <a:pt x="2455" y="23"/>
                      <a:pt x="2455" y="23"/>
                      <a:pt x="2455" y="23"/>
                    </a:cubicBezTo>
                    <a:cubicBezTo>
                      <a:pt x="2455" y="22"/>
                      <a:pt x="2454" y="22"/>
                      <a:pt x="2454" y="22"/>
                    </a:cubicBezTo>
                    <a:close/>
                    <a:moveTo>
                      <a:pt x="2464" y="21"/>
                    </a:moveTo>
                    <a:cubicBezTo>
                      <a:pt x="2463" y="20"/>
                      <a:pt x="2464" y="20"/>
                      <a:pt x="2464" y="20"/>
                    </a:cubicBezTo>
                    <a:cubicBezTo>
                      <a:pt x="2465" y="19"/>
                      <a:pt x="2465" y="20"/>
                      <a:pt x="2465" y="20"/>
                    </a:cubicBezTo>
                    <a:cubicBezTo>
                      <a:pt x="2465" y="21"/>
                      <a:pt x="2465" y="21"/>
                      <a:pt x="2465" y="21"/>
                    </a:cubicBezTo>
                    <a:cubicBezTo>
                      <a:pt x="2465" y="22"/>
                      <a:pt x="2464" y="21"/>
                      <a:pt x="2464" y="21"/>
                    </a:cubicBezTo>
                    <a:close/>
                    <a:moveTo>
                      <a:pt x="2551" y="20"/>
                    </a:moveTo>
                    <a:cubicBezTo>
                      <a:pt x="2552" y="20"/>
                      <a:pt x="2552" y="20"/>
                      <a:pt x="2552" y="20"/>
                    </a:cubicBezTo>
                    <a:cubicBezTo>
                      <a:pt x="2551" y="21"/>
                      <a:pt x="2551" y="21"/>
                      <a:pt x="2551" y="21"/>
                    </a:cubicBezTo>
                    <a:cubicBezTo>
                      <a:pt x="2551" y="21"/>
                      <a:pt x="2551" y="21"/>
                      <a:pt x="2551" y="21"/>
                    </a:cubicBezTo>
                    <a:cubicBezTo>
                      <a:pt x="2550" y="20"/>
                      <a:pt x="2550" y="20"/>
                      <a:pt x="2550" y="20"/>
                    </a:cubicBezTo>
                    <a:cubicBezTo>
                      <a:pt x="2550" y="20"/>
                      <a:pt x="2550" y="20"/>
                      <a:pt x="2550" y="20"/>
                    </a:cubicBezTo>
                    <a:cubicBezTo>
                      <a:pt x="2551" y="20"/>
                      <a:pt x="2551" y="20"/>
                      <a:pt x="2551" y="20"/>
                    </a:cubicBezTo>
                    <a:cubicBezTo>
                      <a:pt x="2551" y="20"/>
                      <a:pt x="2551" y="20"/>
                      <a:pt x="2551" y="20"/>
                    </a:cubicBezTo>
                    <a:close/>
                    <a:moveTo>
                      <a:pt x="2515" y="20"/>
                    </a:moveTo>
                    <a:cubicBezTo>
                      <a:pt x="2515" y="20"/>
                      <a:pt x="2515" y="20"/>
                      <a:pt x="2515" y="20"/>
                    </a:cubicBezTo>
                    <a:cubicBezTo>
                      <a:pt x="2514" y="21"/>
                      <a:pt x="2514" y="21"/>
                      <a:pt x="2514" y="21"/>
                    </a:cubicBezTo>
                    <a:cubicBezTo>
                      <a:pt x="2514" y="21"/>
                      <a:pt x="2514" y="21"/>
                      <a:pt x="2514" y="21"/>
                    </a:cubicBezTo>
                    <a:cubicBezTo>
                      <a:pt x="2513" y="20"/>
                      <a:pt x="2513" y="20"/>
                      <a:pt x="2513" y="20"/>
                    </a:cubicBezTo>
                    <a:cubicBezTo>
                      <a:pt x="2514" y="20"/>
                      <a:pt x="2514" y="20"/>
                      <a:pt x="2514" y="20"/>
                    </a:cubicBezTo>
                    <a:cubicBezTo>
                      <a:pt x="2514" y="20"/>
                      <a:pt x="2514" y="20"/>
                      <a:pt x="2515" y="20"/>
                    </a:cubicBezTo>
                    <a:close/>
                    <a:moveTo>
                      <a:pt x="2497" y="20"/>
                    </a:moveTo>
                    <a:cubicBezTo>
                      <a:pt x="2497" y="21"/>
                      <a:pt x="2497" y="21"/>
                      <a:pt x="2497" y="21"/>
                    </a:cubicBezTo>
                    <a:cubicBezTo>
                      <a:pt x="2497" y="21"/>
                      <a:pt x="2497" y="21"/>
                      <a:pt x="2497" y="21"/>
                    </a:cubicBezTo>
                    <a:cubicBezTo>
                      <a:pt x="2496" y="21"/>
                      <a:pt x="2496" y="21"/>
                      <a:pt x="2496" y="20"/>
                    </a:cubicBezTo>
                    <a:cubicBezTo>
                      <a:pt x="2496" y="20"/>
                      <a:pt x="2496" y="20"/>
                      <a:pt x="2496" y="20"/>
                    </a:cubicBezTo>
                    <a:cubicBezTo>
                      <a:pt x="2496" y="20"/>
                      <a:pt x="2496" y="20"/>
                      <a:pt x="2496" y="20"/>
                    </a:cubicBezTo>
                    <a:cubicBezTo>
                      <a:pt x="2497" y="20"/>
                      <a:pt x="2497" y="20"/>
                      <a:pt x="2497" y="20"/>
                    </a:cubicBezTo>
                    <a:close/>
                    <a:moveTo>
                      <a:pt x="2487" y="20"/>
                    </a:moveTo>
                    <a:cubicBezTo>
                      <a:pt x="2488" y="20"/>
                      <a:pt x="2488" y="20"/>
                      <a:pt x="2488" y="20"/>
                    </a:cubicBezTo>
                    <a:cubicBezTo>
                      <a:pt x="2487" y="21"/>
                      <a:pt x="2487" y="21"/>
                      <a:pt x="2487" y="21"/>
                    </a:cubicBezTo>
                    <a:cubicBezTo>
                      <a:pt x="2487" y="21"/>
                      <a:pt x="2486" y="21"/>
                      <a:pt x="2486" y="21"/>
                    </a:cubicBezTo>
                    <a:cubicBezTo>
                      <a:pt x="2486" y="20"/>
                      <a:pt x="2486" y="20"/>
                      <a:pt x="2487" y="20"/>
                    </a:cubicBezTo>
                    <a:cubicBezTo>
                      <a:pt x="2487" y="19"/>
                      <a:pt x="2487" y="20"/>
                      <a:pt x="2487" y="20"/>
                    </a:cubicBezTo>
                    <a:close/>
                    <a:moveTo>
                      <a:pt x="2546" y="17"/>
                    </a:moveTo>
                    <a:cubicBezTo>
                      <a:pt x="2547" y="17"/>
                      <a:pt x="2547" y="17"/>
                      <a:pt x="2547" y="17"/>
                    </a:cubicBezTo>
                    <a:cubicBezTo>
                      <a:pt x="2548" y="18"/>
                      <a:pt x="2548" y="18"/>
                      <a:pt x="2548" y="18"/>
                    </a:cubicBezTo>
                    <a:cubicBezTo>
                      <a:pt x="2548" y="19"/>
                      <a:pt x="2548" y="19"/>
                      <a:pt x="2548" y="19"/>
                    </a:cubicBezTo>
                    <a:cubicBezTo>
                      <a:pt x="2547" y="20"/>
                      <a:pt x="2547" y="19"/>
                      <a:pt x="2547" y="19"/>
                    </a:cubicBezTo>
                    <a:cubicBezTo>
                      <a:pt x="2546" y="18"/>
                      <a:pt x="2546" y="18"/>
                      <a:pt x="2546" y="18"/>
                    </a:cubicBezTo>
                    <a:cubicBezTo>
                      <a:pt x="2545" y="18"/>
                      <a:pt x="2545" y="18"/>
                      <a:pt x="2545" y="18"/>
                    </a:cubicBezTo>
                    <a:cubicBezTo>
                      <a:pt x="2546" y="17"/>
                      <a:pt x="2546" y="17"/>
                      <a:pt x="2546" y="17"/>
                    </a:cubicBezTo>
                    <a:close/>
                    <a:moveTo>
                      <a:pt x="2550" y="16"/>
                    </a:moveTo>
                    <a:cubicBezTo>
                      <a:pt x="2550" y="16"/>
                      <a:pt x="2550" y="16"/>
                      <a:pt x="2550" y="16"/>
                    </a:cubicBezTo>
                    <a:cubicBezTo>
                      <a:pt x="2551" y="15"/>
                      <a:pt x="2551" y="15"/>
                      <a:pt x="2551" y="15"/>
                    </a:cubicBezTo>
                    <a:cubicBezTo>
                      <a:pt x="2551" y="15"/>
                      <a:pt x="2551" y="15"/>
                      <a:pt x="2551" y="15"/>
                    </a:cubicBezTo>
                    <a:cubicBezTo>
                      <a:pt x="2552" y="14"/>
                      <a:pt x="2553" y="15"/>
                      <a:pt x="2553" y="15"/>
                    </a:cubicBezTo>
                    <a:cubicBezTo>
                      <a:pt x="2553" y="16"/>
                      <a:pt x="2553" y="16"/>
                      <a:pt x="2553" y="16"/>
                    </a:cubicBezTo>
                    <a:cubicBezTo>
                      <a:pt x="2552" y="16"/>
                      <a:pt x="2552" y="16"/>
                      <a:pt x="2552" y="16"/>
                    </a:cubicBezTo>
                    <a:cubicBezTo>
                      <a:pt x="2551" y="17"/>
                      <a:pt x="2551" y="16"/>
                      <a:pt x="2550" y="16"/>
                    </a:cubicBezTo>
                    <a:close/>
                    <a:moveTo>
                      <a:pt x="2537" y="17"/>
                    </a:moveTo>
                    <a:cubicBezTo>
                      <a:pt x="2537" y="17"/>
                      <a:pt x="2537" y="17"/>
                      <a:pt x="2537" y="17"/>
                    </a:cubicBezTo>
                    <a:cubicBezTo>
                      <a:pt x="2537" y="18"/>
                      <a:pt x="2537" y="18"/>
                      <a:pt x="2537" y="18"/>
                    </a:cubicBezTo>
                    <a:cubicBezTo>
                      <a:pt x="2536" y="18"/>
                      <a:pt x="2536" y="18"/>
                      <a:pt x="2536" y="18"/>
                    </a:cubicBezTo>
                    <a:cubicBezTo>
                      <a:pt x="2536" y="17"/>
                      <a:pt x="2536" y="17"/>
                      <a:pt x="2536" y="17"/>
                    </a:cubicBezTo>
                    <a:cubicBezTo>
                      <a:pt x="2536" y="16"/>
                      <a:pt x="2536" y="16"/>
                      <a:pt x="2536" y="16"/>
                    </a:cubicBezTo>
                    <a:cubicBezTo>
                      <a:pt x="2537" y="16"/>
                      <a:pt x="2537" y="17"/>
                      <a:pt x="2537" y="17"/>
                    </a:cubicBezTo>
                    <a:close/>
                    <a:moveTo>
                      <a:pt x="2528" y="18"/>
                    </a:moveTo>
                    <a:cubicBezTo>
                      <a:pt x="2528" y="17"/>
                      <a:pt x="2528" y="17"/>
                      <a:pt x="2528" y="17"/>
                    </a:cubicBezTo>
                    <a:cubicBezTo>
                      <a:pt x="2528" y="17"/>
                      <a:pt x="2528" y="17"/>
                      <a:pt x="2528" y="17"/>
                    </a:cubicBezTo>
                    <a:cubicBezTo>
                      <a:pt x="2529" y="17"/>
                      <a:pt x="2529" y="17"/>
                      <a:pt x="2529" y="17"/>
                    </a:cubicBezTo>
                    <a:cubicBezTo>
                      <a:pt x="2529" y="17"/>
                      <a:pt x="2529" y="17"/>
                      <a:pt x="2529" y="17"/>
                    </a:cubicBezTo>
                    <a:cubicBezTo>
                      <a:pt x="2529" y="17"/>
                      <a:pt x="2529" y="17"/>
                      <a:pt x="2529" y="17"/>
                    </a:cubicBezTo>
                    <a:cubicBezTo>
                      <a:pt x="2529" y="18"/>
                      <a:pt x="2529" y="18"/>
                      <a:pt x="2528" y="18"/>
                    </a:cubicBezTo>
                    <a:close/>
                    <a:moveTo>
                      <a:pt x="2518" y="18"/>
                    </a:moveTo>
                    <a:cubicBezTo>
                      <a:pt x="2518" y="17"/>
                      <a:pt x="2518" y="17"/>
                      <a:pt x="2519" y="17"/>
                    </a:cubicBezTo>
                    <a:cubicBezTo>
                      <a:pt x="2519" y="17"/>
                      <a:pt x="2519" y="17"/>
                      <a:pt x="2519" y="17"/>
                    </a:cubicBezTo>
                    <a:cubicBezTo>
                      <a:pt x="2519" y="17"/>
                      <a:pt x="2519" y="17"/>
                      <a:pt x="2519" y="17"/>
                    </a:cubicBezTo>
                    <a:cubicBezTo>
                      <a:pt x="2519" y="18"/>
                      <a:pt x="2519" y="18"/>
                      <a:pt x="2519" y="18"/>
                    </a:cubicBezTo>
                    <a:lnTo>
                      <a:pt x="2518" y="18"/>
                    </a:lnTo>
                    <a:close/>
                    <a:moveTo>
                      <a:pt x="2504" y="19"/>
                    </a:moveTo>
                    <a:cubicBezTo>
                      <a:pt x="2504" y="19"/>
                      <a:pt x="2504" y="18"/>
                      <a:pt x="2503" y="18"/>
                    </a:cubicBezTo>
                    <a:cubicBezTo>
                      <a:pt x="2503" y="18"/>
                      <a:pt x="2503" y="17"/>
                      <a:pt x="2504" y="17"/>
                    </a:cubicBezTo>
                    <a:cubicBezTo>
                      <a:pt x="2505" y="17"/>
                      <a:pt x="2505" y="17"/>
                      <a:pt x="2505" y="17"/>
                    </a:cubicBezTo>
                    <a:cubicBezTo>
                      <a:pt x="2505" y="17"/>
                      <a:pt x="2506" y="18"/>
                      <a:pt x="2505" y="18"/>
                    </a:cubicBezTo>
                    <a:cubicBezTo>
                      <a:pt x="2505" y="19"/>
                      <a:pt x="2505" y="19"/>
                      <a:pt x="2505" y="19"/>
                    </a:cubicBezTo>
                    <a:lnTo>
                      <a:pt x="2504" y="19"/>
                    </a:lnTo>
                    <a:close/>
                    <a:moveTo>
                      <a:pt x="2521" y="19"/>
                    </a:moveTo>
                    <a:cubicBezTo>
                      <a:pt x="2521" y="18"/>
                      <a:pt x="2523" y="18"/>
                      <a:pt x="2523" y="19"/>
                    </a:cubicBezTo>
                    <a:cubicBezTo>
                      <a:pt x="2522" y="19"/>
                      <a:pt x="2522" y="19"/>
                      <a:pt x="2522" y="19"/>
                    </a:cubicBezTo>
                    <a:cubicBezTo>
                      <a:pt x="2522" y="19"/>
                      <a:pt x="2522" y="19"/>
                      <a:pt x="2522" y="19"/>
                    </a:cubicBezTo>
                    <a:lnTo>
                      <a:pt x="2521" y="19"/>
                    </a:lnTo>
                    <a:close/>
                    <a:moveTo>
                      <a:pt x="2445" y="18"/>
                    </a:moveTo>
                    <a:cubicBezTo>
                      <a:pt x="2446" y="19"/>
                      <a:pt x="2446" y="19"/>
                      <a:pt x="2446" y="19"/>
                    </a:cubicBezTo>
                    <a:cubicBezTo>
                      <a:pt x="2446" y="19"/>
                      <a:pt x="2446" y="19"/>
                      <a:pt x="2446" y="19"/>
                    </a:cubicBezTo>
                    <a:cubicBezTo>
                      <a:pt x="2446" y="19"/>
                      <a:pt x="2445" y="19"/>
                      <a:pt x="2445" y="19"/>
                    </a:cubicBezTo>
                    <a:cubicBezTo>
                      <a:pt x="2444" y="19"/>
                      <a:pt x="2444" y="19"/>
                      <a:pt x="2444" y="19"/>
                    </a:cubicBezTo>
                    <a:cubicBezTo>
                      <a:pt x="2445" y="18"/>
                      <a:pt x="2445" y="18"/>
                      <a:pt x="2445" y="18"/>
                    </a:cubicBezTo>
                    <a:close/>
                    <a:moveTo>
                      <a:pt x="2439" y="17"/>
                    </a:moveTo>
                    <a:cubicBezTo>
                      <a:pt x="2439" y="17"/>
                      <a:pt x="2439" y="17"/>
                      <a:pt x="2439" y="17"/>
                    </a:cubicBezTo>
                    <a:cubicBezTo>
                      <a:pt x="2439" y="18"/>
                      <a:pt x="2439" y="18"/>
                      <a:pt x="2438" y="18"/>
                    </a:cubicBezTo>
                    <a:cubicBezTo>
                      <a:pt x="2438" y="18"/>
                      <a:pt x="2438" y="18"/>
                      <a:pt x="2438" y="18"/>
                    </a:cubicBezTo>
                    <a:cubicBezTo>
                      <a:pt x="2438" y="18"/>
                      <a:pt x="2438" y="18"/>
                      <a:pt x="2438" y="18"/>
                    </a:cubicBezTo>
                    <a:cubicBezTo>
                      <a:pt x="2439" y="17"/>
                      <a:pt x="2439" y="17"/>
                      <a:pt x="2439" y="17"/>
                    </a:cubicBezTo>
                    <a:close/>
                    <a:moveTo>
                      <a:pt x="2412" y="16"/>
                    </a:moveTo>
                    <a:cubicBezTo>
                      <a:pt x="2412" y="15"/>
                      <a:pt x="2412" y="15"/>
                      <a:pt x="2412" y="15"/>
                    </a:cubicBezTo>
                    <a:cubicBezTo>
                      <a:pt x="2413" y="15"/>
                      <a:pt x="2413" y="15"/>
                      <a:pt x="2413" y="15"/>
                    </a:cubicBezTo>
                    <a:cubicBezTo>
                      <a:pt x="2413" y="16"/>
                      <a:pt x="2413" y="16"/>
                      <a:pt x="2413" y="17"/>
                    </a:cubicBezTo>
                    <a:cubicBezTo>
                      <a:pt x="2413" y="17"/>
                      <a:pt x="2413" y="18"/>
                      <a:pt x="2412" y="18"/>
                    </a:cubicBezTo>
                    <a:cubicBezTo>
                      <a:pt x="2411" y="17"/>
                      <a:pt x="2411" y="17"/>
                      <a:pt x="2411" y="16"/>
                    </a:cubicBezTo>
                    <a:cubicBezTo>
                      <a:pt x="2411" y="16"/>
                      <a:pt x="2411" y="16"/>
                      <a:pt x="2412" y="16"/>
                    </a:cubicBezTo>
                    <a:close/>
                    <a:moveTo>
                      <a:pt x="2397" y="14"/>
                    </a:moveTo>
                    <a:cubicBezTo>
                      <a:pt x="2396" y="14"/>
                      <a:pt x="2397" y="13"/>
                      <a:pt x="2398" y="13"/>
                    </a:cubicBezTo>
                    <a:cubicBezTo>
                      <a:pt x="2398" y="13"/>
                      <a:pt x="2398" y="13"/>
                      <a:pt x="2398" y="13"/>
                    </a:cubicBezTo>
                    <a:cubicBezTo>
                      <a:pt x="2398" y="13"/>
                      <a:pt x="2398" y="13"/>
                      <a:pt x="2398" y="13"/>
                    </a:cubicBezTo>
                    <a:cubicBezTo>
                      <a:pt x="2398" y="13"/>
                      <a:pt x="2399" y="13"/>
                      <a:pt x="2399" y="13"/>
                    </a:cubicBezTo>
                    <a:cubicBezTo>
                      <a:pt x="2399" y="14"/>
                      <a:pt x="2399" y="14"/>
                      <a:pt x="2399" y="14"/>
                    </a:cubicBezTo>
                    <a:cubicBezTo>
                      <a:pt x="2399" y="14"/>
                      <a:pt x="2399" y="14"/>
                      <a:pt x="2399" y="14"/>
                    </a:cubicBezTo>
                    <a:cubicBezTo>
                      <a:pt x="2399" y="15"/>
                      <a:pt x="2399" y="15"/>
                      <a:pt x="2398" y="15"/>
                    </a:cubicBezTo>
                    <a:cubicBezTo>
                      <a:pt x="2397" y="15"/>
                      <a:pt x="2397" y="15"/>
                      <a:pt x="2397" y="15"/>
                    </a:cubicBezTo>
                    <a:cubicBezTo>
                      <a:pt x="2397" y="15"/>
                      <a:pt x="2397" y="15"/>
                      <a:pt x="2397" y="14"/>
                    </a:cubicBezTo>
                    <a:close/>
                    <a:moveTo>
                      <a:pt x="2388" y="12"/>
                    </a:moveTo>
                    <a:cubicBezTo>
                      <a:pt x="2388" y="12"/>
                      <a:pt x="2388" y="12"/>
                      <a:pt x="2388" y="12"/>
                    </a:cubicBezTo>
                    <a:cubicBezTo>
                      <a:pt x="2388" y="13"/>
                      <a:pt x="2388" y="13"/>
                      <a:pt x="2387" y="13"/>
                    </a:cubicBezTo>
                    <a:cubicBezTo>
                      <a:pt x="2387" y="13"/>
                      <a:pt x="2387" y="13"/>
                      <a:pt x="2387" y="12"/>
                    </a:cubicBezTo>
                    <a:cubicBezTo>
                      <a:pt x="2387" y="12"/>
                      <a:pt x="2387" y="12"/>
                      <a:pt x="2387" y="12"/>
                    </a:cubicBezTo>
                    <a:cubicBezTo>
                      <a:pt x="2387" y="12"/>
                      <a:pt x="2387" y="12"/>
                      <a:pt x="2387" y="11"/>
                    </a:cubicBezTo>
                    <a:cubicBezTo>
                      <a:pt x="2387" y="11"/>
                      <a:pt x="2387" y="11"/>
                      <a:pt x="2387" y="11"/>
                    </a:cubicBezTo>
                    <a:cubicBezTo>
                      <a:pt x="2387" y="11"/>
                      <a:pt x="2387" y="11"/>
                      <a:pt x="2388" y="12"/>
                    </a:cubicBezTo>
                    <a:close/>
                    <a:moveTo>
                      <a:pt x="2381" y="10"/>
                    </a:moveTo>
                    <a:cubicBezTo>
                      <a:pt x="2381" y="11"/>
                      <a:pt x="2381" y="11"/>
                      <a:pt x="2381" y="11"/>
                    </a:cubicBezTo>
                    <a:cubicBezTo>
                      <a:pt x="2381" y="12"/>
                      <a:pt x="2380" y="12"/>
                      <a:pt x="2379" y="12"/>
                    </a:cubicBezTo>
                    <a:cubicBezTo>
                      <a:pt x="2379" y="12"/>
                      <a:pt x="2380" y="11"/>
                      <a:pt x="2380" y="11"/>
                    </a:cubicBezTo>
                    <a:cubicBezTo>
                      <a:pt x="2381" y="11"/>
                      <a:pt x="2381" y="11"/>
                      <a:pt x="2381" y="10"/>
                    </a:cubicBezTo>
                    <a:close/>
                    <a:moveTo>
                      <a:pt x="2372" y="13"/>
                    </a:moveTo>
                    <a:cubicBezTo>
                      <a:pt x="2372" y="13"/>
                      <a:pt x="2372" y="13"/>
                      <a:pt x="2372" y="13"/>
                    </a:cubicBezTo>
                    <a:cubicBezTo>
                      <a:pt x="2372" y="12"/>
                      <a:pt x="2372" y="12"/>
                      <a:pt x="2373" y="12"/>
                    </a:cubicBezTo>
                    <a:cubicBezTo>
                      <a:pt x="2373" y="12"/>
                      <a:pt x="2373" y="12"/>
                      <a:pt x="2373" y="12"/>
                    </a:cubicBezTo>
                    <a:cubicBezTo>
                      <a:pt x="2373" y="12"/>
                      <a:pt x="2373" y="13"/>
                      <a:pt x="2372" y="13"/>
                    </a:cubicBezTo>
                    <a:close/>
                    <a:moveTo>
                      <a:pt x="2362" y="11"/>
                    </a:moveTo>
                    <a:cubicBezTo>
                      <a:pt x="2362" y="11"/>
                      <a:pt x="2362" y="11"/>
                      <a:pt x="2362" y="11"/>
                    </a:cubicBezTo>
                    <a:cubicBezTo>
                      <a:pt x="2363" y="11"/>
                      <a:pt x="2363" y="11"/>
                      <a:pt x="2363" y="10"/>
                    </a:cubicBezTo>
                    <a:cubicBezTo>
                      <a:pt x="2364" y="11"/>
                      <a:pt x="2364" y="11"/>
                      <a:pt x="2364" y="12"/>
                    </a:cubicBezTo>
                    <a:cubicBezTo>
                      <a:pt x="2363" y="13"/>
                      <a:pt x="2363" y="13"/>
                      <a:pt x="2363" y="13"/>
                    </a:cubicBezTo>
                    <a:cubicBezTo>
                      <a:pt x="2362" y="13"/>
                      <a:pt x="2362" y="12"/>
                      <a:pt x="2362" y="11"/>
                    </a:cubicBezTo>
                    <a:close/>
                    <a:moveTo>
                      <a:pt x="2354" y="16"/>
                    </a:moveTo>
                    <a:cubicBezTo>
                      <a:pt x="2353" y="15"/>
                      <a:pt x="2354" y="15"/>
                      <a:pt x="2354" y="15"/>
                    </a:cubicBezTo>
                    <a:cubicBezTo>
                      <a:pt x="2354" y="15"/>
                      <a:pt x="2354" y="15"/>
                      <a:pt x="2354" y="15"/>
                    </a:cubicBezTo>
                    <a:cubicBezTo>
                      <a:pt x="2354" y="15"/>
                      <a:pt x="2354" y="15"/>
                      <a:pt x="2354" y="16"/>
                    </a:cubicBezTo>
                    <a:close/>
                    <a:moveTo>
                      <a:pt x="2362" y="16"/>
                    </a:moveTo>
                    <a:cubicBezTo>
                      <a:pt x="2362" y="16"/>
                      <a:pt x="2361" y="16"/>
                      <a:pt x="2361" y="15"/>
                    </a:cubicBezTo>
                    <a:cubicBezTo>
                      <a:pt x="2361" y="15"/>
                      <a:pt x="2361" y="15"/>
                      <a:pt x="2361" y="15"/>
                    </a:cubicBezTo>
                    <a:cubicBezTo>
                      <a:pt x="2362" y="15"/>
                      <a:pt x="2362" y="14"/>
                      <a:pt x="2363" y="14"/>
                    </a:cubicBezTo>
                    <a:cubicBezTo>
                      <a:pt x="2363" y="15"/>
                      <a:pt x="2363" y="15"/>
                      <a:pt x="2363" y="15"/>
                    </a:cubicBezTo>
                    <a:cubicBezTo>
                      <a:pt x="2364" y="15"/>
                      <a:pt x="2364" y="15"/>
                      <a:pt x="2364" y="15"/>
                    </a:cubicBezTo>
                    <a:cubicBezTo>
                      <a:pt x="2364" y="16"/>
                      <a:pt x="2364" y="16"/>
                      <a:pt x="2363" y="16"/>
                    </a:cubicBezTo>
                    <a:cubicBezTo>
                      <a:pt x="2363" y="16"/>
                      <a:pt x="2363" y="16"/>
                      <a:pt x="2363" y="16"/>
                    </a:cubicBezTo>
                    <a:cubicBezTo>
                      <a:pt x="2363" y="16"/>
                      <a:pt x="2363" y="16"/>
                      <a:pt x="2363" y="16"/>
                    </a:cubicBezTo>
                    <a:cubicBezTo>
                      <a:pt x="2363" y="16"/>
                      <a:pt x="2362" y="16"/>
                      <a:pt x="2362" y="16"/>
                    </a:cubicBezTo>
                    <a:close/>
                    <a:moveTo>
                      <a:pt x="2366" y="17"/>
                    </a:moveTo>
                    <a:cubicBezTo>
                      <a:pt x="2366" y="17"/>
                      <a:pt x="2366" y="17"/>
                      <a:pt x="2366" y="16"/>
                    </a:cubicBezTo>
                    <a:cubicBezTo>
                      <a:pt x="2366" y="16"/>
                      <a:pt x="2366" y="16"/>
                      <a:pt x="2366" y="16"/>
                    </a:cubicBezTo>
                    <a:cubicBezTo>
                      <a:pt x="2366" y="16"/>
                      <a:pt x="2367" y="16"/>
                      <a:pt x="2367" y="16"/>
                    </a:cubicBezTo>
                    <a:cubicBezTo>
                      <a:pt x="2366" y="15"/>
                      <a:pt x="2366" y="15"/>
                      <a:pt x="2366" y="15"/>
                    </a:cubicBezTo>
                    <a:cubicBezTo>
                      <a:pt x="2366" y="15"/>
                      <a:pt x="2366" y="15"/>
                      <a:pt x="2366" y="15"/>
                    </a:cubicBezTo>
                    <a:cubicBezTo>
                      <a:pt x="2367" y="14"/>
                      <a:pt x="2367" y="13"/>
                      <a:pt x="2366" y="12"/>
                    </a:cubicBezTo>
                    <a:cubicBezTo>
                      <a:pt x="2366" y="12"/>
                      <a:pt x="2366" y="12"/>
                      <a:pt x="2366" y="12"/>
                    </a:cubicBezTo>
                    <a:cubicBezTo>
                      <a:pt x="2366" y="12"/>
                      <a:pt x="2367" y="12"/>
                      <a:pt x="2368" y="11"/>
                    </a:cubicBezTo>
                    <a:cubicBezTo>
                      <a:pt x="2368" y="11"/>
                      <a:pt x="2368" y="11"/>
                      <a:pt x="2368" y="11"/>
                    </a:cubicBezTo>
                    <a:cubicBezTo>
                      <a:pt x="2369" y="12"/>
                      <a:pt x="2369" y="13"/>
                      <a:pt x="2369" y="14"/>
                    </a:cubicBezTo>
                    <a:cubicBezTo>
                      <a:pt x="2369" y="15"/>
                      <a:pt x="2368" y="15"/>
                      <a:pt x="2368" y="16"/>
                    </a:cubicBezTo>
                    <a:cubicBezTo>
                      <a:pt x="2368" y="16"/>
                      <a:pt x="2368" y="17"/>
                      <a:pt x="2368" y="17"/>
                    </a:cubicBezTo>
                    <a:cubicBezTo>
                      <a:pt x="2367" y="18"/>
                      <a:pt x="2367" y="18"/>
                      <a:pt x="2366" y="18"/>
                    </a:cubicBezTo>
                    <a:cubicBezTo>
                      <a:pt x="2366" y="18"/>
                      <a:pt x="2366" y="17"/>
                      <a:pt x="2366" y="17"/>
                    </a:cubicBezTo>
                    <a:close/>
                    <a:moveTo>
                      <a:pt x="2377" y="14"/>
                    </a:moveTo>
                    <a:cubicBezTo>
                      <a:pt x="2377" y="14"/>
                      <a:pt x="2377" y="14"/>
                      <a:pt x="2377" y="14"/>
                    </a:cubicBezTo>
                    <a:cubicBezTo>
                      <a:pt x="2377" y="15"/>
                      <a:pt x="2377" y="15"/>
                      <a:pt x="2377" y="16"/>
                    </a:cubicBezTo>
                    <a:cubicBezTo>
                      <a:pt x="2377" y="15"/>
                      <a:pt x="2377" y="15"/>
                      <a:pt x="2377" y="14"/>
                    </a:cubicBezTo>
                    <a:close/>
                    <a:moveTo>
                      <a:pt x="2371" y="16"/>
                    </a:moveTo>
                    <a:cubicBezTo>
                      <a:pt x="2371" y="16"/>
                      <a:pt x="2371" y="16"/>
                      <a:pt x="2371" y="16"/>
                    </a:cubicBezTo>
                    <a:cubicBezTo>
                      <a:pt x="2371" y="15"/>
                      <a:pt x="2371" y="15"/>
                      <a:pt x="2371" y="15"/>
                    </a:cubicBezTo>
                    <a:cubicBezTo>
                      <a:pt x="2372" y="15"/>
                      <a:pt x="2372" y="15"/>
                      <a:pt x="2372" y="15"/>
                    </a:cubicBezTo>
                    <a:cubicBezTo>
                      <a:pt x="2372" y="15"/>
                      <a:pt x="2372" y="15"/>
                      <a:pt x="2372" y="15"/>
                    </a:cubicBezTo>
                    <a:cubicBezTo>
                      <a:pt x="2372" y="16"/>
                      <a:pt x="2372" y="16"/>
                      <a:pt x="2371" y="16"/>
                    </a:cubicBezTo>
                    <a:close/>
                    <a:moveTo>
                      <a:pt x="2379" y="18"/>
                    </a:moveTo>
                    <a:cubicBezTo>
                      <a:pt x="2379" y="18"/>
                      <a:pt x="2379" y="18"/>
                      <a:pt x="2379" y="18"/>
                    </a:cubicBezTo>
                    <a:cubicBezTo>
                      <a:pt x="2379" y="18"/>
                      <a:pt x="2378" y="18"/>
                      <a:pt x="2378" y="18"/>
                    </a:cubicBezTo>
                    <a:cubicBezTo>
                      <a:pt x="2378" y="17"/>
                      <a:pt x="2379" y="17"/>
                      <a:pt x="2380" y="16"/>
                    </a:cubicBezTo>
                    <a:cubicBezTo>
                      <a:pt x="2380" y="15"/>
                      <a:pt x="2380" y="14"/>
                      <a:pt x="2380" y="14"/>
                    </a:cubicBezTo>
                    <a:cubicBezTo>
                      <a:pt x="2380" y="13"/>
                      <a:pt x="2381" y="13"/>
                      <a:pt x="2381" y="13"/>
                    </a:cubicBezTo>
                    <a:cubicBezTo>
                      <a:pt x="2382" y="12"/>
                      <a:pt x="2382" y="12"/>
                      <a:pt x="2382" y="12"/>
                    </a:cubicBezTo>
                    <a:cubicBezTo>
                      <a:pt x="2382" y="12"/>
                      <a:pt x="2382" y="13"/>
                      <a:pt x="2382" y="13"/>
                    </a:cubicBezTo>
                    <a:cubicBezTo>
                      <a:pt x="2381" y="13"/>
                      <a:pt x="2381" y="13"/>
                      <a:pt x="2381" y="14"/>
                    </a:cubicBezTo>
                    <a:cubicBezTo>
                      <a:pt x="2381" y="15"/>
                      <a:pt x="2381" y="15"/>
                      <a:pt x="2381" y="15"/>
                    </a:cubicBezTo>
                    <a:cubicBezTo>
                      <a:pt x="2381" y="15"/>
                      <a:pt x="2381" y="15"/>
                      <a:pt x="2381" y="15"/>
                    </a:cubicBezTo>
                    <a:cubicBezTo>
                      <a:pt x="2382" y="14"/>
                      <a:pt x="2382" y="14"/>
                      <a:pt x="2382" y="13"/>
                    </a:cubicBezTo>
                    <a:cubicBezTo>
                      <a:pt x="2383" y="13"/>
                      <a:pt x="2383" y="14"/>
                      <a:pt x="2384" y="14"/>
                    </a:cubicBezTo>
                    <a:cubicBezTo>
                      <a:pt x="2384" y="14"/>
                      <a:pt x="2384" y="14"/>
                      <a:pt x="2384" y="15"/>
                    </a:cubicBezTo>
                    <a:cubicBezTo>
                      <a:pt x="2383" y="14"/>
                      <a:pt x="2380" y="15"/>
                      <a:pt x="2380" y="17"/>
                    </a:cubicBezTo>
                    <a:cubicBezTo>
                      <a:pt x="2380" y="17"/>
                      <a:pt x="2380" y="17"/>
                      <a:pt x="2380" y="17"/>
                    </a:cubicBezTo>
                    <a:cubicBezTo>
                      <a:pt x="2380" y="18"/>
                      <a:pt x="2380" y="18"/>
                      <a:pt x="2380" y="18"/>
                    </a:cubicBezTo>
                    <a:cubicBezTo>
                      <a:pt x="2380" y="18"/>
                      <a:pt x="2379" y="18"/>
                      <a:pt x="2379" y="18"/>
                    </a:cubicBezTo>
                    <a:close/>
                    <a:moveTo>
                      <a:pt x="2415" y="18"/>
                    </a:moveTo>
                    <a:cubicBezTo>
                      <a:pt x="2415" y="18"/>
                      <a:pt x="2415" y="18"/>
                      <a:pt x="2415" y="18"/>
                    </a:cubicBezTo>
                    <a:cubicBezTo>
                      <a:pt x="2415" y="19"/>
                      <a:pt x="2415" y="19"/>
                      <a:pt x="2415" y="19"/>
                    </a:cubicBezTo>
                    <a:cubicBezTo>
                      <a:pt x="2415" y="19"/>
                      <a:pt x="2415" y="19"/>
                      <a:pt x="2415" y="19"/>
                    </a:cubicBezTo>
                    <a:cubicBezTo>
                      <a:pt x="2415" y="19"/>
                      <a:pt x="2415" y="19"/>
                      <a:pt x="2415" y="19"/>
                    </a:cubicBezTo>
                    <a:cubicBezTo>
                      <a:pt x="2414" y="19"/>
                      <a:pt x="2414" y="19"/>
                      <a:pt x="2414" y="19"/>
                    </a:cubicBezTo>
                    <a:cubicBezTo>
                      <a:pt x="2414" y="19"/>
                      <a:pt x="2414" y="19"/>
                      <a:pt x="2414" y="19"/>
                    </a:cubicBezTo>
                    <a:lnTo>
                      <a:pt x="2415" y="18"/>
                    </a:lnTo>
                    <a:close/>
                    <a:moveTo>
                      <a:pt x="2340" y="19"/>
                    </a:moveTo>
                    <a:cubicBezTo>
                      <a:pt x="2340" y="19"/>
                      <a:pt x="2340" y="19"/>
                      <a:pt x="2340" y="19"/>
                    </a:cubicBezTo>
                    <a:cubicBezTo>
                      <a:pt x="2340" y="19"/>
                      <a:pt x="2340" y="19"/>
                      <a:pt x="2340" y="19"/>
                    </a:cubicBezTo>
                    <a:cubicBezTo>
                      <a:pt x="2340" y="19"/>
                      <a:pt x="2340" y="19"/>
                      <a:pt x="2340" y="19"/>
                    </a:cubicBezTo>
                    <a:cubicBezTo>
                      <a:pt x="2340" y="19"/>
                      <a:pt x="2340" y="19"/>
                      <a:pt x="2340" y="19"/>
                    </a:cubicBezTo>
                    <a:cubicBezTo>
                      <a:pt x="2340" y="19"/>
                      <a:pt x="2340" y="19"/>
                      <a:pt x="2340" y="19"/>
                    </a:cubicBezTo>
                    <a:close/>
                    <a:moveTo>
                      <a:pt x="2347" y="17"/>
                    </a:moveTo>
                    <a:cubicBezTo>
                      <a:pt x="2347" y="17"/>
                      <a:pt x="2347" y="17"/>
                      <a:pt x="2347" y="17"/>
                    </a:cubicBezTo>
                    <a:cubicBezTo>
                      <a:pt x="2347" y="17"/>
                      <a:pt x="2347" y="17"/>
                      <a:pt x="2347" y="17"/>
                    </a:cubicBezTo>
                    <a:cubicBezTo>
                      <a:pt x="2347" y="17"/>
                      <a:pt x="2347" y="17"/>
                      <a:pt x="2346" y="18"/>
                    </a:cubicBezTo>
                    <a:cubicBezTo>
                      <a:pt x="2346" y="17"/>
                      <a:pt x="2346" y="17"/>
                      <a:pt x="2346" y="17"/>
                    </a:cubicBezTo>
                    <a:cubicBezTo>
                      <a:pt x="2347" y="17"/>
                      <a:pt x="2347" y="17"/>
                      <a:pt x="2347" y="17"/>
                    </a:cubicBezTo>
                    <a:close/>
                    <a:moveTo>
                      <a:pt x="2337" y="16"/>
                    </a:moveTo>
                    <a:cubicBezTo>
                      <a:pt x="2337" y="16"/>
                      <a:pt x="2337" y="17"/>
                      <a:pt x="2337" y="17"/>
                    </a:cubicBezTo>
                    <a:cubicBezTo>
                      <a:pt x="2336" y="17"/>
                      <a:pt x="2336" y="18"/>
                      <a:pt x="2336" y="18"/>
                    </a:cubicBezTo>
                    <a:cubicBezTo>
                      <a:pt x="2336" y="18"/>
                      <a:pt x="2335" y="18"/>
                      <a:pt x="2335" y="19"/>
                    </a:cubicBezTo>
                    <a:cubicBezTo>
                      <a:pt x="2335" y="19"/>
                      <a:pt x="2335" y="19"/>
                      <a:pt x="2335" y="18"/>
                    </a:cubicBezTo>
                    <a:cubicBezTo>
                      <a:pt x="2335" y="18"/>
                      <a:pt x="2335" y="18"/>
                      <a:pt x="2335" y="17"/>
                    </a:cubicBezTo>
                    <a:cubicBezTo>
                      <a:pt x="2335" y="17"/>
                      <a:pt x="2335" y="17"/>
                      <a:pt x="2335" y="17"/>
                    </a:cubicBezTo>
                    <a:cubicBezTo>
                      <a:pt x="2335" y="16"/>
                      <a:pt x="2335" y="16"/>
                      <a:pt x="2335" y="16"/>
                    </a:cubicBezTo>
                    <a:cubicBezTo>
                      <a:pt x="2335" y="16"/>
                      <a:pt x="2336" y="16"/>
                      <a:pt x="2337" y="16"/>
                    </a:cubicBezTo>
                    <a:close/>
                    <a:moveTo>
                      <a:pt x="2314" y="18"/>
                    </a:moveTo>
                    <a:cubicBezTo>
                      <a:pt x="2313" y="18"/>
                      <a:pt x="2313" y="18"/>
                      <a:pt x="2313" y="18"/>
                    </a:cubicBezTo>
                    <a:cubicBezTo>
                      <a:pt x="2313" y="18"/>
                      <a:pt x="2313" y="18"/>
                      <a:pt x="2313" y="17"/>
                    </a:cubicBezTo>
                    <a:cubicBezTo>
                      <a:pt x="2314" y="17"/>
                      <a:pt x="2314" y="17"/>
                      <a:pt x="2314" y="17"/>
                    </a:cubicBezTo>
                    <a:cubicBezTo>
                      <a:pt x="2314" y="17"/>
                      <a:pt x="2314" y="17"/>
                      <a:pt x="2314" y="17"/>
                    </a:cubicBezTo>
                    <a:cubicBezTo>
                      <a:pt x="2315" y="17"/>
                      <a:pt x="2315" y="17"/>
                      <a:pt x="2315" y="17"/>
                    </a:cubicBezTo>
                    <a:lnTo>
                      <a:pt x="2314" y="18"/>
                    </a:lnTo>
                    <a:close/>
                    <a:moveTo>
                      <a:pt x="2319" y="17"/>
                    </a:moveTo>
                    <a:cubicBezTo>
                      <a:pt x="2319" y="17"/>
                      <a:pt x="2319" y="17"/>
                      <a:pt x="2319" y="17"/>
                    </a:cubicBezTo>
                    <a:cubicBezTo>
                      <a:pt x="2319" y="18"/>
                      <a:pt x="2319" y="18"/>
                      <a:pt x="2319" y="18"/>
                    </a:cubicBezTo>
                    <a:cubicBezTo>
                      <a:pt x="2319" y="18"/>
                      <a:pt x="2319" y="18"/>
                      <a:pt x="2319" y="18"/>
                    </a:cubicBezTo>
                    <a:cubicBezTo>
                      <a:pt x="2319" y="18"/>
                      <a:pt x="2319" y="18"/>
                      <a:pt x="2319" y="18"/>
                    </a:cubicBezTo>
                    <a:cubicBezTo>
                      <a:pt x="2319" y="18"/>
                      <a:pt x="2319" y="18"/>
                      <a:pt x="2319" y="18"/>
                    </a:cubicBezTo>
                    <a:cubicBezTo>
                      <a:pt x="2319" y="17"/>
                      <a:pt x="2319" y="17"/>
                      <a:pt x="2319" y="17"/>
                    </a:cubicBezTo>
                    <a:close/>
                    <a:moveTo>
                      <a:pt x="2331" y="16"/>
                    </a:moveTo>
                    <a:cubicBezTo>
                      <a:pt x="2331" y="16"/>
                      <a:pt x="2331" y="16"/>
                      <a:pt x="2331" y="16"/>
                    </a:cubicBezTo>
                    <a:cubicBezTo>
                      <a:pt x="2331" y="16"/>
                      <a:pt x="2331" y="16"/>
                      <a:pt x="2331" y="16"/>
                    </a:cubicBezTo>
                    <a:close/>
                    <a:moveTo>
                      <a:pt x="2289" y="16"/>
                    </a:moveTo>
                    <a:cubicBezTo>
                      <a:pt x="2289" y="16"/>
                      <a:pt x="2289" y="16"/>
                      <a:pt x="2289" y="16"/>
                    </a:cubicBezTo>
                    <a:cubicBezTo>
                      <a:pt x="2289" y="16"/>
                      <a:pt x="2289" y="16"/>
                      <a:pt x="2288" y="16"/>
                    </a:cubicBezTo>
                    <a:cubicBezTo>
                      <a:pt x="2288" y="17"/>
                      <a:pt x="2288" y="17"/>
                      <a:pt x="2288" y="17"/>
                    </a:cubicBezTo>
                    <a:cubicBezTo>
                      <a:pt x="2288" y="17"/>
                      <a:pt x="2288" y="17"/>
                      <a:pt x="2287" y="17"/>
                    </a:cubicBezTo>
                    <a:cubicBezTo>
                      <a:pt x="2287" y="16"/>
                      <a:pt x="2286" y="18"/>
                      <a:pt x="2285" y="18"/>
                    </a:cubicBezTo>
                    <a:cubicBezTo>
                      <a:pt x="2285" y="17"/>
                      <a:pt x="2285" y="17"/>
                      <a:pt x="2285" y="17"/>
                    </a:cubicBezTo>
                    <a:cubicBezTo>
                      <a:pt x="2284" y="17"/>
                      <a:pt x="2285" y="17"/>
                      <a:pt x="2285" y="16"/>
                    </a:cubicBezTo>
                    <a:cubicBezTo>
                      <a:pt x="2286" y="16"/>
                      <a:pt x="2286" y="16"/>
                      <a:pt x="2286" y="16"/>
                    </a:cubicBezTo>
                    <a:cubicBezTo>
                      <a:pt x="2286" y="16"/>
                      <a:pt x="2287" y="16"/>
                      <a:pt x="2288" y="16"/>
                    </a:cubicBezTo>
                    <a:cubicBezTo>
                      <a:pt x="2288" y="16"/>
                      <a:pt x="2288" y="16"/>
                      <a:pt x="2288" y="16"/>
                    </a:cubicBezTo>
                    <a:cubicBezTo>
                      <a:pt x="2288" y="16"/>
                      <a:pt x="2288" y="16"/>
                      <a:pt x="2288" y="16"/>
                    </a:cubicBezTo>
                    <a:lnTo>
                      <a:pt x="2289" y="16"/>
                    </a:lnTo>
                    <a:close/>
                    <a:moveTo>
                      <a:pt x="2326" y="16"/>
                    </a:moveTo>
                    <a:cubicBezTo>
                      <a:pt x="2326" y="16"/>
                      <a:pt x="2326" y="16"/>
                      <a:pt x="2326" y="16"/>
                    </a:cubicBezTo>
                    <a:cubicBezTo>
                      <a:pt x="2326" y="16"/>
                      <a:pt x="2326" y="16"/>
                      <a:pt x="2326" y="16"/>
                    </a:cubicBezTo>
                    <a:close/>
                    <a:moveTo>
                      <a:pt x="2323" y="15"/>
                    </a:moveTo>
                    <a:cubicBezTo>
                      <a:pt x="2323" y="15"/>
                      <a:pt x="2323" y="15"/>
                      <a:pt x="2323" y="15"/>
                    </a:cubicBezTo>
                    <a:cubicBezTo>
                      <a:pt x="2323" y="15"/>
                      <a:pt x="2323" y="15"/>
                      <a:pt x="2323" y="15"/>
                    </a:cubicBezTo>
                    <a:cubicBezTo>
                      <a:pt x="2323" y="16"/>
                      <a:pt x="2323" y="16"/>
                      <a:pt x="2322" y="16"/>
                    </a:cubicBezTo>
                    <a:cubicBezTo>
                      <a:pt x="2322" y="16"/>
                      <a:pt x="2322" y="15"/>
                      <a:pt x="2322" y="15"/>
                    </a:cubicBezTo>
                    <a:cubicBezTo>
                      <a:pt x="2322" y="15"/>
                      <a:pt x="2322" y="15"/>
                      <a:pt x="2322" y="15"/>
                    </a:cubicBezTo>
                    <a:lnTo>
                      <a:pt x="2323" y="15"/>
                    </a:lnTo>
                    <a:close/>
                    <a:moveTo>
                      <a:pt x="2340" y="11"/>
                    </a:moveTo>
                    <a:cubicBezTo>
                      <a:pt x="2340" y="12"/>
                      <a:pt x="2339" y="12"/>
                      <a:pt x="2339" y="12"/>
                    </a:cubicBezTo>
                    <a:cubicBezTo>
                      <a:pt x="2339" y="13"/>
                      <a:pt x="2339" y="13"/>
                      <a:pt x="2339" y="13"/>
                    </a:cubicBezTo>
                    <a:cubicBezTo>
                      <a:pt x="2339" y="13"/>
                      <a:pt x="2339" y="13"/>
                      <a:pt x="2338" y="13"/>
                    </a:cubicBezTo>
                    <a:cubicBezTo>
                      <a:pt x="2338" y="13"/>
                      <a:pt x="2338" y="13"/>
                      <a:pt x="2337" y="13"/>
                    </a:cubicBezTo>
                    <a:cubicBezTo>
                      <a:pt x="2337" y="13"/>
                      <a:pt x="2337" y="13"/>
                      <a:pt x="2337" y="13"/>
                    </a:cubicBezTo>
                    <a:cubicBezTo>
                      <a:pt x="2337" y="13"/>
                      <a:pt x="2337" y="12"/>
                      <a:pt x="2337" y="12"/>
                    </a:cubicBezTo>
                    <a:cubicBezTo>
                      <a:pt x="2337" y="12"/>
                      <a:pt x="2337" y="12"/>
                      <a:pt x="2337" y="11"/>
                    </a:cubicBezTo>
                    <a:cubicBezTo>
                      <a:pt x="2338" y="12"/>
                      <a:pt x="2338" y="12"/>
                      <a:pt x="2339" y="12"/>
                    </a:cubicBezTo>
                    <a:cubicBezTo>
                      <a:pt x="2339" y="11"/>
                      <a:pt x="2339" y="11"/>
                      <a:pt x="2340" y="11"/>
                    </a:cubicBezTo>
                    <a:cubicBezTo>
                      <a:pt x="2340" y="11"/>
                      <a:pt x="2340" y="11"/>
                      <a:pt x="2340" y="10"/>
                    </a:cubicBezTo>
                    <a:cubicBezTo>
                      <a:pt x="2340" y="11"/>
                      <a:pt x="2340" y="11"/>
                      <a:pt x="2340" y="11"/>
                    </a:cubicBezTo>
                    <a:close/>
                    <a:moveTo>
                      <a:pt x="2333" y="13"/>
                    </a:moveTo>
                    <a:cubicBezTo>
                      <a:pt x="2333" y="12"/>
                      <a:pt x="2333" y="12"/>
                      <a:pt x="2332" y="13"/>
                    </a:cubicBezTo>
                    <a:cubicBezTo>
                      <a:pt x="2332" y="12"/>
                      <a:pt x="2332" y="12"/>
                      <a:pt x="2332" y="11"/>
                    </a:cubicBezTo>
                    <a:cubicBezTo>
                      <a:pt x="2332" y="11"/>
                      <a:pt x="2332" y="10"/>
                      <a:pt x="2333" y="10"/>
                    </a:cubicBezTo>
                    <a:cubicBezTo>
                      <a:pt x="2334" y="9"/>
                      <a:pt x="2334" y="10"/>
                      <a:pt x="2335" y="9"/>
                    </a:cubicBezTo>
                    <a:cubicBezTo>
                      <a:pt x="2335" y="9"/>
                      <a:pt x="2335" y="9"/>
                      <a:pt x="2335" y="9"/>
                    </a:cubicBezTo>
                    <a:cubicBezTo>
                      <a:pt x="2335" y="10"/>
                      <a:pt x="2335" y="10"/>
                      <a:pt x="2336" y="10"/>
                    </a:cubicBezTo>
                    <a:cubicBezTo>
                      <a:pt x="2336" y="10"/>
                      <a:pt x="2335" y="10"/>
                      <a:pt x="2335" y="10"/>
                    </a:cubicBezTo>
                    <a:cubicBezTo>
                      <a:pt x="2335" y="11"/>
                      <a:pt x="2334" y="12"/>
                      <a:pt x="2334" y="13"/>
                    </a:cubicBezTo>
                    <a:cubicBezTo>
                      <a:pt x="2334" y="13"/>
                      <a:pt x="2335" y="13"/>
                      <a:pt x="2335" y="14"/>
                    </a:cubicBezTo>
                    <a:cubicBezTo>
                      <a:pt x="2335" y="14"/>
                      <a:pt x="2335" y="14"/>
                      <a:pt x="2335" y="14"/>
                    </a:cubicBezTo>
                    <a:cubicBezTo>
                      <a:pt x="2335" y="14"/>
                      <a:pt x="2335" y="14"/>
                      <a:pt x="2335" y="14"/>
                    </a:cubicBezTo>
                    <a:cubicBezTo>
                      <a:pt x="2335" y="14"/>
                      <a:pt x="2334" y="13"/>
                      <a:pt x="2334" y="13"/>
                    </a:cubicBezTo>
                    <a:cubicBezTo>
                      <a:pt x="2334" y="13"/>
                      <a:pt x="2333" y="13"/>
                      <a:pt x="2333" y="13"/>
                    </a:cubicBezTo>
                    <a:close/>
                    <a:moveTo>
                      <a:pt x="2319" y="10"/>
                    </a:moveTo>
                    <a:cubicBezTo>
                      <a:pt x="2319" y="10"/>
                      <a:pt x="2319" y="10"/>
                      <a:pt x="2319" y="10"/>
                    </a:cubicBezTo>
                    <a:cubicBezTo>
                      <a:pt x="2319" y="10"/>
                      <a:pt x="2319" y="10"/>
                      <a:pt x="2319" y="10"/>
                    </a:cubicBezTo>
                    <a:cubicBezTo>
                      <a:pt x="2319" y="10"/>
                      <a:pt x="2319" y="10"/>
                      <a:pt x="2319" y="10"/>
                    </a:cubicBezTo>
                    <a:cubicBezTo>
                      <a:pt x="2319" y="11"/>
                      <a:pt x="2321" y="12"/>
                      <a:pt x="2320" y="13"/>
                    </a:cubicBezTo>
                    <a:cubicBezTo>
                      <a:pt x="2320" y="13"/>
                      <a:pt x="2320" y="13"/>
                      <a:pt x="2320" y="13"/>
                    </a:cubicBezTo>
                    <a:cubicBezTo>
                      <a:pt x="2320" y="13"/>
                      <a:pt x="2320" y="13"/>
                      <a:pt x="2320" y="13"/>
                    </a:cubicBezTo>
                    <a:cubicBezTo>
                      <a:pt x="2320" y="13"/>
                      <a:pt x="2320" y="13"/>
                      <a:pt x="2320" y="13"/>
                    </a:cubicBezTo>
                    <a:cubicBezTo>
                      <a:pt x="2319" y="14"/>
                      <a:pt x="2318" y="13"/>
                      <a:pt x="2318" y="13"/>
                    </a:cubicBezTo>
                    <a:cubicBezTo>
                      <a:pt x="2318" y="13"/>
                      <a:pt x="2318" y="13"/>
                      <a:pt x="2319" y="12"/>
                    </a:cubicBezTo>
                    <a:cubicBezTo>
                      <a:pt x="2319" y="12"/>
                      <a:pt x="2319" y="11"/>
                      <a:pt x="2318" y="11"/>
                    </a:cubicBezTo>
                    <a:cubicBezTo>
                      <a:pt x="2318" y="11"/>
                      <a:pt x="2318" y="11"/>
                      <a:pt x="2317" y="11"/>
                    </a:cubicBezTo>
                    <a:cubicBezTo>
                      <a:pt x="2317" y="11"/>
                      <a:pt x="2317" y="11"/>
                      <a:pt x="2318" y="10"/>
                    </a:cubicBezTo>
                    <a:cubicBezTo>
                      <a:pt x="2318" y="10"/>
                      <a:pt x="2319" y="10"/>
                      <a:pt x="2319" y="10"/>
                    </a:cubicBezTo>
                    <a:close/>
                    <a:moveTo>
                      <a:pt x="2302" y="13"/>
                    </a:moveTo>
                    <a:cubicBezTo>
                      <a:pt x="2302" y="14"/>
                      <a:pt x="2303" y="14"/>
                      <a:pt x="2303" y="14"/>
                    </a:cubicBezTo>
                    <a:cubicBezTo>
                      <a:pt x="2303" y="14"/>
                      <a:pt x="2303" y="14"/>
                      <a:pt x="2303" y="14"/>
                    </a:cubicBezTo>
                    <a:cubicBezTo>
                      <a:pt x="2303" y="14"/>
                      <a:pt x="2302" y="14"/>
                      <a:pt x="2302" y="13"/>
                    </a:cubicBezTo>
                    <a:close/>
                    <a:moveTo>
                      <a:pt x="2306" y="13"/>
                    </a:moveTo>
                    <a:cubicBezTo>
                      <a:pt x="2306" y="13"/>
                      <a:pt x="2306" y="13"/>
                      <a:pt x="2307" y="13"/>
                    </a:cubicBezTo>
                    <a:cubicBezTo>
                      <a:pt x="2307" y="12"/>
                      <a:pt x="2307" y="12"/>
                      <a:pt x="2307" y="12"/>
                    </a:cubicBezTo>
                    <a:cubicBezTo>
                      <a:pt x="2307" y="12"/>
                      <a:pt x="2307" y="12"/>
                      <a:pt x="2307" y="12"/>
                    </a:cubicBezTo>
                    <a:cubicBezTo>
                      <a:pt x="2308" y="12"/>
                      <a:pt x="2308" y="12"/>
                      <a:pt x="2309" y="12"/>
                    </a:cubicBezTo>
                    <a:cubicBezTo>
                      <a:pt x="2310" y="12"/>
                      <a:pt x="2310" y="11"/>
                      <a:pt x="2311" y="10"/>
                    </a:cubicBezTo>
                    <a:cubicBezTo>
                      <a:pt x="2312" y="10"/>
                      <a:pt x="2312" y="11"/>
                      <a:pt x="2313" y="10"/>
                    </a:cubicBezTo>
                    <a:cubicBezTo>
                      <a:pt x="2313" y="10"/>
                      <a:pt x="2313" y="10"/>
                      <a:pt x="2313" y="10"/>
                    </a:cubicBezTo>
                    <a:cubicBezTo>
                      <a:pt x="2313" y="9"/>
                      <a:pt x="2313" y="9"/>
                      <a:pt x="2313" y="9"/>
                    </a:cubicBezTo>
                    <a:cubicBezTo>
                      <a:pt x="2314" y="10"/>
                      <a:pt x="2315" y="10"/>
                      <a:pt x="2315" y="11"/>
                    </a:cubicBezTo>
                    <a:cubicBezTo>
                      <a:pt x="2315" y="11"/>
                      <a:pt x="2314" y="11"/>
                      <a:pt x="2314" y="11"/>
                    </a:cubicBezTo>
                    <a:cubicBezTo>
                      <a:pt x="2313" y="12"/>
                      <a:pt x="2314" y="13"/>
                      <a:pt x="2313" y="13"/>
                    </a:cubicBezTo>
                    <a:cubicBezTo>
                      <a:pt x="2312" y="14"/>
                      <a:pt x="2312" y="14"/>
                      <a:pt x="2312" y="14"/>
                    </a:cubicBezTo>
                    <a:cubicBezTo>
                      <a:pt x="2312" y="14"/>
                      <a:pt x="2312" y="14"/>
                      <a:pt x="2312" y="14"/>
                    </a:cubicBezTo>
                    <a:cubicBezTo>
                      <a:pt x="2312" y="14"/>
                      <a:pt x="2312" y="14"/>
                      <a:pt x="2311" y="14"/>
                    </a:cubicBezTo>
                    <a:cubicBezTo>
                      <a:pt x="2311" y="13"/>
                      <a:pt x="2310" y="13"/>
                      <a:pt x="2309" y="13"/>
                    </a:cubicBezTo>
                    <a:cubicBezTo>
                      <a:pt x="2309" y="13"/>
                      <a:pt x="2309" y="14"/>
                      <a:pt x="2308" y="14"/>
                    </a:cubicBezTo>
                    <a:cubicBezTo>
                      <a:pt x="2307" y="15"/>
                      <a:pt x="2307" y="16"/>
                      <a:pt x="2306" y="16"/>
                    </a:cubicBezTo>
                    <a:cubicBezTo>
                      <a:pt x="2306" y="16"/>
                      <a:pt x="2306" y="16"/>
                      <a:pt x="2306" y="16"/>
                    </a:cubicBezTo>
                    <a:cubicBezTo>
                      <a:pt x="2306" y="15"/>
                      <a:pt x="2306" y="14"/>
                      <a:pt x="2306" y="13"/>
                    </a:cubicBezTo>
                    <a:close/>
                    <a:moveTo>
                      <a:pt x="2287" y="13"/>
                    </a:moveTo>
                    <a:cubicBezTo>
                      <a:pt x="2287" y="12"/>
                      <a:pt x="2287" y="12"/>
                      <a:pt x="2287" y="12"/>
                    </a:cubicBezTo>
                    <a:cubicBezTo>
                      <a:pt x="2287" y="12"/>
                      <a:pt x="2287" y="12"/>
                      <a:pt x="2287" y="13"/>
                    </a:cubicBezTo>
                    <a:cubicBezTo>
                      <a:pt x="2288" y="13"/>
                      <a:pt x="2289" y="13"/>
                      <a:pt x="2289" y="13"/>
                    </a:cubicBezTo>
                    <a:cubicBezTo>
                      <a:pt x="2289" y="13"/>
                      <a:pt x="2289" y="13"/>
                      <a:pt x="2289" y="13"/>
                    </a:cubicBezTo>
                    <a:cubicBezTo>
                      <a:pt x="2289" y="14"/>
                      <a:pt x="2288" y="14"/>
                      <a:pt x="2288" y="15"/>
                    </a:cubicBezTo>
                    <a:cubicBezTo>
                      <a:pt x="2288" y="15"/>
                      <a:pt x="2288" y="15"/>
                      <a:pt x="2288" y="15"/>
                    </a:cubicBezTo>
                    <a:cubicBezTo>
                      <a:pt x="2287" y="14"/>
                      <a:pt x="2287" y="14"/>
                      <a:pt x="2287" y="13"/>
                    </a:cubicBezTo>
                    <a:cubicBezTo>
                      <a:pt x="2287" y="13"/>
                      <a:pt x="2287" y="13"/>
                      <a:pt x="2286" y="13"/>
                    </a:cubicBezTo>
                    <a:cubicBezTo>
                      <a:pt x="2287" y="13"/>
                      <a:pt x="2287" y="13"/>
                      <a:pt x="2287" y="13"/>
                    </a:cubicBezTo>
                    <a:close/>
                    <a:moveTo>
                      <a:pt x="2278" y="13"/>
                    </a:moveTo>
                    <a:cubicBezTo>
                      <a:pt x="2278" y="13"/>
                      <a:pt x="2279" y="13"/>
                      <a:pt x="2279" y="14"/>
                    </a:cubicBezTo>
                    <a:cubicBezTo>
                      <a:pt x="2279" y="14"/>
                      <a:pt x="2279" y="14"/>
                      <a:pt x="2279" y="14"/>
                    </a:cubicBezTo>
                    <a:cubicBezTo>
                      <a:pt x="2278" y="15"/>
                      <a:pt x="2278" y="15"/>
                      <a:pt x="2278" y="15"/>
                    </a:cubicBezTo>
                    <a:cubicBezTo>
                      <a:pt x="2278" y="15"/>
                      <a:pt x="2278" y="15"/>
                      <a:pt x="2278" y="15"/>
                    </a:cubicBezTo>
                    <a:cubicBezTo>
                      <a:pt x="2278" y="14"/>
                      <a:pt x="2278" y="13"/>
                      <a:pt x="2278" y="13"/>
                    </a:cubicBezTo>
                    <a:close/>
                    <a:moveTo>
                      <a:pt x="2280" y="14"/>
                    </a:moveTo>
                    <a:cubicBezTo>
                      <a:pt x="2281" y="15"/>
                      <a:pt x="2282" y="14"/>
                      <a:pt x="2282" y="15"/>
                    </a:cubicBezTo>
                    <a:cubicBezTo>
                      <a:pt x="2282" y="15"/>
                      <a:pt x="2282" y="15"/>
                      <a:pt x="2282" y="15"/>
                    </a:cubicBezTo>
                    <a:cubicBezTo>
                      <a:pt x="2282" y="15"/>
                      <a:pt x="2282" y="15"/>
                      <a:pt x="2282" y="15"/>
                    </a:cubicBezTo>
                    <a:cubicBezTo>
                      <a:pt x="2282" y="16"/>
                      <a:pt x="2282" y="16"/>
                      <a:pt x="2281" y="16"/>
                    </a:cubicBezTo>
                    <a:cubicBezTo>
                      <a:pt x="2281" y="16"/>
                      <a:pt x="2280" y="16"/>
                      <a:pt x="2280" y="15"/>
                    </a:cubicBezTo>
                    <a:cubicBezTo>
                      <a:pt x="2280" y="15"/>
                      <a:pt x="2280" y="15"/>
                      <a:pt x="2280" y="14"/>
                    </a:cubicBezTo>
                    <a:close/>
                    <a:moveTo>
                      <a:pt x="2245" y="13"/>
                    </a:moveTo>
                    <a:cubicBezTo>
                      <a:pt x="2244" y="13"/>
                      <a:pt x="2244" y="13"/>
                      <a:pt x="2244" y="13"/>
                    </a:cubicBezTo>
                    <a:cubicBezTo>
                      <a:pt x="2244" y="12"/>
                      <a:pt x="2244" y="12"/>
                      <a:pt x="2244" y="12"/>
                    </a:cubicBezTo>
                    <a:cubicBezTo>
                      <a:pt x="2244" y="12"/>
                      <a:pt x="2244" y="12"/>
                      <a:pt x="2245" y="12"/>
                    </a:cubicBezTo>
                    <a:cubicBezTo>
                      <a:pt x="2245" y="12"/>
                      <a:pt x="2245" y="12"/>
                      <a:pt x="2245" y="12"/>
                    </a:cubicBezTo>
                    <a:cubicBezTo>
                      <a:pt x="2246" y="12"/>
                      <a:pt x="2246" y="12"/>
                      <a:pt x="2246" y="13"/>
                    </a:cubicBezTo>
                    <a:cubicBezTo>
                      <a:pt x="2246" y="13"/>
                      <a:pt x="2245" y="13"/>
                      <a:pt x="2245" y="13"/>
                    </a:cubicBezTo>
                    <a:close/>
                    <a:moveTo>
                      <a:pt x="2249" y="12"/>
                    </a:moveTo>
                    <a:cubicBezTo>
                      <a:pt x="2249" y="12"/>
                      <a:pt x="2249" y="12"/>
                      <a:pt x="2250" y="13"/>
                    </a:cubicBezTo>
                    <a:cubicBezTo>
                      <a:pt x="2250" y="13"/>
                      <a:pt x="2250" y="13"/>
                      <a:pt x="2250" y="13"/>
                    </a:cubicBezTo>
                    <a:cubicBezTo>
                      <a:pt x="2249" y="13"/>
                      <a:pt x="2249" y="12"/>
                      <a:pt x="2249" y="12"/>
                    </a:cubicBezTo>
                    <a:close/>
                    <a:moveTo>
                      <a:pt x="2236" y="15"/>
                    </a:moveTo>
                    <a:cubicBezTo>
                      <a:pt x="2236" y="15"/>
                      <a:pt x="2235" y="15"/>
                      <a:pt x="2235" y="15"/>
                    </a:cubicBezTo>
                    <a:cubicBezTo>
                      <a:pt x="2235" y="15"/>
                      <a:pt x="2235" y="15"/>
                      <a:pt x="2235" y="15"/>
                    </a:cubicBezTo>
                    <a:cubicBezTo>
                      <a:pt x="2236" y="15"/>
                      <a:pt x="2236" y="15"/>
                      <a:pt x="2236" y="15"/>
                    </a:cubicBezTo>
                    <a:cubicBezTo>
                      <a:pt x="2237" y="15"/>
                      <a:pt x="2237" y="15"/>
                      <a:pt x="2237" y="16"/>
                    </a:cubicBezTo>
                    <a:cubicBezTo>
                      <a:pt x="2237" y="16"/>
                      <a:pt x="2237" y="16"/>
                      <a:pt x="2237" y="16"/>
                    </a:cubicBezTo>
                    <a:cubicBezTo>
                      <a:pt x="2237" y="16"/>
                      <a:pt x="2237" y="16"/>
                      <a:pt x="2236" y="15"/>
                    </a:cubicBezTo>
                    <a:close/>
                    <a:moveTo>
                      <a:pt x="2247" y="15"/>
                    </a:moveTo>
                    <a:cubicBezTo>
                      <a:pt x="2247" y="15"/>
                      <a:pt x="2247" y="15"/>
                      <a:pt x="2247" y="15"/>
                    </a:cubicBezTo>
                    <a:cubicBezTo>
                      <a:pt x="2247" y="15"/>
                      <a:pt x="2247" y="15"/>
                      <a:pt x="2247" y="15"/>
                    </a:cubicBezTo>
                    <a:cubicBezTo>
                      <a:pt x="2247" y="15"/>
                      <a:pt x="2247" y="15"/>
                      <a:pt x="2246" y="15"/>
                    </a:cubicBezTo>
                    <a:cubicBezTo>
                      <a:pt x="2247" y="15"/>
                      <a:pt x="2247" y="15"/>
                      <a:pt x="2247" y="15"/>
                    </a:cubicBezTo>
                    <a:close/>
                    <a:moveTo>
                      <a:pt x="2254" y="15"/>
                    </a:moveTo>
                    <a:cubicBezTo>
                      <a:pt x="2253" y="15"/>
                      <a:pt x="2253" y="14"/>
                      <a:pt x="2253" y="14"/>
                    </a:cubicBezTo>
                    <a:cubicBezTo>
                      <a:pt x="2253" y="13"/>
                      <a:pt x="2253" y="13"/>
                      <a:pt x="2253" y="13"/>
                    </a:cubicBezTo>
                    <a:cubicBezTo>
                      <a:pt x="2253" y="12"/>
                      <a:pt x="2253" y="12"/>
                      <a:pt x="2253" y="12"/>
                    </a:cubicBezTo>
                    <a:cubicBezTo>
                      <a:pt x="2253" y="11"/>
                      <a:pt x="2252" y="11"/>
                      <a:pt x="2252" y="11"/>
                    </a:cubicBezTo>
                    <a:cubicBezTo>
                      <a:pt x="2252" y="11"/>
                      <a:pt x="2252" y="11"/>
                      <a:pt x="2252" y="11"/>
                    </a:cubicBezTo>
                    <a:cubicBezTo>
                      <a:pt x="2252" y="11"/>
                      <a:pt x="2252" y="11"/>
                      <a:pt x="2253" y="11"/>
                    </a:cubicBezTo>
                    <a:cubicBezTo>
                      <a:pt x="2253" y="12"/>
                      <a:pt x="2254" y="13"/>
                      <a:pt x="2254" y="13"/>
                    </a:cubicBezTo>
                    <a:cubicBezTo>
                      <a:pt x="2254" y="13"/>
                      <a:pt x="2254" y="13"/>
                      <a:pt x="2254" y="13"/>
                    </a:cubicBezTo>
                    <a:cubicBezTo>
                      <a:pt x="2254" y="14"/>
                      <a:pt x="2254" y="14"/>
                      <a:pt x="2254" y="14"/>
                    </a:cubicBezTo>
                    <a:cubicBezTo>
                      <a:pt x="2255" y="15"/>
                      <a:pt x="2255" y="15"/>
                      <a:pt x="2256" y="14"/>
                    </a:cubicBezTo>
                    <a:cubicBezTo>
                      <a:pt x="2256" y="14"/>
                      <a:pt x="2257" y="14"/>
                      <a:pt x="2257" y="14"/>
                    </a:cubicBezTo>
                    <a:cubicBezTo>
                      <a:pt x="2257" y="14"/>
                      <a:pt x="2257" y="15"/>
                      <a:pt x="2256" y="15"/>
                    </a:cubicBezTo>
                    <a:cubicBezTo>
                      <a:pt x="2256" y="16"/>
                      <a:pt x="2256" y="16"/>
                      <a:pt x="2256" y="16"/>
                    </a:cubicBezTo>
                    <a:cubicBezTo>
                      <a:pt x="2256" y="16"/>
                      <a:pt x="2256" y="16"/>
                      <a:pt x="2256" y="17"/>
                    </a:cubicBezTo>
                    <a:cubicBezTo>
                      <a:pt x="2255" y="16"/>
                      <a:pt x="2255" y="15"/>
                      <a:pt x="2254" y="15"/>
                    </a:cubicBezTo>
                    <a:close/>
                    <a:moveTo>
                      <a:pt x="2265" y="16"/>
                    </a:moveTo>
                    <a:cubicBezTo>
                      <a:pt x="2265" y="16"/>
                      <a:pt x="2265" y="16"/>
                      <a:pt x="2265" y="16"/>
                    </a:cubicBezTo>
                    <a:cubicBezTo>
                      <a:pt x="2264" y="15"/>
                      <a:pt x="2264" y="15"/>
                      <a:pt x="2264" y="15"/>
                    </a:cubicBezTo>
                    <a:cubicBezTo>
                      <a:pt x="2264" y="15"/>
                      <a:pt x="2265" y="15"/>
                      <a:pt x="2265" y="15"/>
                    </a:cubicBezTo>
                    <a:cubicBezTo>
                      <a:pt x="2266" y="15"/>
                      <a:pt x="2266" y="15"/>
                      <a:pt x="2267" y="15"/>
                    </a:cubicBezTo>
                    <a:cubicBezTo>
                      <a:pt x="2267" y="15"/>
                      <a:pt x="2267" y="15"/>
                      <a:pt x="2268" y="16"/>
                    </a:cubicBezTo>
                    <a:cubicBezTo>
                      <a:pt x="2268" y="16"/>
                      <a:pt x="2268" y="16"/>
                      <a:pt x="2268" y="16"/>
                    </a:cubicBezTo>
                    <a:cubicBezTo>
                      <a:pt x="2267" y="17"/>
                      <a:pt x="2266" y="17"/>
                      <a:pt x="2265" y="16"/>
                    </a:cubicBezTo>
                    <a:close/>
                    <a:moveTo>
                      <a:pt x="2274" y="17"/>
                    </a:moveTo>
                    <a:cubicBezTo>
                      <a:pt x="2275" y="16"/>
                      <a:pt x="2275" y="16"/>
                      <a:pt x="2275" y="16"/>
                    </a:cubicBezTo>
                    <a:cubicBezTo>
                      <a:pt x="2276" y="17"/>
                      <a:pt x="2276" y="17"/>
                      <a:pt x="2276" y="17"/>
                    </a:cubicBezTo>
                    <a:cubicBezTo>
                      <a:pt x="2276" y="17"/>
                      <a:pt x="2275" y="18"/>
                      <a:pt x="2275" y="18"/>
                    </a:cubicBezTo>
                    <a:cubicBezTo>
                      <a:pt x="2275" y="18"/>
                      <a:pt x="2274" y="17"/>
                      <a:pt x="2274" y="17"/>
                    </a:cubicBezTo>
                    <a:close/>
                    <a:moveTo>
                      <a:pt x="2290" y="17"/>
                    </a:moveTo>
                    <a:cubicBezTo>
                      <a:pt x="2290" y="17"/>
                      <a:pt x="2290" y="17"/>
                      <a:pt x="2289" y="16"/>
                    </a:cubicBezTo>
                    <a:cubicBezTo>
                      <a:pt x="2290" y="16"/>
                      <a:pt x="2290" y="16"/>
                      <a:pt x="2290" y="17"/>
                    </a:cubicBezTo>
                    <a:cubicBezTo>
                      <a:pt x="2291" y="17"/>
                      <a:pt x="2290" y="17"/>
                      <a:pt x="2291" y="18"/>
                    </a:cubicBezTo>
                    <a:cubicBezTo>
                      <a:pt x="2292" y="18"/>
                      <a:pt x="2292" y="18"/>
                      <a:pt x="2292" y="18"/>
                    </a:cubicBezTo>
                    <a:cubicBezTo>
                      <a:pt x="2292" y="18"/>
                      <a:pt x="2292" y="18"/>
                      <a:pt x="2292" y="18"/>
                    </a:cubicBezTo>
                    <a:cubicBezTo>
                      <a:pt x="2292" y="18"/>
                      <a:pt x="2292" y="18"/>
                      <a:pt x="2292" y="18"/>
                    </a:cubicBezTo>
                    <a:cubicBezTo>
                      <a:pt x="2292" y="18"/>
                      <a:pt x="2293" y="18"/>
                      <a:pt x="2293" y="18"/>
                    </a:cubicBezTo>
                    <a:cubicBezTo>
                      <a:pt x="2293" y="19"/>
                      <a:pt x="2293" y="19"/>
                      <a:pt x="2293" y="19"/>
                    </a:cubicBezTo>
                    <a:cubicBezTo>
                      <a:pt x="2293" y="19"/>
                      <a:pt x="2292" y="19"/>
                      <a:pt x="2292" y="19"/>
                    </a:cubicBezTo>
                    <a:cubicBezTo>
                      <a:pt x="2292" y="19"/>
                      <a:pt x="2292" y="19"/>
                      <a:pt x="2292" y="19"/>
                    </a:cubicBezTo>
                    <a:cubicBezTo>
                      <a:pt x="2292" y="19"/>
                      <a:pt x="2292" y="19"/>
                      <a:pt x="2292" y="19"/>
                    </a:cubicBezTo>
                    <a:cubicBezTo>
                      <a:pt x="2291" y="18"/>
                      <a:pt x="2291" y="18"/>
                      <a:pt x="2290" y="17"/>
                    </a:cubicBezTo>
                    <a:close/>
                    <a:moveTo>
                      <a:pt x="2267" y="19"/>
                    </a:moveTo>
                    <a:cubicBezTo>
                      <a:pt x="2267" y="19"/>
                      <a:pt x="2268" y="18"/>
                      <a:pt x="2268" y="18"/>
                    </a:cubicBezTo>
                    <a:cubicBezTo>
                      <a:pt x="2268" y="19"/>
                      <a:pt x="2268" y="19"/>
                      <a:pt x="2267" y="19"/>
                    </a:cubicBezTo>
                    <a:close/>
                    <a:moveTo>
                      <a:pt x="2224" y="19"/>
                    </a:moveTo>
                    <a:cubicBezTo>
                      <a:pt x="2224" y="20"/>
                      <a:pt x="2225" y="20"/>
                      <a:pt x="2225" y="20"/>
                    </a:cubicBezTo>
                    <a:cubicBezTo>
                      <a:pt x="2225" y="20"/>
                      <a:pt x="2225" y="20"/>
                      <a:pt x="2225" y="20"/>
                    </a:cubicBezTo>
                    <a:cubicBezTo>
                      <a:pt x="2225" y="21"/>
                      <a:pt x="2225" y="21"/>
                      <a:pt x="2225" y="21"/>
                    </a:cubicBezTo>
                    <a:cubicBezTo>
                      <a:pt x="2225" y="20"/>
                      <a:pt x="2225" y="20"/>
                      <a:pt x="2224" y="20"/>
                    </a:cubicBezTo>
                    <a:cubicBezTo>
                      <a:pt x="2224" y="20"/>
                      <a:pt x="2224" y="20"/>
                      <a:pt x="2224" y="20"/>
                    </a:cubicBezTo>
                    <a:cubicBezTo>
                      <a:pt x="2223" y="20"/>
                      <a:pt x="2223" y="20"/>
                      <a:pt x="2223" y="20"/>
                    </a:cubicBezTo>
                    <a:cubicBezTo>
                      <a:pt x="2223" y="19"/>
                      <a:pt x="2222" y="19"/>
                      <a:pt x="2221" y="19"/>
                    </a:cubicBezTo>
                    <a:cubicBezTo>
                      <a:pt x="2221" y="19"/>
                      <a:pt x="2222" y="19"/>
                      <a:pt x="2222" y="18"/>
                    </a:cubicBezTo>
                    <a:cubicBezTo>
                      <a:pt x="2222" y="18"/>
                      <a:pt x="2223" y="18"/>
                      <a:pt x="2224" y="18"/>
                    </a:cubicBezTo>
                    <a:cubicBezTo>
                      <a:pt x="2224" y="18"/>
                      <a:pt x="2224" y="19"/>
                      <a:pt x="2224" y="19"/>
                    </a:cubicBezTo>
                    <a:close/>
                    <a:moveTo>
                      <a:pt x="2212" y="19"/>
                    </a:moveTo>
                    <a:cubicBezTo>
                      <a:pt x="2212" y="19"/>
                      <a:pt x="2212" y="19"/>
                      <a:pt x="2212" y="19"/>
                    </a:cubicBezTo>
                    <a:cubicBezTo>
                      <a:pt x="2212" y="19"/>
                      <a:pt x="2212" y="19"/>
                      <a:pt x="2212" y="19"/>
                    </a:cubicBezTo>
                    <a:cubicBezTo>
                      <a:pt x="2212" y="18"/>
                      <a:pt x="2212" y="18"/>
                      <a:pt x="2213" y="18"/>
                    </a:cubicBezTo>
                    <a:cubicBezTo>
                      <a:pt x="2213" y="18"/>
                      <a:pt x="2213" y="19"/>
                      <a:pt x="2212" y="19"/>
                    </a:cubicBezTo>
                    <a:close/>
                    <a:moveTo>
                      <a:pt x="2198" y="19"/>
                    </a:moveTo>
                    <a:cubicBezTo>
                      <a:pt x="2198" y="19"/>
                      <a:pt x="2198" y="19"/>
                      <a:pt x="2198" y="19"/>
                    </a:cubicBezTo>
                    <a:cubicBezTo>
                      <a:pt x="2198" y="19"/>
                      <a:pt x="2198" y="19"/>
                      <a:pt x="2198" y="19"/>
                    </a:cubicBezTo>
                    <a:cubicBezTo>
                      <a:pt x="2198" y="18"/>
                      <a:pt x="2198" y="18"/>
                      <a:pt x="2198" y="18"/>
                    </a:cubicBezTo>
                    <a:cubicBezTo>
                      <a:pt x="2199" y="19"/>
                      <a:pt x="2199" y="19"/>
                      <a:pt x="2199" y="19"/>
                    </a:cubicBezTo>
                    <a:cubicBezTo>
                      <a:pt x="2198" y="19"/>
                      <a:pt x="2198" y="19"/>
                      <a:pt x="2198" y="19"/>
                    </a:cubicBezTo>
                    <a:close/>
                    <a:moveTo>
                      <a:pt x="2195" y="21"/>
                    </a:moveTo>
                    <a:cubicBezTo>
                      <a:pt x="2194" y="21"/>
                      <a:pt x="2194" y="21"/>
                      <a:pt x="2194" y="21"/>
                    </a:cubicBezTo>
                    <a:cubicBezTo>
                      <a:pt x="2194" y="20"/>
                      <a:pt x="2194" y="20"/>
                      <a:pt x="2194" y="20"/>
                    </a:cubicBezTo>
                    <a:cubicBezTo>
                      <a:pt x="2193" y="19"/>
                      <a:pt x="2194" y="19"/>
                      <a:pt x="2195" y="18"/>
                    </a:cubicBezTo>
                    <a:cubicBezTo>
                      <a:pt x="2195" y="18"/>
                      <a:pt x="2195" y="18"/>
                      <a:pt x="2195" y="18"/>
                    </a:cubicBezTo>
                    <a:cubicBezTo>
                      <a:pt x="2196" y="19"/>
                      <a:pt x="2196" y="20"/>
                      <a:pt x="2196" y="20"/>
                    </a:cubicBezTo>
                    <a:cubicBezTo>
                      <a:pt x="2196" y="21"/>
                      <a:pt x="2197" y="21"/>
                      <a:pt x="2197" y="22"/>
                    </a:cubicBezTo>
                    <a:cubicBezTo>
                      <a:pt x="2197" y="23"/>
                      <a:pt x="2197" y="23"/>
                      <a:pt x="2197" y="23"/>
                    </a:cubicBezTo>
                    <a:cubicBezTo>
                      <a:pt x="2196" y="23"/>
                      <a:pt x="2196" y="23"/>
                      <a:pt x="2196" y="23"/>
                    </a:cubicBezTo>
                    <a:cubicBezTo>
                      <a:pt x="2196" y="23"/>
                      <a:pt x="2195" y="21"/>
                      <a:pt x="2195" y="21"/>
                    </a:cubicBezTo>
                    <a:close/>
                    <a:moveTo>
                      <a:pt x="2155" y="21"/>
                    </a:moveTo>
                    <a:cubicBezTo>
                      <a:pt x="2156" y="22"/>
                      <a:pt x="2156" y="22"/>
                      <a:pt x="2156" y="22"/>
                    </a:cubicBezTo>
                    <a:cubicBezTo>
                      <a:pt x="2155" y="23"/>
                      <a:pt x="2155" y="23"/>
                      <a:pt x="2155" y="23"/>
                    </a:cubicBezTo>
                    <a:cubicBezTo>
                      <a:pt x="2155" y="23"/>
                      <a:pt x="2155" y="23"/>
                      <a:pt x="2155" y="23"/>
                    </a:cubicBezTo>
                    <a:cubicBezTo>
                      <a:pt x="2154" y="22"/>
                      <a:pt x="2154" y="22"/>
                      <a:pt x="2154" y="22"/>
                    </a:cubicBezTo>
                    <a:cubicBezTo>
                      <a:pt x="2154" y="22"/>
                      <a:pt x="2154" y="22"/>
                      <a:pt x="2154" y="22"/>
                    </a:cubicBezTo>
                    <a:cubicBezTo>
                      <a:pt x="2155" y="21"/>
                      <a:pt x="2155" y="21"/>
                      <a:pt x="2155" y="21"/>
                    </a:cubicBezTo>
                    <a:close/>
                    <a:moveTo>
                      <a:pt x="2104" y="23"/>
                    </a:moveTo>
                    <a:cubicBezTo>
                      <a:pt x="2103" y="22"/>
                      <a:pt x="2103" y="22"/>
                      <a:pt x="2103" y="22"/>
                    </a:cubicBezTo>
                    <a:cubicBezTo>
                      <a:pt x="2103" y="22"/>
                      <a:pt x="2103" y="22"/>
                      <a:pt x="2103" y="22"/>
                    </a:cubicBezTo>
                    <a:cubicBezTo>
                      <a:pt x="2103" y="21"/>
                      <a:pt x="2103" y="21"/>
                      <a:pt x="2103" y="21"/>
                    </a:cubicBezTo>
                    <a:cubicBezTo>
                      <a:pt x="2104" y="21"/>
                      <a:pt x="2104" y="21"/>
                      <a:pt x="2104" y="21"/>
                    </a:cubicBezTo>
                    <a:cubicBezTo>
                      <a:pt x="2104" y="22"/>
                      <a:pt x="2104" y="22"/>
                      <a:pt x="2104" y="22"/>
                    </a:cubicBezTo>
                    <a:cubicBezTo>
                      <a:pt x="2105" y="22"/>
                      <a:pt x="2104" y="22"/>
                      <a:pt x="2104" y="23"/>
                    </a:cubicBezTo>
                    <a:close/>
                    <a:moveTo>
                      <a:pt x="2091" y="22"/>
                    </a:moveTo>
                    <a:cubicBezTo>
                      <a:pt x="2091" y="23"/>
                      <a:pt x="2092" y="23"/>
                      <a:pt x="2092" y="24"/>
                    </a:cubicBezTo>
                    <a:cubicBezTo>
                      <a:pt x="2092" y="24"/>
                      <a:pt x="2092" y="24"/>
                      <a:pt x="2092" y="24"/>
                    </a:cubicBezTo>
                    <a:cubicBezTo>
                      <a:pt x="2091" y="24"/>
                      <a:pt x="2091" y="24"/>
                      <a:pt x="2091" y="24"/>
                    </a:cubicBezTo>
                    <a:cubicBezTo>
                      <a:pt x="2090" y="24"/>
                      <a:pt x="2090" y="24"/>
                      <a:pt x="2090" y="23"/>
                    </a:cubicBezTo>
                    <a:cubicBezTo>
                      <a:pt x="2089" y="23"/>
                      <a:pt x="2089" y="23"/>
                      <a:pt x="2089" y="22"/>
                    </a:cubicBezTo>
                    <a:cubicBezTo>
                      <a:pt x="2089" y="22"/>
                      <a:pt x="2089" y="22"/>
                      <a:pt x="2089" y="22"/>
                    </a:cubicBezTo>
                    <a:cubicBezTo>
                      <a:pt x="2089" y="21"/>
                      <a:pt x="2089" y="21"/>
                      <a:pt x="2089" y="21"/>
                    </a:cubicBezTo>
                    <a:cubicBezTo>
                      <a:pt x="2090" y="21"/>
                      <a:pt x="2090" y="22"/>
                      <a:pt x="2091" y="22"/>
                    </a:cubicBezTo>
                    <a:close/>
                    <a:moveTo>
                      <a:pt x="2084" y="21"/>
                    </a:moveTo>
                    <a:cubicBezTo>
                      <a:pt x="2083" y="20"/>
                      <a:pt x="2084" y="20"/>
                      <a:pt x="2084" y="20"/>
                    </a:cubicBezTo>
                    <a:cubicBezTo>
                      <a:pt x="2085" y="19"/>
                      <a:pt x="2085" y="20"/>
                      <a:pt x="2085" y="20"/>
                    </a:cubicBezTo>
                    <a:cubicBezTo>
                      <a:pt x="2085" y="21"/>
                      <a:pt x="2085" y="21"/>
                      <a:pt x="2085" y="21"/>
                    </a:cubicBezTo>
                    <a:cubicBezTo>
                      <a:pt x="2085" y="22"/>
                      <a:pt x="2084" y="21"/>
                      <a:pt x="2084" y="21"/>
                    </a:cubicBezTo>
                    <a:close/>
                    <a:moveTo>
                      <a:pt x="2172" y="20"/>
                    </a:moveTo>
                    <a:cubicBezTo>
                      <a:pt x="2172" y="20"/>
                      <a:pt x="2172" y="20"/>
                      <a:pt x="2172" y="20"/>
                    </a:cubicBezTo>
                    <a:cubicBezTo>
                      <a:pt x="2171" y="21"/>
                      <a:pt x="2171" y="21"/>
                      <a:pt x="2171" y="21"/>
                    </a:cubicBezTo>
                    <a:cubicBezTo>
                      <a:pt x="2171" y="21"/>
                      <a:pt x="2171" y="21"/>
                      <a:pt x="2171" y="21"/>
                    </a:cubicBezTo>
                    <a:cubicBezTo>
                      <a:pt x="2170" y="20"/>
                      <a:pt x="2170" y="20"/>
                      <a:pt x="2170" y="20"/>
                    </a:cubicBezTo>
                    <a:cubicBezTo>
                      <a:pt x="2170" y="20"/>
                      <a:pt x="2170" y="20"/>
                      <a:pt x="2170" y="20"/>
                    </a:cubicBezTo>
                    <a:cubicBezTo>
                      <a:pt x="2171" y="20"/>
                      <a:pt x="2171" y="20"/>
                      <a:pt x="2171" y="20"/>
                    </a:cubicBezTo>
                    <a:cubicBezTo>
                      <a:pt x="2171" y="20"/>
                      <a:pt x="2171" y="20"/>
                      <a:pt x="2172" y="20"/>
                    </a:cubicBezTo>
                    <a:close/>
                    <a:moveTo>
                      <a:pt x="2135" y="20"/>
                    </a:moveTo>
                    <a:cubicBezTo>
                      <a:pt x="2135" y="20"/>
                      <a:pt x="2135" y="20"/>
                      <a:pt x="2135" y="20"/>
                    </a:cubicBezTo>
                    <a:cubicBezTo>
                      <a:pt x="2134" y="21"/>
                      <a:pt x="2134" y="21"/>
                      <a:pt x="2134" y="21"/>
                    </a:cubicBezTo>
                    <a:cubicBezTo>
                      <a:pt x="2134" y="21"/>
                      <a:pt x="2134" y="21"/>
                      <a:pt x="2134" y="21"/>
                    </a:cubicBezTo>
                    <a:cubicBezTo>
                      <a:pt x="2133" y="20"/>
                      <a:pt x="2133" y="20"/>
                      <a:pt x="2133" y="20"/>
                    </a:cubicBezTo>
                    <a:cubicBezTo>
                      <a:pt x="2134" y="20"/>
                      <a:pt x="2134" y="20"/>
                      <a:pt x="2134" y="20"/>
                    </a:cubicBezTo>
                    <a:cubicBezTo>
                      <a:pt x="2135" y="20"/>
                      <a:pt x="2135" y="20"/>
                      <a:pt x="2135" y="20"/>
                    </a:cubicBezTo>
                    <a:close/>
                    <a:moveTo>
                      <a:pt x="2117" y="20"/>
                    </a:moveTo>
                    <a:cubicBezTo>
                      <a:pt x="2117" y="21"/>
                      <a:pt x="2117" y="21"/>
                      <a:pt x="2117" y="21"/>
                    </a:cubicBezTo>
                    <a:cubicBezTo>
                      <a:pt x="2117" y="21"/>
                      <a:pt x="2117" y="21"/>
                      <a:pt x="2117" y="21"/>
                    </a:cubicBezTo>
                    <a:cubicBezTo>
                      <a:pt x="2116" y="21"/>
                      <a:pt x="2116" y="21"/>
                      <a:pt x="2116" y="20"/>
                    </a:cubicBezTo>
                    <a:cubicBezTo>
                      <a:pt x="2116" y="20"/>
                      <a:pt x="2116" y="20"/>
                      <a:pt x="2116" y="20"/>
                    </a:cubicBezTo>
                    <a:cubicBezTo>
                      <a:pt x="2116" y="20"/>
                      <a:pt x="2116" y="20"/>
                      <a:pt x="2116" y="20"/>
                    </a:cubicBezTo>
                    <a:cubicBezTo>
                      <a:pt x="2117" y="20"/>
                      <a:pt x="2117" y="20"/>
                      <a:pt x="2117" y="20"/>
                    </a:cubicBezTo>
                    <a:close/>
                    <a:moveTo>
                      <a:pt x="2108" y="20"/>
                    </a:moveTo>
                    <a:cubicBezTo>
                      <a:pt x="2108" y="20"/>
                      <a:pt x="2108" y="20"/>
                      <a:pt x="2108" y="20"/>
                    </a:cubicBezTo>
                    <a:cubicBezTo>
                      <a:pt x="2107" y="21"/>
                      <a:pt x="2107" y="21"/>
                      <a:pt x="2107" y="21"/>
                    </a:cubicBezTo>
                    <a:cubicBezTo>
                      <a:pt x="2107" y="21"/>
                      <a:pt x="2106" y="21"/>
                      <a:pt x="2106" y="21"/>
                    </a:cubicBezTo>
                    <a:cubicBezTo>
                      <a:pt x="2106" y="20"/>
                      <a:pt x="2107" y="20"/>
                      <a:pt x="2107" y="20"/>
                    </a:cubicBezTo>
                    <a:cubicBezTo>
                      <a:pt x="2107" y="19"/>
                      <a:pt x="2108" y="20"/>
                      <a:pt x="2108" y="20"/>
                    </a:cubicBezTo>
                    <a:close/>
                    <a:moveTo>
                      <a:pt x="2167" y="17"/>
                    </a:moveTo>
                    <a:cubicBezTo>
                      <a:pt x="2167" y="17"/>
                      <a:pt x="2167" y="17"/>
                      <a:pt x="2167" y="17"/>
                    </a:cubicBezTo>
                    <a:cubicBezTo>
                      <a:pt x="2168" y="18"/>
                      <a:pt x="2168" y="18"/>
                      <a:pt x="2168" y="18"/>
                    </a:cubicBezTo>
                    <a:cubicBezTo>
                      <a:pt x="2168" y="19"/>
                      <a:pt x="2168" y="19"/>
                      <a:pt x="2168" y="19"/>
                    </a:cubicBezTo>
                    <a:cubicBezTo>
                      <a:pt x="2168" y="20"/>
                      <a:pt x="2167" y="19"/>
                      <a:pt x="2167" y="19"/>
                    </a:cubicBezTo>
                    <a:cubicBezTo>
                      <a:pt x="2166" y="18"/>
                      <a:pt x="2166" y="18"/>
                      <a:pt x="2166" y="18"/>
                    </a:cubicBezTo>
                    <a:cubicBezTo>
                      <a:pt x="2166" y="18"/>
                      <a:pt x="2166" y="18"/>
                      <a:pt x="2166" y="18"/>
                    </a:cubicBezTo>
                    <a:cubicBezTo>
                      <a:pt x="2166" y="17"/>
                      <a:pt x="2166" y="17"/>
                      <a:pt x="2166" y="17"/>
                    </a:cubicBezTo>
                    <a:lnTo>
                      <a:pt x="2167" y="17"/>
                    </a:lnTo>
                    <a:close/>
                    <a:moveTo>
                      <a:pt x="2171" y="16"/>
                    </a:moveTo>
                    <a:cubicBezTo>
                      <a:pt x="2171" y="16"/>
                      <a:pt x="2171" y="16"/>
                      <a:pt x="2171" y="16"/>
                    </a:cubicBezTo>
                    <a:cubicBezTo>
                      <a:pt x="2171" y="15"/>
                      <a:pt x="2171" y="15"/>
                      <a:pt x="2171" y="15"/>
                    </a:cubicBezTo>
                    <a:cubicBezTo>
                      <a:pt x="2172" y="15"/>
                      <a:pt x="2172" y="15"/>
                      <a:pt x="2172" y="15"/>
                    </a:cubicBezTo>
                    <a:cubicBezTo>
                      <a:pt x="2172" y="14"/>
                      <a:pt x="2173" y="15"/>
                      <a:pt x="2173" y="15"/>
                    </a:cubicBezTo>
                    <a:cubicBezTo>
                      <a:pt x="2173" y="16"/>
                      <a:pt x="2173" y="16"/>
                      <a:pt x="2173" y="16"/>
                    </a:cubicBezTo>
                    <a:cubicBezTo>
                      <a:pt x="2173" y="16"/>
                      <a:pt x="2172" y="16"/>
                      <a:pt x="2172" y="16"/>
                    </a:cubicBezTo>
                    <a:cubicBezTo>
                      <a:pt x="2171" y="17"/>
                      <a:pt x="2171" y="16"/>
                      <a:pt x="2171" y="16"/>
                    </a:cubicBezTo>
                    <a:close/>
                    <a:moveTo>
                      <a:pt x="2157" y="17"/>
                    </a:moveTo>
                    <a:cubicBezTo>
                      <a:pt x="2157" y="17"/>
                      <a:pt x="2157" y="17"/>
                      <a:pt x="2157" y="17"/>
                    </a:cubicBezTo>
                    <a:cubicBezTo>
                      <a:pt x="2157" y="18"/>
                      <a:pt x="2157" y="18"/>
                      <a:pt x="2157" y="18"/>
                    </a:cubicBezTo>
                    <a:cubicBezTo>
                      <a:pt x="2156" y="18"/>
                      <a:pt x="2156" y="18"/>
                      <a:pt x="2156" y="18"/>
                    </a:cubicBezTo>
                    <a:cubicBezTo>
                      <a:pt x="2156" y="17"/>
                      <a:pt x="2156" y="17"/>
                      <a:pt x="2156" y="17"/>
                    </a:cubicBezTo>
                    <a:cubicBezTo>
                      <a:pt x="2157" y="16"/>
                      <a:pt x="2157" y="16"/>
                      <a:pt x="2157" y="16"/>
                    </a:cubicBezTo>
                    <a:cubicBezTo>
                      <a:pt x="2157" y="16"/>
                      <a:pt x="2157" y="17"/>
                      <a:pt x="2157" y="17"/>
                    </a:cubicBezTo>
                    <a:close/>
                    <a:moveTo>
                      <a:pt x="2148" y="18"/>
                    </a:moveTo>
                    <a:cubicBezTo>
                      <a:pt x="2148" y="17"/>
                      <a:pt x="2148" y="17"/>
                      <a:pt x="2148" y="17"/>
                    </a:cubicBezTo>
                    <a:cubicBezTo>
                      <a:pt x="2148" y="17"/>
                      <a:pt x="2148" y="17"/>
                      <a:pt x="2148" y="17"/>
                    </a:cubicBezTo>
                    <a:cubicBezTo>
                      <a:pt x="2149" y="17"/>
                      <a:pt x="2149" y="17"/>
                      <a:pt x="2149" y="17"/>
                    </a:cubicBezTo>
                    <a:cubicBezTo>
                      <a:pt x="2149" y="17"/>
                      <a:pt x="2149" y="17"/>
                      <a:pt x="2149" y="17"/>
                    </a:cubicBezTo>
                    <a:cubicBezTo>
                      <a:pt x="2149" y="17"/>
                      <a:pt x="2149" y="17"/>
                      <a:pt x="2149" y="17"/>
                    </a:cubicBezTo>
                    <a:cubicBezTo>
                      <a:pt x="2149" y="18"/>
                      <a:pt x="2149" y="18"/>
                      <a:pt x="2148" y="18"/>
                    </a:cubicBezTo>
                    <a:close/>
                    <a:moveTo>
                      <a:pt x="2138" y="18"/>
                    </a:moveTo>
                    <a:cubicBezTo>
                      <a:pt x="2138" y="17"/>
                      <a:pt x="2139" y="17"/>
                      <a:pt x="2139" y="17"/>
                    </a:cubicBezTo>
                    <a:cubicBezTo>
                      <a:pt x="2139" y="17"/>
                      <a:pt x="2139" y="17"/>
                      <a:pt x="2139" y="17"/>
                    </a:cubicBezTo>
                    <a:cubicBezTo>
                      <a:pt x="2140" y="17"/>
                      <a:pt x="2140" y="17"/>
                      <a:pt x="2140" y="17"/>
                    </a:cubicBezTo>
                    <a:cubicBezTo>
                      <a:pt x="2140" y="18"/>
                      <a:pt x="2139" y="18"/>
                      <a:pt x="2139" y="18"/>
                    </a:cubicBezTo>
                    <a:lnTo>
                      <a:pt x="2138" y="18"/>
                    </a:lnTo>
                    <a:close/>
                    <a:moveTo>
                      <a:pt x="2124" y="19"/>
                    </a:moveTo>
                    <a:cubicBezTo>
                      <a:pt x="2124" y="19"/>
                      <a:pt x="2124" y="18"/>
                      <a:pt x="2124" y="18"/>
                    </a:cubicBezTo>
                    <a:cubicBezTo>
                      <a:pt x="2123" y="18"/>
                      <a:pt x="2124" y="17"/>
                      <a:pt x="2124" y="17"/>
                    </a:cubicBezTo>
                    <a:cubicBezTo>
                      <a:pt x="2125" y="17"/>
                      <a:pt x="2125" y="17"/>
                      <a:pt x="2125" y="17"/>
                    </a:cubicBezTo>
                    <a:cubicBezTo>
                      <a:pt x="2126" y="17"/>
                      <a:pt x="2126" y="18"/>
                      <a:pt x="2126" y="18"/>
                    </a:cubicBezTo>
                    <a:cubicBezTo>
                      <a:pt x="2125" y="19"/>
                      <a:pt x="2125" y="19"/>
                      <a:pt x="2125" y="19"/>
                    </a:cubicBezTo>
                    <a:lnTo>
                      <a:pt x="2124" y="19"/>
                    </a:lnTo>
                    <a:close/>
                    <a:moveTo>
                      <a:pt x="2141" y="19"/>
                    </a:moveTo>
                    <a:cubicBezTo>
                      <a:pt x="2141" y="18"/>
                      <a:pt x="2143" y="18"/>
                      <a:pt x="2143" y="19"/>
                    </a:cubicBezTo>
                    <a:cubicBezTo>
                      <a:pt x="2142" y="19"/>
                      <a:pt x="2142" y="19"/>
                      <a:pt x="2142" y="19"/>
                    </a:cubicBezTo>
                    <a:cubicBezTo>
                      <a:pt x="2142" y="19"/>
                      <a:pt x="2142" y="19"/>
                      <a:pt x="2142" y="19"/>
                    </a:cubicBezTo>
                    <a:lnTo>
                      <a:pt x="2141" y="19"/>
                    </a:lnTo>
                    <a:close/>
                    <a:moveTo>
                      <a:pt x="2066" y="18"/>
                    </a:moveTo>
                    <a:cubicBezTo>
                      <a:pt x="2066" y="19"/>
                      <a:pt x="2066" y="19"/>
                      <a:pt x="2066" y="19"/>
                    </a:cubicBezTo>
                    <a:cubicBezTo>
                      <a:pt x="2066" y="19"/>
                      <a:pt x="2066" y="19"/>
                      <a:pt x="2065" y="19"/>
                    </a:cubicBezTo>
                    <a:cubicBezTo>
                      <a:pt x="2065" y="19"/>
                      <a:pt x="2065" y="19"/>
                      <a:pt x="2065" y="19"/>
                    </a:cubicBezTo>
                    <a:cubicBezTo>
                      <a:pt x="2065" y="18"/>
                      <a:pt x="2065" y="18"/>
                      <a:pt x="2065" y="18"/>
                    </a:cubicBezTo>
                    <a:lnTo>
                      <a:pt x="2066" y="18"/>
                    </a:lnTo>
                    <a:close/>
                    <a:moveTo>
                      <a:pt x="2035" y="19"/>
                    </a:moveTo>
                    <a:cubicBezTo>
                      <a:pt x="2034" y="19"/>
                      <a:pt x="2034" y="19"/>
                      <a:pt x="2034" y="19"/>
                    </a:cubicBezTo>
                    <a:cubicBezTo>
                      <a:pt x="2034" y="19"/>
                      <a:pt x="2034" y="19"/>
                      <a:pt x="2034" y="19"/>
                    </a:cubicBezTo>
                    <a:cubicBezTo>
                      <a:pt x="2035" y="18"/>
                      <a:pt x="2035" y="18"/>
                      <a:pt x="2035" y="18"/>
                    </a:cubicBezTo>
                    <a:cubicBezTo>
                      <a:pt x="2035" y="18"/>
                      <a:pt x="2035" y="18"/>
                      <a:pt x="2035" y="18"/>
                    </a:cubicBezTo>
                    <a:cubicBezTo>
                      <a:pt x="2035" y="19"/>
                      <a:pt x="2035" y="19"/>
                      <a:pt x="2035" y="19"/>
                    </a:cubicBezTo>
                    <a:cubicBezTo>
                      <a:pt x="2035" y="19"/>
                      <a:pt x="2035" y="19"/>
                      <a:pt x="2035" y="19"/>
                    </a:cubicBezTo>
                    <a:close/>
                    <a:moveTo>
                      <a:pt x="2063" y="17"/>
                    </a:moveTo>
                    <a:cubicBezTo>
                      <a:pt x="2062" y="18"/>
                      <a:pt x="2062" y="18"/>
                      <a:pt x="2062" y="18"/>
                    </a:cubicBezTo>
                    <a:cubicBezTo>
                      <a:pt x="2062" y="17"/>
                      <a:pt x="2062" y="17"/>
                      <a:pt x="2062" y="17"/>
                    </a:cubicBezTo>
                    <a:cubicBezTo>
                      <a:pt x="2062" y="17"/>
                      <a:pt x="2062" y="17"/>
                      <a:pt x="2062" y="17"/>
                    </a:cubicBezTo>
                    <a:lnTo>
                      <a:pt x="2063" y="17"/>
                    </a:lnTo>
                    <a:close/>
                    <a:moveTo>
                      <a:pt x="2056" y="16"/>
                    </a:moveTo>
                    <a:cubicBezTo>
                      <a:pt x="2056" y="16"/>
                      <a:pt x="2057" y="15"/>
                      <a:pt x="2058" y="15"/>
                    </a:cubicBezTo>
                    <a:cubicBezTo>
                      <a:pt x="2058" y="15"/>
                      <a:pt x="2059" y="16"/>
                      <a:pt x="2059" y="16"/>
                    </a:cubicBezTo>
                    <a:cubicBezTo>
                      <a:pt x="2059" y="16"/>
                      <a:pt x="2060" y="17"/>
                      <a:pt x="2059" y="17"/>
                    </a:cubicBezTo>
                    <a:cubicBezTo>
                      <a:pt x="2059" y="18"/>
                      <a:pt x="2059" y="18"/>
                      <a:pt x="2059" y="18"/>
                    </a:cubicBezTo>
                    <a:cubicBezTo>
                      <a:pt x="2058" y="19"/>
                      <a:pt x="2058" y="18"/>
                      <a:pt x="2057" y="18"/>
                    </a:cubicBezTo>
                    <a:cubicBezTo>
                      <a:pt x="2057" y="17"/>
                      <a:pt x="2057" y="17"/>
                      <a:pt x="2056" y="16"/>
                    </a:cubicBezTo>
                    <a:close/>
                    <a:moveTo>
                      <a:pt x="2039" y="17"/>
                    </a:moveTo>
                    <a:cubicBezTo>
                      <a:pt x="2039" y="18"/>
                      <a:pt x="2039" y="19"/>
                      <a:pt x="2039" y="19"/>
                    </a:cubicBezTo>
                    <a:cubicBezTo>
                      <a:pt x="2038" y="19"/>
                      <a:pt x="2038" y="19"/>
                      <a:pt x="2038" y="19"/>
                    </a:cubicBezTo>
                    <a:cubicBezTo>
                      <a:pt x="2038" y="19"/>
                      <a:pt x="2037" y="18"/>
                      <a:pt x="2037" y="18"/>
                    </a:cubicBezTo>
                    <a:cubicBezTo>
                      <a:pt x="2037" y="17"/>
                      <a:pt x="2037" y="17"/>
                      <a:pt x="2037" y="17"/>
                    </a:cubicBezTo>
                    <a:cubicBezTo>
                      <a:pt x="2038" y="17"/>
                      <a:pt x="2038" y="17"/>
                      <a:pt x="2038" y="17"/>
                    </a:cubicBezTo>
                    <a:cubicBezTo>
                      <a:pt x="2039" y="16"/>
                      <a:pt x="2039" y="17"/>
                      <a:pt x="2039" y="17"/>
                    </a:cubicBezTo>
                    <a:close/>
                    <a:moveTo>
                      <a:pt x="2031" y="16"/>
                    </a:moveTo>
                    <a:cubicBezTo>
                      <a:pt x="2031" y="15"/>
                      <a:pt x="2030" y="15"/>
                      <a:pt x="2030" y="14"/>
                    </a:cubicBezTo>
                    <a:cubicBezTo>
                      <a:pt x="2030" y="14"/>
                      <a:pt x="2030" y="14"/>
                      <a:pt x="2030" y="14"/>
                    </a:cubicBezTo>
                    <a:cubicBezTo>
                      <a:pt x="2030" y="13"/>
                      <a:pt x="2030" y="13"/>
                      <a:pt x="2031" y="13"/>
                    </a:cubicBezTo>
                    <a:cubicBezTo>
                      <a:pt x="2031" y="13"/>
                      <a:pt x="2032" y="13"/>
                      <a:pt x="2033" y="13"/>
                    </a:cubicBezTo>
                    <a:cubicBezTo>
                      <a:pt x="2034" y="14"/>
                      <a:pt x="2034" y="14"/>
                      <a:pt x="2034" y="14"/>
                    </a:cubicBezTo>
                    <a:cubicBezTo>
                      <a:pt x="2035" y="14"/>
                      <a:pt x="2034" y="15"/>
                      <a:pt x="2034" y="15"/>
                    </a:cubicBezTo>
                    <a:cubicBezTo>
                      <a:pt x="2034" y="16"/>
                      <a:pt x="2034" y="16"/>
                      <a:pt x="2034" y="16"/>
                    </a:cubicBezTo>
                    <a:cubicBezTo>
                      <a:pt x="2033" y="17"/>
                      <a:pt x="2033" y="18"/>
                      <a:pt x="2032" y="18"/>
                    </a:cubicBezTo>
                    <a:cubicBezTo>
                      <a:pt x="2031" y="17"/>
                      <a:pt x="2031" y="17"/>
                      <a:pt x="2031" y="16"/>
                    </a:cubicBezTo>
                    <a:close/>
                    <a:moveTo>
                      <a:pt x="2024" y="17"/>
                    </a:moveTo>
                    <a:cubicBezTo>
                      <a:pt x="2024" y="17"/>
                      <a:pt x="2024" y="17"/>
                      <a:pt x="2024" y="17"/>
                    </a:cubicBezTo>
                    <a:cubicBezTo>
                      <a:pt x="2024" y="18"/>
                      <a:pt x="2024" y="18"/>
                      <a:pt x="2024" y="18"/>
                    </a:cubicBezTo>
                    <a:cubicBezTo>
                      <a:pt x="2023" y="17"/>
                      <a:pt x="2023" y="17"/>
                      <a:pt x="2023" y="17"/>
                    </a:cubicBezTo>
                    <a:cubicBezTo>
                      <a:pt x="2023" y="17"/>
                      <a:pt x="2023" y="17"/>
                      <a:pt x="2023" y="17"/>
                    </a:cubicBezTo>
                    <a:lnTo>
                      <a:pt x="2024" y="17"/>
                    </a:lnTo>
                    <a:close/>
                    <a:moveTo>
                      <a:pt x="2015" y="19"/>
                    </a:moveTo>
                    <a:cubicBezTo>
                      <a:pt x="2016" y="18"/>
                      <a:pt x="2016" y="18"/>
                      <a:pt x="2016" y="18"/>
                    </a:cubicBezTo>
                    <a:cubicBezTo>
                      <a:pt x="2016" y="18"/>
                      <a:pt x="2016" y="18"/>
                      <a:pt x="2016" y="18"/>
                    </a:cubicBezTo>
                    <a:cubicBezTo>
                      <a:pt x="2016" y="18"/>
                      <a:pt x="2016" y="18"/>
                      <a:pt x="2016" y="18"/>
                    </a:cubicBezTo>
                    <a:cubicBezTo>
                      <a:pt x="2016" y="19"/>
                      <a:pt x="2016" y="19"/>
                      <a:pt x="2016" y="19"/>
                    </a:cubicBezTo>
                    <a:cubicBezTo>
                      <a:pt x="2016" y="19"/>
                      <a:pt x="2016" y="19"/>
                      <a:pt x="2016" y="19"/>
                    </a:cubicBezTo>
                    <a:cubicBezTo>
                      <a:pt x="2016" y="19"/>
                      <a:pt x="2016" y="19"/>
                      <a:pt x="2016" y="19"/>
                    </a:cubicBezTo>
                    <a:lnTo>
                      <a:pt x="2015" y="19"/>
                    </a:lnTo>
                    <a:close/>
                    <a:moveTo>
                      <a:pt x="2020" y="20"/>
                    </a:moveTo>
                    <a:cubicBezTo>
                      <a:pt x="2019" y="20"/>
                      <a:pt x="2019" y="20"/>
                      <a:pt x="2019" y="19"/>
                    </a:cubicBezTo>
                    <a:cubicBezTo>
                      <a:pt x="2018" y="19"/>
                      <a:pt x="2018" y="19"/>
                      <a:pt x="2018" y="18"/>
                    </a:cubicBezTo>
                    <a:cubicBezTo>
                      <a:pt x="2018" y="18"/>
                      <a:pt x="2018" y="17"/>
                      <a:pt x="2019" y="17"/>
                    </a:cubicBezTo>
                    <a:cubicBezTo>
                      <a:pt x="2019" y="17"/>
                      <a:pt x="2019" y="17"/>
                      <a:pt x="2019" y="17"/>
                    </a:cubicBezTo>
                    <a:cubicBezTo>
                      <a:pt x="2021" y="17"/>
                      <a:pt x="2021" y="18"/>
                      <a:pt x="2021" y="19"/>
                    </a:cubicBezTo>
                    <a:cubicBezTo>
                      <a:pt x="2022" y="20"/>
                      <a:pt x="2022" y="21"/>
                      <a:pt x="2022" y="21"/>
                    </a:cubicBezTo>
                    <a:cubicBezTo>
                      <a:pt x="2021" y="22"/>
                      <a:pt x="2021" y="22"/>
                      <a:pt x="2021" y="22"/>
                    </a:cubicBezTo>
                    <a:cubicBezTo>
                      <a:pt x="2020" y="23"/>
                      <a:pt x="2020" y="21"/>
                      <a:pt x="2020" y="20"/>
                    </a:cubicBezTo>
                    <a:close/>
                    <a:moveTo>
                      <a:pt x="1997" y="20"/>
                    </a:moveTo>
                    <a:cubicBezTo>
                      <a:pt x="1997" y="21"/>
                      <a:pt x="1997" y="21"/>
                      <a:pt x="1997" y="21"/>
                    </a:cubicBezTo>
                    <a:cubicBezTo>
                      <a:pt x="1997" y="21"/>
                      <a:pt x="1996" y="22"/>
                      <a:pt x="1996" y="22"/>
                    </a:cubicBezTo>
                    <a:cubicBezTo>
                      <a:pt x="1995" y="23"/>
                      <a:pt x="1995" y="23"/>
                      <a:pt x="1995" y="23"/>
                    </a:cubicBezTo>
                    <a:cubicBezTo>
                      <a:pt x="1994" y="23"/>
                      <a:pt x="1994" y="23"/>
                      <a:pt x="1994" y="23"/>
                    </a:cubicBezTo>
                    <a:cubicBezTo>
                      <a:pt x="1994" y="23"/>
                      <a:pt x="1993" y="23"/>
                      <a:pt x="1993" y="23"/>
                    </a:cubicBezTo>
                    <a:cubicBezTo>
                      <a:pt x="1993" y="22"/>
                      <a:pt x="1993" y="22"/>
                      <a:pt x="1993" y="22"/>
                    </a:cubicBezTo>
                    <a:cubicBezTo>
                      <a:pt x="1993" y="21"/>
                      <a:pt x="1993" y="21"/>
                      <a:pt x="1994" y="21"/>
                    </a:cubicBezTo>
                    <a:cubicBezTo>
                      <a:pt x="1994" y="21"/>
                      <a:pt x="1995" y="21"/>
                      <a:pt x="1995" y="21"/>
                    </a:cubicBezTo>
                    <a:cubicBezTo>
                      <a:pt x="1996" y="21"/>
                      <a:pt x="1996" y="20"/>
                      <a:pt x="1997" y="20"/>
                    </a:cubicBezTo>
                    <a:close/>
                    <a:moveTo>
                      <a:pt x="1990" y="19"/>
                    </a:moveTo>
                    <a:cubicBezTo>
                      <a:pt x="1989" y="18"/>
                      <a:pt x="1991" y="18"/>
                      <a:pt x="1991" y="17"/>
                    </a:cubicBezTo>
                    <a:cubicBezTo>
                      <a:pt x="1991" y="17"/>
                      <a:pt x="1991" y="16"/>
                      <a:pt x="1991" y="16"/>
                    </a:cubicBezTo>
                    <a:cubicBezTo>
                      <a:pt x="1992" y="15"/>
                      <a:pt x="1992" y="15"/>
                      <a:pt x="1992" y="15"/>
                    </a:cubicBezTo>
                    <a:cubicBezTo>
                      <a:pt x="1992" y="15"/>
                      <a:pt x="1992" y="15"/>
                      <a:pt x="1992" y="15"/>
                    </a:cubicBezTo>
                    <a:cubicBezTo>
                      <a:pt x="1993" y="15"/>
                      <a:pt x="1993" y="16"/>
                      <a:pt x="1993" y="16"/>
                    </a:cubicBezTo>
                    <a:cubicBezTo>
                      <a:pt x="1993" y="17"/>
                      <a:pt x="1993" y="17"/>
                      <a:pt x="1993" y="17"/>
                    </a:cubicBezTo>
                    <a:cubicBezTo>
                      <a:pt x="1993" y="18"/>
                      <a:pt x="1994" y="18"/>
                      <a:pt x="1994" y="18"/>
                    </a:cubicBezTo>
                    <a:cubicBezTo>
                      <a:pt x="1994" y="19"/>
                      <a:pt x="1994" y="19"/>
                      <a:pt x="1994" y="19"/>
                    </a:cubicBezTo>
                    <a:cubicBezTo>
                      <a:pt x="1993" y="19"/>
                      <a:pt x="1993" y="19"/>
                      <a:pt x="1993" y="19"/>
                    </a:cubicBezTo>
                    <a:cubicBezTo>
                      <a:pt x="1993" y="19"/>
                      <a:pt x="1993" y="18"/>
                      <a:pt x="1992" y="18"/>
                    </a:cubicBezTo>
                    <a:cubicBezTo>
                      <a:pt x="1991" y="18"/>
                      <a:pt x="1991" y="19"/>
                      <a:pt x="1990" y="19"/>
                    </a:cubicBezTo>
                    <a:close/>
                    <a:moveTo>
                      <a:pt x="1978" y="19"/>
                    </a:moveTo>
                    <a:cubicBezTo>
                      <a:pt x="1978" y="19"/>
                      <a:pt x="1978" y="18"/>
                      <a:pt x="1977" y="18"/>
                    </a:cubicBezTo>
                    <a:cubicBezTo>
                      <a:pt x="1977" y="17"/>
                      <a:pt x="1976" y="17"/>
                      <a:pt x="1976" y="17"/>
                    </a:cubicBezTo>
                    <a:cubicBezTo>
                      <a:pt x="1975" y="16"/>
                      <a:pt x="1975" y="17"/>
                      <a:pt x="1974" y="16"/>
                    </a:cubicBezTo>
                    <a:cubicBezTo>
                      <a:pt x="1974" y="16"/>
                      <a:pt x="1974" y="16"/>
                      <a:pt x="1974" y="16"/>
                    </a:cubicBezTo>
                    <a:cubicBezTo>
                      <a:pt x="1974" y="15"/>
                      <a:pt x="1974" y="15"/>
                      <a:pt x="1974" y="15"/>
                    </a:cubicBezTo>
                    <a:cubicBezTo>
                      <a:pt x="1975" y="14"/>
                      <a:pt x="1975" y="15"/>
                      <a:pt x="1976" y="15"/>
                    </a:cubicBezTo>
                    <a:cubicBezTo>
                      <a:pt x="1977" y="15"/>
                      <a:pt x="1977" y="16"/>
                      <a:pt x="1978" y="17"/>
                    </a:cubicBezTo>
                    <a:cubicBezTo>
                      <a:pt x="1978" y="17"/>
                      <a:pt x="1979" y="18"/>
                      <a:pt x="1980" y="18"/>
                    </a:cubicBezTo>
                    <a:cubicBezTo>
                      <a:pt x="1980" y="19"/>
                      <a:pt x="1980" y="19"/>
                      <a:pt x="1980" y="19"/>
                    </a:cubicBezTo>
                    <a:cubicBezTo>
                      <a:pt x="1980" y="20"/>
                      <a:pt x="1979" y="20"/>
                      <a:pt x="1978" y="20"/>
                    </a:cubicBezTo>
                    <a:cubicBezTo>
                      <a:pt x="1978" y="21"/>
                      <a:pt x="1978" y="21"/>
                      <a:pt x="1978" y="21"/>
                    </a:cubicBezTo>
                    <a:cubicBezTo>
                      <a:pt x="1977" y="21"/>
                      <a:pt x="1977" y="21"/>
                      <a:pt x="1977" y="21"/>
                    </a:cubicBezTo>
                    <a:cubicBezTo>
                      <a:pt x="1976" y="21"/>
                      <a:pt x="1976" y="21"/>
                      <a:pt x="1976" y="21"/>
                    </a:cubicBezTo>
                    <a:cubicBezTo>
                      <a:pt x="1976" y="21"/>
                      <a:pt x="1975" y="21"/>
                      <a:pt x="1975" y="20"/>
                    </a:cubicBezTo>
                    <a:cubicBezTo>
                      <a:pt x="1976" y="19"/>
                      <a:pt x="1976" y="20"/>
                      <a:pt x="1977" y="20"/>
                    </a:cubicBezTo>
                    <a:lnTo>
                      <a:pt x="1978" y="19"/>
                    </a:lnTo>
                    <a:close/>
                    <a:moveTo>
                      <a:pt x="1919" y="17"/>
                    </a:moveTo>
                    <a:cubicBezTo>
                      <a:pt x="1920" y="17"/>
                      <a:pt x="1920" y="17"/>
                      <a:pt x="1920" y="17"/>
                    </a:cubicBezTo>
                    <a:cubicBezTo>
                      <a:pt x="1920" y="17"/>
                      <a:pt x="1920" y="17"/>
                      <a:pt x="1920" y="17"/>
                    </a:cubicBezTo>
                    <a:cubicBezTo>
                      <a:pt x="1920" y="17"/>
                      <a:pt x="1920" y="17"/>
                      <a:pt x="1920" y="17"/>
                    </a:cubicBezTo>
                    <a:cubicBezTo>
                      <a:pt x="1920" y="18"/>
                      <a:pt x="1920" y="18"/>
                      <a:pt x="1920" y="18"/>
                    </a:cubicBezTo>
                    <a:lnTo>
                      <a:pt x="1919" y="17"/>
                    </a:lnTo>
                    <a:close/>
                    <a:moveTo>
                      <a:pt x="1924" y="18"/>
                    </a:moveTo>
                    <a:cubicBezTo>
                      <a:pt x="1923" y="18"/>
                      <a:pt x="1923" y="18"/>
                      <a:pt x="1923" y="17"/>
                    </a:cubicBezTo>
                    <a:cubicBezTo>
                      <a:pt x="1923" y="17"/>
                      <a:pt x="1923" y="17"/>
                      <a:pt x="1923" y="17"/>
                    </a:cubicBezTo>
                    <a:cubicBezTo>
                      <a:pt x="1924" y="17"/>
                      <a:pt x="1924" y="17"/>
                      <a:pt x="1924" y="17"/>
                    </a:cubicBezTo>
                    <a:cubicBezTo>
                      <a:pt x="1924" y="17"/>
                      <a:pt x="1925" y="18"/>
                      <a:pt x="1925" y="18"/>
                    </a:cubicBezTo>
                    <a:cubicBezTo>
                      <a:pt x="1925" y="19"/>
                      <a:pt x="1925" y="19"/>
                      <a:pt x="1925" y="19"/>
                    </a:cubicBezTo>
                    <a:lnTo>
                      <a:pt x="1924" y="18"/>
                    </a:lnTo>
                    <a:close/>
                    <a:moveTo>
                      <a:pt x="1928" y="19"/>
                    </a:moveTo>
                    <a:cubicBezTo>
                      <a:pt x="1927" y="19"/>
                      <a:pt x="1927" y="19"/>
                      <a:pt x="1927" y="19"/>
                    </a:cubicBezTo>
                    <a:cubicBezTo>
                      <a:pt x="1928" y="18"/>
                      <a:pt x="1928" y="18"/>
                      <a:pt x="1928" y="18"/>
                    </a:cubicBezTo>
                    <a:cubicBezTo>
                      <a:pt x="1928" y="18"/>
                      <a:pt x="1928" y="18"/>
                      <a:pt x="1928" y="18"/>
                    </a:cubicBezTo>
                    <a:cubicBezTo>
                      <a:pt x="1928" y="19"/>
                      <a:pt x="1928" y="19"/>
                      <a:pt x="1928" y="19"/>
                    </a:cubicBezTo>
                    <a:cubicBezTo>
                      <a:pt x="1929" y="19"/>
                      <a:pt x="1929" y="19"/>
                      <a:pt x="1929" y="19"/>
                    </a:cubicBezTo>
                    <a:cubicBezTo>
                      <a:pt x="1928" y="19"/>
                      <a:pt x="1928" y="19"/>
                      <a:pt x="1928" y="19"/>
                    </a:cubicBezTo>
                    <a:close/>
                    <a:moveTo>
                      <a:pt x="1933" y="19"/>
                    </a:moveTo>
                    <a:cubicBezTo>
                      <a:pt x="1933" y="18"/>
                      <a:pt x="1933" y="18"/>
                      <a:pt x="1933" y="17"/>
                    </a:cubicBezTo>
                    <a:cubicBezTo>
                      <a:pt x="1934" y="17"/>
                      <a:pt x="1934" y="17"/>
                      <a:pt x="1934" y="17"/>
                    </a:cubicBezTo>
                    <a:cubicBezTo>
                      <a:pt x="1935" y="17"/>
                      <a:pt x="1935" y="17"/>
                      <a:pt x="1935" y="17"/>
                    </a:cubicBezTo>
                    <a:cubicBezTo>
                      <a:pt x="1935" y="18"/>
                      <a:pt x="1935" y="18"/>
                      <a:pt x="1935" y="18"/>
                    </a:cubicBezTo>
                    <a:cubicBezTo>
                      <a:pt x="1936" y="18"/>
                      <a:pt x="1935" y="19"/>
                      <a:pt x="1934" y="19"/>
                    </a:cubicBezTo>
                    <a:cubicBezTo>
                      <a:pt x="1934" y="20"/>
                      <a:pt x="1933" y="20"/>
                      <a:pt x="1933" y="21"/>
                    </a:cubicBezTo>
                    <a:cubicBezTo>
                      <a:pt x="1932" y="21"/>
                      <a:pt x="1932" y="21"/>
                      <a:pt x="1932" y="21"/>
                    </a:cubicBezTo>
                    <a:cubicBezTo>
                      <a:pt x="1932" y="20"/>
                      <a:pt x="1932" y="20"/>
                      <a:pt x="1932" y="20"/>
                    </a:cubicBezTo>
                    <a:cubicBezTo>
                      <a:pt x="1932" y="20"/>
                      <a:pt x="1933" y="19"/>
                      <a:pt x="1933" y="19"/>
                    </a:cubicBezTo>
                    <a:close/>
                    <a:moveTo>
                      <a:pt x="1897" y="17"/>
                    </a:moveTo>
                    <a:cubicBezTo>
                      <a:pt x="1897" y="18"/>
                      <a:pt x="1898" y="18"/>
                      <a:pt x="1898" y="18"/>
                    </a:cubicBezTo>
                    <a:cubicBezTo>
                      <a:pt x="1898" y="19"/>
                      <a:pt x="1898" y="19"/>
                      <a:pt x="1898" y="19"/>
                    </a:cubicBezTo>
                    <a:cubicBezTo>
                      <a:pt x="1897" y="20"/>
                      <a:pt x="1897" y="18"/>
                      <a:pt x="1896" y="18"/>
                    </a:cubicBezTo>
                    <a:cubicBezTo>
                      <a:pt x="1895" y="18"/>
                      <a:pt x="1895" y="18"/>
                      <a:pt x="1894" y="18"/>
                    </a:cubicBezTo>
                    <a:cubicBezTo>
                      <a:pt x="1894" y="18"/>
                      <a:pt x="1894" y="18"/>
                      <a:pt x="1894" y="18"/>
                    </a:cubicBezTo>
                    <a:cubicBezTo>
                      <a:pt x="1894" y="17"/>
                      <a:pt x="1894" y="16"/>
                      <a:pt x="1895" y="16"/>
                    </a:cubicBezTo>
                    <a:cubicBezTo>
                      <a:pt x="1896" y="16"/>
                      <a:pt x="1896" y="17"/>
                      <a:pt x="1897" y="17"/>
                    </a:cubicBezTo>
                    <a:close/>
                    <a:moveTo>
                      <a:pt x="1888" y="15"/>
                    </a:moveTo>
                    <a:cubicBezTo>
                      <a:pt x="1888" y="16"/>
                      <a:pt x="1888" y="16"/>
                      <a:pt x="1888" y="16"/>
                    </a:cubicBezTo>
                    <a:cubicBezTo>
                      <a:pt x="1888" y="17"/>
                      <a:pt x="1886" y="16"/>
                      <a:pt x="1885" y="16"/>
                    </a:cubicBezTo>
                    <a:cubicBezTo>
                      <a:pt x="1885" y="17"/>
                      <a:pt x="1884" y="17"/>
                      <a:pt x="1884" y="17"/>
                    </a:cubicBezTo>
                    <a:cubicBezTo>
                      <a:pt x="1884" y="15"/>
                      <a:pt x="1884" y="15"/>
                      <a:pt x="1884" y="15"/>
                    </a:cubicBezTo>
                    <a:cubicBezTo>
                      <a:pt x="1883" y="15"/>
                      <a:pt x="1883" y="15"/>
                      <a:pt x="1883" y="15"/>
                    </a:cubicBezTo>
                    <a:cubicBezTo>
                      <a:pt x="1883" y="15"/>
                      <a:pt x="1883" y="15"/>
                      <a:pt x="1883" y="15"/>
                    </a:cubicBezTo>
                    <a:cubicBezTo>
                      <a:pt x="1884" y="15"/>
                      <a:pt x="1884" y="15"/>
                      <a:pt x="1884" y="15"/>
                    </a:cubicBezTo>
                    <a:cubicBezTo>
                      <a:pt x="1884" y="14"/>
                      <a:pt x="1885" y="15"/>
                      <a:pt x="1885" y="15"/>
                    </a:cubicBezTo>
                    <a:cubicBezTo>
                      <a:pt x="1886" y="15"/>
                      <a:pt x="1888" y="14"/>
                      <a:pt x="1888" y="15"/>
                    </a:cubicBezTo>
                    <a:close/>
                    <a:moveTo>
                      <a:pt x="1866" y="12"/>
                    </a:moveTo>
                    <a:cubicBezTo>
                      <a:pt x="1866" y="12"/>
                      <a:pt x="1866" y="12"/>
                      <a:pt x="1866" y="12"/>
                    </a:cubicBezTo>
                    <a:cubicBezTo>
                      <a:pt x="1866" y="12"/>
                      <a:pt x="1866" y="13"/>
                      <a:pt x="1867" y="13"/>
                    </a:cubicBezTo>
                    <a:cubicBezTo>
                      <a:pt x="1868" y="13"/>
                      <a:pt x="1868" y="13"/>
                      <a:pt x="1868" y="13"/>
                    </a:cubicBezTo>
                    <a:cubicBezTo>
                      <a:pt x="1868" y="12"/>
                      <a:pt x="1868" y="12"/>
                      <a:pt x="1868" y="12"/>
                    </a:cubicBezTo>
                    <a:cubicBezTo>
                      <a:pt x="1869" y="12"/>
                      <a:pt x="1869" y="12"/>
                      <a:pt x="1869" y="12"/>
                    </a:cubicBezTo>
                    <a:cubicBezTo>
                      <a:pt x="1869" y="12"/>
                      <a:pt x="1870" y="12"/>
                      <a:pt x="1870" y="12"/>
                    </a:cubicBezTo>
                    <a:cubicBezTo>
                      <a:pt x="1869" y="12"/>
                      <a:pt x="1869" y="12"/>
                      <a:pt x="1869" y="12"/>
                    </a:cubicBezTo>
                    <a:cubicBezTo>
                      <a:pt x="1868" y="13"/>
                      <a:pt x="1868" y="13"/>
                      <a:pt x="1868" y="14"/>
                    </a:cubicBezTo>
                    <a:cubicBezTo>
                      <a:pt x="1867" y="14"/>
                      <a:pt x="1867" y="14"/>
                      <a:pt x="1867" y="14"/>
                    </a:cubicBezTo>
                    <a:cubicBezTo>
                      <a:pt x="1867" y="15"/>
                      <a:pt x="1867" y="15"/>
                      <a:pt x="1867" y="15"/>
                    </a:cubicBezTo>
                    <a:cubicBezTo>
                      <a:pt x="1867" y="15"/>
                      <a:pt x="1866" y="15"/>
                      <a:pt x="1866" y="15"/>
                    </a:cubicBezTo>
                    <a:cubicBezTo>
                      <a:pt x="1866" y="15"/>
                      <a:pt x="1866" y="15"/>
                      <a:pt x="1866" y="15"/>
                    </a:cubicBezTo>
                    <a:cubicBezTo>
                      <a:pt x="1865" y="14"/>
                      <a:pt x="1866" y="13"/>
                      <a:pt x="1866" y="12"/>
                    </a:cubicBezTo>
                    <a:close/>
                    <a:moveTo>
                      <a:pt x="1874" y="15"/>
                    </a:moveTo>
                    <a:cubicBezTo>
                      <a:pt x="1874" y="15"/>
                      <a:pt x="1874" y="15"/>
                      <a:pt x="1873" y="15"/>
                    </a:cubicBezTo>
                    <a:cubicBezTo>
                      <a:pt x="1874" y="15"/>
                      <a:pt x="1874" y="15"/>
                      <a:pt x="1874" y="16"/>
                    </a:cubicBezTo>
                    <a:cubicBezTo>
                      <a:pt x="1875" y="16"/>
                      <a:pt x="1876" y="16"/>
                      <a:pt x="1876" y="16"/>
                    </a:cubicBezTo>
                    <a:cubicBezTo>
                      <a:pt x="1876" y="16"/>
                      <a:pt x="1876" y="17"/>
                      <a:pt x="1876" y="17"/>
                    </a:cubicBezTo>
                    <a:cubicBezTo>
                      <a:pt x="1875" y="18"/>
                      <a:pt x="1875" y="18"/>
                      <a:pt x="1875" y="18"/>
                    </a:cubicBezTo>
                    <a:cubicBezTo>
                      <a:pt x="1875" y="18"/>
                      <a:pt x="1875" y="18"/>
                      <a:pt x="1875" y="18"/>
                    </a:cubicBezTo>
                    <a:cubicBezTo>
                      <a:pt x="1875" y="18"/>
                      <a:pt x="1875" y="18"/>
                      <a:pt x="1875" y="18"/>
                    </a:cubicBezTo>
                    <a:cubicBezTo>
                      <a:pt x="1875" y="18"/>
                      <a:pt x="1875" y="18"/>
                      <a:pt x="1875" y="18"/>
                    </a:cubicBezTo>
                    <a:cubicBezTo>
                      <a:pt x="1874" y="17"/>
                      <a:pt x="1874" y="17"/>
                      <a:pt x="1874" y="17"/>
                    </a:cubicBezTo>
                    <a:cubicBezTo>
                      <a:pt x="1874" y="17"/>
                      <a:pt x="1874" y="16"/>
                      <a:pt x="1874" y="15"/>
                    </a:cubicBezTo>
                    <a:close/>
                    <a:moveTo>
                      <a:pt x="1835" y="10"/>
                    </a:moveTo>
                    <a:cubicBezTo>
                      <a:pt x="1835" y="10"/>
                      <a:pt x="1835" y="10"/>
                      <a:pt x="1835" y="10"/>
                    </a:cubicBezTo>
                    <a:cubicBezTo>
                      <a:pt x="1835" y="10"/>
                      <a:pt x="1835" y="10"/>
                      <a:pt x="1835" y="10"/>
                    </a:cubicBezTo>
                    <a:cubicBezTo>
                      <a:pt x="1835" y="10"/>
                      <a:pt x="1835" y="10"/>
                      <a:pt x="1835" y="10"/>
                    </a:cubicBezTo>
                    <a:close/>
                    <a:moveTo>
                      <a:pt x="1823" y="13"/>
                    </a:moveTo>
                    <a:cubicBezTo>
                      <a:pt x="1823" y="12"/>
                      <a:pt x="1823" y="12"/>
                      <a:pt x="1823" y="11"/>
                    </a:cubicBezTo>
                    <a:cubicBezTo>
                      <a:pt x="1823" y="11"/>
                      <a:pt x="1823" y="12"/>
                      <a:pt x="1823" y="12"/>
                    </a:cubicBezTo>
                    <a:cubicBezTo>
                      <a:pt x="1823" y="12"/>
                      <a:pt x="1824" y="12"/>
                      <a:pt x="1824" y="13"/>
                    </a:cubicBezTo>
                    <a:cubicBezTo>
                      <a:pt x="1824" y="13"/>
                      <a:pt x="1824" y="13"/>
                      <a:pt x="1824" y="13"/>
                    </a:cubicBezTo>
                    <a:cubicBezTo>
                      <a:pt x="1824" y="13"/>
                      <a:pt x="1823" y="13"/>
                      <a:pt x="1823" y="13"/>
                    </a:cubicBezTo>
                    <a:close/>
                    <a:moveTo>
                      <a:pt x="1826" y="14"/>
                    </a:moveTo>
                    <a:cubicBezTo>
                      <a:pt x="1826" y="14"/>
                      <a:pt x="1826" y="14"/>
                      <a:pt x="1826" y="14"/>
                    </a:cubicBezTo>
                    <a:cubicBezTo>
                      <a:pt x="1827" y="13"/>
                      <a:pt x="1827" y="12"/>
                      <a:pt x="1827" y="12"/>
                    </a:cubicBezTo>
                    <a:cubicBezTo>
                      <a:pt x="1827" y="12"/>
                      <a:pt x="1827" y="12"/>
                      <a:pt x="1827" y="12"/>
                    </a:cubicBezTo>
                    <a:cubicBezTo>
                      <a:pt x="1828" y="13"/>
                      <a:pt x="1828" y="11"/>
                      <a:pt x="1829" y="11"/>
                    </a:cubicBezTo>
                    <a:cubicBezTo>
                      <a:pt x="1829" y="11"/>
                      <a:pt x="1830" y="12"/>
                      <a:pt x="1830" y="12"/>
                    </a:cubicBezTo>
                    <a:cubicBezTo>
                      <a:pt x="1830" y="12"/>
                      <a:pt x="1830" y="13"/>
                      <a:pt x="1829" y="13"/>
                    </a:cubicBezTo>
                    <a:cubicBezTo>
                      <a:pt x="1829" y="14"/>
                      <a:pt x="1829" y="14"/>
                      <a:pt x="1829" y="14"/>
                    </a:cubicBezTo>
                    <a:cubicBezTo>
                      <a:pt x="1828" y="15"/>
                      <a:pt x="1828" y="15"/>
                      <a:pt x="1827" y="15"/>
                    </a:cubicBezTo>
                    <a:cubicBezTo>
                      <a:pt x="1827" y="15"/>
                      <a:pt x="1826" y="14"/>
                      <a:pt x="1826" y="14"/>
                    </a:cubicBezTo>
                    <a:close/>
                    <a:moveTo>
                      <a:pt x="1835" y="16"/>
                    </a:moveTo>
                    <a:cubicBezTo>
                      <a:pt x="1835" y="16"/>
                      <a:pt x="1835" y="16"/>
                      <a:pt x="1836" y="16"/>
                    </a:cubicBezTo>
                    <a:cubicBezTo>
                      <a:pt x="1836" y="15"/>
                      <a:pt x="1836" y="15"/>
                      <a:pt x="1836" y="15"/>
                    </a:cubicBezTo>
                    <a:cubicBezTo>
                      <a:pt x="1837" y="15"/>
                      <a:pt x="1837" y="15"/>
                      <a:pt x="1837" y="15"/>
                    </a:cubicBezTo>
                    <a:cubicBezTo>
                      <a:pt x="1836" y="16"/>
                      <a:pt x="1836" y="16"/>
                      <a:pt x="1835" y="16"/>
                    </a:cubicBezTo>
                    <a:cubicBezTo>
                      <a:pt x="1835" y="16"/>
                      <a:pt x="1835" y="16"/>
                      <a:pt x="1835" y="16"/>
                    </a:cubicBezTo>
                    <a:close/>
                    <a:moveTo>
                      <a:pt x="1850" y="16"/>
                    </a:moveTo>
                    <a:cubicBezTo>
                      <a:pt x="1850" y="16"/>
                      <a:pt x="1850" y="16"/>
                      <a:pt x="1850" y="16"/>
                    </a:cubicBezTo>
                    <a:cubicBezTo>
                      <a:pt x="1850" y="15"/>
                      <a:pt x="1849" y="14"/>
                      <a:pt x="1849" y="14"/>
                    </a:cubicBezTo>
                    <a:cubicBezTo>
                      <a:pt x="1849" y="14"/>
                      <a:pt x="1849" y="14"/>
                      <a:pt x="1849" y="14"/>
                    </a:cubicBezTo>
                    <a:cubicBezTo>
                      <a:pt x="1848" y="13"/>
                      <a:pt x="1848" y="13"/>
                      <a:pt x="1848" y="13"/>
                    </a:cubicBezTo>
                    <a:cubicBezTo>
                      <a:pt x="1847" y="13"/>
                      <a:pt x="1847" y="13"/>
                      <a:pt x="1846" y="13"/>
                    </a:cubicBezTo>
                    <a:cubicBezTo>
                      <a:pt x="1846" y="13"/>
                      <a:pt x="1846" y="12"/>
                      <a:pt x="1846" y="12"/>
                    </a:cubicBezTo>
                    <a:cubicBezTo>
                      <a:pt x="1845" y="11"/>
                      <a:pt x="1846" y="10"/>
                      <a:pt x="1845" y="10"/>
                    </a:cubicBezTo>
                    <a:cubicBezTo>
                      <a:pt x="1844" y="10"/>
                      <a:pt x="1844" y="10"/>
                      <a:pt x="1844" y="11"/>
                    </a:cubicBezTo>
                    <a:cubicBezTo>
                      <a:pt x="1843" y="11"/>
                      <a:pt x="1844" y="12"/>
                      <a:pt x="1844" y="12"/>
                    </a:cubicBezTo>
                    <a:cubicBezTo>
                      <a:pt x="1843" y="13"/>
                      <a:pt x="1843" y="13"/>
                      <a:pt x="1843" y="13"/>
                    </a:cubicBezTo>
                    <a:cubicBezTo>
                      <a:pt x="1842" y="13"/>
                      <a:pt x="1842" y="14"/>
                      <a:pt x="1842" y="14"/>
                    </a:cubicBezTo>
                    <a:cubicBezTo>
                      <a:pt x="1842" y="14"/>
                      <a:pt x="1842" y="13"/>
                      <a:pt x="1841" y="13"/>
                    </a:cubicBezTo>
                    <a:cubicBezTo>
                      <a:pt x="1841" y="13"/>
                      <a:pt x="1840" y="13"/>
                      <a:pt x="1840" y="13"/>
                    </a:cubicBezTo>
                    <a:cubicBezTo>
                      <a:pt x="1840" y="13"/>
                      <a:pt x="1839" y="12"/>
                      <a:pt x="1839" y="12"/>
                    </a:cubicBezTo>
                    <a:cubicBezTo>
                      <a:pt x="1839" y="12"/>
                      <a:pt x="1839" y="12"/>
                      <a:pt x="1839" y="12"/>
                    </a:cubicBezTo>
                    <a:cubicBezTo>
                      <a:pt x="1838" y="11"/>
                      <a:pt x="1838" y="13"/>
                      <a:pt x="1837" y="13"/>
                    </a:cubicBezTo>
                    <a:cubicBezTo>
                      <a:pt x="1836" y="13"/>
                      <a:pt x="1836" y="13"/>
                      <a:pt x="1836" y="13"/>
                    </a:cubicBezTo>
                    <a:cubicBezTo>
                      <a:pt x="1835" y="12"/>
                      <a:pt x="1835" y="11"/>
                      <a:pt x="1836" y="10"/>
                    </a:cubicBezTo>
                    <a:cubicBezTo>
                      <a:pt x="1836" y="9"/>
                      <a:pt x="1838" y="10"/>
                      <a:pt x="1839" y="9"/>
                    </a:cubicBezTo>
                    <a:cubicBezTo>
                      <a:pt x="1839" y="10"/>
                      <a:pt x="1839" y="10"/>
                      <a:pt x="1839" y="10"/>
                    </a:cubicBezTo>
                    <a:cubicBezTo>
                      <a:pt x="1839" y="10"/>
                      <a:pt x="1839" y="10"/>
                      <a:pt x="1839" y="11"/>
                    </a:cubicBezTo>
                    <a:cubicBezTo>
                      <a:pt x="1840" y="11"/>
                      <a:pt x="1840" y="11"/>
                      <a:pt x="1840" y="11"/>
                    </a:cubicBezTo>
                    <a:cubicBezTo>
                      <a:pt x="1840" y="11"/>
                      <a:pt x="1840" y="11"/>
                      <a:pt x="1840" y="11"/>
                    </a:cubicBezTo>
                    <a:cubicBezTo>
                      <a:pt x="1840" y="12"/>
                      <a:pt x="1840" y="12"/>
                      <a:pt x="1841" y="12"/>
                    </a:cubicBezTo>
                    <a:cubicBezTo>
                      <a:pt x="1841" y="12"/>
                      <a:pt x="1841" y="12"/>
                      <a:pt x="1842" y="13"/>
                    </a:cubicBezTo>
                    <a:cubicBezTo>
                      <a:pt x="1842" y="12"/>
                      <a:pt x="1842" y="12"/>
                      <a:pt x="1842" y="12"/>
                    </a:cubicBezTo>
                    <a:cubicBezTo>
                      <a:pt x="1842" y="12"/>
                      <a:pt x="1842" y="12"/>
                      <a:pt x="1842" y="12"/>
                    </a:cubicBezTo>
                    <a:cubicBezTo>
                      <a:pt x="1842" y="11"/>
                      <a:pt x="1842" y="11"/>
                      <a:pt x="1842" y="11"/>
                    </a:cubicBezTo>
                    <a:cubicBezTo>
                      <a:pt x="1842" y="11"/>
                      <a:pt x="1842" y="11"/>
                      <a:pt x="1842" y="11"/>
                    </a:cubicBezTo>
                    <a:cubicBezTo>
                      <a:pt x="1843" y="10"/>
                      <a:pt x="1842" y="9"/>
                      <a:pt x="1843" y="9"/>
                    </a:cubicBezTo>
                    <a:cubicBezTo>
                      <a:pt x="1843" y="8"/>
                      <a:pt x="1844" y="8"/>
                      <a:pt x="1844" y="8"/>
                    </a:cubicBezTo>
                    <a:cubicBezTo>
                      <a:pt x="1845" y="7"/>
                      <a:pt x="1845" y="7"/>
                      <a:pt x="1845" y="7"/>
                    </a:cubicBezTo>
                    <a:cubicBezTo>
                      <a:pt x="1845" y="7"/>
                      <a:pt x="1846" y="7"/>
                      <a:pt x="1846" y="7"/>
                    </a:cubicBezTo>
                    <a:cubicBezTo>
                      <a:pt x="1847" y="7"/>
                      <a:pt x="1847" y="7"/>
                      <a:pt x="1848" y="7"/>
                    </a:cubicBezTo>
                    <a:cubicBezTo>
                      <a:pt x="1848" y="7"/>
                      <a:pt x="1848" y="7"/>
                      <a:pt x="1848" y="7"/>
                    </a:cubicBezTo>
                    <a:cubicBezTo>
                      <a:pt x="1848" y="7"/>
                      <a:pt x="1848" y="7"/>
                      <a:pt x="1848" y="7"/>
                    </a:cubicBezTo>
                    <a:cubicBezTo>
                      <a:pt x="1848" y="8"/>
                      <a:pt x="1849" y="9"/>
                      <a:pt x="1848" y="9"/>
                    </a:cubicBezTo>
                    <a:cubicBezTo>
                      <a:pt x="1848" y="9"/>
                      <a:pt x="1848" y="9"/>
                      <a:pt x="1848" y="9"/>
                    </a:cubicBezTo>
                    <a:cubicBezTo>
                      <a:pt x="1848" y="9"/>
                      <a:pt x="1848" y="9"/>
                      <a:pt x="1847" y="9"/>
                    </a:cubicBezTo>
                    <a:cubicBezTo>
                      <a:pt x="1847" y="9"/>
                      <a:pt x="1847" y="9"/>
                      <a:pt x="1847" y="9"/>
                    </a:cubicBezTo>
                    <a:cubicBezTo>
                      <a:pt x="1847" y="9"/>
                      <a:pt x="1847" y="9"/>
                      <a:pt x="1846" y="9"/>
                    </a:cubicBezTo>
                    <a:cubicBezTo>
                      <a:pt x="1845" y="9"/>
                      <a:pt x="1845" y="9"/>
                      <a:pt x="1845" y="9"/>
                    </a:cubicBezTo>
                    <a:cubicBezTo>
                      <a:pt x="1845" y="9"/>
                      <a:pt x="1846" y="10"/>
                      <a:pt x="1846" y="10"/>
                    </a:cubicBezTo>
                    <a:cubicBezTo>
                      <a:pt x="1846" y="11"/>
                      <a:pt x="1847" y="11"/>
                      <a:pt x="1847" y="11"/>
                    </a:cubicBezTo>
                    <a:cubicBezTo>
                      <a:pt x="1848" y="11"/>
                      <a:pt x="1848" y="11"/>
                      <a:pt x="1848" y="11"/>
                    </a:cubicBezTo>
                    <a:cubicBezTo>
                      <a:pt x="1848" y="11"/>
                      <a:pt x="1848" y="11"/>
                      <a:pt x="1848" y="11"/>
                    </a:cubicBezTo>
                    <a:cubicBezTo>
                      <a:pt x="1849" y="11"/>
                      <a:pt x="1849" y="11"/>
                      <a:pt x="1849" y="12"/>
                    </a:cubicBezTo>
                    <a:cubicBezTo>
                      <a:pt x="1849" y="12"/>
                      <a:pt x="1849" y="12"/>
                      <a:pt x="1850" y="13"/>
                    </a:cubicBezTo>
                    <a:cubicBezTo>
                      <a:pt x="1850" y="13"/>
                      <a:pt x="1850" y="13"/>
                      <a:pt x="1850" y="12"/>
                    </a:cubicBezTo>
                    <a:cubicBezTo>
                      <a:pt x="1850" y="13"/>
                      <a:pt x="1850" y="13"/>
                      <a:pt x="1851" y="13"/>
                    </a:cubicBezTo>
                    <a:cubicBezTo>
                      <a:pt x="1851" y="14"/>
                      <a:pt x="1851" y="14"/>
                      <a:pt x="1851" y="14"/>
                    </a:cubicBezTo>
                    <a:cubicBezTo>
                      <a:pt x="1851" y="15"/>
                      <a:pt x="1851" y="15"/>
                      <a:pt x="1851" y="15"/>
                    </a:cubicBezTo>
                    <a:cubicBezTo>
                      <a:pt x="1852" y="16"/>
                      <a:pt x="1851" y="16"/>
                      <a:pt x="1851" y="16"/>
                    </a:cubicBezTo>
                    <a:cubicBezTo>
                      <a:pt x="1851" y="17"/>
                      <a:pt x="1850" y="16"/>
                      <a:pt x="1850" y="16"/>
                    </a:cubicBezTo>
                    <a:close/>
                    <a:moveTo>
                      <a:pt x="1870" y="17"/>
                    </a:moveTo>
                    <a:cubicBezTo>
                      <a:pt x="1871" y="17"/>
                      <a:pt x="1871" y="17"/>
                      <a:pt x="1871" y="17"/>
                    </a:cubicBezTo>
                    <a:cubicBezTo>
                      <a:pt x="1870" y="18"/>
                      <a:pt x="1870" y="18"/>
                      <a:pt x="1870" y="18"/>
                    </a:cubicBezTo>
                    <a:cubicBezTo>
                      <a:pt x="1870" y="17"/>
                      <a:pt x="1870" y="17"/>
                      <a:pt x="1870" y="17"/>
                    </a:cubicBezTo>
                    <a:cubicBezTo>
                      <a:pt x="1870" y="17"/>
                      <a:pt x="1870" y="17"/>
                      <a:pt x="1870" y="17"/>
                    </a:cubicBezTo>
                    <a:close/>
                    <a:moveTo>
                      <a:pt x="1812" y="19"/>
                    </a:moveTo>
                    <a:cubicBezTo>
                      <a:pt x="1812" y="18"/>
                      <a:pt x="1812" y="18"/>
                      <a:pt x="1813" y="18"/>
                    </a:cubicBezTo>
                    <a:cubicBezTo>
                      <a:pt x="1814" y="18"/>
                      <a:pt x="1814" y="18"/>
                      <a:pt x="1815" y="18"/>
                    </a:cubicBezTo>
                    <a:cubicBezTo>
                      <a:pt x="1816" y="18"/>
                      <a:pt x="1816" y="17"/>
                      <a:pt x="1817" y="17"/>
                    </a:cubicBezTo>
                    <a:cubicBezTo>
                      <a:pt x="1817" y="17"/>
                      <a:pt x="1817" y="17"/>
                      <a:pt x="1817" y="17"/>
                    </a:cubicBezTo>
                    <a:cubicBezTo>
                      <a:pt x="1818" y="17"/>
                      <a:pt x="1818" y="17"/>
                      <a:pt x="1818" y="17"/>
                    </a:cubicBezTo>
                    <a:cubicBezTo>
                      <a:pt x="1818" y="18"/>
                      <a:pt x="1818" y="18"/>
                      <a:pt x="1818" y="18"/>
                    </a:cubicBezTo>
                    <a:cubicBezTo>
                      <a:pt x="1818" y="19"/>
                      <a:pt x="1818" y="19"/>
                      <a:pt x="1818" y="19"/>
                    </a:cubicBezTo>
                    <a:cubicBezTo>
                      <a:pt x="1817" y="20"/>
                      <a:pt x="1816" y="20"/>
                      <a:pt x="1815" y="20"/>
                    </a:cubicBezTo>
                    <a:cubicBezTo>
                      <a:pt x="1814" y="20"/>
                      <a:pt x="1814" y="20"/>
                      <a:pt x="1813" y="20"/>
                    </a:cubicBezTo>
                    <a:cubicBezTo>
                      <a:pt x="1812" y="19"/>
                      <a:pt x="1812" y="19"/>
                      <a:pt x="1812" y="19"/>
                    </a:cubicBezTo>
                    <a:close/>
                    <a:moveTo>
                      <a:pt x="1777" y="21"/>
                    </a:moveTo>
                    <a:cubicBezTo>
                      <a:pt x="1776" y="20"/>
                      <a:pt x="1777" y="20"/>
                      <a:pt x="1777" y="20"/>
                    </a:cubicBezTo>
                    <a:cubicBezTo>
                      <a:pt x="1777" y="20"/>
                      <a:pt x="1777" y="20"/>
                      <a:pt x="1777" y="20"/>
                    </a:cubicBezTo>
                    <a:cubicBezTo>
                      <a:pt x="1778" y="20"/>
                      <a:pt x="1778" y="20"/>
                      <a:pt x="1778" y="20"/>
                    </a:cubicBezTo>
                    <a:cubicBezTo>
                      <a:pt x="1778" y="21"/>
                      <a:pt x="1778" y="21"/>
                      <a:pt x="1777" y="21"/>
                    </a:cubicBezTo>
                    <a:close/>
                    <a:moveTo>
                      <a:pt x="1791" y="22"/>
                    </a:moveTo>
                    <a:cubicBezTo>
                      <a:pt x="1790" y="21"/>
                      <a:pt x="1791" y="21"/>
                      <a:pt x="1791" y="20"/>
                    </a:cubicBezTo>
                    <a:cubicBezTo>
                      <a:pt x="1791" y="20"/>
                      <a:pt x="1791" y="20"/>
                      <a:pt x="1791" y="20"/>
                    </a:cubicBezTo>
                    <a:cubicBezTo>
                      <a:pt x="1792" y="19"/>
                      <a:pt x="1792" y="20"/>
                      <a:pt x="1792" y="20"/>
                    </a:cubicBezTo>
                    <a:cubicBezTo>
                      <a:pt x="1793" y="20"/>
                      <a:pt x="1793" y="22"/>
                      <a:pt x="1792" y="22"/>
                    </a:cubicBezTo>
                    <a:cubicBezTo>
                      <a:pt x="1792" y="23"/>
                      <a:pt x="1792" y="23"/>
                      <a:pt x="1792" y="23"/>
                    </a:cubicBezTo>
                    <a:cubicBezTo>
                      <a:pt x="1791" y="23"/>
                      <a:pt x="1791" y="22"/>
                      <a:pt x="1791" y="22"/>
                    </a:cubicBezTo>
                    <a:close/>
                    <a:moveTo>
                      <a:pt x="1748" y="23"/>
                    </a:moveTo>
                    <a:cubicBezTo>
                      <a:pt x="1748" y="22"/>
                      <a:pt x="1748" y="22"/>
                      <a:pt x="1748" y="22"/>
                    </a:cubicBezTo>
                    <a:cubicBezTo>
                      <a:pt x="1748" y="21"/>
                      <a:pt x="1748" y="21"/>
                      <a:pt x="1748" y="21"/>
                    </a:cubicBezTo>
                    <a:cubicBezTo>
                      <a:pt x="1749" y="21"/>
                      <a:pt x="1749" y="21"/>
                      <a:pt x="1749" y="21"/>
                    </a:cubicBezTo>
                    <a:cubicBezTo>
                      <a:pt x="1749" y="22"/>
                      <a:pt x="1749" y="22"/>
                      <a:pt x="1749" y="22"/>
                    </a:cubicBezTo>
                    <a:cubicBezTo>
                      <a:pt x="1749" y="22"/>
                      <a:pt x="1749" y="22"/>
                      <a:pt x="1749" y="22"/>
                    </a:cubicBezTo>
                    <a:cubicBezTo>
                      <a:pt x="1749" y="22"/>
                      <a:pt x="1749" y="22"/>
                      <a:pt x="1749" y="22"/>
                    </a:cubicBezTo>
                    <a:lnTo>
                      <a:pt x="1748" y="23"/>
                    </a:lnTo>
                    <a:close/>
                    <a:moveTo>
                      <a:pt x="1762" y="20"/>
                    </a:moveTo>
                    <a:cubicBezTo>
                      <a:pt x="1761" y="21"/>
                      <a:pt x="1761" y="21"/>
                      <a:pt x="1761" y="21"/>
                    </a:cubicBezTo>
                    <a:cubicBezTo>
                      <a:pt x="1761" y="21"/>
                      <a:pt x="1761" y="21"/>
                      <a:pt x="1761" y="21"/>
                    </a:cubicBezTo>
                    <a:cubicBezTo>
                      <a:pt x="1761" y="20"/>
                      <a:pt x="1761" y="20"/>
                      <a:pt x="1761" y="20"/>
                    </a:cubicBezTo>
                    <a:cubicBezTo>
                      <a:pt x="1761" y="20"/>
                      <a:pt x="1761" y="20"/>
                      <a:pt x="1761" y="20"/>
                    </a:cubicBezTo>
                    <a:cubicBezTo>
                      <a:pt x="1761" y="20"/>
                      <a:pt x="1761" y="20"/>
                      <a:pt x="1761" y="20"/>
                    </a:cubicBezTo>
                    <a:lnTo>
                      <a:pt x="1762" y="20"/>
                    </a:lnTo>
                    <a:close/>
                    <a:moveTo>
                      <a:pt x="1755" y="20"/>
                    </a:moveTo>
                    <a:cubicBezTo>
                      <a:pt x="1755" y="21"/>
                      <a:pt x="1755" y="21"/>
                      <a:pt x="1755" y="21"/>
                    </a:cubicBezTo>
                    <a:cubicBezTo>
                      <a:pt x="1755" y="21"/>
                      <a:pt x="1755" y="21"/>
                      <a:pt x="1755" y="21"/>
                    </a:cubicBezTo>
                    <a:cubicBezTo>
                      <a:pt x="1755" y="21"/>
                      <a:pt x="1755" y="21"/>
                      <a:pt x="1755" y="21"/>
                    </a:cubicBezTo>
                    <a:cubicBezTo>
                      <a:pt x="1754" y="20"/>
                      <a:pt x="1754" y="20"/>
                      <a:pt x="1754" y="20"/>
                    </a:cubicBezTo>
                    <a:cubicBezTo>
                      <a:pt x="1755" y="20"/>
                      <a:pt x="1755" y="20"/>
                      <a:pt x="1755" y="20"/>
                    </a:cubicBezTo>
                    <a:close/>
                    <a:moveTo>
                      <a:pt x="1753" y="21"/>
                    </a:moveTo>
                    <a:cubicBezTo>
                      <a:pt x="1753" y="22"/>
                      <a:pt x="1752" y="22"/>
                      <a:pt x="1752" y="22"/>
                    </a:cubicBezTo>
                    <a:cubicBezTo>
                      <a:pt x="1751" y="23"/>
                      <a:pt x="1751" y="22"/>
                      <a:pt x="1751" y="21"/>
                    </a:cubicBezTo>
                    <a:cubicBezTo>
                      <a:pt x="1750" y="21"/>
                      <a:pt x="1751" y="20"/>
                      <a:pt x="1751" y="20"/>
                    </a:cubicBezTo>
                    <a:cubicBezTo>
                      <a:pt x="1752" y="19"/>
                      <a:pt x="1752" y="20"/>
                      <a:pt x="1753" y="21"/>
                    </a:cubicBezTo>
                    <a:close/>
                    <a:moveTo>
                      <a:pt x="1755" y="15"/>
                    </a:moveTo>
                    <a:cubicBezTo>
                      <a:pt x="1755" y="16"/>
                      <a:pt x="1755" y="16"/>
                      <a:pt x="1755" y="16"/>
                    </a:cubicBezTo>
                    <a:cubicBezTo>
                      <a:pt x="1755" y="16"/>
                      <a:pt x="1755" y="16"/>
                      <a:pt x="1755" y="16"/>
                    </a:cubicBezTo>
                    <a:cubicBezTo>
                      <a:pt x="1755" y="16"/>
                      <a:pt x="1755" y="16"/>
                      <a:pt x="1755" y="16"/>
                    </a:cubicBezTo>
                    <a:cubicBezTo>
                      <a:pt x="1754" y="16"/>
                      <a:pt x="1754" y="16"/>
                      <a:pt x="1754" y="16"/>
                    </a:cubicBezTo>
                    <a:cubicBezTo>
                      <a:pt x="1754" y="15"/>
                      <a:pt x="1754" y="15"/>
                      <a:pt x="1754" y="15"/>
                    </a:cubicBezTo>
                    <a:cubicBezTo>
                      <a:pt x="1755" y="15"/>
                      <a:pt x="1755" y="15"/>
                      <a:pt x="1755" y="15"/>
                    </a:cubicBezTo>
                    <a:close/>
                    <a:moveTo>
                      <a:pt x="1750" y="16"/>
                    </a:moveTo>
                    <a:cubicBezTo>
                      <a:pt x="1750" y="16"/>
                      <a:pt x="1750" y="16"/>
                      <a:pt x="1750" y="16"/>
                    </a:cubicBezTo>
                    <a:cubicBezTo>
                      <a:pt x="1750" y="16"/>
                      <a:pt x="1750" y="16"/>
                      <a:pt x="1750" y="16"/>
                    </a:cubicBezTo>
                    <a:cubicBezTo>
                      <a:pt x="1750" y="15"/>
                      <a:pt x="1750" y="15"/>
                      <a:pt x="1750" y="15"/>
                    </a:cubicBezTo>
                    <a:cubicBezTo>
                      <a:pt x="1750" y="15"/>
                      <a:pt x="1750" y="15"/>
                      <a:pt x="1750" y="15"/>
                    </a:cubicBezTo>
                    <a:cubicBezTo>
                      <a:pt x="1751" y="15"/>
                      <a:pt x="1751" y="15"/>
                      <a:pt x="1751" y="15"/>
                    </a:cubicBezTo>
                    <a:lnTo>
                      <a:pt x="1750" y="16"/>
                    </a:lnTo>
                    <a:close/>
                    <a:moveTo>
                      <a:pt x="1747" y="15"/>
                    </a:moveTo>
                    <a:cubicBezTo>
                      <a:pt x="1747" y="15"/>
                      <a:pt x="1747" y="15"/>
                      <a:pt x="1747" y="15"/>
                    </a:cubicBezTo>
                    <a:cubicBezTo>
                      <a:pt x="1747" y="16"/>
                      <a:pt x="1747" y="16"/>
                      <a:pt x="1747" y="16"/>
                    </a:cubicBezTo>
                    <a:cubicBezTo>
                      <a:pt x="1747" y="17"/>
                      <a:pt x="1746" y="16"/>
                      <a:pt x="1745" y="17"/>
                    </a:cubicBezTo>
                    <a:cubicBezTo>
                      <a:pt x="1744" y="17"/>
                      <a:pt x="1744" y="17"/>
                      <a:pt x="1744" y="17"/>
                    </a:cubicBezTo>
                    <a:cubicBezTo>
                      <a:pt x="1744" y="18"/>
                      <a:pt x="1743" y="19"/>
                      <a:pt x="1742" y="19"/>
                    </a:cubicBezTo>
                    <a:cubicBezTo>
                      <a:pt x="1742" y="19"/>
                      <a:pt x="1742" y="19"/>
                      <a:pt x="1742" y="19"/>
                    </a:cubicBezTo>
                    <a:cubicBezTo>
                      <a:pt x="1741" y="19"/>
                      <a:pt x="1741" y="19"/>
                      <a:pt x="1741" y="19"/>
                    </a:cubicBezTo>
                    <a:cubicBezTo>
                      <a:pt x="1741" y="18"/>
                      <a:pt x="1742" y="18"/>
                      <a:pt x="1742" y="18"/>
                    </a:cubicBezTo>
                    <a:cubicBezTo>
                      <a:pt x="1743" y="17"/>
                      <a:pt x="1744" y="16"/>
                      <a:pt x="1744" y="16"/>
                    </a:cubicBezTo>
                    <a:cubicBezTo>
                      <a:pt x="1745" y="15"/>
                      <a:pt x="1745" y="15"/>
                      <a:pt x="1746" y="15"/>
                    </a:cubicBezTo>
                    <a:lnTo>
                      <a:pt x="1747" y="15"/>
                    </a:lnTo>
                    <a:close/>
                    <a:moveTo>
                      <a:pt x="1737" y="17"/>
                    </a:moveTo>
                    <a:cubicBezTo>
                      <a:pt x="1736" y="17"/>
                      <a:pt x="1737" y="16"/>
                      <a:pt x="1738" y="16"/>
                    </a:cubicBezTo>
                    <a:cubicBezTo>
                      <a:pt x="1738" y="16"/>
                      <a:pt x="1738" y="15"/>
                      <a:pt x="1739" y="15"/>
                    </a:cubicBezTo>
                    <a:cubicBezTo>
                      <a:pt x="1739" y="15"/>
                      <a:pt x="1739" y="15"/>
                      <a:pt x="1739" y="15"/>
                    </a:cubicBezTo>
                    <a:cubicBezTo>
                      <a:pt x="1740" y="16"/>
                      <a:pt x="1740" y="16"/>
                      <a:pt x="1740" y="16"/>
                    </a:cubicBezTo>
                    <a:cubicBezTo>
                      <a:pt x="1740" y="16"/>
                      <a:pt x="1739" y="16"/>
                      <a:pt x="1738" y="17"/>
                    </a:cubicBezTo>
                    <a:cubicBezTo>
                      <a:pt x="1738" y="18"/>
                      <a:pt x="1738" y="18"/>
                      <a:pt x="1738" y="18"/>
                    </a:cubicBezTo>
                    <a:cubicBezTo>
                      <a:pt x="1737" y="18"/>
                      <a:pt x="1737" y="18"/>
                      <a:pt x="1737" y="17"/>
                    </a:cubicBezTo>
                    <a:close/>
                    <a:moveTo>
                      <a:pt x="1719" y="17"/>
                    </a:moveTo>
                    <a:cubicBezTo>
                      <a:pt x="1719" y="17"/>
                      <a:pt x="1719" y="17"/>
                      <a:pt x="1720" y="16"/>
                    </a:cubicBezTo>
                    <a:cubicBezTo>
                      <a:pt x="1720" y="17"/>
                      <a:pt x="1720" y="17"/>
                      <a:pt x="1720" y="17"/>
                    </a:cubicBezTo>
                    <a:cubicBezTo>
                      <a:pt x="1720" y="18"/>
                      <a:pt x="1720" y="18"/>
                      <a:pt x="1720" y="18"/>
                    </a:cubicBezTo>
                    <a:cubicBezTo>
                      <a:pt x="1720" y="18"/>
                      <a:pt x="1719" y="18"/>
                      <a:pt x="1719" y="17"/>
                    </a:cubicBezTo>
                    <a:close/>
                    <a:moveTo>
                      <a:pt x="1723" y="20"/>
                    </a:moveTo>
                    <a:cubicBezTo>
                      <a:pt x="1723" y="20"/>
                      <a:pt x="1723" y="19"/>
                      <a:pt x="1722" y="19"/>
                    </a:cubicBezTo>
                    <a:cubicBezTo>
                      <a:pt x="1722" y="19"/>
                      <a:pt x="1723" y="18"/>
                      <a:pt x="1723" y="18"/>
                    </a:cubicBezTo>
                    <a:cubicBezTo>
                      <a:pt x="1723" y="17"/>
                      <a:pt x="1724" y="18"/>
                      <a:pt x="1724" y="18"/>
                    </a:cubicBezTo>
                    <a:cubicBezTo>
                      <a:pt x="1725" y="19"/>
                      <a:pt x="1725" y="19"/>
                      <a:pt x="1725" y="19"/>
                    </a:cubicBezTo>
                    <a:cubicBezTo>
                      <a:pt x="1725" y="20"/>
                      <a:pt x="1725" y="20"/>
                      <a:pt x="1725" y="20"/>
                    </a:cubicBezTo>
                    <a:cubicBezTo>
                      <a:pt x="1725" y="21"/>
                      <a:pt x="1725" y="21"/>
                      <a:pt x="1725" y="21"/>
                    </a:cubicBezTo>
                    <a:cubicBezTo>
                      <a:pt x="1724" y="21"/>
                      <a:pt x="1724" y="21"/>
                      <a:pt x="1723" y="20"/>
                    </a:cubicBezTo>
                    <a:close/>
                    <a:moveTo>
                      <a:pt x="1732" y="20"/>
                    </a:moveTo>
                    <a:cubicBezTo>
                      <a:pt x="1732" y="20"/>
                      <a:pt x="1732" y="20"/>
                      <a:pt x="1732" y="20"/>
                    </a:cubicBezTo>
                    <a:cubicBezTo>
                      <a:pt x="1733" y="20"/>
                      <a:pt x="1733" y="20"/>
                      <a:pt x="1733" y="20"/>
                    </a:cubicBezTo>
                    <a:cubicBezTo>
                      <a:pt x="1733" y="20"/>
                      <a:pt x="1733" y="20"/>
                      <a:pt x="1734" y="21"/>
                    </a:cubicBezTo>
                    <a:cubicBezTo>
                      <a:pt x="1734" y="21"/>
                      <a:pt x="1734" y="22"/>
                      <a:pt x="1733" y="22"/>
                    </a:cubicBezTo>
                    <a:cubicBezTo>
                      <a:pt x="1732" y="23"/>
                      <a:pt x="1732" y="22"/>
                      <a:pt x="1732" y="22"/>
                    </a:cubicBezTo>
                    <a:cubicBezTo>
                      <a:pt x="1731" y="21"/>
                      <a:pt x="1731" y="20"/>
                      <a:pt x="1732" y="20"/>
                    </a:cubicBezTo>
                    <a:close/>
                    <a:moveTo>
                      <a:pt x="1728" y="22"/>
                    </a:moveTo>
                    <a:cubicBezTo>
                      <a:pt x="1729" y="21"/>
                      <a:pt x="1729" y="21"/>
                      <a:pt x="1729" y="21"/>
                    </a:cubicBezTo>
                    <a:cubicBezTo>
                      <a:pt x="1729" y="21"/>
                      <a:pt x="1729" y="21"/>
                      <a:pt x="1729" y="21"/>
                    </a:cubicBezTo>
                    <a:cubicBezTo>
                      <a:pt x="1730" y="22"/>
                      <a:pt x="1730" y="22"/>
                      <a:pt x="1730" y="23"/>
                    </a:cubicBezTo>
                    <a:cubicBezTo>
                      <a:pt x="1730" y="23"/>
                      <a:pt x="1730" y="24"/>
                      <a:pt x="1729" y="24"/>
                    </a:cubicBezTo>
                    <a:cubicBezTo>
                      <a:pt x="1729" y="24"/>
                      <a:pt x="1729" y="24"/>
                      <a:pt x="1728" y="23"/>
                    </a:cubicBezTo>
                    <a:cubicBezTo>
                      <a:pt x="1728" y="23"/>
                      <a:pt x="1728" y="23"/>
                      <a:pt x="1728" y="22"/>
                    </a:cubicBezTo>
                    <a:close/>
                    <a:moveTo>
                      <a:pt x="1694" y="21"/>
                    </a:moveTo>
                    <a:cubicBezTo>
                      <a:pt x="1695" y="22"/>
                      <a:pt x="1695" y="22"/>
                      <a:pt x="1695" y="22"/>
                    </a:cubicBezTo>
                    <a:cubicBezTo>
                      <a:pt x="1695" y="22"/>
                      <a:pt x="1694" y="23"/>
                      <a:pt x="1694" y="23"/>
                    </a:cubicBezTo>
                    <a:cubicBezTo>
                      <a:pt x="1694" y="23"/>
                      <a:pt x="1693" y="22"/>
                      <a:pt x="1693" y="22"/>
                    </a:cubicBezTo>
                    <a:cubicBezTo>
                      <a:pt x="1694" y="21"/>
                      <a:pt x="1694" y="21"/>
                      <a:pt x="1694" y="21"/>
                    </a:cubicBezTo>
                    <a:close/>
                    <a:moveTo>
                      <a:pt x="1678" y="18"/>
                    </a:moveTo>
                    <a:cubicBezTo>
                      <a:pt x="1679" y="19"/>
                      <a:pt x="1679" y="19"/>
                      <a:pt x="1679" y="19"/>
                    </a:cubicBezTo>
                    <a:cubicBezTo>
                      <a:pt x="1678" y="19"/>
                      <a:pt x="1678" y="19"/>
                      <a:pt x="1678" y="19"/>
                    </a:cubicBezTo>
                    <a:cubicBezTo>
                      <a:pt x="1678" y="19"/>
                      <a:pt x="1678" y="19"/>
                      <a:pt x="1678" y="19"/>
                    </a:cubicBezTo>
                    <a:cubicBezTo>
                      <a:pt x="1678" y="19"/>
                      <a:pt x="1678" y="19"/>
                      <a:pt x="1678" y="19"/>
                    </a:cubicBezTo>
                    <a:cubicBezTo>
                      <a:pt x="1678" y="19"/>
                      <a:pt x="1678" y="19"/>
                      <a:pt x="1678" y="19"/>
                    </a:cubicBezTo>
                    <a:cubicBezTo>
                      <a:pt x="1678" y="18"/>
                      <a:pt x="1678" y="18"/>
                      <a:pt x="1678" y="18"/>
                    </a:cubicBezTo>
                    <a:close/>
                    <a:moveTo>
                      <a:pt x="1671" y="15"/>
                    </a:moveTo>
                    <a:cubicBezTo>
                      <a:pt x="1672" y="15"/>
                      <a:pt x="1672" y="15"/>
                      <a:pt x="1672" y="15"/>
                    </a:cubicBezTo>
                    <a:cubicBezTo>
                      <a:pt x="1672" y="16"/>
                      <a:pt x="1671" y="16"/>
                      <a:pt x="1671" y="17"/>
                    </a:cubicBezTo>
                    <a:cubicBezTo>
                      <a:pt x="1670" y="17"/>
                      <a:pt x="1670" y="16"/>
                      <a:pt x="1670" y="16"/>
                    </a:cubicBezTo>
                    <a:cubicBezTo>
                      <a:pt x="1669" y="16"/>
                      <a:pt x="1670" y="15"/>
                      <a:pt x="1671" y="15"/>
                    </a:cubicBezTo>
                    <a:close/>
                    <a:moveTo>
                      <a:pt x="1665" y="16"/>
                    </a:moveTo>
                    <a:cubicBezTo>
                      <a:pt x="1665" y="16"/>
                      <a:pt x="1665" y="16"/>
                      <a:pt x="1665" y="16"/>
                    </a:cubicBezTo>
                    <a:cubicBezTo>
                      <a:pt x="1665" y="15"/>
                      <a:pt x="1665" y="15"/>
                      <a:pt x="1665" y="15"/>
                    </a:cubicBezTo>
                    <a:cubicBezTo>
                      <a:pt x="1665" y="15"/>
                      <a:pt x="1665" y="15"/>
                      <a:pt x="1665" y="15"/>
                    </a:cubicBezTo>
                    <a:cubicBezTo>
                      <a:pt x="1666" y="15"/>
                      <a:pt x="1666" y="15"/>
                      <a:pt x="1666" y="15"/>
                    </a:cubicBezTo>
                    <a:cubicBezTo>
                      <a:pt x="1666" y="16"/>
                      <a:pt x="1666" y="16"/>
                      <a:pt x="1666" y="16"/>
                    </a:cubicBezTo>
                    <a:cubicBezTo>
                      <a:pt x="1665" y="16"/>
                      <a:pt x="1665" y="16"/>
                      <a:pt x="1665" y="16"/>
                    </a:cubicBezTo>
                    <a:close/>
                    <a:moveTo>
                      <a:pt x="1661" y="18"/>
                    </a:moveTo>
                    <a:cubicBezTo>
                      <a:pt x="1660" y="18"/>
                      <a:pt x="1659" y="18"/>
                      <a:pt x="1659" y="18"/>
                    </a:cubicBezTo>
                    <a:cubicBezTo>
                      <a:pt x="1658" y="18"/>
                      <a:pt x="1658" y="17"/>
                      <a:pt x="1658" y="17"/>
                    </a:cubicBezTo>
                    <a:cubicBezTo>
                      <a:pt x="1657" y="16"/>
                      <a:pt x="1659" y="15"/>
                      <a:pt x="1659" y="15"/>
                    </a:cubicBezTo>
                    <a:cubicBezTo>
                      <a:pt x="1660" y="15"/>
                      <a:pt x="1660" y="15"/>
                      <a:pt x="1660" y="15"/>
                    </a:cubicBezTo>
                    <a:cubicBezTo>
                      <a:pt x="1661" y="15"/>
                      <a:pt x="1661" y="15"/>
                      <a:pt x="1661" y="16"/>
                    </a:cubicBezTo>
                    <a:cubicBezTo>
                      <a:pt x="1661" y="16"/>
                      <a:pt x="1661" y="17"/>
                      <a:pt x="1661" y="17"/>
                    </a:cubicBezTo>
                    <a:cubicBezTo>
                      <a:pt x="1662" y="18"/>
                      <a:pt x="1663" y="18"/>
                      <a:pt x="1663" y="19"/>
                    </a:cubicBezTo>
                    <a:cubicBezTo>
                      <a:pt x="1662" y="19"/>
                      <a:pt x="1662" y="19"/>
                      <a:pt x="1662" y="19"/>
                    </a:cubicBezTo>
                    <a:cubicBezTo>
                      <a:pt x="1662" y="20"/>
                      <a:pt x="1661" y="18"/>
                      <a:pt x="1661" y="18"/>
                    </a:cubicBezTo>
                    <a:close/>
                    <a:moveTo>
                      <a:pt x="1673" y="19"/>
                    </a:moveTo>
                    <a:cubicBezTo>
                      <a:pt x="1674" y="19"/>
                      <a:pt x="1674" y="19"/>
                      <a:pt x="1675" y="18"/>
                    </a:cubicBezTo>
                    <a:cubicBezTo>
                      <a:pt x="1675" y="18"/>
                      <a:pt x="1675" y="18"/>
                      <a:pt x="1675" y="18"/>
                    </a:cubicBezTo>
                    <a:cubicBezTo>
                      <a:pt x="1676" y="18"/>
                      <a:pt x="1675" y="19"/>
                      <a:pt x="1675" y="20"/>
                    </a:cubicBezTo>
                    <a:cubicBezTo>
                      <a:pt x="1674" y="20"/>
                      <a:pt x="1674" y="21"/>
                      <a:pt x="1674" y="21"/>
                    </a:cubicBezTo>
                    <a:cubicBezTo>
                      <a:pt x="1673" y="21"/>
                      <a:pt x="1673" y="21"/>
                      <a:pt x="1673" y="21"/>
                    </a:cubicBezTo>
                    <a:cubicBezTo>
                      <a:pt x="1673" y="20"/>
                      <a:pt x="1673" y="20"/>
                      <a:pt x="1673" y="20"/>
                    </a:cubicBezTo>
                    <a:cubicBezTo>
                      <a:pt x="1672" y="20"/>
                      <a:pt x="1673" y="20"/>
                      <a:pt x="1673" y="19"/>
                    </a:cubicBezTo>
                    <a:close/>
                    <a:moveTo>
                      <a:pt x="1652" y="21"/>
                    </a:moveTo>
                    <a:cubicBezTo>
                      <a:pt x="1652" y="20"/>
                      <a:pt x="1652" y="20"/>
                      <a:pt x="1652" y="20"/>
                    </a:cubicBezTo>
                    <a:cubicBezTo>
                      <a:pt x="1652" y="20"/>
                      <a:pt x="1652" y="20"/>
                      <a:pt x="1652" y="20"/>
                    </a:cubicBezTo>
                    <a:cubicBezTo>
                      <a:pt x="1653" y="20"/>
                      <a:pt x="1653" y="20"/>
                      <a:pt x="1653" y="20"/>
                    </a:cubicBezTo>
                    <a:cubicBezTo>
                      <a:pt x="1653" y="20"/>
                      <a:pt x="1653" y="20"/>
                      <a:pt x="1653" y="20"/>
                    </a:cubicBezTo>
                    <a:cubicBezTo>
                      <a:pt x="1653" y="21"/>
                      <a:pt x="1653" y="21"/>
                      <a:pt x="1653" y="21"/>
                    </a:cubicBezTo>
                    <a:lnTo>
                      <a:pt x="1652" y="21"/>
                    </a:lnTo>
                    <a:close/>
                    <a:moveTo>
                      <a:pt x="1632" y="20"/>
                    </a:moveTo>
                    <a:cubicBezTo>
                      <a:pt x="1632" y="20"/>
                      <a:pt x="1632" y="20"/>
                      <a:pt x="1632" y="20"/>
                    </a:cubicBezTo>
                    <a:cubicBezTo>
                      <a:pt x="1632" y="21"/>
                      <a:pt x="1632" y="21"/>
                      <a:pt x="1632" y="21"/>
                    </a:cubicBezTo>
                    <a:cubicBezTo>
                      <a:pt x="1632" y="21"/>
                      <a:pt x="1632" y="21"/>
                      <a:pt x="1632" y="21"/>
                    </a:cubicBezTo>
                    <a:cubicBezTo>
                      <a:pt x="1631" y="21"/>
                      <a:pt x="1631" y="21"/>
                      <a:pt x="1631" y="21"/>
                    </a:cubicBezTo>
                    <a:cubicBezTo>
                      <a:pt x="1631" y="20"/>
                      <a:pt x="1631" y="20"/>
                      <a:pt x="1631" y="20"/>
                    </a:cubicBezTo>
                    <a:cubicBezTo>
                      <a:pt x="1632" y="20"/>
                      <a:pt x="1632" y="20"/>
                      <a:pt x="1632" y="20"/>
                    </a:cubicBezTo>
                    <a:close/>
                    <a:moveTo>
                      <a:pt x="1641" y="18"/>
                    </a:moveTo>
                    <a:cubicBezTo>
                      <a:pt x="1642" y="19"/>
                      <a:pt x="1642" y="19"/>
                      <a:pt x="1642" y="19"/>
                    </a:cubicBezTo>
                    <a:cubicBezTo>
                      <a:pt x="1642" y="19"/>
                      <a:pt x="1642" y="19"/>
                      <a:pt x="1642" y="19"/>
                    </a:cubicBezTo>
                    <a:cubicBezTo>
                      <a:pt x="1641" y="20"/>
                      <a:pt x="1641" y="19"/>
                      <a:pt x="1641" y="19"/>
                    </a:cubicBezTo>
                    <a:cubicBezTo>
                      <a:pt x="1641" y="19"/>
                      <a:pt x="1641" y="19"/>
                      <a:pt x="1641" y="19"/>
                    </a:cubicBezTo>
                    <a:cubicBezTo>
                      <a:pt x="1641" y="18"/>
                      <a:pt x="1641" y="18"/>
                      <a:pt x="1641" y="18"/>
                    </a:cubicBezTo>
                    <a:close/>
                    <a:moveTo>
                      <a:pt x="1638" y="18"/>
                    </a:moveTo>
                    <a:cubicBezTo>
                      <a:pt x="1638" y="18"/>
                      <a:pt x="1638" y="18"/>
                      <a:pt x="1638" y="18"/>
                    </a:cubicBezTo>
                    <a:cubicBezTo>
                      <a:pt x="1639" y="19"/>
                      <a:pt x="1638" y="19"/>
                      <a:pt x="1638" y="20"/>
                    </a:cubicBezTo>
                    <a:cubicBezTo>
                      <a:pt x="1637" y="20"/>
                      <a:pt x="1637" y="19"/>
                      <a:pt x="1636" y="19"/>
                    </a:cubicBezTo>
                    <a:cubicBezTo>
                      <a:pt x="1636" y="19"/>
                      <a:pt x="1636" y="19"/>
                      <a:pt x="1636" y="19"/>
                    </a:cubicBezTo>
                    <a:cubicBezTo>
                      <a:pt x="1636" y="18"/>
                      <a:pt x="1637" y="18"/>
                      <a:pt x="1637" y="18"/>
                    </a:cubicBezTo>
                    <a:lnTo>
                      <a:pt x="1638" y="18"/>
                    </a:lnTo>
                    <a:close/>
                    <a:moveTo>
                      <a:pt x="1627" y="19"/>
                    </a:moveTo>
                    <a:cubicBezTo>
                      <a:pt x="1627" y="20"/>
                      <a:pt x="1628" y="20"/>
                      <a:pt x="1628" y="20"/>
                    </a:cubicBezTo>
                    <a:cubicBezTo>
                      <a:pt x="1629" y="20"/>
                      <a:pt x="1629" y="21"/>
                      <a:pt x="1629" y="21"/>
                    </a:cubicBezTo>
                    <a:cubicBezTo>
                      <a:pt x="1630" y="22"/>
                      <a:pt x="1629" y="22"/>
                      <a:pt x="1628" y="23"/>
                    </a:cubicBezTo>
                    <a:cubicBezTo>
                      <a:pt x="1628" y="23"/>
                      <a:pt x="1627" y="24"/>
                      <a:pt x="1627" y="24"/>
                    </a:cubicBezTo>
                    <a:cubicBezTo>
                      <a:pt x="1627" y="25"/>
                      <a:pt x="1627" y="24"/>
                      <a:pt x="1626" y="24"/>
                    </a:cubicBezTo>
                    <a:cubicBezTo>
                      <a:pt x="1626" y="24"/>
                      <a:pt x="1627" y="23"/>
                      <a:pt x="1627" y="22"/>
                    </a:cubicBezTo>
                    <a:cubicBezTo>
                      <a:pt x="1628" y="22"/>
                      <a:pt x="1627" y="22"/>
                      <a:pt x="1627" y="21"/>
                    </a:cubicBezTo>
                    <a:cubicBezTo>
                      <a:pt x="1626" y="21"/>
                      <a:pt x="1625" y="21"/>
                      <a:pt x="1625" y="21"/>
                    </a:cubicBezTo>
                    <a:cubicBezTo>
                      <a:pt x="1625" y="20"/>
                      <a:pt x="1624" y="20"/>
                      <a:pt x="1624" y="19"/>
                    </a:cubicBezTo>
                    <a:cubicBezTo>
                      <a:pt x="1625" y="18"/>
                      <a:pt x="1625" y="18"/>
                      <a:pt x="1625" y="18"/>
                    </a:cubicBezTo>
                    <a:cubicBezTo>
                      <a:pt x="1626" y="18"/>
                      <a:pt x="1626" y="19"/>
                      <a:pt x="1627" y="19"/>
                    </a:cubicBezTo>
                    <a:close/>
                    <a:moveTo>
                      <a:pt x="1622" y="19"/>
                    </a:moveTo>
                    <a:cubicBezTo>
                      <a:pt x="1622" y="19"/>
                      <a:pt x="1622" y="19"/>
                      <a:pt x="1622" y="19"/>
                    </a:cubicBezTo>
                    <a:cubicBezTo>
                      <a:pt x="1622" y="19"/>
                      <a:pt x="1622" y="19"/>
                      <a:pt x="1622" y="19"/>
                    </a:cubicBezTo>
                    <a:cubicBezTo>
                      <a:pt x="1622" y="18"/>
                      <a:pt x="1622" y="18"/>
                      <a:pt x="1622" y="18"/>
                    </a:cubicBezTo>
                    <a:cubicBezTo>
                      <a:pt x="1622" y="19"/>
                      <a:pt x="1622" y="19"/>
                      <a:pt x="1622" y="19"/>
                    </a:cubicBezTo>
                    <a:cubicBezTo>
                      <a:pt x="1622" y="19"/>
                      <a:pt x="1622" y="19"/>
                      <a:pt x="1622" y="19"/>
                    </a:cubicBezTo>
                    <a:close/>
                    <a:moveTo>
                      <a:pt x="1619" y="21"/>
                    </a:moveTo>
                    <a:cubicBezTo>
                      <a:pt x="1618" y="21"/>
                      <a:pt x="1618" y="21"/>
                      <a:pt x="1618" y="21"/>
                    </a:cubicBezTo>
                    <a:cubicBezTo>
                      <a:pt x="1618" y="20"/>
                      <a:pt x="1618" y="20"/>
                      <a:pt x="1618" y="20"/>
                    </a:cubicBezTo>
                    <a:cubicBezTo>
                      <a:pt x="1617" y="19"/>
                      <a:pt x="1618" y="19"/>
                      <a:pt x="1619" y="18"/>
                    </a:cubicBezTo>
                    <a:cubicBezTo>
                      <a:pt x="1619" y="18"/>
                      <a:pt x="1619" y="18"/>
                      <a:pt x="1619" y="18"/>
                    </a:cubicBezTo>
                    <a:cubicBezTo>
                      <a:pt x="1620" y="19"/>
                      <a:pt x="1619" y="20"/>
                      <a:pt x="1620" y="20"/>
                    </a:cubicBezTo>
                    <a:cubicBezTo>
                      <a:pt x="1620" y="21"/>
                      <a:pt x="1621" y="21"/>
                      <a:pt x="1621" y="22"/>
                    </a:cubicBezTo>
                    <a:cubicBezTo>
                      <a:pt x="1621" y="23"/>
                      <a:pt x="1621" y="23"/>
                      <a:pt x="1621" y="23"/>
                    </a:cubicBezTo>
                    <a:cubicBezTo>
                      <a:pt x="1620" y="23"/>
                      <a:pt x="1620" y="23"/>
                      <a:pt x="1620" y="23"/>
                    </a:cubicBezTo>
                    <a:cubicBezTo>
                      <a:pt x="1620" y="23"/>
                      <a:pt x="1619" y="21"/>
                      <a:pt x="1619" y="21"/>
                    </a:cubicBezTo>
                    <a:close/>
                    <a:moveTo>
                      <a:pt x="1579" y="21"/>
                    </a:moveTo>
                    <a:cubicBezTo>
                      <a:pt x="1580" y="22"/>
                      <a:pt x="1580" y="22"/>
                      <a:pt x="1580" y="22"/>
                    </a:cubicBezTo>
                    <a:cubicBezTo>
                      <a:pt x="1579" y="23"/>
                      <a:pt x="1579" y="23"/>
                      <a:pt x="1579" y="23"/>
                    </a:cubicBezTo>
                    <a:cubicBezTo>
                      <a:pt x="1579" y="23"/>
                      <a:pt x="1579" y="23"/>
                      <a:pt x="1579" y="23"/>
                    </a:cubicBezTo>
                    <a:cubicBezTo>
                      <a:pt x="1578" y="22"/>
                      <a:pt x="1578" y="22"/>
                      <a:pt x="1578" y="22"/>
                    </a:cubicBezTo>
                    <a:cubicBezTo>
                      <a:pt x="1578" y="22"/>
                      <a:pt x="1578" y="22"/>
                      <a:pt x="1578" y="22"/>
                    </a:cubicBezTo>
                    <a:cubicBezTo>
                      <a:pt x="1579" y="21"/>
                      <a:pt x="1579" y="21"/>
                      <a:pt x="1579" y="21"/>
                    </a:cubicBezTo>
                    <a:close/>
                    <a:moveTo>
                      <a:pt x="1528" y="23"/>
                    </a:moveTo>
                    <a:cubicBezTo>
                      <a:pt x="1527" y="22"/>
                      <a:pt x="1527" y="22"/>
                      <a:pt x="1527" y="22"/>
                    </a:cubicBezTo>
                    <a:cubicBezTo>
                      <a:pt x="1527" y="22"/>
                      <a:pt x="1527" y="22"/>
                      <a:pt x="1527" y="22"/>
                    </a:cubicBezTo>
                    <a:cubicBezTo>
                      <a:pt x="1527" y="21"/>
                      <a:pt x="1527" y="21"/>
                      <a:pt x="1527" y="21"/>
                    </a:cubicBezTo>
                    <a:cubicBezTo>
                      <a:pt x="1528" y="21"/>
                      <a:pt x="1528" y="21"/>
                      <a:pt x="1528" y="21"/>
                    </a:cubicBezTo>
                    <a:cubicBezTo>
                      <a:pt x="1528" y="22"/>
                      <a:pt x="1528" y="22"/>
                      <a:pt x="1528" y="22"/>
                    </a:cubicBezTo>
                    <a:cubicBezTo>
                      <a:pt x="1528" y="22"/>
                      <a:pt x="1528" y="22"/>
                      <a:pt x="1528" y="23"/>
                    </a:cubicBezTo>
                    <a:close/>
                    <a:moveTo>
                      <a:pt x="1514" y="22"/>
                    </a:moveTo>
                    <a:cubicBezTo>
                      <a:pt x="1515" y="23"/>
                      <a:pt x="1515" y="23"/>
                      <a:pt x="1516" y="24"/>
                    </a:cubicBezTo>
                    <a:cubicBezTo>
                      <a:pt x="1515" y="24"/>
                      <a:pt x="1515" y="24"/>
                      <a:pt x="1515" y="24"/>
                    </a:cubicBezTo>
                    <a:cubicBezTo>
                      <a:pt x="1515" y="24"/>
                      <a:pt x="1515" y="24"/>
                      <a:pt x="1515" y="24"/>
                    </a:cubicBezTo>
                    <a:cubicBezTo>
                      <a:pt x="1514" y="24"/>
                      <a:pt x="1514" y="24"/>
                      <a:pt x="1514" y="23"/>
                    </a:cubicBezTo>
                    <a:cubicBezTo>
                      <a:pt x="1513" y="23"/>
                      <a:pt x="1513" y="23"/>
                      <a:pt x="1513" y="22"/>
                    </a:cubicBezTo>
                    <a:cubicBezTo>
                      <a:pt x="1513" y="22"/>
                      <a:pt x="1513" y="22"/>
                      <a:pt x="1513" y="22"/>
                    </a:cubicBezTo>
                    <a:cubicBezTo>
                      <a:pt x="1513" y="21"/>
                      <a:pt x="1513" y="21"/>
                      <a:pt x="1513" y="21"/>
                    </a:cubicBezTo>
                    <a:cubicBezTo>
                      <a:pt x="1514" y="21"/>
                      <a:pt x="1514" y="22"/>
                      <a:pt x="1514" y="22"/>
                    </a:cubicBezTo>
                    <a:close/>
                    <a:moveTo>
                      <a:pt x="1508" y="21"/>
                    </a:moveTo>
                    <a:cubicBezTo>
                      <a:pt x="1507" y="20"/>
                      <a:pt x="1508" y="20"/>
                      <a:pt x="1508" y="20"/>
                    </a:cubicBezTo>
                    <a:cubicBezTo>
                      <a:pt x="1509" y="19"/>
                      <a:pt x="1509" y="20"/>
                      <a:pt x="1509" y="20"/>
                    </a:cubicBezTo>
                    <a:cubicBezTo>
                      <a:pt x="1509" y="21"/>
                      <a:pt x="1509" y="21"/>
                      <a:pt x="1509" y="21"/>
                    </a:cubicBezTo>
                    <a:cubicBezTo>
                      <a:pt x="1509" y="22"/>
                      <a:pt x="1508" y="21"/>
                      <a:pt x="1508" y="21"/>
                    </a:cubicBezTo>
                    <a:close/>
                    <a:moveTo>
                      <a:pt x="1595" y="20"/>
                    </a:moveTo>
                    <a:cubicBezTo>
                      <a:pt x="1596" y="20"/>
                      <a:pt x="1596" y="20"/>
                      <a:pt x="1596" y="20"/>
                    </a:cubicBezTo>
                    <a:cubicBezTo>
                      <a:pt x="1595" y="21"/>
                      <a:pt x="1595" y="21"/>
                      <a:pt x="1595" y="21"/>
                    </a:cubicBezTo>
                    <a:cubicBezTo>
                      <a:pt x="1595" y="21"/>
                      <a:pt x="1595" y="21"/>
                      <a:pt x="1595" y="21"/>
                    </a:cubicBezTo>
                    <a:cubicBezTo>
                      <a:pt x="1594" y="20"/>
                      <a:pt x="1594" y="20"/>
                      <a:pt x="1594" y="20"/>
                    </a:cubicBezTo>
                    <a:cubicBezTo>
                      <a:pt x="1594" y="20"/>
                      <a:pt x="1594" y="20"/>
                      <a:pt x="1594" y="20"/>
                    </a:cubicBezTo>
                    <a:cubicBezTo>
                      <a:pt x="1595" y="20"/>
                      <a:pt x="1595" y="20"/>
                      <a:pt x="1595" y="20"/>
                    </a:cubicBezTo>
                    <a:cubicBezTo>
                      <a:pt x="1595" y="20"/>
                      <a:pt x="1595" y="20"/>
                      <a:pt x="1595" y="20"/>
                    </a:cubicBezTo>
                    <a:close/>
                    <a:moveTo>
                      <a:pt x="1559" y="20"/>
                    </a:moveTo>
                    <a:cubicBezTo>
                      <a:pt x="1559" y="20"/>
                      <a:pt x="1559" y="20"/>
                      <a:pt x="1559" y="20"/>
                    </a:cubicBezTo>
                    <a:cubicBezTo>
                      <a:pt x="1558" y="21"/>
                      <a:pt x="1558" y="21"/>
                      <a:pt x="1558" y="21"/>
                    </a:cubicBezTo>
                    <a:cubicBezTo>
                      <a:pt x="1558" y="21"/>
                      <a:pt x="1558" y="21"/>
                      <a:pt x="1558" y="21"/>
                    </a:cubicBezTo>
                    <a:cubicBezTo>
                      <a:pt x="1557" y="20"/>
                      <a:pt x="1557" y="20"/>
                      <a:pt x="1557" y="20"/>
                    </a:cubicBezTo>
                    <a:cubicBezTo>
                      <a:pt x="1558" y="20"/>
                      <a:pt x="1558" y="20"/>
                      <a:pt x="1558" y="20"/>
                    </a:cubicBezTo>
                    <a:cubicBezTo>
                      <a:pt x="1558" y="20"/>
                      <a:pt x="1559" y="20"/>
                      <a:pt x="1559" y="20"/>
                    </a:cubicBezTo>
                    <a:close/>
                    <a:moveTo>
                      <a:pt x="1541" y="20"/>
                    </a:moveTo>
                    <a:cubicBezTo>
                      <a:pt x="1541" y="21"/>
                      <a:pt x="1541" y="21"/>
                      <a:pt x="1541" y="21"/>
                    </a:cubicBezTo>
                    <a:cubicBezTo>
                      <a:pt x="1541" y="21"/>
                      <a:pt x="1541" y="21"/>
                      <a:pt x="1541" y="21"/>
                    </a:cubicBezTo>
                    <a:cubicBezTo>
                      <a:pt x="1540" y="21"/>
                      <a:pt x="1540" y="21"/>
                      <a:pt x="1540" y="20"/>
                    </a:cubicBezTo>
                    <a:cubicBezTo>
                      <a:pt x="1540" y="20"/>
                      <a:pt x="1540" y="20"/>
                      <a:pt x="1540" y="20"/>
                    </a:cubicBezTo>
                    <a:cubicBezTo>
                      <a:pt x="1540" y="20"/>
                      <a:pt x="1540" y="20"/>
                      <a:pt x="1540" y="20"/>
                    </a:cubicBezTo>
                    <a:cubicBezTo>
                      <a:pt x="1541" y="20"/>
                      <a:pt x="1541" y="20"/>
                      <a:pt x="1541" y="20"/>
                    </a:cubicBezTo>
                    <a:close/>
                    <a:moveTo>
                      <a:pt x="1532" y="20"/>
                    </a:moveTo>
                    <a:cubicBezTo>
                      <a:pt x="1532" y="20"/>
                      <a:pt x="1532" y="20"/>
                      <a:pt x="1532" y="20"/>
                    </a:cubicBezTo>
                    <a:cubicBezTo>
                      <a:pt x="1531" y="21"/>
                      <a:pt x="1531" y="21"/>
                      <a:pt x="1531" y="21"/>
                    </a:cubicBezTo>
                    <a:cubicBezTo>
                      <a:pt x="1531" y="21"/>
                      <a:pt x="1530" y="21"/>
                      <a:pt x="1530" y="21"/>
                    </a:cubicBezTo>
                    <a:cubicBezTo>
                      <a:pt x="1530" y="20"/>
                      <a:pt x="1530" y="20"/>
                      <a:pt x="1531" y="20"/>
                    </a:cubicBezTo>
                    <a:cubicBezTo>
                      <a:pt x="1531" y="19"/>
                      <a:pt x="1531" y="20"/>
                      <a:pt x="1532" y="20"/>
                    </a:cubicBezTo>
                    <a:close/>
                    <a:moveTo>
                      <a:pt x="1590" y="17"/>
                    </a:moveTo>
                    <a:cubicBezTo>
                      <a:pt x="1591" y="17"/>
                      <a:pt x="1591" y="17"/>
                      <a:pt x="1591" y="17"/>
                    </a:cubicBezTo>
                    <a:cubicBezTo>
                      <a:pt x="1592" y="18"/>
                      <a:pt x="1592" y="18"/>
                      <a:pt x="1592" y="18"/>
                    </a:cubicBezTo>
                    <a:cubicBezTo>
                      <a:pt x="1592" y="19"/>
                      <a:pt x="1592" y="19"/>
                      <a:pt x="1592" y="19"/>
                    </a:cubicBezTo>
                    <a:cubicBezTo>
                      <a:pt x="1591" y="20"/>
                      <a:pt x="1591" y="19"/>
                      <a:pt x="1591" y="19"/>
                    </a:cubicBezTo>
                    <a:cubicBezTo>
                      <a:pt x="1590" y="18"/>
                      <a:pt x="1590" y="18"/>
                      <a:pt x="1590" y="18"/>
                    </a:cubicBezTo>
                    <a:cubicBezTo>
                      <a:pt x="1590" y="18"/>
                      <a:pt x="1590" y="18"/>
                      <a:pt x="1590" y="18"/>
                    </a:cubicBezTo>
                    <a:cubicBezTo>
                      <a:pt x="1590" y="17"/>
                      <a:pt x="1590" y="17"/>
                      <a:pt x="1590" y="17"/>
                    </a:cubicBezTo>
                    <a:close/>
                    <a:moveTo>
                      <a:pt x="1594" y="16"/>
                    </a:moveTo>
                    <a:cubicBezTo>
                      <a:pt x="1594" y="16"/>
                      <a:pt x="1594" y="16"/>
                      <a:pt x="1594" y="16"/>
                    </a:cubicBezTo>
                    <a:cubicBezTo>
                      <a:pt x="1595" y="15"/>
                      <a:pt x="1595" y="15"/>
                      <a:pt x="1595" y="15"/>
                    </a:cubicBezTo>
                    <a:cubicBezTo>
                      <a:pt x="1595" y="15"/>
                      <a:pt x="1595" y="15"/>
                      <a:pt x="1595" y="15"/>
                    </a:cubicBezTo>
                    <a:cubicBezTo>
                      <a:pt x="1596" y="14"/>
                      <a:pt x="1597" y="15"/>
                      <a:pt x="1597" y="15"/>
                    </a:cubicBezTo>
                    <a:cubicBezTo>
                      <a:pt x="1597" y="16"/>
                      <a:pt x="1597" y="16"/>
                      <a:pt x="1597" y="16"/>
                    </a:cubicBezTo>
                    <a:cubicBezTo>
                      <a:pt x="1597" y="16"/>
                      <a:pt x="1596" y="16"/>
                      <a:pt x="1596" y="16"/>
                    </a:cubicBezTo>
                    <a:cubicBezTo>
                      <a:pt x="1595" y="17"/>
                      <a:pt x="1595" y="16"/>
                      <a:pt x="1594" y="16"/>
                    </a:cubicBezTo>
                    <a:close/>
                    <a:moveTo>
                      <a:pt x="1581" y="17"/>
                    </a:moveTo>
                    <a:cubicBezTo>
                      <a:pt x="1581" y="17"/>
                      <a:pt x="1581" y="17"/>
                      <a:pt x="1581" y="17"/>
                    </a:cubicBezTo>
                    <a:cubicBezTo>
                      <a:pt x="1581" y="18"/>
                      <a:pt x="1581" y="18"/>
                      <a:pt x="1581" y="18"/>
                    </a:cubicBezTo>
                    <a:cubicBezTo>
                      <a:pt x="1580" y="18"/>
                      <a:pt x="1580" y="18"/>
                      <a:pt x="1580" y="18"/>
                    </a:cubicBezTo>
                    <a:cubicBezTo>
                      <a:pt x="1580" y="17"/>
                      <a:pt x="1580" y="17"/>
                      <a:pt x="1580" y="17"/>
                    </a:cubicBezTo>
                    <a:cubicBezTo>
                      <a:pt x="1580" y="16"/>
                      <a:pt x="1580" y="16"/>
                      <a:pt x="1580" y="16"/>
                    </a:cubicBezTo>
                    <a:cubicBezTo>
                      <a:pt x="1581" y="16"/>
                      <a:pt x="1581" y="17"/>
                      <a:pt x="1581" y="17"/>
                    </a:cubicBezTo>
                    <a:close/>
                    <a:moveTo>
                      <a:pt x="1572" y="18"/>
                    </a:moveTo>
                    <a:cubicBezTo>
                      <a:pt x="1572" y="17"/>
                      <a:pt x="1572" y="17"/>
                      <a:pt x="1572" y="17"/>
                    </a:cubicBezTo>
                    <a:cubicBezTo>
                      <a:pt x="1572" y="17"/>
                      <a:pt x="1572" y="17"/>
                      <a:pt x="1572" y="17"/>
                    </a:cubicBezTo>
                    <a:cubicBezTo>
                      <a:pt x="1573" y="17"/>
                      <a:pt x="1573" y="17"/>
                      <a:pt x="1573" y="17"/>
                    </a:cubicBezTo>
                    <a:cubicBezTo>
                      <a:pt x="1573" y="17"/>
                      <a:pt x="1573" y="17"/>
                      <a:pt x="1573" y="17"/>
                    </a:cubicBezTo>
                    <a:cubicBezTo>
                      <a:pt x="1573" y="17"/>
                      <a:pt x="1573" y="17"/>
                      <a:pt x="1573" y="17"/>
                    </a:cubicBezTo>
                    <a:cubicBezTo>
                      <a:pt x="1573" y="18"/>
                      <a:pt x="1573" y="18"/>
                      <a:pt x="1572" y="18"/>
                    </a:cubicBezTo>
                    <a:close/>
                    <a:moveTo>
                      <a:pt x="1562" y="18"/>
                    </a:moveTo>
                    <a:cubicBezTo>
                      <a:pt x="1562" y="17"/>
                      <a:pt x="1562" y="17"/>
                      <a:pt x="1563" y="17"/>
                    </a:cubicBezTo>
                    <a:cubicBezTo>
                      <a:pt x="1563" y="17"/>
                      <a:pt x="1563" y="17"/>
                      <a:pt x="1563" y="17"/>
                    </a:cubicBezTo>
                    <a:cubicBezTo>
                      <a:pt x="1563" y="17"/>
                      <a:pt x="1563" y="17"/>
                      <a:pt x="1563" y="17"/>
                    </a:cubicBezTo>
                    <a:cubicBezTo>
                      <a:pt x="1564" y="18"/>
                      <a:pt x="1563" y="18"/>
                      <a:pt x="1563" y="18"/>
                    </a:cubicBezTo>
                    <a:lnTo>
                      <a:pt x="1562" y="18"/>
                    </a:lnTo>
                    <a:close/>
                    <a:moveTo>
                      <a:pt x="1548" y="19"/>
                    </a:moveTo>
                    <a:cubicBezTo>
                      <a:pt x="1548" y="19"/>
                      <a:pt x="1548" y="18"/>
                      <a:pt x="1547" y="18"/>
                    </a:cubicBezTo>
                    <a:cubicBezTo>
                      <a:pt x="1547" y="18"/>
                      <a:pt x="1548" y="17"/>
                      <a:pt x="1548" y="17"/>
                    </a:cubicBezTo>
                    <a:cubicBezTo>
                      <a:pt x="1549" y="17"/>
                      <a:pt x="1549" y="17"/>
                      <a:pt x="1549" y="17"/>
                    </a:cubicBezTo>
                    <a:cubicBezTo>
                      <a:pt x="1550" y="17"/>
                      <a:pt x="1550" y="18"/>
                      <a:pt x="1549" y="18"/>
                    </a:cubicBezTo>
                    <a:cubicBezTo>
                      <a:pt x="1549" y="19"/>
                      <a:pt x="1549" y="19"/>
                      <a:pt x="1549" y="19"/>
                    </a:cubicBezTo>
                    <a:lnTo>
                      <a:pt x="1548" y="19"/>
                    </a:lnTo>
                    <a:close/>
                    <a:moveTo>
                      <a:pt x="1565" y="19"/>
                    </a:moveTo>
                    <a:cubicBezTo>
                      <a:pt x="1565" y="18"/>
                      <a:pt x="1567" y="18"/>
                      <a:pt x="1567" y="19"/>
                    </a:cubicBezTo>
                    <a:cubicBezTo>
                      <a:pt x="1566" y="19"/>
                      <a:pt x="1566" y="19"/>
                      <a:pt x="1566" y="19"/>
                    </a:cubicBezTo>
                    <a:cubicBezTo>
                      <a:pt x="1566" y="19"/>
                      <a:pt x="1566" y="19"/>
                      <a:pt x="1566" y="19"/>
                    </a:cubicBezTo>
                    <a:lnTo>
                      <a:pt x="1565" y="19"/>
                    </a:lnTo>
                    <a:close/>
                    <a:moveTo>
                      <a:pt x="1490" y="18"/>
                    </a:moveTo>
                    <a:cubicBezTo>
                      <a:pt x="1490" y="19"/>
                      <a:pt x="1490" y="19"/>
                      <a:pt x="1490" y="19"/>
                    </a:cubicBezTo>
                    <a:cubicBezTo>
                      <a:pt x="1490" y="19"/>
                      <a:pt x="1490" y="19"/>
                      <a:pt x="1489" y="19"/>
                    </a:cubicBezTo>
                    <a:cubicBezTo>
                      <a:pt x="1489" y="19"/>
                      <a:pt x="1489" y="19"/>
                      <a:pt x="1489" y="19"/>
                    </a:cubicBezTo>
                    <a:cubicBezTo>
                      <a:pt x="1489" y="18"/>
                      <a:pt x="1489" y="18"/>
                      <a:pt x="1489" y="18"/>
                    </a:cubicBezTo>
                    <a:lnTo>
                      <a:pt x="1490" y="18"/>
                    </a:lnTo>
                    <a:close/>
                    <a:moveTo>
                      <a:pt x="1459" y="19"/>
                    </a:moveTo>
                    <a:cubicBezTo>
                      <a:pt x="1458" y="19"/>
                      <a:pt x="1458" y="19"/>
                      <a:pt x="1458" y="19"/>
                    </a:cubicBezTo>
                    <a:cubicBezTo>
                      <a:pt x="1458" y="19"/>
                      <a:pt x="1458" y="19"/>
                      <a:pt x="1458" y="19"/>
                    </a:cubicBezTo>
                    <a:cubicBezTo>
                      <a:pt x="1459" y="18"/>
                      <a:pt x="1459" y="18"/>
                      <a:pt x="1459" y="18"/>
                    </a:cubicBezTo>
                    <a:cubicBezTo>
                      <a:pt x="1459" y="18"/>
                      <a:pt x="1459" y="18"/>
                      <a:pt x="1459" y="18"/>
                    </a:cubicBezTo>
                    <a:cubicBezTo>
                      <a:pt x="1459" y="19"/>
                      <a:pt x="1459" y="19"/>
                      <a:pt x="1459" y="19"/>
                    </a:cubicBezTo>
                    <a:cubicBezTo>
                      <a:pt x="1459" y="19"/>
                      <a:pt x="1459" y="19"/>
                      <a:pt x="1459" y="19"/>
                    </a:cubicBezTo>
                    <a:close/>
                    <a:moveTo>
                      <a:pt x="1487" y="17"/>
                    </a:moveTo>
                    <a:cubicBezTo>
                      <a:pt x="1486" y="18"/>
                      <a:pt x="1486" y="18"/>
                      <a:pt x="1486" y="18"/>
                    </a:cubicBezTo>
                    <a:cubicBezTo>
                      <a:pt x="1486" y="17"/>
                      <a:pt x="1486" y="17"/>
                      <a:pt x="1486" y="17"/>
                    </a:cubicBezTo>
                    <a:cubicBezTo>
                      <a:pt x="1486" y="17"/>
                      <a:pt x="1486" y="17"/>
                      <a:pt x="1486" y="17"/>
                    </a:cubicBezTo>
                    <a:lnTo>
                      <a:pt x="1487" y="17"/>
                    </a:lnTo>
                    <a:close/>
                    <a:moveTo>
                      <a:pt x="1480" y="16"/>
                    </a:moveTo>
                    <a:cubicBezTo>
                      <a:pt x="1480" y="16"/>
                      <a:pt x="1481" y="15"/>
                      <a:pt x="1482" y="15"/>
                    </a:cubicBezTo>
                    <a:cubicBezTo>
                      <a:pt x="1482" y="15"/>
                      <a:pt x="1483" y="16"/>
                      <a:pt x="1483" y="16"/>
                    </a:cubicBezTo>
                    <a:cubicBezTo>
                      <a:pt x="1483" y="16"/>
                      <a:pt x="1483" y="17"/>
                      <a:pt x="1483" y="17"/>
                    </a:cubicBezTo>
                    <a:cubicBezTo>
                      <a:pt x="1483" y="18"/>
                      <a:pt x="1483" y="18"/>
                      <a:pt x="1483" y="18"/>
                    </a:cubicBezTo>
                    <a:cubicBezTo>
                      <a:pt x="1482" y="19"/>
                      <a:pt x="1481" y="18"/>
                      <a:pt x="1481" y="18"/>
                    </a:cubicBezTo>
                    <a:cubicBezTo>
                      <a:pt x="1481" y="17"/>
                      <a:pt x="1481" y="17"/>
                      <a:pt x="1480" y="16"/>
                    </a:cubicBezTo>
                    <a:close/>
                    <a:moveTo>
                      <a:pt x="1463" y="17"/>
                    </a:moveTo>
                    <a:cubicBezTo>
                      <a:pt x="1463" y="18"/>
                      <a:pt x="1463" y="19"/>
                      <a:pt x="1463" y="19"/>
                    </a:cubicBezTo>
                    <a:cubicBezTo>
                      <a:pt x="1462" y="19"/>
                      <a:pt x="1462" y="19"/>
                      <a:pt x="1462" y="19"/>
                    </a:cubicBezTo>
                    <a:cubicBezTo>
                      <a:pt x="1461" y="19"/>
                      <a:pt x="1461" y="18"/>
                      <a:pt x="1461" y="18"/>
                    </a:cubicBezTo>
                    <a:cubicBezTo>
                      <a:pt x="1461" y="17"/>
                      <a:pt x="1461" y="17"/>
                      <a:pt x="1461" y="17"/>
                    </a:cubicBezTo>
                    <a:cubicBezTo>
                      <a:pt x="1462" y="17"/>
                      <a:pt x="1462" y="17"/>
                      <a:pt x="1462" y="17"/>
                    </a:cubicBezTo>
                    <a:cubicBezTo>
                      <a:pt x="1462" y="16"/>
                      <a:pt x="1463" y="17"/>
                      <a:pt x="1463" y="17"/>
                    </a:cubicBezTo>
                    <a:close/>
                    <a:moveTo>
                      <a:pt x="1455" y="16"/>
                    </a:moveTo>
                    <a:cubicBezTo>
                      <a:pt x="1455" y="15"/>
                      <a:pt x="1454" y="15"/>
                      <a:pt x="1454" y="14"/>
                    </a:cubicBezTo>
                    <a:cubicBezTo>
                      <a:pt x="1454" y="14"/>
                      <a:pt x="1454" y="14"/>
                      <a:pt x="1454" y="14"/>
                    </a:cubicBezTo>
                    <a:cubicBezTo>
                      <a:pt x="1454" y="13"/>
                      <a:pt x="1454" y="13"/>
                      <a:pt x="1455" y="13"/>
                    </a:cubicBezTo>
                    <a:cubicBezTo>
                      <a:pt x="1455" y="13"/>
                      <a:pt x="1456" y="13"/>
                      <a:pt x="1457" y="13"/>
                    </a:cubicBezTo>
                    <a:cubicBezTo>
                      <a:pt x="1458" y="14"/>
                      <a:pt x="1458" y="14"/>
                      <a:pt x="1458" y="14"/>
                    </a:cubicBezTo>
                    <a:cubicBezTo>
                      <a:pt x="1458" y="14"/>
                      <a:pt x="1458" y="15"/>
                      <a:pt x="1458" y="15"/>
                    </a:cubicBezTo>
                    <a:cubicBezTo>
                      <a:pt x="1458" y="16"/>
                      <a:pt x="1458" y="16"/>
                      <a:pt x="1458" y="16"/>
                    </a:cubicBezTo>
                    <a:cubicBezTo>
                      <a:pt x="1457" y="17"/>
                      <a:pt x="1457" y="18"/>
                      <a:pt x="1456" y="18"/>
                    </a:cubicBezTo>
                    <a:cubicBezTo>
                      <a:pt x="1455" y="17"/>
                      <a:pt x="1455" y="17"/>
                      <a:pt x="1455" y="16"/>
                    </a:cubicBezTo>
                    <a:close/>
                    <a:moveTo>
                      <a:pt x="1448" y="17"/>
                    </a:moveTo>
                    <a:cubicBezTo>
                      <a:pt x="1448" y="17"/>
                      <a:pt x="1448" y="17"/>
                      <a:pt x="1448" y="17"/>
                    </a:cubicBezTo>
                    <a:cubicBezTo>
                      <a:pt x="1448" y="18"/>
                      <a:pt x="1448" y="18"/>
                      <a:pt x="1448" y="18"/>
                    </a:cubicBezTo>
                    <a:cubicBezTo>
                      <a:pt x="1447" y="17"/>
                      <a:pt x="1447" y="17"/>
                      <a:pt x="1447" y="17"/>
                    </a:cubicBezTo>
                    <a:cubicBezTo>
                      <a:pt x="1447" y="17"/>
                      <a:pt x="1447" y="17"/>
                      <a:pt x="1447" y="17"/>
                    </a:cubicBezTo>
                    <a:lnTo>
                      <a:pt x="1448" y="17"/>
                    </a:lnTo>
                    <a:close/>
                    <a:moveTo>
                      <a:pt x="1439" y="19"/>
                    </a:moveTo>
                    <a:cubicBezTo>
                      <a:pt x="1440" y="18"/>
                      <a:pt x="1440" y="18"/>
                      <a:pt x="1440" y="18"/>
                    </a:cubicBezTo>
                    <a:cubicBezTo>
                      <a:pt x="1440" y="18"/>
                      <a:pt x="1440" y="18"/>
                      <a:pt x="1440" y="18"/>
                    </a:cubicBezTo>
                    <a:cubicBezTo>
                      <a:pt x="1440" y="18"/>
                      <a:pt x="1440" y="18"/>
                      <a:pt x="1440" y="18"/>
                    </a:cubicBezTo>
                    <a:cubicBezTo>
                      <a:pt x="1440" y="19"/>
                      <a:pt x="1440" y="19"/>
                      <a:pt x="1440" y="19"/>
                    </a:cubicBezTo>
                    <a:cubicBezTo>
                      <a:pt x="1440" y="19"/>
                      <a:pt x="1440" y="19"/>
                      <a:pt x="1440" y="19"/>
                    </a:cubicBezTo>
                    <a:cubicBezTo>
                      <a:pt x="1440" y="19"/>
                      <a:pt x="1440" y="19"/>
                      <a:pt x="1440" y="19"/>
                    </a:cubicBezTo>
                    <a:lnTo>
                      <a:pt x="1439" y="19"/>
                    </a:lnTo>
                    <a:close/>
                    <a:moveTo>
                      <a:pt x="1443" y="20"/>
                    </a:moveTo>
                    <a:cubicBezTo>
                      <a:pt x="1443" y="20"/>
                      <a:pt x="1443" y="20"/>
                      <a:pt x="1442" y="19"/>
                    </a:cubicBezTo>
                    <a:cubicBezTo>
                      <a:pt x="1442" y="19"/>
                      <a:pt x="1442" y="19"/>
                      <a:pt x="1442" y="18"/>
                    </a:cubicBezTo>
                    <a:cubicBezTo>
                      <a:pt x="1442" y="18"/>
                      <a:pt x="1442" y="17"/>
                      <a:pt x="1443" y="17"/>
                    </a:cubicBezTo>
                    <a:cubicBezTo>
                      <a:pt x="1443" y="17"/>
                      <a:pt x="1443" y="17"/>
                      <a:pt x="1443" y="17"/>
                    </a:cubicBezTo>
                    <a:cubicBezTo>
                      <a:pt x="1444" y="17"/>
                      <a:pt x="1445" y="18"/>
                      <a:pt x="1445" y="19"/>
                    </a:cubicBezTo>
                    <a:cubicBezTo>
                      <a:pt x="1446" y="20"/>
                      <a:pt x="1446" y="21"/>
                      <a:pt x="1445" y="21"/>
                    </a:cubicBezTo>
                    <a:cubicBezTo>
                      <a:pt x="1445" y="22"/>
                      <a:pt x="1445" y="22"/>
                      <a:pt x="1445" y="22"/>
                    </a:cubicBezTo>
                    <a:cubicBezTo>
                      <a:pt x="1444" y="23"/>
                      <a:pt x="1444" y="21"/>
                      <a:pt x="1443" y="20"/>
                    </a:cubicBezTo>
                    <a:close/>
                    <a:moveTo>
                      <a:pt x="1421" y="20"/>
                    </a:moveTo>
                    <a:cubicBezTo>
                      <a:pt x="1421" y="21"/>
                      <a:pt x="1421" y="21"/>
                      <a:pt x="1421" y="21"/>
                    </a:cubicBezTo>
                    <a:cubicBezTo>
                      <a:pt x="1421" y="21"/>
                      <a:pt x="1420" y="22"/>
                      <a:pt x="1420" y="22"/>
                    </a:cubicBezTo>
                    <a:cubicBezTo>
                      <a:pt x="1419" y="23"/>
                      <a:pt x="1419" y="23"/>
                      <a:pt x="1419" y="23"/>
                    </a:cubicBezTo>
                    <a:cubicBezTo>
                      <a:pt x="1418" y="23"/>
                      <a:pt x="1418" y="23"/>
                      <a:pt x="1418" y="23"/>
                    </a:cubicBezTo>
                    <a:cubicBezTo>
                      <a:pt x="1418" y="23"/>
                      <a:pt x="1417" y="23"/>
                      <a:pt x="1417" y="23"/>
                    </a:cubicBezTo>
                    <a:cubicBezTo>
                      <a:pt x="1417" y="22"/>
                      <a:pt x="1417" y="22"/>
                      <a:pt x="1417" y="22"/>
                    </a:cubicBezTo>
                    <a:cubicBezTo>
                      <a:pt x="1417" y="21"/>
                      <a:pt x="1417" y="21"/>
                      <a:pt x="1418" y="21"/>
                    </a:cubicBezTo>
                    <a:cubicBezTo>
                      <a:pt x="1418" y="21"/>
                      <a:pt x="1419" y="21"/>
                      <a:pt x="1419" y="21"/>
                    </a:cubicBezTo>
                    <a:cubicBezTo>
                      <a:pt x="1420" y="21"/>
                      <a:pt x="1420" y="20"/>
                      <a:pt x="1420" y="20"/>
                    </a:cubicBezTo>
                    <a:lnTo>
                      <a:pt x="1421" y="20"/>
                    </a:lnTo>
                    <a:close/>
                    <a:moveTo>
                      <a:pt x="1414" y="19"/>
                    </a:moveTo>
                    <a:cubicBezTo>
                      <a:pt x="1413" y="18"/>
                      <a:pt x="1414" y="18"/>
                      <a:pt x="1415" y="17"/>
                    </a:cubicBezTo>
                    <a:cubicBezTo>
                      <a:pt x="1415" y="17"/>
                      <a:pt x="1415" y="16"/>
                      <a:pt x="1415" y="16"/>
                    </a:cubicBezTo>
                    <a:cubicBezTo>
                      <a:pt x="1415" y="15"/>
                      <a:pt x="1415" y="15"/>
                      <a:pt x="1415" y="15"/>
                    </a:cubicBezTo>
                    <a:cubicBezTo>
                      <a:pt x="1416" y="15"/>
                      <a:pt x="1416" y="15"/>
                      <a:pt x="1416" y="15"/>
                    </a:cubicBezTo>
                    <a:cubicBezTo>
                      <a:pt x="1416" y="15"/>
                      <a:pt x="1417" y="16"/>
                      <a:pt x="1417" y="16"/>
                    </a:cubicBezTo>
                    <a:cubicBezTo>
                      <a:pt x="1417" y="17"/>
                      <a:pt x="1417" y="17"/>
                      <a:pt x="1417" y="17"/>
                    </a:cubicBezTo>
                    <a:cubicBezTo>
                      <a:pt x="1417" y="18"/>
                      <a:pt x="1417" y="18"/>
                      <a:pt x="1418" y="18"/>
                    </a:cubicBezTo>
                    <a:cubicBezTo>
                      <a:pt x="1417" y="19"/>
                      <a:pt x="1417" y="19"/>
                      <a:pt x="1417" y="19"/>
                    </a:cubicBezTo>
                    <a:cubicBezTo>
                      <a:pt x="1417" y="19"/>
                      <a:pt x="1417" y="19"/>
                      <a:pt x="1417" y="19"/>
                    </a:cubicBezTo>
                    <a:cubicBezTo>
                      <a:pt x="1417" y="19"/>
                      <a:pt x="1416" y="18"/>
                      <a:pt x="1415" y="18"/>
                    </a:cubicBezTo>
                    <a:cubicBezTo>
                      <a:pt x="1415" y="18"/>
                      <a:pt x="1415" y="19"/>
                      <a:pt x="1414" y="19"/>
                    </a:cubicBezTo>
                    <a:close/>
                    <a:moveTo>
                      <a:pt x="1402" y="19"/>
                    </a:moveTo>
                    <a:cubicBezTo>
                      <a:pt x="1402" y="19"/>
                      <a:pt x="1401" y="18"/>
                      <a:pt x="1401" y="18"/>
                    </a:cubicBezTo>
                    <a:cubicBezTo>
                      <a:pt x="1401" y="17"/>
                      <a:pt x="1400" y="17"/>
                      <a:pt x="1400" y="17"/>
                    </a:cubicBezTo>
                    <a:cubicBezTo>
                      <a:pt x="1399" y="16"/>
                      <a:pt x="1399" y="17"/>
                      <a:pt x="1398" y="16"/>
                    </a:cubicBezTo>
                    <a:cubicBezTo>
                      <a:pt x="1398" y="16"/>
                      <a:pt x="1398" y="16"/>
                      <a:pt x="1398" y="16"/>
                    </a:cubicBezTo>
                    <a:cubicBezTo>
                      <a:pt x="1397" y="15"/>
                      <a:pt x="1398" y="15"/>
                      <a:pt x="1398" y="15"/>
                    </a:cubicBezTo>
                    <a:cubicBezTo>
                      <a:pt x="1398" y="14"/>
                      <a:pt x="1399" y="15"/>
                      <a:pt x="1400" y="15"/>
                    </a:cubicBezTo>
                    <a:cubicBezTo>
                      <a:pt x="1400" y="15"/>
                      <a:pt x="1401" y="16"/>
                      <a:pt x="1402" y="17"/>
                    </a:cubicBezTo>
                    <a:cubicBezTo>
                      <a:pt x="1402" y="17"/>
                      <a:pt x="1403" y="18"/>
                      <a:pt x="1403" y="18"/>
                    </a:cubicBezTo>
                    <a:cubicBezTo>
                      <a:pt x="1403" y="19"/>
                      <a:pt x="1403" y="19"/>
                      <a:pt x="1403" y="19"/>
                    </a:cubicBezTo>
                    <a:cubicBezTo>
                      <a:pt x="1403" y="20"/>
                      <a:pt x="1403" y="20"/>
                      <a:pt x="1402" y="20"/>
                    </a:cubicBezTo>
                    <a:cubicBezTo>
                      <a:pt x="1402" y="21"/>
                      <a:pt x="1402" y="21"/>
                      <a:pt x="1402" y="21"/>
                    </a:cubicBezTo>
                    <a:cubicBezTo>
                      <a:pt x="1401" y="21"/>
                      <a:pt x="1401" y="21"/>
                      <a:pt x="1401" y="21"/>
                    </a:cubicBezTo>
                    <a:cubicBezTo>
                      <a:pt x="1400" y="21"/>
                      <a:pt x="1400" y="21"/>
                      <a:pt x="1400" y="21"/>
                    </a:cubicBezTo>
                    <a:cubicBezTo>
                      <a:pt x="1400" y="21"/>
                      <a:pt x="1399" y="21"/>
                      <a:pt x="1399" y="20"/>
                    </a:cubicBezTo>
                    <a:cubicBezTo>
                      <a:pt x="1400" y="19"/>
                      <a:pt x="1400" y="20"/>
                      <a:pt x="1401" y="20"/>
                    </a:cubicBezTo>
                    <a:lnTo>
                      <a:pt x="1402" y="19"/>
                    </a:lnTo>
                    <a:close/>
                    <a:moveTo>
                      <a:pt x="1343" y="17"/>
                    </a:moveTo>
                    <a:cubicBezTo>
                      <a:pt x="1343" y="17"/>
                      <a:pt x="1343" y="17"/>
                      <a:pt x="1343" y="17"/>
                    </a:cubicBezTo>
                    <a:cubicBezTo>
                      <a:pt x="1344" y="17"/>
                      <a:pt x="1344" y="17"/>
                      <a:pt x="1344" y="17"/>
                    </a:cubicBezTo>
                    <a:cubicBezTo>
                      <a:pt x="1344" y="17"/>
                      <a:pt x="1344" y="17"/>
                      <a:pt x="1344" y="17"/>
                    </a:cubicBezTo>
                    <a:cubicBezTo>
                      <a:pt x="1344" y="18"/>
                      <a:pt x="1344" y="18"/>
                      <a:pt x="1344" y="18"/>
                    </a:cubicBezTo>
                    <a:lnTo>
                      <a:pt x="1343" y="17"/>
                    </a:lnTo>
                    <a:close/>
                    <a:moveTo>
                      <a:pt x="1348" y="18"/>
                    </a:moveTo>
                    <a:cubicBezTo>
                      <a:pt x="1347" y="18"/>
                      <a:pt x="1347" y="18"/>
                      <a:pt x="1347" y="17"/>
                    </a:cubicBezTo>
                    <a:cubicBezTo>
                      <a:pt x="1347" y="17"/>
                      <a:pt x="1347" y="17"/>
                      <a:pt x="1347" y="17"/>
                    </a:cubicBezTo>
                    <a:cubicBezTo>
                      <a:pt x="1348" y="17"/>
                      <a:pt x="1348" y="17"/>
                      <a:pt x="1348" y="17"/>
                    </a:cubicBezTo>
                    <a:cubicBezTo>
                      <a:pt x="1348" y="17"/>
                      <a:pt x="1349" y="18"/>
                      <a:pt x="1349" y="18"/>
                    </a:cubicBezTo>
                    <a:cubicBezTo>
                      <a:pt x="1349" y="19"/>
                      <a:pt x="1349" y="19"/>
                      <a:pt x="1349" y="19"/>
                    </a:cubicBezTo>
                    <a:lnTo>
                      <a:pt x="1348" y="18"/>
                    </a:lnTo>
                    <a:close/>
                    <a:moveTo>
                      <a:pt x="1352" y="19"/>
                    </a:moveTo>
                    <a:cubicBezTo>
                      <a:pt x="1351" y="19"/>
                      <a:pt x="1351" y="19"/>
                      <a:pt x="1351" y="19"/>
                    </a:cubicBezTo>
                    <a:cubicBezTo>
                      <a:pt x="1352" y="18"/>
                      <a:pt x="1352" y="18"/>
                      <a:pt x="1352" y="18"/>
                    </a:cubicBezTo>
                    <a:cubicBezTo>
                      <a:pt x="1352" y="18"/>
                      <a:pt x="1352" y="18"/>
                      <a:pt x="1352" y="18"/>
                    </a:cubicBezTo>
                    <a:cubicBezTo>
                      <a:pt x="1352" y="19"/>
                      <a:pt x="1352" y="19"/>
                      <a:pt x="1352" y="19"/>
                    </a:cubicBezTo>
                    <a:cubicBezTo>
                      <a:pt x="1352" y="19"/>
                      <a:pt x="1352" y="19"/>
                      <a:pt x="1352" y="19"/>
                    </a:cubicBezTo>
                    <a:cubicBezTo>
                      <a:pt x="1352" y="19"/>
                      <a:pt x="1352" y="19"/>
                      <a:pt x="1352" y="19"/>
                    </a:cubicBezTo>
                    <a:close/>
                    <a:moveTo>
                      <a:pt x="1357" y="19"/>
                    </a:moveTo>
                    <a:cubicBezTo>
                      <a:pt x="1357" y="18"/>
                      <a:pt x="1357" y="18"/>
                      <a:pt x="1357" y="17"/>
                    </a:cubicBezTo>
                    <a:cubicBezTo>
                      <a:pt x="1358" y="17"/>
                      <a:pt x="1358" y="17"/>
                      <a:pt x="1358" y="17"/>
                    </a:cubicBezTo>
                    <a:cubicBezTo>
                      <a:pt x="1359" y="17"/>
                      <a:pt x="1359" y="17"/>
                      <a:pt x="1359" y="17"/>
                    </a:cubicBezTo>
                    <a:cubicBezTo>
                      <a:pt x="1359" y="18"/>
                      <a:pt x="1359" y="18"/>
                      <a:pt x="1359" y="18"/>
                    </a:cubicBezTo>
                    <a:cubicBezTo>
                      <a:pt x="1360" y="18"/>
                      <a:pt x="1359" y="19"/>
                      <a:pt x="1358" y="19"/>
                    </a:cubicBezTo>
                    <a:cubicBezTo>
                      <a:pt x="1358" y="20"/>
                      <a:pt x="1357" y="20"/>
                      <a:pt x="1357" y="21"/>
                    </a:cubicBezTo>
                    <a:cubicBezTo>
                      <a:pt x="1356" y="21"/>
                      <a:pt x="1356" y="21"/>
                      <a:pt x="1356" y="21"/>
                    </a:cubicBezTo>
                    <a:cubicBezTo>
                      <a:pt x="1356" y="20"/>
                      <a:pt x="1356" y="20"/>
                      <a:pt x="1356" y="20"/>
                    </a:cubicBezTo>
                    <a:cubicBezTo>
                      <a:pt x="1356" y="20"/>
                      <a:pt x="1357" y="19"/>
                      <a:pt x="1357" y="19"/>
                    </a:cubicBezTo>
                    <a:close/>
                    <a:moveTo>
                      <a:pt x="1307" y="16"/>
                    </a:moveTo>
                    <a:cubicBezTo>
                      <a:pt x="1306" y="16"/>
                      <a:pt x="1306" y="16"/>
                      <a:pt x="1306" y="16"/>
                    </a:cubicBezTo>
                    <a:cubicBezTo>
                      <a:pt x="1306" y="15"/>
                      <a:pt x="1307" y="15"/>
                      <a:pt x="1307" y="15"/>
                    </a:cubicBezTo>
                    <a:cubicBezTo>
                      <a:pt x="1308" y="15"/>
                      <a:pt x="1308" y="15"/>
                      <a:pt x="1308" y="15"/>
                    </a:cubicBezTo>
                    <a:cubicBezTo>
                      <a:pt x="1308" y="14"/>
                      <a:pt x="1309" y="15"/>
                      <a:pt x="1309" y="15"/>
                    </a:cubicBezTo>
                    <a:cubicBezTo>
                      <a:pt x="1310" y="15"/>
                      <a:pt x="1312" y="14"/>
                      <a:pt x="1312" y="15"/>
                    </a:cubicBezTo>
                    <a:cubicBezTo>
                      <a:pt x="1312" y="16"/>
                      <a:pt x="1312" y="16"/>
                      <a:pt x="1312" y="16"/>
                    </a:cubicBezTo>
                    <a:cubicBezTo>
                      <a:pt x="1312" y="17"/>
                      <a:pt x="1310" y="16"/>
                      <a:pt x="1309" y="16"/>
                    </a:cubicBezTo>
                    <a:cubicBezTo>
                      <a:pt x="1308" y="17"/>
                      <a:pt x="1307" y="17"/>
                      <a:pt x="1307" y="16"/>
                    </a:cubicBezTo>
                    <a:close/>
                    <a:moveTo>
                      <a:pt x="1318" y="18"/>
                    </a:moveTo>
                    <a:cubicBezTo>
                      <a:pt x="1317" y="17"/>
                      <a:pt x="1318" y="16"/>
                      <a:pt x="1319" y="16"/>
                    </a:cubicBezTo>
                    <a:cubicBezTo>
                      <a:pt x="1319" y="16"/>
                      <a:pt x="1320" y="17"/>
                      <a:pt x="1321" y="17"/>
                    </a:cubicBezTo>
                    <a:cubicBezTo>
                      <a:pt x="1321" y="18"/>
                      <a:pt x="1322" y="18"/>
                      <a:pt x="1322" y="18"/>
                    </a:cubicBezTo>
                    <a:cubicBezTo>
                      <a:pt x="1322" y="19"/>
                      <a:pt x="1322" y="19"/>
                      <a:pt x="1322" y="19"/>
                    </a:cubicBezTo>
                    <a:cubicBezTo>
                      <a:pt x="1321" y="20"/>
                      <a:pt x="1321" y="18"/>
                      <a:pt x="1320" y="18"/>
                    </a:cubicBezTo>
                    <a:cubicBezTo>
                      <a:pt x="1319" y="18"/>
                      <a:pt x="1319" y="18"/>
                      <a:pt x="1318" y="18"/>
                    </a:cubicBezTo>
                    <a:close/>
                    <a:moveTo>
                      <a:pt x="1314" y="18"/>
                    </a:moveTo>
                    <a:cubicBezTo>
                      <a:pt x="1314" y="18"/>
                      <a:pt x="1315" y="18"/>
                      <a:pt x="1315" y="19"/>
                    </a:cubicBezTo>
                    <a:cubicBezTo>
                      <a:pt x="1316" y="19"/>
                      <a:pt x="1314" y="20"/>
                      <a:pt x="1314" y="20"/>
                    </a:cubicBezTo>
                    <a:cubicBezTo>
                      <a:pt x="1313" y="20"/>
                      <a:pt x="1312" y="20"/>
                      <a:pt x="1311" y="19"/>
                    </a:cubicBezTo>
                    <a:cubicBezTo>
                      <a:pt x="1311" y="19"/>
                      <a:pt x="1312" y="18"/>
                      <a:pt x="1312" y="18"/>
                    </a:cubicBezTo>
                    <a:cubicBezTo>
                      <a:pt x="1312" y="18"/>
                      <a:pt x="1312" y="18"/>
                      <a:pt x="1312" y="18"/>
                    </a:cubicBezTo>
                    <a:cubicBezTo>
                      <a:pt x="1313" y="18"/>
                      <a:pt x="1313" y="18"/>
                      <a:pt x="1314" y="18"/>
                    </a:cubicBezTo>
                    <a:close/>
                    <a:moveTo>
                      <a:pt x="1267" y="20"/>
                    </a:moveTo>
                    <a:cubicBezTo>
                      <a:pt x="1266" y="19"/>
                      <a:pt x="1265" y="20"/>
                      <a:pt x="1265" y="19"/>
                    </a:cubicBezTo>
                    <a:cubicBezTo>
                      <a:pt x="1265" y="18"/>
                      <a:pt x="1265" y="18"/>
                      <a:pt x="1265" y="17"/>
                    </a:cubicBezTo>
                    <a:cubicBezTo>
                      <a:pt x="1266" y="17"/>
                      <a:pt x="1266" y="17"/>
                      <a:pt x="1267" y="17"/>
                    </a:cubicBezTo>
                    <a:cubicBezTo>
                      <a:pt x="1267" y="17"/>
                      <a:pt x="1267" y="17"/>
                      <a:pt x="1267" y="17"/>
                    </a:cubicBezTo>
                    <a:cubicBezTo>
                      <a:pt x="1268" y="17"/>
                      <a:pt x="1267" y="18"/>
                      <a:pt x="1268" y="19"/>
                    </a:cubicBezTo>
                    <a:cubicBezTo>
                      <a:pt x="1268" y="20"/>
                      <a:pt x="1269" y="20"/>
                      <a:pt x="1269" y="20"/>
                    </a:cubicBezTo>
                    <a:cubicBezTo>
                      <a:pt x="1269" y="20"/>
                      <a:pt x="1269" y="20"/>
                      <a:pt x="1269" y="20"/>
                    </a:cubicBezTo>
                    <a:cubicBezTo>
                      <a:pt x="1269" y="21"/>
                      <a:pt x="1269" y="21"/>
                      <a:pt x="1269" y="21"/>
                    </a:cubicBezTo>
                    <a:cubicBezTo>
                      <a:pt x="1268" y="21"/>
                      <a:pt x="1268" y="20"/>
                      <a:pt x="1267" y="20"/>
                    </a:cubicBezTo>
                    <a:close/>
                    <a:moveTo>
                      <a:pt x="1275" y="21"/>
                    </a:moveTo>
                    <a:cubicBezTo>
                      <a:pt x="1276" y="20"/>
                      <a:pt x="1276" y="20"/>
                      <a:pt x="1276" y="20"/>
                    </a:cubicBezTo>
                    <a:cubicBezTo>
                      <a:pt x="1277" y="20"/>
                      <a:pt x="1277" y="20"/>
                      <a:pt x="1277" y="20"/>
                    </a:cubicBezTo>
                    <a:cubicBezTo>
                      <a:pt x="1277" y="20"/>
                      <a:pt x="1277" y="20"/>
                      <a:pt x="1277" y="20"/>
                    </a:cubicBezTo>
                    <a:cubicBezTo>
                      <a:pt x="1278" y="21"/>
                      <a:pt x="1277" y="21"/>
                      <a:pt x="1276" y="22"/>
                    </a:cubicBezTo>
                    <a:cubicBezTo>
                      <a:pt x="1276" y="22"/>
                      <a:pt x="1276" y="23"/>
                      <a:pt x="1275" y="23"/>
                    </a:cubicBezTo>
                    <a:cubicBezTo>
                      <a:pt x="1275" y="23"/>
                      <a:pt x="1274" y="22"/>
                      <a:pt x="1274" y="22"/>
                    </a:cubicBezTo>
                    <a:cubicBezTo>
                      <a:pt x="1274" y="22"/>
                      <a:pt x="1274" y="22"/>
                      <a:pt x="1274" y="22"/>
                    </a:cubicBezTo>
                    <a:cubicBezTo>
                      <a:pt x="1274" y="21"/>
                      <a:pt x="1275" y="21"/>
                      <a:pt x="1275" y="21"/>
                    </a:cubicBezTo>
                    <a:close/>
                    <a:moveTo>
                      <a:pt x="1222" y="23"/>
                    </a:moveTo>
                    <a:cubicBezTo>
                      <a:pt x="1221" y="22"/>
                      <a:pt x="1221" y="22"/>
                      <a:pt x="1221" y="22"/>
                    </a:cubicBezTo>
                    <a:cubicBezTo>
                      <a:pt x="1221" y="22"/>
                      <a:pt x="1221" y="22"/>
                      <a:pt x="1221" y="22"/>
                    </a:cubicBezTo>
                    <a:cubicBezTo>
                      <a:pt x="1221" y="21"/>
                      <a:pt x="1221" y="21"/>
                      <a:pt x="1221" y="21"/>
                    </a:cubicBezTo>
                    <a:cubicBezTo>
                      <a:pt x="1222" y="21"/>
                      <a:pt x="1222" y="21"/>
                      <a:pt x="1222" y="21"/>
                    </a:cubicBezTo>
                    <a:cubicBezTo>
                      <a:pt x="1222" y="22"/>
                      <a:pt x="1222" y="22"/>
                      <a:pt x="1222" y="22"/>
                    </a:cubicBezTo>
                    <a:cubicBezTo>
                      <a:pt x="1222" y="22"/>
                      <a:pt x="1222" y="22"/>
                      <a:pt x="1222" y="22"/>
                    </a:cubicBezTo>
                    <a:cubicBezTo>
                      <a:pt x="1222" y="23"/>
                      <a:pt x="1222" y="23"/>
                      <a:pt x="1222" y="23"/>
                    </a:cubicBezTo>
                    <a:close/>
                    <a:moveTo>
                      <a:pt x="1239" y="21"/>
                    </a:moveTo>
                    <a:cubicBezTo>
                      <a:pt x="1239" y="20"/>
                      <a:pt x="1239" y="20"/>
                      <a:pt x="1239" y="20"/>
                    </a:cubicBezTo>
                    <a:cubicBezTo>
                      <a:pt x="1239" y="20"/>
                      <a:pt x="1239" y="20"/>
                      <a:pt x="1239" y="20"/>
                    </a:cubicBezTo>
                    <a:cubicBezTo>
                      <a:pt x="1240" y="20"/>
                      <a:pt x="1240" y="21"/>
                      <a:pt x="1240" y="21"/>
                    </a:cubicBezTo>
                    <a:cubicBezTo>
                      <a:pt x="1241" y="21"/>
                      <a:pt x="1241" y="21"/>
                      <a:pt x="1241" y="22"/>
                    </a:cubicBezTo>
                    <a:cubicBezTo>
                      <a:pt x="1241" y="23"/>
                      <a:pt x="1241" y="23"/>
                      <a:pt x="1241" y="23"/>
                    </a:cubicBezTo>
                    <a:cubicBezTo>
                      <a:pt x="1241" y="23"/>
                      <a:pt x="1241" y="23"/>
                      <a:pt x="1241" y="23"/>
                    </a:cubicBezTo>
                    <a:cubicBezTo>
                      <a:pt x="1241" y="23"/>
                      <a:pt x="1240" y="22"/>
                      <a:pt x="1240" y="22"/>
                    </a:cubicBezTo>
                    <a:cubicBezTo>
                      <a:pt x="1239" y="21"/>
                      <a:pt x="1239" y="21"/>
                      <a:pt x="1239" y="21"/>
                    </a:cubicBezTo>
                    <a:close/>
                    <a:moveTo>
                      <a:pt x="1225" y="18"/>
                    </a:moveTo>
                    <a:cubicBezTo>
                      <a:pt x="1225" y="17"/>
                      <a:pt x="1226" y="17"/>
                      <a:pt x="1226" y="17"/>
                    </a:cubicBezTo>
                    <a:cubicBezTo>
                      <a:pt x="1227" y="17"/>
                      <a:pt x="1227" y="17"/>
                      <a:pt x="1227" y="17"/>
                    </a:cubicBezTo>
                    <a:cubicBezTo>
                      <a:pt x="1227" y="17"/>
                      <a:pt x="1227" y="18"/>
                      <a:pt x="1227" y="18"/>
                    </a:cubicBezTo>
                    <a:cubicBezTo>
                      <a:pt x="1227" y="19"/>
                      <a:pt x="1228" y="20"/>
                      <a:pt x="1227" y="21"/>
                    </a:cubicBezTo>
                    <a:cubicBezTo>
                      <a:pt x="1226" y="21"/>
                      <a:pt x="1225" y="20"/>
                      <a:pt x="1224" y="19"/>
                    </a:cubicBezTo>
                    <a:cubicBezTo>
                      <a:pt x="1224" y="19"/>
                      <a:pt x="1224" y="18"/>
                      <a:pt x="1225" y="18"/>
                    </a:cubicBezTo>
                    <a:close/>
                    <a:moveTo>
                      <a:pt x="1198" y="16"/>
                    </a:moveTo>
                    <a:cubicBezTo>
                      <a:pt x="1199" y="15"/>
                      <a:pt x="1199" y="15"/>
                      <a:pt x="1199" y="15"/>
                    </a:cubicBezTo>
                    <a:cubicBezTo>
                      <a:pt x="1200" y="15"/>
                      <a:pt x="1200" y="15"/>
                      <a:pt x="1200" y="15"/>
                    </a:cubicBezTo>
                    <a:cubicBezTo>
                      <a:pt x="1200" y="16"/>
                      <a:pt x="1200" y="16"/>
                      <a:pt x="1200" y="17"/>
                    </a:cubicBezTo>
                    <a:cubicBezTo>
                      <a:pt x="1200" y="18"/>
                      <a:pt x="1200" y="18"/>
                      <a:pt x="1200" y="18"/>
                    </a:cubicBezTo>
                    <a:cubicBezTo>
                      <a:pt x="1201" y="18"/>
                      <a:pt x="1201" y="17"/>
                      <a:pt x="1202" y="17"/>
                    </a:cubicBezTo>
                    <a:cubicBezTo>
                      <a:pt x="1202" y="17"/>
                      <a:pt x="1203" y="17"/>
                      <a:pt x="1203" y="17"/>
                    </a:cubicBezTo>
                    <a:cubicBezTo>
                      <a:pt x="1204" y="17"/>
                      <a:pt x="1203" y="18"/>
                      <a:pt x="1203" y="19"/>
                    </a:cubicBezTo>
                    <a:cubicBezTo>
                      <a:pt x="1204" y="20"/>
                      <a:pt x="1204" y="20"/>
                      <a:pt x="1205" y="21"/>
                    </a:cubicBezTo>
                    <a:cubicBezTo>
                      <a:pt x="1206" y="21"/>
                      <a:pt x="1206" y="21"/>
                      <a:pt x="1206" y="22"/>
                    </a:cubicBezTo>
                    <a:cubicBezTo>
                      <a:pt x="1206" y="23"/>
                      <a:pt x="1206" y="23"/>
                      <a:pt x="1206" y="23"/>
                    </a:cubicBezTo>
                    <a:cubicBezTo>
                      <a:pt x="1206" y="23"/>
                      <a:pt x="1206" y="23"/>
                      <a:pt x="1206" y="23"/>
                    </a:cubicBezTo>
                    <a:cubicBezTo>
                      <a:pt x="1205" y="23"/>
                      <a:pt x="1205" y="22"/>
                      <a:pt x="1204" y="22"/>
                    </a:cubicBezTo>
                    <a:cubicBezTo>
                      <a:pt x="1204" y="21"/>
                      <a:pt x="1204" y="20"/>
                      <a:pt x="1203" y="20"/>
                    </a:cubicBezTo>
                    <a:cubicBezTo>
                      <a:pt x="1202" y="19"/>
                      <a:pt x="1201" y="20"/>
                      <a:pt x="1201" y="19"/>
                    </a:cubicBezTo>
                    <a:cubicBezTo>
                      <a:pt x="1200" y="19"/>
                      <a:pt x="1200" y="18"/>
                      <a:pt x="1200" y="18"/>
                    </a:cubicBezTo>
                    <a:cubicBezTo>
                      <a:pt x="1199" y="17"/>
                      <a:pt x="1198" y="18"/>
                      <a:pt x="1198" y="18"/>
                    </a:cubicBezTo>
                    <a:cubicBezTo>
                      <a:pt x="1197" y="19"/>
                      <a:pt x="1197" y="19"/>
                      <a:pt x="1196" y="19"/>
                    </a:cubicBezTo>
                    <a:cubicBezTo>
                      <a:pt x="1196" y="19"/>
                      <a:pt x="1196" y="19"/>
                      <a:pt x="1195" y="19"/>
                    </a:cubicBezTo>
                    <a:cubicBezTo>
                      <a:pt x="1195" y="19"/>
                      <a:pt x="1195" y="19"/>
                      <a:pt x="1195" y="19"/>
                    </a:cubicBezTo>
                    <a:cubicBezTo>
                      <a:pt x="1195" y="18"/>
                      <a:pt x="1197" y="18"/>
                      <a:pt x="1197" y="17"/>
                    </a:cubicBezTo>
                    <a:cubicBezTo>
                      <a:pt x="1198" y="16"/>
                      <a:pt x="1198" y="16"/>
                      <a:pt x="1198" y="16"/>
                    </a:cubicBezTo>
                    <a:close/>
                    <a:moveTo>
                      <a:pt x="1191" y="19"/>
                    </a:moveTo>
                    <a:cubicBezTo>
                      <a:pt x="1191" y="19"/>
                      <a:pt x="1191" y="19"/>
                      <a:pt x="1191" y="19"/>
                    </a:cubicBezTo>
                    <a:cubicBezTo>
                      <a:pt x="1191" y="18"/>
                      <a:pt x="1191" y="18"/>
                      <a:pt x="1191" y="18"/>
                    </a:cubicBezTo>
                    <a:cubicBezTo>
                      <a:pt x="1191" y="18"/>
                      <a:pt x="1191" y="18"/>
                      <a:pt x="1191" y="18"/>
                    </a:cubicBezTo>
                    <a:cubicBezTo>
                      <a:pt x="1192" y="19"/>
                      <a:pt x="1192" y="19"/>
                      <a:pt x="1192" y="19"/>
                    </a:cubicBezTo>
                    <a:lnTo>
                      <a:pt x="1191" y="19"/>
                    </a:lnTo>
                    <a:close/>
                    <a:moveTo>
                      <a:pt x="1175" y="19"/>
                    </a:moveTo>
                    <a:cubicBezTo>
                      <a:pt x="1175" y="18"/>
                      <a:pt x="1175" y="18"/>
                      <a:pt x="1176" y="18"/>
                    </a:cubicBezTo>
                    <a:cubicBezTo>
                      <a:pt x="1177" y="18"/>
                      <a:pt x="1177" y="18"/>
                      <a:pt x="1178" y="18"/>
                    </a:cubicBezTo>
                    <a:cubicBezTo>
                      <a:pt x="1179" y="18"/>
                      <a:pt x="1179" y="17"/>
                      <a:pt x="1180" y="17"/>
                    </a:cubicBezTo>
                    <a:cubicBezTo>
                      <a:pt x="1180" y="17"/>
                      <a:pt x="1180" y="17"/>
                      <a:pt x="1180" y="17"/>
                    </a:cubicBezTo>
                    <a:cubicBezTo>
                      <a:pt x="1181" y="17"/>
                      <a:pt x="1181" y="17"/>
                      <a:pt x="1181" y="17"/>
                    </a:cubicBezTo>
                    <a:cubicBezTo>
                      <a:pt x="1181" y="18"/>
                      <a:pt x="1181" y="18"/>
                      <a:pt x="1181" y="18"/>
                    </a:cubicBezTo>
                    <a:cubicBezTo>
                      <a:pt x="1180" y="19"/>
                      <a:pt x="1180" y="19"/>
                      <a:pt x="1180" y="19"/>
                    </a:cubicBezTo>
                    <a:cubicBezTo>
                      <a:pt x="1180" y="20"/>
                      <a:pt x="1179" y="20"/>
                      <a:pt x="1178" y="20"/>
                    </a:cubicBezTo>
                    <a:cubicBezTo>
                      <a:pt x="1177" y="20"/>
                      <a:pt x="1177" y="20"/>
                      <a:pt x="1176" y="20"/>
                    </a:cubicBezTo>
                    <a:cubicBezTo>
                      <a:pt x="1175" y="19"/>
                      <a:pt x="1175" y="19"/>
                      <a:pt x="1175" y="19"/>
                    </a:cubicBezTo>
                    <a:close/>
                    <a:moveTo>
                      <a:pt x="1139" y="21"/>
                    </a:moveTo>
                    <a:cubicBezTo>
                      <a:pt x="1139" y="20"/>
                      <a:pt x="1140" y="20"/>
                      <a:pt x="1140" y="20"/>
                    </a:cubicBezTo>
                    <a:cubicBezTo>
                      <a:pt x="1140" y="20"/>
                      <a:pt x="1140" y="20"/>
                      <a:pt x="1140" y="20"/>
                    </a:cubicBezTo>
                    <a:cubicBezTo>
                      <a:pt x="1141" y="20"/>
                      <a:pt x="1141" y="20"/>
                      <a:pt x="1141" y="20"/>
                    </a:cubicBezTo>
                    <a:cubicBezTo>
                      <a:pt x="1141" y="21"/>
                      <a:pt x="1140" y="21"/>
                      <a:pt x="1140" y="21"/>
                    </a:cubicBezTo>
                    <a:lnTo>
                      <a:pt x="1139" y="21"/>
                    </a:lnTo>
                    <a:close/>
                    <a:moveTo>
                      <a:pt x="1153" y="22"/>
                    </a:moveTo>
                    <a:cubicBezTo>
                      <a:pt x="1153" y="21"/>
                      <a:pt x="1153" y="21"/>
                      <a:pt x="1154" y="20"/>
                    </a:cubicBezTo>
                    <a:cubicBezTo>
                      <a:pt x="1154" y="20"/>
                      <a:pt x="1154" y="20"/>
                      <a:pt x="1154" y="20"/>
                    </a:cubicBezTo>
                    <a:cubicBezTo>
                      <a:pt x="1155" y="19"/>
                      <a:pt x="1155" y="20"/>
                      <a:pt x="1155" y="20"/>
                    </a:cubicBezTo>
                    <a:cubicBezTo>
                      <a:pt x="1156" y="20"/>
                      <a:pt x="1156" y="22"/>
                      <a:pt x="1155" y="22"/>
                    </a:cubicBezTo>
                    <a:cubicBezTo>
                      <a:pt x="1155" y="23"/>
                      <a:pt x="1155" y="23"/>
                      <a:pt x="1155" y="23"/>
                    </a:cubicBezTo>
                    <a:cubicBezTo>
                      <a:pt x="1154" y="23"/>
                      <a:pt x="1154" y="22"/>
                      <a:pt x="1153" y="22"/>
                    </a:cubicBezTo>
                    <a:close/>
                    <a:moveTo>
                      <a:pt x="1111" y="23"/>
                    </a:moveTo>
                    <a:cubicBezTo>
                      <a:pt x="1111" y="22"/>
                      <a:pt x="1111" y="22"/>
                      <a:pt x="1111" y="22"/>
                    </a:cubicBezTo>
                    <a:cubicBezTo>
                      <a:pt x="1111" y="21"/>
                      <a:pt x="1111" y="21"/>
                      <a:pt x="1111" y="21"/>
                    </a:cubicBezTo>
                    <a:cubicBezTo>
                      <a:pt x="1111" y="21"/>
                      <a:pt x="1111" y="21"/>
                      <a:pt x="1111" y="21"/>
                    </a:cubicBezTo>
                    <a:cubicBezTo>
                      <a:pt x="1112" y="22"/>
                      <a:pt x="1112" y="22"/>
                      <a:pt x="1112" y="22"/>
                    </a:cubicBezTo>
                    <a:cubicBezTo>
                      <a:pt x="1112" y="22"/>
                      <a:pt x="1112" y="22"/>
                      <a:pt x="1112" y="22"/>
                    </a:cubicBezTo>
                    <a:cubicBezTo>
                      <a:pt x="1111" y="22"/>
                      <a:pt x="1111" y="22"/>
                      <a:pt x="1111" y="22"/>
                    </a:cubicBezTo>
                    <a:lnTo>
                      <a:pt x="1111" y="23"/>
                    </a:lnTo>
                    <a:close/>
                    <a:moveTo>
                      <a:pt x="1124" y="20"/>
                    </a:moveTo>
                    <a:cubicBezTo>
                      <a:pt x="1124" y="21"/>
                      <a:pt x="1124" y="21"/>
                      <a:pt x="1124" y="21"/>
                    </a:cubicBezTo>
                    <a:cubicBezTo>
                      <a:pt x="1124" y="21"/>
                      <a:pt x="1124" y="21"/>
                      <a:pt x="1124" y="21"/>
                    </a:cubicBezTo>
                    <a:cubicBezTo>
                      <a:pt x="1124" y="20"/>
                      <a:pt x="1124" y="20"/>
                      <a:pt x="1124" y="20"/>
                    </a:cubicBezTo>
                    <a:cubicBezTo>
                      <a:pt x="1123" y="20"/>
                      <a:pt x="1123" y="20"/>
                      <a:pt x="1123" y="20"/>
                    </a:cubicBezTo>
                    <a:cubicBezTo>
                      <a:pt x="1124" y="20"/>
                      <a:pt x="1124" y="20"/>
                      <a:pt x="1124" y="20"/>
                    </a:cubicBezTo>
                    <a:close/>
                    <a:moveTo>
                      <a:pt x="1118" y="20"/>
                    </a:moveTo>
                    <a:cubicBezTo>
                      <a:pt x="1118" y="21"/>
                      <a:pt x="1118" y="21"/>
                      <a:pt x="1118" y="21"/>
                    </a:cubicBezTo>
                    <a:cubicBezTo>
                      <a:pt x="1118" y="21"/>
                      <a:pt x="1118" y="21"/>
                      <a:pt x="1118" y="21"/>
                    </a:cubicBezTo>
                    <a:cubicBezTo>
                      <a:pt x="1118" y="21"/>
                      <a:pt x="1118" y="21"/>
                      <a:pt x="1118" y="21"/>
                    </a:cubicBezTo>
                    <a:cubicBezTo>
                      <a:pt x="1117" y="20"/>
                      <a:pt x="1117" y="20"/>
                      <a:pt x="1117" y="20"/>
                    </a:cubicBezTo>
                    <a:cubicBezTo>
                      <a:pt x="1118" y="20"/>
                      <a:pt x="1118" y="20"/>
                      <a:pt x="1118" y="20"/>
                    </a:cubicBezTo>
                    <a:close/>
                    <a:moveTo>
                      <a:pt x="1116" y="21"/>
                    </a:moveTo>
                    <a:cubicBezTo>
                      <a:pt x="1116" y="22"/>
                      <a:pt x="1115" y="22"/>
                      <a:pt x="1115" y="22"/>
                    </a:cubicBezTo>
                    <a:cubicBezTo>
                      <a:pt x="1114" y="23"/>
                      <a:pt x="1114" y="22"/>
                      <a:pt x="1113" y="21"/>
                    </a:cubicBezTo>
                    <a:cubicBezTo>
                      <a:pt x="1113" y="21"/>
                      <a:pt x="1114" y="20"/>
                      <a:pt x="1114" y="20"/>
                    </a:cubicBezTo>
                    <a:cubicBezTo>
                      <a:pt x="1115" y="19"/>
                      <a:pt x="1115" y="20"/>
                      <a:pt x="1116" y="21"/>
                    </a:cubicBezTo>
                    <a:close/>
                    <a:moveTo>
                      <a:pt x="1118" y="15"/>
                    </a:moveTo>
                    <a:cubicBezTo>
                      <a:pt x="1118" y="16"/>
                      <a:pt x="1118" y="16"/>
                      <a:pt x="1118" y="16"/>
                    </a:cubicBezTo>
                    <a:cubicBezTo>
                      <a:pt x="1118" y="16"/>
                      <a:pt x="1118" y="16"/>
                      <a:pt x="1118" y="16"/>
                    </a:cubicBezTo>
                    <a:cubicBezTo>
                      <a:pt x="1118" y="16"/>
                      <a:pt x="1118" y="16"/>
                      <a:pt x="1118" y="16"/>
                    </a:cubicBezTo>
                    <a:cubicBezTo>
                      <a:pt x="1117" y="16"/>
                      <a:pt x="1117" y="16"/>
                      <a:pt x="1117" y="16"/>
                    </a:cubicBezTo>
                    <a:cubicBezTo>
                      <a:pt x="1117" y="15"/>
                      <a:pt x="1117" y="15"/>
                      <a:pt x="1117" y="15"/>
                    </a:cubicBezTo>
                    <a:cubicBezTo>
                      <a:pt x="1117" y="15"/>
                      <a:pt x="1117" y="15"/>
                      <a:pt x="1117" y="15"/>
                    </a:cubicBezTo>
                    <a:lnTo>
                      <a:pt x="1118" y="15"/>
                    </a:lnTo>
                    <a:close/>
                    <a:moveTo>
                      <a:pt x="1113" y="16"/>
                    </a:moveTo>
                    <a:cubicBezTo>
                      <a:pt x="1113" y="16"/>
                      <a:pt x="1113" y="16"/>
                      <a:pt x="1113" y="16"/>
                    </a:cubicBezTo>
                    <a:cubicBezTo>
                      <a:pt x="1112" y="16"/>
                      <a:pt x="1112" y="16"/>
                      <a:pt x="1112" y="16"/>
                    </a:cubicBezTo>
                    <a:cubicBezTo>
                      <a:pt x="1113" y="15"/>
                      <a:pt x="1113" y="15"/>
                      <a:pt x="1113" y="15"/>
                    </a:cubicBezTo>
                    <a:cubicBezTo>
                      <a:pt x="1113" y="15"/>
                      <a:pt x="1113" y="15"/>
                      <a:pt x="1113" y="15"/>
                    </a:cubicBezTo>
                    <a:cubicBezTo>
                      <a:pt x="1114" y="15"/>
                      <a:pt x="1114" y="15"/>
                      <a:pt x="1114" y="15"/>
                    </a:cubicBezTo>
                    <a:lnTo>
                      <a:pt x="1113" y="16"/>
                    </a:lnTo>
                    <a:close/>
                    <a:moveTo>
                      <a:pt x="1109" y="15"/>
                    </a:moveTo>
                    <a:cubicBezTo>
                      <a:pt x="1110" y="15"/>
                      <a:pt x="1110" y="15"/>
                      <a:pt x="1110" y="15"/>
                    </a:cubicBezTo>
                    <a:cubicBezTo>
                      <a:pt x="1110" y="16"/>
                      <a:pt x="1110" y="16"/>
                      <a:pt x="1110" y="16"/>
                    </a:cubicBezTo>
                    <a:cubicBezTo>
                      <a:pt x="1109" y="17"/>
                      <a:pt x="1108" y="16"/>
                      <a:pt x="1108" y="17"/>
                    </a:cubicBezTo>
                    <a:cubicBezTo>
                      <a:pt x="1107" y="17"/>
                      <a:pt x="1107" y="17"/>
                      <a:pt x="1107" y="17"/>
                    </a:cubicBezTo>
                    <a:cubicBezTo>
                      <a:pt x="1106" y="18"/>
                      <a:pt x="1106" y="19"/>
                      <a:pt x="1105" y="19"/>
                    </a:cubicBezTo>
                    <a:cubicBezTo>
                      <a:pt x="1105" y="19"/>
                      <a:pt x="1105" y="19"/>
                      <a:pt x="1105" y="19"/>
                    </a:cubicBezTo>
                    <a:cubicBezTo>
                      <a:pt x="1104" y="19"/>
                      <a:pt x="1104" y="19"/>
                      <a:pt x="1104" y="19"/>
                    </a:cubicBezTo>
                    <a:cubicBezTo>
                      <a:pt x="1103" y="18"/>
                      <a:pt x="1105" y="18"/>
                      <a:pt x="1105" y="18"/>
                    </a:cubicBezTo>
                    <a:cubicBezTo>
                      <a:pt x="1106" y="17"/>
                      <a:pt x="1106" y="16"/>
                      <a:pt x="1107" y="16"/>
                    </a:cubicBezTo>
                    <a:cubicBezTo>
                      <a:pt x="1108" y="15"/>
                      <a:pt x="1108" y="15"/>
                      <a:pt x="1108" y="15"/>
                    </a:cubicBezTo>
                    <a:lnTo>
                      <a:pt x="1109" y="15"/>
                    </a:lnTo>
                    <a:close/>
                    <a:moveTo>
                      <a:pt x="1099" y="17"/>
                    </a:moveTo>
                    <a:cubicBezTo>
                      <a:pt x="1099" y="17"/>
                      <a:pt x="1100" y="16"/>
                      <a:pt x="1100" y="16"/>
                    </a:cubicBezTo>
                    <a:cubicBezTo>
                      <a:pt x="1101" y="16"/>
                      <a:pt x="1101" y="15"/>
                      <a:pt x="1101" y="15"/>
                    </a:cubicBezTo>
                    <a:cubicBezTo>
                      <a:pt x="1102" y="15"/>
                      <a:pt x="1102" y="15"/>
                      <a:pt x="1102" y="15"/>
                    </a:cubicBezTo>
                    <a:cubicBezTo>
                      <a:pt x="1102" y="16"/>
                      <a:pt x="1102" y="16"/>
                      <a:pt x="1102" y="16"/>
                    </a:cubicBezTo>
                    <a:cubicBezTo>
                      <a:pt x="1102" y="16"/>
                      <a:pt x="1102" y="16"/>
                      <a:pt x="1101" y="17"/>
                    </a:cubicBezTo>
                    <a:cubicBezTo>
                      <a:pt x="1100" y="18"/>
                      <a:pt x="1100" y="18"/>
                      <a:pt x="1100" y="18"/>
                    </a:cubicBezTo>
                    <a:cubicBezTo>
                      <a:pt x="1100" y="18"/>
                      <a:pt x="1100" y="18"/>
                      <a:pt x="1099" y="17"/>
                    </a:cubicBezTo>
                    <a:close/>
                    <a:moveTo>
                      <a:pt x="1082" y="17"/>
                    </a:moveTo>
                    <a:cubicBezTo>
                      <a:pt x="1082" y="17"/>
                      <a:pt x="1082" y="17"/>
                      <a:pt x="1082" y="16"/>
                    </a:cubicBezTo>
                    <a:cubicBezTo>
                      <a:pt x="1083" y="17"/>
                      <a:pt x="1083" y="17"/>
                      <a:pt x="1083" y="17"/>
                    </a:cubicBezTo>
                    <a:cubicBezTo>
                      <a:pt x="1083" y="18"/>
                      <a:pt x="1083" y="18"/>
                      <a:pt x="1083" y="18"/>
                    </a:cubicBezTo>
                    <a:cubicBezTo>
                      <a:pt x="1082" y="18"/>
                      <a:pt x="1082" y="18"/>
                      <a:pt x="1082" y="17"/>
                    </a:cubicBezTo>
                    <a:close/>
                    <a:moveTo>
                      <a:pt x="1086" y="20"/>
                    </a:moveTo>
                    <a:cubicBezTo>
                      <a:pt x="1086" y="20"/>
                      <a:pt x="1085" y="19"/>
                      <a:pt x="1085" y="19"/>
                    </a:cubicBezTo>
                    <a:cubicBezTo>
                      <a:pt x="1085" y="19"/>
                      <a:pt x="1085" y="18"/>
                      <a:pt x="1086" y="18"/>
                    </a:cubicBezTo>
                    <a:cubicBezTo>
                      <a:pt x="1086" y="17"/>
                      <a:pt x="1087" y="18"/>
                      <a:pt x="1087" y="18"/>
                    </a:cubicBezTo>
                    <a:cubicBezTo>
                      <a:pt x="1088" y="19"/>
                      <a:pt x="1088" y="19"/>
                      <a:pt x="1088" y="19"/>
                    </a:cubicBezTo>
                    <a:cubicBezTo>
                      <a:pt x="1088" y="20"/>
                      <a:pt x="1088" y="20"/>
                      <a:pt x="1088" y="20"/>
                    </a:cubicBezTo>
                    <a:cubicBezTo>
                      <a:pt x="1087" y="21"/>
                      <a:pt x="1087" y="21"/>
                      <a:pt x="1087" y="21"/>
                    </a:cubicBezTo>
                    <a:cubicBezTo>
                      <a:pt x="1087" y="21"/>
                      <a:pt x="1086" y="21"/>
                      <a:pt x="1086" y="20"/>
                    </a:cubicBezTo>
                    <a:close/>
                    <a:moveTo>
                      <a:pt x="1095" y="20"/>
                    </a:moveTo>
                    <a:cubicBezTo>
                      <a:pt x="1095" y="20"/>
                      <a:pt x="1095" y="20"/>
                      <a:pt x="1095" y="20"/>
                    </a:cubicBezTo>
                    <a:cubicBezTo>
                      <a:pt x="1095" y="20"/>
                      <a:pt x="1095" y="20"/>
                      <a:pt x="1095" y="20"/>
                    </a:cubicBezTo>
                    <a:cubicBezTo>
                      <a:pt x="1096" y="20"/>
                      <a:pt x="1096" y="20"/>
                      <a:pt x="1096" y="21"/>
                    </a:cubicBezTo>
                    <a:cubicBezTo>
                      <a:pt x="1097" y="21"/>
                      <a:pt x="1096" y="22"/>
                      <a:pt x="1096" y="22"/>
                    </a:cubicBezTo>
                    <a:cubicBezTo>
                      <a:pt x="1095" y="23"/>
                      <a:pt x="1095" y="22"/>
                      <a:pt x="1094" y="22"/>
                    </a:cubicBezTo>
                    <a:cubicBezTo>
                      <a:pt x="1094" y="21"/>
                      <a:pt x="1094" y="20"/>
                      <a:pt x="1095" y="20"/>
                    </a:cubicBezTo>
                    <a:close/>
                    <a:moveTo>
                      <a:pt x="1091" y="22"/>
                    </a:moveTo>
                    <a:cubicBezTo>
                      <a:pt x="1092" y="21"/>
                      <a:pt x="1092" y="21"/>
                      <a:pt x="1092" y="21"/>
                    </a:cubicBezTo>
                    <a:cubicBezTo>
                      <a:pt x="1092" y="21"/>
                      <a:pt x="1092" y="21"/>
                      <a:pt x="1092" y="21"/>
                    </a:cubicBezTo>
                    <a:cubicBezTo>
                      <a:pt x="1093" y="22"/>
                      <a:pt x="1093" y="22"/>
                      <a:pt x="1093" y="23"/>
                    </a:cubicBezTo>
                    <a:cubicBezTo>
                      <a:pt x="1093" y="23"/>
                      <a:pt x="1093" y="24"/>
                      <a:pt x="1092" y="24"/>
                    </a:cubicBezTo>
                    <a:cubicBezTo>
                      <a:pt x="1092" y="24"/>
                      <a:pt x="1091" y="24"/>
                      <a:pt x="1091" y="23"/>
                    </a:cubicBezTo>
                    <a:cubicBezTo>
                      <a:pt x="1091" y="23"/>
                      <a:pt x="1091" y="23"/>
                      <a:pt x="1091" y="22"/>
                    </a:cubicBezTo>
                    <a:close/>
                    <a:moveTo>
                      <a:pt x="1057" y="21"/>
                    </a:moveTo>
                    <a:cubicBezTo>
                      <a:pt x="1058" y="22"/>
                      <a:pt x="1058" y="22"/>
                      <a:pt x="1058" y="22"/>
                    </a:cubicBezTo>
                    <a:cubicBezTo>
                      <a:pt x="1058" y="22"/>
                      <a:pt x="1057" y="23"/>
                      <a:pt x="1057" y="23"/>
                    </a:cubicBezTo>
                    <a:cubicBezTo>
                      <a:pt x="1056" y="23"/>
                      <a:pt x="1056" y="22"/>
                      <a:pt x="1056" y="22"/>
                    </a:cubicBezTo>
                    <a:cubicBezTo>
                      <a:pt x="1057" y="21"/>
                      <a:pt x="1057" y="21"/>
                      <a:pt x="1057" y="21"/>
                    </a:cubicBezTo>
                    <a:close/>
                    <a:moveTo>
                      <a:pt x="1041" y="18"/>
                    </a:moveTo>
                    <a:cubicBezTo>
                      <a:pt x="1041" y="19"/>
                      <a:pt x="1041" y="19"/>
                      <a:pt x="1041" y="19"/>
                    </a:cubicBezTo>
                    <a:cubicBezTo>
                      <a:pt x="1041" y="19"/>
                      <a:pt x="1041" y="19"/>
                      <a:pt x="1041" y="19"/>
                    </a:cubicBezTo>
                    <a:cubicBezTo>
                      <a:pt x="1041" y="19"/>
                      <a:pt x="1041" y="19"/>
                      <a:pt x="1041" y="19"/>
                    </a:cubicBezTo>
                    <a:cubicBezTo>
                      <a:pt x="1041" y="19"/>
                      <a:pt x="1041" y="19"/>
                      <a:pt x="1041" y="19"/>
                    </a:cubicBezTo>
                    <a:cubicBezTo>
                      <a:pt x="1040" y="19"/>
                      <a:pt x="1040" y="19"/>
                      <a:pt x="1040" y="19"/>
                    </a:cubicBezTo>
                    <a:cubicBezTo>
                      <a:pt x="1041" y="18"/>
                      <a:pt x="1041" y="18"/>
                      <a:pt x="1041" y="18"/>
                    </a:cubicBezTo>
                    <a:close/>
                    <a:moveTo>
                      <a:pt x="1034" y="15"/>
                    </a:moveTo>
                    <a:cubicBezTo>
                      <a:pt x="1034" y="15"/>
                      <a:pt x="1035" y="15"/>
                      <a:pt x="1035" y="15"/>
                    </a:cubicBezTo>
                    <a:cubicBezTo>
                      <a:pt x="1035" y="16"/>
                      <a:pt x="1034" y="16"/>
                      <a:pt x="1034" y="17"/>
                    </a:cubicBezTo>
                    <a:cubicBezTo>
                      <a:pt x="1033" y="17"/>
                      <a:pt x="1033" y="16"/>
                      <a:pt x="1032" y="16"/>
                    </a:cubicBezTo>
                    <a:cubicBezTo>
                      <a:pt x="1032" y="16"/>
                      <a:pt x="1033" y="15"/>
                      <a:pt x="1033" y="15"/>
                    </a:cubicBezTo>
                    <a:lnTo>
                      <a:pt x="1034" y="15"/>
                    </a:lnTo>
                    <a:close/>
                    <a:moveTo>
                      <a:pt x="1028" y="16"/>
                    </a:moveTo>
                    <a:cubicBezTo>
                      <a:pt x="1027" y="16"/>
                      <a:pt x="1027" y="16"/>
                      <a:pt x="1027" y="16"/>
                    </a:cubicBezTo>
                    <a:cubicBezTo>
                      <a:pt x="1027" y="15"/>
                      <a:pt x="1027" y="15"/>
                      <a:pt x="1027" y="15"/>
                    </a:cubicBezTo>
                    <a:cubicBezTo>
                      <a:pt x="1028" y="15"/>
                      <a:pt x="1028" y="15"/>
                      <a:pt x="1028" y="15"/>
                    </a:cubicBezTo>
                    <a:cubicBezTo>
                      <a:pt x="1028" y="15"/>
                      <a:pt x="1028" y="15"/>
                      <a:pt x="1029" y="15"/>
                    </a:cubicBezTo>
                    <a:cubicBezTo>
                      <a:pt x="1029" y="16"/>
                      <a:pt x="1029" y="16"/>
                      <a:pt x="1029" y="16"/>
                    </a:cubicBezTo>
                    <a:cubicBezTo>
                      <a:pt x="1028" y="16"/>
                      <a:pt x="1028" y="16"/>
                      <a:pt x="1028" y="16"/>
                    </a:cubicBezTo>
                    <a:close/>
                    <a:moveTo>
                      <a:pt x="1023" y="18"/>
                    </a:moveTo>
                    <a:cubicBezTo>
                      <a:pt x="1023" y="18"/>
                      <a:pt x="1022" y="18"/>
                      <a:pt x="1022" y="18"/>
                    </a:cubicBezTo>
                    <a:cubicBezTo>
                      <a:pt x="1021" y="18"/>
                      <a:pt x="1021" y="17"/>
                      <a:pt x="1021" y="17"/>
                    </a:cubicBezTo>
                    <a:cubicBezTo>
                      <a:pt x="1020" y="16"/>
                      <a:pt x="1021" y="15"/>
                      <a:pt x="1022" y="15"/>
                    </a:cubicBezTo>
                    <a:cubicBezTo>
                      <a:pt x="1023" y="15"/>
                      <a:pt x="1023" y="15"/>
                      <a:pt x="1023" y="15"/>
                    </a:cubicBezTo>
                    <a:cubicBezTo>
                      <a:pt x="1023" y="15"/>
                      <a:pt x="1024" y="15"/>
                      <a:pt x="1024" y="16"/>
                    </a:cubicBezTo>
                    <a:cubicBezTo>
                      <a:pt x="1024" y="16"/>
                      <a:pt x="1024" y="17"/>
                      <a:pt x="1024" y="17"/>
                    </a:cubicBezTo>
                    <a:cubicBezTo>
                      <a:pt x="1024" y="18"/>
                      <a:pt x="1026" y="18"/>
                      <a:pt x="1026" y="19"/>
                    </a:cubicBezTo>
                    <a:cubicBezTo>
                      <a:pt x="1025" y="19"/>
                      <a:pt x="1025" y="19"/>
                      <a:pt x="1025" y="19"/>
                    </a:cubicBezTo>
                    <a:cubicBezTo>
                      <a:pt x="1024" y="20"/>
                      <a:pt x="1024" y="18"/>
                      <a:pt x="1023" y="18"/>
                    </a:cubicBezTo>
                    <a:close/>
                    <a:moveTo>
                      <a:pt x="1036" y="19"/>
                    </a:moveTo>
                    <a:cubicBezTo>
                      <a:pt x="1037" y="19"/>
                      <a:pt x="1037" y="19"/>
                      <a:pt x="1037" y="18"/>
                    </a:cubicBezTo>
                    <a:cubicBezTo>
                      <a:pt x="1038" y="18"/>
                      <a:pt x="1038" y="18"/>
                      <a:pt x="1038" y="18"/>
                    </a:cubicBezTo>
                    <a:cubicBezTo>
                      <a:pt x="1038" y="18"/>
                      <a:pt x="1038" y="19"/>
                      <a:pt x="1038" y="20"/>
                    </a:cubicBezTo>
                    <a:cubicBezTo>
                      <a:pt x="1037" y="20"/>
                      <a:pt x="1037" y="21"/>
                      <a:pt x="1036" y="21"/>
                    </a:cubicBezTo>
                    <a:cubicBezTo>
                      <a:pt x="1036" y="21"/>
                      <a:pt x="1036" y="21"/>
                      <a:pt x="1036" y="21"/>
                    </a:cubicBezTo>
                    <a:cubicBezTo>
                      <a:pt x="1035" y="20"/>
                      <a:pt x="1035" y="20"/>
                      <a:pt x="1035" y="20"/>
                    </a:cubicBezTo>
                    <a:cubicBezTo>
                      <a:pt x="1035" y="20"/>
                      <a:pt x="1036" y="20"/>
                      <a:pt x="1036" y="19"/>
                    </a:cubicBezTo>
                    <a:close/>
                    <a:moveTo>
                      <a:pt x="1015" y="21"/>
                    </a:moveTo>
                    <a:cubicBezTo>
                      <a:pt x="1015" y="20"/>
                      <a:pt x="1015" y="20"/>
                      <a:pt x="1015" y="20"/>
                    </a:cubicBezTo>
                    <a:cubicBezTo>
                      <a:pt x="1015" y="20"/>
                      <a:pt x="1015" y="20"/>
                      <a:pt x="1015" y="20"/>
                    </a:cubicBezTo>
                    <a:cubicBezTo>
                      <a:pt x="1016" y="20"/>
                      <a:pt x="1016" y="20"/>
                      <a:pt x="1016" y="20"/>
                    </a:cubicBezTo>
                    <a:cubicBezTo>
                      <a:pt x="1016" y="20"/>
                      <a:pt x="1016" y="20"/>
                      <a:pt x="1016" y="20"/>
                    </a:cubicBezTo>
                    <a:cubicBezTo>
                      <a:pt x="1016" y="21"/>
                      <a:pt x="1016" y="21"/>
                      <a:pt x="1016" y="21"/>
                    </a:cubicBezTo>
                    <a:lnTo>
                      <a:pt x="1015" y="21"/>
                    </a:lnTo>
                    <a:close/>
                    <a:moveTo>
                      <a:pt x="995" y="20"/>
                    </a:moveTo>
                    <a:cubicBezTo>
                      <a:pt x="995" y="20"/>
                      <a:pt x="995" y="20"/>
                      <a:pt x="995" y="20"/>
                    </a:cubicBezTo>
                    <a:cubicBezTo>
                      <a:pt x="995" y="21"/>
                      <a:pt x="995" y="21"/>
                      <a:pt x="995" y="21"/>
                    </a:cubicBezTo>
                    <a:cubicBezTo>
                      <a:pt x="995" y="21"/>
                      <a:pt x="995" y="21"/>
                      <a:pt x="995" y="21"/>
                    </a:cubicBezTo>
                    <a:cubicBezTo>
                      <a:pt x="994" y="21"/>
                      <a:pt x="994" y="21"/>
                      <a:pt x="994" y="21"/>
                    </a:cubicBezTo>
                    <a:cubicBezTo>
                      <a:pt x="994" y="20"/>
                      <a:pt x="994" y="20"/>
                      <a:pt x="994" y="20"/>
                    </a:cubicBezTo>
                    <a:cubicBezTo>
                      <a:pt x="994" y="20"/>
                      <a:pt x="994" y="20"/>
                      <a:pt x="994" y="20"/>
                    </a:cubicBezTo>
                    <a:lnTo>
                      <a:pt x="995" y="20"/>
                    </a:lnTo>
                    <a:close/>
                    <a:moveTo>
                      <a:pt x="1004" y="18"/>
                    </a:moveTo>
                    <a:cubicBezTo>
                      <a:pt x="1005" y="19"/>
                      <a:pt x="1005" y="19"/>
                      <a:pt x="1005" y="19"/>
                    </a:cubicBezTo>
                    <a:cubicBezTo>
                      <a:pt x="1004" y="19"/>
                      <a:pt x="1004" y="19"/>
                      <a:pt x="1004" y="19"/>
                    </a:cubicBezTo>
                    <a:cubicBezTo>
                      <a:pt x="1004" y="20"/>
                      <a:pt x="1004" y="19"/>
                      <a:pt x="1004" y="19"/>
                    </a:cubicBezTo>
                    <a:cubicBezTo>
                      <a:pt x="1004" y="19"/>
                      <a:pt x="1004" y="19"/>
                      <a:pt x="1004" y="19"/>
                    </a:cubicBezTo>
                    <a:cubicBezTo>
                      <a:pt x="1004" y="18"/>
                      <a:pt x="1004" y="18"/>
                      <a:pt x="1004" y="18"/>
                    </a:cubicBezTo>
                    <a:close/>
                    <a:moveTo>
                      <a:pt x="1001" y="18"/>
                    </a:moveTo>
                    <a:cubicBezTo>
                      <a:pt x="1001" y="18"/>
                      <a:pt x="1001" y="18"/>
                      <a:pt x="1001" y="18"/>
                    </a:cubicBezTo>
                    <a:cubicBezTo>
                      <a:pt x="1002" y="19"/>
                      <a:pt x="1001" y="19"/>
                      <a:pt x="1001" y="20"/>
                    </a:cubicBezTo>
                    <a:cubicBezTo>
                      <a:pt x="1000" y="20"/>
                      <a:pt x="999" y="19"/>
                      <a:pt x="999" y="19"/>
                    </a:cubicBezTo>
                    <a:cubicBezTo>
                      <a:pt x="999" y="19"/>
                      <a:pt x="999" y="19"/>
                      <a:pt x="999" y="19"/>
                    </a:cubicBezTo>
                    <a:cubicBezTo>
                      <a:pt x="999" y="18"/>
                      <a:pt x="999" y="18"/>
                      <a:pt x="1000" y="18"/>
                    </a:cubicBezTo>
                    <a:lnTo>
                      <a:pt x="1001" y="18"/>
                    </a:lnTo>
                    <a:close/>
                    <a:moveTo>
                      <a:pt x="990" y="19"/>
                    </a:moveTo>
                    <a:cubicBezTo>
                      <a:pt x="990" y="20"/>
                      <a:pt x="991" y="20"/>
                      <a:pt x="991" y="20"/>
                    </a:cubicBezTo>
                    <a:cubicBezTo>
                      <a:pt x="992" y="20"/>
                      <a:pt x="992" y="21"/>
                      <a:pt x="992" y="21"/>
                    </a:cubicBezTo>
                    <a:cubicBezTo>
                      <a:pt x="993" y="22"/>
                      <a:pt x="992" y="22"/>
                      <a:pt x="991" y="23"/>
                    </a:cubicBezTo>
                    <a:cubicBezTo>
                      <a:pt x="990" y="23"/>
                      <a:pt x="990" y="24"/>
                      <a:pt x="990" y="24"/>
                    </a:cubicBezTo>
                    <a:cubicBezTo>
                      <a:pt x="990" y="25"/>
                      <a:pt x="989" y="24"/>
                      <a:pt x="989" y="24"/>
                    </a:cubicBezTo>
                    <a:cubicBezTo>
                      <a:pt x="989" y="24"/>
                      <a:pt x="990" y="23"/>
                      <a:pt x="990" y="22"/>
                    </a:cubicBezTo>
                    <a:cubicBezTo>
                      <a:pt x="991" y="22"/>
                      <a:pt x="990" y="22"/>
                      <a:pt x="990" y="21"/>
                    </a:cubicBezTo>
                    <a:cubicBezTo>
                      <a:pt x="989" y="21"/>
                      <a:pt x="988" y="21"/>
                      <a:pt x="988" y="21"/>
                    </a:cubicBezTo>
                    <a:cubicBezTo>
                      <a:pt x="987" y="20"/>
                      <a:pt x="987" y="20"/>
                      <a:pt x="987" y="19"/>
                    </a:cubicBezTo>
                    <a:cubicBezTo>
                      <a:pt x="988" y="18"/>
                      <a:pt x="988" y="18"/>
                      <a:pt x="988" y="18"/>
                    </a:cubicBezTo>
                    <a:cubicBezTo>
                      <a:pt x="989" y="18"/>
                      <a:pt x="989" y="19"/>
                      <a:pt x="990" y="19"/>
                    </a:cubicBezTo>
                    <a:close/>
                    <a:moveTo>
                      <a:pt x="985" y="19"/>
                    </a:moveTo>
                    <a:cubicBezTo>
                      <a:pt x="985" y="19"/>
                      <a:pt x="985" y="19"/>
                      <a:pt x="985" y="19"/>
                    </a:cubicBezTo>
                    <a:cubicBezTo>
                      <a:pt x="985" y="19"/>
                      <a:pt x="985" y="19"/>
                      <a:pt x="985" y="19"/>
                    </a:cubicBezTo>
                    <a:cubicBezTo>
                      <a:pt x="985" y="18"/>
                      <a:pt x="985" y="18"/>
                      <a:pt x="985" y="18"/>
                    </a:cubicBezTo>
                    <a:cubicBezTo>
                      <a:pt x="985" y="19"/>
                      <a:pt x="985" y="19"/>
                      <a:pt x="985" y="19"/>
                    </a:cubicBezTo>
                    <a:cubicBezTo>
                      <a:pt x="985" y="19"/>
                      <a:pt x="985" y="19"/>
                      <a:pt x="985" y="19"/>
                    </a:cubicBezTo>
                    <a:close/>
                    <a:moveTo>
                      <a:pt x="982" y="21"/>
                    </a:moveTo>
                    <a:cubicBezTo>
                      <a:pt x="981" y="21"/>
                      <a:pt x="981" y="21"/>
                      <a:pt x="981" y="21"/>
                    </a:cubicBezTo>
                    <a:cubicBezTo>
                      <a:pt x="981" y="20"/>
                      <a:pt x="981" y="20"/>
                      <a:pt x="981" y="20"/>
                    </a:cubicBezTo>
                    <a:cubicBezTo>
                      <a:pt x="980" y="19"/>
                      <a:pt x="981" y="19"/>
                      <a:pt x="981" y="18"/>
                    </a:cubicBezTo>
                    <a:cubicBezTo>
                      <a:pt x="982" y="18"/>
                      <a:pt x="982" y="18"/>
                      <a:pt x="982" y="18"/>
                    </a:cubicBezTo>
                    <a:cubicBezTo>
                      <a:pt x="983" y="19"/>
                      <a:pt x="982" y="20"/>
                      <a:pt x="983" y="20"/>
                    </a:cubicBezTo>
                    <a:cubicBezTo>
                      <a:pt x="983" y="21"/>
                      <a:pt x="984" y="21"/>
                      <a:pt x="984" y="22"/>
                    </a:cubicBezTo>
                    <a:cubicBezTo>
                      <a:pt x="984" y="23"/>
                      <a:pt x="984" y="23"/>
                      <a:pt x="984" y="23"/>
                    </a:cubicBezTo>
                    <a:cubicBezTo>
                      <a:pt x="983" y="23"/>
                      <a:pt x="983" y="23"/>
                      <a:pt x="983" y="23"/>
                    </a:cubicBezTo>
                    <a:cubicBezTo>
                      <a:pt x="982" y="23"/>
                      <a:pt x="982" y="21"/>
                      <a:pt x="982" y="21"/>
                    </a:cubicBezTo>
                    <a:close/>
                    <a:moveTo>
                      <a:pt x="942" y="21"/>
                    </a:moveTo>
                    <a:cubicBezTo>
                      <a:pt x="942" y="22"/>
                      <a:pt x="942" y="22"/>
                      <a:pt x="942" y="22"/>
                    </a:cubicBezTo>
                    <a:cubicBezTo>
                      <a:pt x="942" y="23"/>
                      <a:pt x="942" y="23"/>
                      <a:pt x="942" y="23"/>
                    </a:cubicBezTo>
                    <a:cubicBezTo>
                      <a:pt x="942" y="23"/>
                      <a:pt x="942" y="23"/>
                      <a:pt x="942" y="23"/>
                    </a:cubicBezTo>
                    <a:cubicBezTo>
                      <a:pt x="941" y="22"/>
                      <a:pt x="941" y="22"/>
                      <a:pt x="941" y="22"/>
                    </a:cubicBezTo>
                    <a:cubicBezTo>
                      <a:pt x="941" y="22"/>
                      <a:pt x="941" y="22"/>
                      <a:pt x="941" y="22"/>
                    </a:cubicBezTo>
                    <a:cubicBezTo>
                      <a:pt x="941" y="21"/>
                      <a:pt x="941" y="21"/>
                      <a:pt x="941" y="21"/>
                    </a:cubicBezTo>
                    <a:lnTo>
                      <a:pt x="942" y="21"/>
                    </a:lnTo>
                    <a:close/>
                    <a:moveTo>
                      <a:pt x="890" y="23"/>
                    </a:moveTo>
                    <a:cubicBezTo>
                      <a:pt x="890" y="22"/>
                      <a:pt x="890" y="22"/>
                      <a:pt x="890" y="22"/>
                    </a:cubicBezTo>
                    <a:cubicBezTo>
                      <a:pt x="890" y="22"/>
                      <a:pt x="890" y="22"/>
                      <a:pt x="890" y="22"/>
                    </a:cubicBezTo>
                    <a:cubicBezTo>
                      <a:pt x="890" y="21"/>
                      <a:pt x="890" y="21"/>
                      <a:pt x="890" y="21"/>
                    </a:cubicBezTo>
                    <a:cubicBezTo>
                      <a:pt x="891" y="21"/>
                      <a:pt x="891" y="21"/>
                      <a:pt x="891" y="21"/>
                    </a:cubicBezTo>
                    <a:cubicBezTo>
                      <a:pt x="891" y="22"/>
                      <a:pt x="891" y="22"/>
                      <a:pt x="891" y="22"/>
                    </a:cubicBezTo>
                    <a:cubicBezTo>
                      <a:pt x="891" y="22"/>
                      <a:pt x="891" y="22"/>
                      <a:pt x="891" y="23"/>
                    </a:cubicBezTo>
                    <a:lnTo>
                      <a:pt x="890" y="23"/>
                    </a:lnTo>
                    <a:close/>
                    <a:moveTo>
                      <a:pt x="877" y="22"/>
                    </a:moveTo>
                    <a:cubicBezTo>
                      <a:pt x="878" y="23"/>
                      <a:pt x="878" y="23"/>
                      <a:pt x="878" y="24"/>
                    </a:cubicBezTo>
                    <a:cubicBezTo>
                      <a:pt x="878" y="24"/>
                      <a:pt x="878" y="24"/>
                      <a:pt x="878" y="24"/>
                    </a:cubicBezTo>
                    <a:cubicBezTo>
                      <a:pt x="877" y="24"/>
                      <a:pt x="877" y="24"/>
                      <a:pt x="877" y="24"/>
                    </a:cubicBezTo>
                    <a:cubicBezTo>
                      <a:pt x="877" y="24"/>
                      <a:pt x="877" y="24"/>
                      <a:pt x="876" y="23"/>
                    </a:cubicBezTo>
                    <a:cubicBezTo>
                      <a:pt x="876" y="23"/>
                      <a:pt x="876" y="23"/>
                      <a:pt x="875" y="22"/>
                    </a:cubicBezTo>
                    <a:cubicBezTo>
                      <a:pt x="875" y="22"/>
                      <a:pt x="875" y="22"/>
                      <a:pt x="875" y="22"/>
                    </a:cubicBezTo>
                    <a:cubicBezTo>
                      <a:pt x="876" y="21"/>
                      <a:pt x="876" y="21"/>
                      <a:pt x="876" y="21"/>
                    </a:cubicBezTo>
                    <a:cubicBezTo>
                      <a:pt x="876" y="21"/>
                      <a:pt x="877" y="22"/>
                      <a:pt x="877" y="22"/>
                    </a:cubicBezTo>
                    <a:close/>
                    <a:moveTo>
                      <a:pt x="871" y="21"/>
                    </a:moveTo>
                    <a:cubicBezTo>
                      <a:pt x="870" y="20"/>
                      <a:pt x="871" y="20"/>
                      <a:pt x="871" y="20"/>
                    </a:cubicBezTo>
                    <a:cubicBezTo>
                      <a:pt x="871" y="19"/>
                      <a:pt x="872" y="20"/>
                      <a:pt x="872" y="20"/>
                    </a:cubicBezTo>
                    <a:cubicBezTo>
                      <a:pt x="872" y="21"/>
                      <a:pt x="872" y="21"/>
                      <a:pt x="872" y="21"/>
                    </a:cubicBezTo>
                    <a:cubicBezTo>
                      <a:pt x="871" y="22"/>
                      <a:pt x="871" y="21"/>
                      <a:pt x="871" y="21"/>
                    </a:cubicBezTo>
                    <a:close/>
                    <a:moveTo>
                      <a:pt x="958" y="20"/>
                    </a:moveTo>
                    <a:cubicBezTo>
                      <a:pt x="958" y="20"/>
                      <a:pt x="958" y="20"/>
                      <a:pt x="958" y="20"/>
                    </a:cubicBezTo>
                    <a:cubicBezTo>
                      <a:pt x="958" y="21"/>
                      <a:pt x="958" y="21"/>
                      <a:pt x="958" y="21"/>
                    </a:cubicBezTo>
                    <a:cubicBezTo>
                      <a:pt x="958" y="21"/>
                      <a:pt x="958" y="21"/>
                      <a:pt x="958" y="21"/>
                    </a:cubicBezTo>
                    <a:cubicBezTo>
                      <a:pt x="957" y="20"/>
                      <a:pt x="957" y="20"/>
                      <a:pt x="957" y="20"/>
                    </a:cubicBezTo>
                    <a:cubicBezTo>
                      <a:pt x="957" y="20"/>
                      <a:pt x="957" y="20"/>
                      <a:pt x="957" y="20"/>
                    </a:cubicBezTo>
                    <a:cubicBezTo>
                      <a:pt x="958" y="20"/>
                      <a:pt x="958" y="20"/>
                      <a:pt x="958" y="20"/>
                    </a:cubicBezTo>
                    <a:cubicBezTo>
                      <a:pt x="958" y="20"/>
                      <a:pt x="958" y="20"/>
                      <a:pt x="958" y="20"/>
                    </a:cubicBezTo>
                    <a:close/>
                    <a:moveTo>
                      <a:pt x="922" y="20"/>
                    </a:moveTo>
                    <a:cubicBezTo>
                      <a:pt x="922" y="20"/>
                      <a:pt x="922" y="20"/>
                      <a:pt x="922" y="20"/>
                    </a:cubicBezTo>
                    <a:cubicBezTo>
                      <a:pt x="921" y="21"/>
                      <a:pt x="921" y="21"/>
                      <a:pt x="921" y="21"/>
                    </a:cubicBezTo>
                    <a:cubicBezTo>
                      <a:pt x="921" y="21"/>
                      <a:pt x="921" y="21"/>
                      <a:pt x="921" y="21"/>
                    </a:cubicBezTo>
                    <a:cubicBezTo>
                      <a:pt x="920" y="20"/>
                      <a:pt x="920" y="20"/>
                      <a:pt x="920" y="20"/>
                    </a:cubicBezTo>
                    <a:cubicBezTo>
                      <a:pt x="921" y="20"/>
                      <a:pt x="921" y="20"/>
                      <a:pt x="921" y="20"/>
                    </a:cubicBezTo>
                    <a:cubicBezTo>
                      <a:pt x="921" y="20"/>
                      <a:pt x="921" y="20"/>
                      <a:pt x="922" y="20"/>
                    </a:cubicBezTo>
                    <a:close/>
                    <a:moveTo>
                      <a:pt x="904" y="20"/>
                    </a:moveTo>
                    <a:cubicBezTo>
                      <a:pt x="904" y="21"/>
                      <a:pt x="904" y="21"/>
                      <a:pt x="904" y="21"/>
                    </a:cubicBezTo>
                    <a:cubicBezTo>
                      <a:pt x="904" y="21"/>
                      <a:pt x="904" y="21"/>
                      <a:pt x="904" y="21"/>
                    </a:cubicBezTo>
                    <a:cubicBezTo>
                      <a:pt x="903" y="21"/>
                      <a:pt x="903" y="21"/>
                      <a:pt x="903" y="20"/>
                    </a:cubicBezTo>
                    <a:cubicBezTo>
                      <a:pt x="903" y="20"/>
                      <a:pt x="903" y="20"/>
                      <a:pt x="903" y="20"/>
                    </a:cubicBezTo>
                    <a:cubicBezTo>
                      <a:pt x="903" y="20"/>
                      <a:pt x="903" y="20"/>
                      <a:pt x="903" y="20"/>
                    </a:cubicBezTo>
                    <a:cubicBezTo>
                      <a:pt x="904" y="20"/>
                      <a:pt x="904" y="20"/>
                      <a:pt x="904" y="20"/>
                    </a:cubicBezTo>
                    <a:close/>
                    <a:moveTo>
                      <a:pt x="894" y="20"/>
                    </a:moveTo>
                    <a:cubicBezTo>
                      <a:pt x="894" y="20"/>
                      <a:pt x="894" y="20"/>
                      <a:pt x="894" y="20"/>
                    </a:cubicBezTo>
                    <a:cubicBezTo>
                      <a:pt x="894" y="21"/>
                      <a:pt x="894" y="21"/>
                      <a:pt x="894" y="21"/>
                    </a:cubicBezTo>
                    <a:cubicBezTo>
                      <a:pt x="894" y="21"/>
                      <a:pt x="893" y="21"/>
                      <a:pt x="893" y="21"/>
                    </a:cubicBezTo>
                    <a:cubicBezTo>
                      <a:pt x="893" y="20"/>
                      <a:pt x="893" y="20"/>
                      <a:pt x="894" y="20"/>
                    </a:cubicBezTo>
                    <a:cubicBezTo>
                      <a:pt x="894" y="19"/>
                      <a:pt x="894" y="20"/>
                      <a:pt x="894" y="20"/>
                    </a:cubicBezTo>
                    <a:close/>
                    <a:moveTo>
                      <a:pt x="953" y="17"/>
                    </a:moveTo>
                    <a:cubicBezTo>
                      <a:pt x="954" y="17"/>
                      <a:pt x="954" y="17"/>
                      <a:pt x="954" y="17"/>
                    </a:cubicBezTo>
                    <a:cubicBezTo>
                      <a:pt x="954" y="18"/>
                      <a:pt x="955" y="18"/>
                      <a:pt x="955" y="18"/>
                    </a:cubicBezTo>
                    <a:cubicBezTo>
                      <a:pt x="955" y="19"/>
                      <a:pt x="955" y="19"/>
                      <a:pt x="955" y="19"/>
                    </a:cubicBezTo>
                    <a:cubicBezTo>
                      <a:pt x="954" y="20"/>
                      <a:pt x="954" y="19"/>
                      <a:pt x="954" y="19"/>
                    </a:cubicBezTo>
                    <a:cubicBezTo>
                      <a:pt x="953" y="18"/>
                      <a:pt x="953" y="18"/>
                      <a:pt x="953" y="18"/>
                    </a:cubicBezTo>
                    <a:cubicBezTo>
                      <a:pt x="952" y="18"/>
                      <a:pt x="952" y="18"/>
                      <a:pt x="952" y="18"/>
                    </a:cubicBezTo>
                    <a:cubicBezTo>
                      <a:pt x="953" y="17"/>
                      <a:pt x="953" y="17"/>
                      <a:pt x="953" y="17"/>
                    </a:cubicBezTo>
                    <a:close/>
                    <a:moveTo>
                      <a:pt x="957" y="16"/>
                    </a:moveTo>
                    <a:cubicBezTo>
                      <a:pt x="957" y="16"/>
                      <a:pt x="957" y="16"/>
                      <a:pt x="957" y="16"/>
                    </a:cubicBezTo>
                    <a:cubicBezTo>
                      <a:pt x="958" y="15"/>
                      <a:pt x="958" y="15"/>
                      <a:pt x="958" y="15"/>
                    </a:cubicBezTo>
                    <a:cubicBezTo>
                      <a:pt x="958" y="15"/>
                      <a:pt x="958" y="15"/>
                      <a:pt x="958" y="15"/>
                    </a:cubicBezTo>
                    <a:cubicBezTo>
                      <a:pt x="959" y="14"/>
                      <a:pt x="960" y="15"/>
                      <a:pt x="960" y="15"/>
                    </a:cubicBezTo>
                    <a:cubicBezTo>
                      <a:pt x="960" y="16"/>
                      <a:pt x="960" y="16"/>
                      <a:pt x="960" y="16"/>
                    </a:cubicBezTo>
                    <a:cubicBezTo>
                      <a:pt x="959" y="16"/>
                      <a:pt x="959" y="16"/>
                      <a:pt x="958" y="16"/>
                    </a:cubicBezTo>
                    <a:cubicBezTo>
                      <a:pt x="958" y="17"/>
                      <a:pt x="958" y="16"/>
                      <a:pt x="957" y="16"/>
                    </a:cubicBezTo>
                    <a:close/>
                    <a:moveTo>
                      <a:pt x="944" y="17"/>
                    </a:moveTo>
                    <a:cubicBezTo>
                      <a:pt x="944" y="17"/>
                      <a:pt x="944" y="17"/>
                      <a:pt x="944" y="17"/>
                    </a:cubicBezTo>
                    <a:cubicBezTo>
                      <a:pt x="944" y="18"/>
                      <a:pt x="944" y="18"/>
                      <a:pt x="944" y="18"/>
                    </a:cubicBezTo>
                    <a:cubicBezTo>
                      <a:pt x="943" y="18"/>
                      <a:pt x="943" y="18"/>
                      <a:pt x="943" y="18"/>
                    </a:cubicBezTo>
                    <a:cubicBezTo>
                      <a:pt x="943" y="17"/>
                      <a:pt x="943" y="17"/>
                      <a:pt x="943" y="17"/>
                    </a:cubicBezTo>
                    <a:cubicBezTo>
                      <a:pt x="943" y="16"/>
                      <a:pt x="943" y="16"/>
                      <a:pt x="943" y="16"/>
                    </a:cubicBezTo>
                    <a:cubicBezTo>
                      <a:pt x="944" y="16"/>
                      <a:pt x="944" y="17"/>
                      <a:pt x="944" y="17"/>
                    </a:cubicBezTo>
                    <a:close/>
                    <a:moveTo>
                      <a:pt x="935" y="18"/>
                    </a:moveTo>
                    <a:cubicBezTo>
                      <a:pt x="935" y="17"/>
                      <a:pt x="935" y="17"/>
                      <a:pt x="935" y="17"/>
                    </a:cubicBezTo>
                    <a:cubicBezTo>
                      <a:pt x="935" y="17"/>
                      <a:pt x="935" y="17"/>
                      <a:pt x="935" y="17"/>
                    </a:cubicBezTo>
                    <a:cubicBezTo>
                      <a:pt x="936" y="17"/>
                      <a:pt x="936" y="17"/>
                      <a:pt x="936" y="17"/>
                    </a:cubicBezTo>
                    <a:cubicBezTo>
                      <a:pt x="936" y="17"/>
                      <a:pt x="936" y="17"/>
                      <a:pt x="936" y="17"/>
                    </a:cubicBezTo>
                    <a:cubicBezTo>
                      <a:pt x="936" y="17"/>
                      <a:pt x="936" y="17"/>
                      <a:pt x="936" y="17"/>
                    </a:cubicBezTo>
                    <a:cubicBezTo>
                      <a:pt x="936" y="18"/>
                      <a:pt x="936" y="18"/>
                      <a:pt x="935" y="18"/>
                    </a:cubicBezTo>
                    <a:close/>
                    <a:moveTo>
                      <a:pt x="925" y="18"/>
                    </a:moveTo>
                    <a:cubicBezTo>
                      <a:pt x="925" y="17"/>
                      <a:pt x="925" y="17"/>
                      <a:pt x="925" y="17"/>
                    </a:cubicBezTo>
                    <a:cubicBezTo>
                      <a:pt x="926" y="17"/>
                      <a:pt x="926" y="17"/>
                      <a:pt x="926" y="17"/>
                    </a:cubicBezTo>
                    <a:cubicBezTo>
                      <a:pt x="926" y="17"/>
                      <a:pt x="926" y="17"/>
                      <a:pt x="926" y="17"/>
                    </a:cubicBezTo>
                    <a:cubicBezTo>
                      <a:pt x="926" y="18"/>
                      <a:pt x="926" y="18"/>
                      <a:pt x="926" y="18"/>
                    </a:cubicBezTo>
                    <a:lnTo>
                      <a:pt x="925" y="18"/>
                    </a:lnTo>
                    <a:close/>
                    <a:moveTo>
                      <a:pt x="911" y="19"/>
                    </a:moveTo>
                    <a:cubicBezTo>
                      <a:pt x="911" y="19"/>
                      <a:pt x="911" y="18"/>
                      <a:pt x="910" y="18"/>
                    </a:cubicBezTo>
                    <a:cubicBezTo>
                      <a:pt x="910" y="18"/>
                      <a:pt x="910" y="17"/>
                      <a:pt x="911" y="17"/>
                    </a:cubicBezTo>
                    <a:cubicBezTo>
                      <a:pt x="911" y="17"/>
                      <a:pt x="912" y="17"/>
                      <a:pt x="912" y="17"/>
                    </a:cubicBezTo>
                    <a:cubicBezTo>
                      <a:pt x="912" y="17"/>
                      <a:pt x="912" y="18"/>
                      <a:pt x="912" y="18"/>
                    </a:cubicBezTo>
                    <a:cubicBezTo>
                      <a:pt x="912" y="19"/>
                      <a:pt x="912" y="19"/>
                      <a:pt x="911" y="19"/>
                    </a:cubicBezTo>
                    <a:close/>
                    <a:moveTo>
                      <a:pt x="928" y="19"/>
                    </a:moveTo>
                    <a:cubicBezTo>
                      <a:pt x="928" y="18"/>
                      <a:pt x="930" y="18"/>
                      <a:pt x="930" y="19"/>
                    </a:cubicBezTo>
                    <a:cubicBezTo>
                      <a:pt x="929" y="19"/>
                      <a:pt x="929" y="19"/>
                      <a:pt x="929" y="19"/>
                    </a:cubicBezTo>
                    <a:cubicBezTo>
                      <a:pt x="929" y="19"/>
                      <a:pt x="929" y="19"/>
                      <a:pt x="929" y="19"/>
                    </a:cubicBezTo>
                    <a:lnTo>
                      <a:pt x="928" y="19"/>
                    </a:lnTo>
                    <a:close/>
                    <a:moveTo>
                      <a:pt x="852" y="18"/>
                    </a:moveTo>
                    <a:cubicBezTo>
                      <a:pt x="853" y="19"/>
                      <a:pt x="853" y="19"/>
                      <a:pt x="853" y="19"/>
                    </a:cubicBezTo>
                    <a:cubicBezTo>
                      <a:pt x="853" y="19"/>
                      <a:pt x="853" y="19"/>
                      <a:pt x="852" y="19"/>
                    </a:cubicBezTo>
                    <a:cubicBezTo>
                      <a:pt x="851" y="19"/>
                      <a:pt x="851" y="19"/>
                      <a:pt x="851" y="19"/>
                    </a:cubicBezTo>
                    <a:cubicBezTo>
                      <a:pt x="852" y="18"/>
                      <a:pt x="852" y="18"/>
                      <a:pt x="852" y="18"/>
                    </a:cubicBezTo>
                    <a:close/>
                    <a:moveTo>
                      <a:pt x="822" y="19"/>
                    </a:moveTo>
                    <a:cubicBezTo>
                      <a:pt x="821" y="19"/>
                      <a:pt x="821" y="19"/>
                      <a:pt x="821" y="19"/>
                    </a:cubicBezTo>
                    <a:cubicBezTo>
                      <a:pt x="821" y="19"/>
                      <a:pt x="821" y="19"/>
                      <a:pt x="821" y="19"/>
                    </a:cubicBezTo>
                    <a:cubicBezTo>
                      <a:pt x="822" y="18"/>
                      <a:pt x="822" y="18"/>
                      <a:pt x="822" y="18"/>
                    </a:cubicBezTo>
                    <a:cubicBezTo>
                      <a:pt x="822" y="18"/>
                      <a:pt x="822" y="18"/>
                      <a:pt x="822" y="18"/>
                    </a:cubicBezTo>
                    <a:cubicBezTo>
                      <a:pt x="822" y="19"/>
                      <a:pt x="822" y="19"/>
                      <a:pt x="822" y="19"/>
                    </a:cubicBezTo>
                    <a:cubicBezTo>
                      <a:pt x="822" y="19"/>
                      <a:pt x="822" y="19"/>
                      <a:pt x="822" y="19"/>
                    </a:cubicBezTo>
                    <a:close/>
                    <a:moveTo>
                      <a:pt x="849" y="17"/>
                    </a:moveTo>
                    <a:cubicBezTo>
                      <a:pt x="849" y="18"/>
                      <a:pt x="849" y="18"/>
                      <a:pt x="849" y="18"/>
                    </a:cubicBezTo>
                    <a:cubicBezTo>
                      <a:pt x="849" y="17"/>
                      <a:pt x="849" y="17"/>
                      <a:pt x="849" y="17"/>
                    </a:cubicBezTo>
                    <a:cubicBezTo>
                      <a:pt x="849" y="17"/>
                      <a:pt x="849" y="17"/>
                      <a:pt x="849" y="17"/>
                    </a:cubicBezTo>
                    <a:close/>
                    <a:moveTo>
                      <a:pt x="843" y="16"/>
                    </a:moveTo>
                    <a:cubicBezTo>
                      <a:pt x="843" y="16"/>
                      <a:pt x="844" y="15"/>
                      <a:pt x="844" y="15"/>
                    </a:cubicBezTo>
                    <a:cubicBezTo>
                      <a:pt x="845" y="15"/>
                      <a:pt x="845" y="16"/>
                      <a:pt x="846" y="16"/>
                    </a:cubicBezTo>
                    <a:cubicBezTo>
                      <a:pt x="846" y="16"/>
                      <a:pt x="846" y="17"/>
                      <a:pt x="846" y="17"/>
                    </a:cubicBezTo>
                    <a:cubicBezTo>
                      <a:pt x="846" y="18"/>
                      <a:pt x="846" y="18"/>
                      <a:pt x="845" y="18"/>
                    </a:cubicBezTo>
                    <a:cubicBezTo>
                      <a:pt x="845" y="19"/>
                      <a:pt x="844" y="18"/>
                      <a:pt x="844" y="18"/>
                    </a:cubicBezTo>
                    <a:cubicBezTo>
                      <a:pt x="844" y="17"/>
                      <a:pt x="844" y="17"/>
                      <a:pt x="843" y="16"/>
                    </a:cubicBezTo>
                    <a:close/>
                    <a:moveTo>
                      <a:pt x="826" y="17"/>
                    </a:moveTo>
                    <a:cubicBezTo>
                      <a:pt x="826" y="18"/>
                      <a:pt x="826" y="19"/>
                      <a:pt x="825" y="19"/>
                    </a:cubicBezTo>
                    <a:cubicBezTo>
                      <a:pt x="825" y="19"/>
                      <a:pt x="825" y="19"/>
                      <a:pt x="825" y="19"/>
                    </a:cubicBezTo>
                    <a:cubicBezTo>
                      <a:pt x="824" y="19"/>
                      <a:pt x="824" y="18"/>
                      <a:pt x="824" y="18"/>
                    </a:cubicBezTo>
                    <a:cubicBezTo>
                      <a:pt x="824" y="17"/>
                      <a:pt x="824" y="17"/>
                      <a:pt x="824" y="17"/>
                    </a:cubicBezTo>
                    <a:cubicBezTo>
                      <a:pt x="825" y="17"/>
                      <a:pt x="825" y="17"/>
                      <a:pt x="825" y="17"/>
                    </a:cubicBezTo>
                    <a:cubicBezTo>
                      <a:pt x="825" y="16"/>
                      <a:pt x="826" y="17"/>
                      <a:pt x="826" y="17"/>
                    </a:cubicBezTo>
                    <a:close/>
                    <a:moveTo>
                      <a:pt x="818" y="16"/>
                    </a:moveTo>
                    <a:cubicBezTo>
                      <a:pt x="818" y="15"/>
                      <a:pt x="817" y="15"/>
                      <a:pt x="816" y="14"/>
                    </a:cubicBezTo>
                    <a:cubicBezTo>
                      <a:pt x="817" y="14"/>
                      <a:pt x="817" y="14"/>
                      <a:pt x="817" y="14"/>
                    </a:cubicBezTo>
                    <a:cubicBezTo>
                      <a:pt x="817" y="13"/>
                      <a:pt x="817" y="13"/>
                      <a:pt x="817" y="13"/>
                    </a:cubicBezTo>
                    <a:cubicBezTo>
                      <a:pt x="818" y="13"/>
                      <a:pt x="819" y="13"/>
                      <a:pt x="820" y="13"/>
                    </a:cubicBezTo>
                    <a:cubicBezTo>
                      <a:pt x="821" y="14"/>
                      <a:pt x="821" y="14"/>
                      <a:pt x="821" y="14"/>
                    </a:cubicBezTo>
                    <a:cubicBezTo>
                      <a:pt x="821" y="14"/>
                      <a:pt x="821" y="15"/>
                      <a:pt x="821" y="15"/>
                    </a:cubicBezTo>
                    <a:cubicBezTo>
                      <a:pt x="820" y="16"/>
                      <a:pt x="820" y="16"/>
                      <a:pt x="820" y="16"/>
                    </a:cubicBezTo>
                    <a:cubicBezTo>
                      <a:pt x="820" y="17"/>
                      <a:pt x="820" y="18"/>
                      <a:pt x="819" y="18"/>
                    </a:cubicBezTo>
                    <a:cubicBezTo>
                      <a:pt x="818" y="17"/>
                      <a:pt x="818" y="17"/>
                      <a:pt x="818" y="16"/>
                    </a:cubicBezTo>
                    <a:close/>
                    <a:moveTo>
                      <a:pt x="811" y="17"/>
                    </a:moveTo>
                    <a:cubicBezTo>
                      <a:pt x="811" y="17"/>
                      <a:pt x="811" y="17"/>
                      <a:pt x="811" y="17"/>
                    </a:cubicBezTo>
                    <a:cubicBezTo>
                      <a:pt x="811" y="18"/>
                      <a:pt x="811" y="18"/>
                      <a:pt x="811" y="18"/>
                    </a:cubicBezTo>
                    <a:cubicBezTo>
                      <a:pt x="810" y="17"/>
                      <a:pt x="810" y="17"/>
                      <a:pt x="810" y="17"/>
                    </a:cubicBezTo>
                    <a:cubicBezTo>
                      <a:pt x="810" y="17"/>
                      <a:pt x="810" y="17"/>
                      <a:pt x="810" y="17"/>
                    </a:cubicBezTo>
                    <a:lnTo>
                      <a:pt x="811" y="17"/>
                    </a:lnTo>
                    <a:close/>
                    <a:moveTo>
                      <a:pt x="802" y="19"/>
                    </a:moveTo>
                    <a:cubicBezTo>
                      <a:pt x="802" y="18"/>
                      <a:pt x="802" y="18"/>
                      <a:pt x="802" y="18"/>
                    </a:cubicBezTo>
                    <a:cubicBezTo>
                      <a:pt x="803" y="18"/>
                      <a:pt x="803" y="18"/>
                      <a:pt x="803" y="18"/>
                    </a:cubicBezTo>
                    <a:cubicBezTo>
                      <a:pt x="803" y="18"/>
                      <a:pt x="803" y="18"/>
                      <a:pt x="803" y="18"/>
                    </a:cubicBezTo>
                    <a:cubicBezTo>
                      <a:pt x="803" y="19"/>
                      <a:pt x="803" y="19"/>
                      <a:pt x="803" y="19"/>
                    </a:cubicBezTo>
                    <a:cubicBezTo>
                      <a:pt x="803" y="19"/>
                      <a:pt x="803" y="19"/>
                      <a:pt x="803" y="19"/>
                    </a:cubicBezTo>
                    <a:cubicBezTo>
                      <a:pt x="802" y="19"/>
                      <a:pt x="802" y="19"/>
                      <a:pt x="802" y="19"/>
                    </a:cubicBezTo>
                    <a:close/>
                    <a:moveTo>
                      <a:pt x="806" y="20"/>
                    </a:moveTo>
                    <a:cubicBezTo>
                      <a:pt x="806" y="20"/>
                      <a:pt x="806" y="20"/>
                      <a:pt x="805" y="19"/>
                    </a:cubicBezTo>
                    <a:cubicBezTo>
                      <a:pt x="805" y="19"/>
                      <a:pt x="805" y="19"/>
                      <a:pt x="805" y="18"/>
                    </a:cubicBezTo>
                    <a:cubicBezTo>
                      <a:pt x="805" y="18"/>
                      <a:pt x="805" y="17"/>
                      <a:pt x="805" y="17"/>
                    </a:cubicBezTo>
                    <a:cubicBezTo>
                      <a:pt x="806" y="17"/>
                      <a:pt x="806" y="17"/>
                      <a:pt x="806" y="17"/>
                    </a:cubicBezTo>
                    <a:cubicBezTo>
                      <a:pt x="807" y="17"/>
                      <a:pt x="808" y="18"/>
                      <a:pt x="808" y="19"/>
                    </a:cubicBezTo>
                    <a:cubicBezTo>
                      <a:pt x="808" y="20"/>
                      <a:pt x="809" y="21"/>
                      <a:pt x="808" y="21"/>
                    </a:cubicBezTo>
                    <a:cubicBezTo>
                      <a:pt x="808" y="22"/>
                      <a:pt x="808" y="22"/>
                      <a:pt x="807" y="22"/>
                    </a:cubicBezTo>
                    <a:cubicBezTo>
                      <a:pt x="807" y="23"/>
                      <a:pt x="807" y="21"/>
                      <a:pt x="806" y="20"/>
                    </a:cubicBezTo>
                    <a:close/>
                    <a:moveTo>
                      <a:pt x="784" y="20"/>
                    </a:moveTo>
                    <a:cubicBezTo>
                      <a:pt x="784" y="21"/>
                      <a:pt x="784" y="21"/>
                      <a:pt x="784" y="21"/>
                    </a:cubicBezTo>
                    <a:cubicBezTo>
                      <a:pt x="784" y="21"/>
                      <a:pt x="783" y="22"/>
                      <a:pt x="782" y="22"/>
                    </a:cubicBezTo>
                    <a:cubicBezTo>
                      <a:pt x="782" y="23"/>
                      <a:pt x="782" y="23"/>
                      <a:pt x="782" y="23"/>
                    </a:cubicBezTo>
                    <a:cubicBezTo>
                      <a:pt x="781" y="23"/>
                      <a:pt x="781" y="23"/>
                      <a:pt x="781" y="23"/>
                    </a:cubicBezTo>
                    <a:cubicBezTo>
                      <a:pt x="781" y="23"/>
                      <a:pt x="780" y="23"/>
                      <a:pt x="780" y="23"/>
                    </a:cubicBezTo>
                    <a:cubicBezTo>
                      <a:pt x="780" y="22"/>
                      <a:pt x="780" y="22"/>
                      <a:pt x="780" y="22"/>
                    </a:cubicBezTo>
                    <a:cubicBezTo>
                      <a:pt x="779" y="21"/>
                      <a:pt x="780" y="21"/>
                      <a:pt x="781" y="21"/>
                    </a:cubicBezTo>
                    <a:cubicBezTo>
                      <a:pt x="781" y="21"/>
                      <a:pt x="781" y="21"/>
                      <a:pt x="782" y="21"/>
                    </a:cubicBezTo>
                    <a:cubicBezTo>
                      <a:pt x="782" y="21"/>
                      <a:pt x="783" y="20"/>
                      <a:pt x="783" y="20"/>
                    </a:cubicBezTo>
                    <a:lnTo>
                      <a:pt x="784" y="20"/>
                    </a:lnTo>
                    <a:close/>
                    <a:moveTo>
                      <a:pt x="776" y="19"/>
                    </a:moveTo>
                    <a:cubicBezTo>
                      <a:pt x="776" y="18"/>
                      <a:pt x="777" y="18"/>
                      <a:pt x="777" y="17"/>
                    </a:cubicBezTo>
                    <a:cubicBezTo>
                      <a:pt x="778" y="17"/>
                      <a:pt x="778" y="16"/>
                      <a:pt x="778" y="16"/>
                    </a:cubicBezTo>
                    <a:cubicBezTo>
                      <a:pt x="778" y="15"/>
                      <a:pt x="778" y="15"/>
                      <a:pt x="778" y="15"/>
                    </a:cubicBezTo>
                    <a:cubicBezTo>
                      <a:pt x="779" y="15"/>
                      <a:pt x="779" y="15"/>
                      <a:pt x="779" y="15"/>
                    </a:cubicBezTo>
                    <a:cubicBezTo>
                      <a:pt x="779" y="15"/>
                      <a:pt x="779" y="16"/>
                      <a:pt x="779" y="16"/>
                    </a:cubicBezTo>
                    <a:cubicBezTo>
                      <a:pt x="780" y="17"/>
                      <a:pt x="780" y="17"/>
                      <a:pt x="780" y="17"/>
                    </a:cubicBezTo>
                    <a:cubicBezTo>
                      <a:pt x="780" y="18"/>
                      <a:pt x="780" y="18"/>
                      <a:pt x="781" y="18"/>
                    </a:cubicBezTo>
                    <a:cubicBezTo>
                      <a:pt x="780" y="19"/>
                      <a:pt x="780" y="19"/>
                      <a:pt x="780" y="19"/>
                    </a:cubicBezTo>
                    <a:cubicBezTo>
                      <a:pt x="780" y="19"/>
                      <a:pt x="780" y="19"/>
                      <a:pt x="780" y="19"/>
                    </a:cubicBezTo>
                    <a:cubicBezTo>
                      <a:pt x="779" y="19"/>
                      <a:pt x="779" y="18"/>
                      <a:pt x="778" y="18"/>
                    </a:cubicBezTo>
                    <a:cubicBezTo>
                      <a:pt x="778" y="18"/>
                      <a:pt x="777" y="19"/>
                      <a:pt x="777" y="19"/>
                    </a:cubicBezTo>
                    <a:lnTo>
                      <a:pt x="776" y="19"/>
                    </a:lnTo>
                    <a:close/>
                    <a:moveTo>
                      <a:pt x="764" y="19"/>
                    </a:moveTo>
                    <a:cubicBezTo>
                      <a:pt x="765" y="19"/>
                      <a:pt x="764" y="18"/>
                      <a:pt x="764" y="18"/>
                    </a:cubicBezTo>
                    <a:cubicBezTo>
                      <a:pt x="764" y="17"/>
                      <a:pt x="763" y="17"/>
                      <a:pt x="763" y="17"/>
                    </a:cubicBezTo>
                    <a:cubicBezTo>
                      <a:pt x="762" y="16"/>
                      <a:pt x="761" y="17"/>
                      <a:pt x="761" y="16"/>
                    </a:cubicBezTo>
                    <a:cubicBezTo>
                      <a:pt x="761" y="16"/>
                      <a:pt x="761" y="16"/>
                      <a:pt x="761" y="16"/>
                    </a:cubicBezTo>
                    <a:cubicBezTo>
                      <a:pt x="760" y="15"/>
                      <a:pt x="761" y="15"/>
                      <a:pt x="761" y="15"/>
                    </a:cubicBezTo>
                    <a:cubicBezTo>
                      <a:pt x="761" y="14"/>
                      <a:pt x="762" y="15"/>
                      <a:pt x="762" y="15"/>
                    </a:cubicBezTo>
                    <a:cubicBezTo>
                      <a:pt x="763" y="15"/>
                      <a:pt x="764" y="16"/>
                      <a:pt x="764" y="17"/>
                    </a:cubicBezTo>
                    <a:cubicBezTo>
                      <a:pt x="765" y="17"/>
                      <a:pt x="766" y="18"/>
                      <a:pt x="766" y="18"/>
                    </a:cubicBezTo>
                    <a:cubicBezTo>
                      <a:pt x="766" y="19"/>
                      <a:pt x="766" y="19"/>
                      <a:pt x="766" y="19"/>
                    </a:cubicBezTo>
                    <a:cubicBezTo>
                      <a:pt x="766" y="20"/>
                      <a:pt x="765" y="20"/>
                      <a:pt x="765" y="20"/>
                    </a:cubicBezTo>
                    <a:cubicBezTo>
                      <a:pt x="764" y="21"/>
                      <a:pt x="764" y="21"/>
                      <a:pt x="764" y="21"/>
                    </a:cubicBezTo>
                    <a:cubicBezTo>
                      <a:pt x="764" y="21"/>
                      <a:pt x="764" y="21"/>
                      <a:pt x="764" y="21"/>
                    </a:cubicBezTo>
                    <a:cubicBezTo>
                      <a:pt x="763" y="21"/>
                      <a:pt x="763" y="21"/>
                      <a:pt x="763" y="21"/>
                    </a:cubicBezTo>
                    <a:cubicBezTo>
                      <a:pt x="762" y="21"/>
                      <a:pt x="762" y="21"/>
                      <a:pt x="762" y="20"/>
                    </a:cubicBezTo>
                    <a:cubicBezTo>
                      <a:pt x="762" y="19"/>
                      <a:pt x="763" y="20"/>
                      <a:pt x="764" y="20"/>
                    </a:cubicBezTo>
                    <a:lnTo>
                      <a:pt x="764" y="19"/>
                    </a:lnTo>
                    <a:close/>
                    <a:moveTo>
                      <a:pt x="706" y="17"/>
                    </a:moveTo>
                    <a:cubicBezTo>
                      <a:pt x="706" y="17"/>
                      <a:pt x="706" y="17"/>
                      <a:pt x="706" y="17"/>
                    </a:cubicBezTo>
                    <a:cubicBezTo>
                      <a:pt x="707" y="17"/>
                      <a:pt x="707" y="17"/>
                      <a:pt x="707" y="17"/>
                    </a:cubicBezTo>
                    <a:cubicBezTo>
                      <a:pt x="707" y="17"/>
                      <a:pt x="707" y="17"/>
                      <a:pt x="707" y="17"/>
                    </a:cubicBezTo>
                    <a:cubicBezTo>
                      <a:pt x="707" y="18"/>
                      <a:pt x="707" y="18"/>
                      <a:pt x="707" y="18"/>
                    </a:cubicBezTo>
                    <a:lnTo>
                      <a:pt x="706" y="17"/>
                    </a:lnTo>
                    <a:close/>
                    <a:moveTo>
                      <a:pt x="711" y="18"/>
                    </a:moveTo>
                    <a:cubicBezTo>
                      <a:pt x="710" y="18"/>
                      <a:pt x="709" y="18"/>
                      <a:pt x="710" y="17"/>
                    </a:cubicBezTo>
                    <a:cubicBezTo>
                      <a:pt x="710" y="17"/>
                      <a:pt x="710" y="17"/>
                      <a:pt x="710" y="17"/>
                    </a:cubicBezTo>
                    <a:cubicBezTo>
                      <a:pt x="711" y="17"/>
                      <a:pt x="711" y="17"/>
                      <a:pt x="711" y="17"/>
                    </a:cubicBezTo>
                    <a:cubicBezTo>
                      <a:pt x="711" y="17"/>
                      <a:pt x="712" y="18"/>
                      <a:pt x="712" y="18"/>
                    </a:cubicBezTo>
                    <a:cubicBezTo>
                      <a:pt x="711" y="19"/>
                      <a:pt x="711" y="19"/>
                      <a:pt x="711" y="19"/>
                    </a:cubicBezTo>
                    <a:lnTo>
                      <a:pt x="711" y="18"/>
                    </a:lnTo>
                    <a:close/>
                    <a:moveTo>
                      <a:pt x="714" y="19"/>
                    </a:moveTo>
                    <a:cubicBezTo>
                      <a:pt x="714" y="19"/>
                      <a:pt x="714" y="19"/>
                      <a:pt x="714" y="19"/>
                    </a:cubicBezTo>
                    <a:cubicBezTo>
                      <a:pt x="714" y="18"/>
                      <a:pt x="714" y="18"/>
                      <a:pt x="714" y="18"/>
                    </a:cubicBezTo>
                    <a:cubicBezTo>
                      <a:pt x="715" y="18"/>
                      <a:pt x="715" y="18"/>
                      <a:pt x="715" y="18"/>
                    </a:cubicBezTo>
                    <a:cubicBezTo>
                      <a:pt x="715" y="19"/>
                      <a:pt x="715" y="19"/>
                      <a:pt x="715" y="19"/>
                    </a:cubicBezTo>
                    <a:cubicBezTo>
                      <a:pt x="715" y="19"/>
                      <a:pt x="715" y="19"/>
                      <a:pt x="715" y="19"/>
                    </a:cubicBezTo>
                    <a:cubicBezTo>
                      <a:pt x="715" y="19"/>
                      <a:pt x="715" y="19"/>
                      <a:pt x="715" y="19"/>
                    </a:cubicBezTo>
                    <a:lnTo>
                      <a:pt x="714" y="19"/>
                    </a:lnTo>
                    <a:close/>
                    <a:moveTo>
                      <a:pt x="720" y="19"/>
                    </a:moveTo>
                    <a:cubicBezTo>
                      <a:pt x="720" y="18"/>
                      <a:pt x="720" y="18"/>
                      <a:pt x="720" y="17"/>
                    </a:cubicBezTo>
                    <a:cubicBezTo>
                      <a:pt x="721" y="17"/>
                      <a:pt x="721" y="17"/>
                      <a:pt x="721" y="17"/>
                    </a:cubicBezTo>
                    <a:cubicBezTo>
                      <a:pt x="721" y="17"/>
                      <a:pt x="721" y="17"/>
                      <a:pt x="721" y="17"/>
                    </a:cubicBezTo>
                    <a:cubicBezTo>
                      <a:pt x="722" y="18"/>
                      <a:pt x="722" y="18"/>
                      <a:pt x="722" y="18"/>
                    </a:cubicBezTo>
                    <a:cubicBezTo>
                      <a:pt x="723" y="18"/>
                      <a:pt x="722" y="19"/>
                      <a:pt x="721" y="19"/>
                    </a:cubicBezTo>
                    <a:cubicBezTo>
                      <a:pt x="721" y="20"/>
                      <a:pt x="720" y="20"/>
                      <a:pt x="720" y="21"/>
                    </a:cubicBezTo>
                    <a:cubicBezTo>
                      <a:pt x="719" y="21"/>
                      <a:pt x="719" y="21"/>
                      <a:pt x="719" y="21"/>
                    </a:cubicBezTo>
                    <a:cubicBezTo>
                      <a:pt x="719" y="20"/>
                      <a:pt x="719" y="20"/>
                      <a:pt x="719" y="20"/>
                    </a:cubicBezTo>
                    <a:cubicBezTo>
                      <a:pt x="719" y="20"/>
                      <a:pt x="720" y="19"/>
                      <a:pt x="720" y="19"/>
                    </a:cubicBezTo>
                    <a:close/>
                    <a:moveTo>
                      <a:pt x="670" y="16"/>
                    </a:moveTo>
                    <a:cubicBezTo>
                      <a:pt x="669" y="16"/>
                      <a:pt x="669" y="16"/>
                      <a:pt x="669" y="16"/>
                    </a:cubicBezTo>
                    <a:cubicBezTo>
                      <a:pt x="669" y="15"/>
                      <a:pt x="670" y="15"/>
                      <a:pt x="670" y="15"/>
                    </a:cubicBezTo>
                    <a:cubicBezTo>
                      <a:pt x="670" y="15"/>
                      <a:pt x="670" y="15"/>
                      <a:pt x="670" y="15"/>
                    </a:cubicBezTo>
                    <a:cubicBezTo>
                      <a:pt x="671" y="14"/>
                      <a:pt x="671" y="15"/>
                      <a:pt x="672" y="15"/>
                    </a:cubicBezTo>
                    <a:cubicBezTo>
                      <a:pt x="673" y="15"/>
                      <a:pt x="674" y="14"/>
                      <a:pt x="675" y="15"/>
                    </a:cubicBezTo>
                    <a:cubicBezTo>
                      <a:pt x="675" y="16"/>
                      <a:pt x="675" y="16"/>
                      <a:pt x="675" y="16"/>
                    </a:cubicBezTo>
                    <a:cubicBezTo>
                      <a:pt x="674" y="17"/>
                      <a:pt x="673" y="16"/>
                      <a:pt x="672" y="16"/>
                    </a:cubicBezTo>
                    <a:cubicBezTo>
                      <a:pt x="671" y="17"/>
                      <a:pt x="670" y="17"/>
                      <a:pt x="670" y="16"/>
                    </a:cubicBezTo>
                    <a:close/>
                    <a:moveTo>
                      <a:pt x="680" y="18"/>
                    </a:moveTo>
                    <a:cubicBezTo>
                      <a:pt x="680" y="17"/>
                      <a:pt x="681" y="16"/>
                      <a:pt x="681" y="16"/>
                    </a:cubicBezTo>
                    <a:cubicBezTo>
                      <a:pt x="682" y="16"/>
                      <a:pt x="683" y="17"/>
                      <a:pt x="683" y="17"/>
                    </a:cubicBezTo>
                    <a:cubicBezTo>
                      <a:pt x="684" y="18"/>
                      <a:pt x="685" y="18"/>
                      <a:pt x="685" y="18"/>
                    </a:cubicBezTo>
                    <a:cubicBezTo>
                      <a:pt x="685" y="19"/>
                      <a:pt x="685" y="19"/>
                      <a:pt x="684" y="19"/>
                    </a:cubicBezTo>
                    <a:cubicBezTo>
                      <a:pt x="684" y="20"/>
                      <a:pt x="684" y="18"/>
                      <a:pt x="683" y="18"/>
                    </a:cubicBezTo>
                    <a:cubicBezTo>
                      <a:pt x="682" y="18"/>
                      <a:pt x="682" y="18"/>
                      <a:pt x="681" y="18"/>
                    </a:cubicBezTo>
                    <a:lnTo>
                      <a:pt x="680" y="18"/>
                    </a:lnTo>
                    <a:close/>
                    <a:moveTo>
                      <a:pt x="657" y="17"/>
                    </a:moveTo>
                    <a:cubicBezTo>
                      <a:pt x="657" y="17"/>
                      <a:pt x="657" y="17"/>
                      <a:pt x="657" y="17"/>
                    </a:cubicBezTo>
                    <a:cubicBezTo>
                      <a:pt x="657" y="18"/>
                      <a:pt x="657" y="18"/>
                      <a:pt x="657" y="18"/>
                    </a:cubicBezTo>
                    <a:cubicBezTo>
                      <a:pt x="656" y="17"/>
                      <a:pt x="656" y="17"/>
                      <a:pt x="656" y="17"/>
                    </a:cubicBezTo>
                    <a:cubicBezTo>
                      <a:pt x="657" y="17"/>
                      <a:pt x="657" y="17"/>
                      <a:pt x="657" y="17"/>
                    </a:cubicBezTo>
                    <a:close/>
                    <a:moveTo>
                      <a:pt x="637" y="12"/>
                    </a:moveTo>
                    <a:cubicBezTo>
                      <a:pt x="637" y="12"/>
                      <a:pt x="637" y="12"/>
                      <a:pt x="637" y="12"/>
                    </a:cubicBezTo>
                    <a:cubicBezTo>
                      <a:pt x="637" y="12"/>
                      <a:pt x="637" y="12"/>
                      <a:pt x="637" y="12"/>
                    </a:cubicBezTo>
                    <a:cubicBezTo>
                      <a:pt x="637" y="12"/>
                      <a:pt x="637" y="12"/>
                      <a:pt x="637" y="12"/>
                    </a:cubicBezTo>
                    <a:close/>
                    <a:moveTo>
                      <a:pt x="635" y="16"/>
                    </a:moveTo>
                    <a:cubicBezTo>
                      <a:pt x="636" y="16"/>
                      <a:pt x="635" y="15"/>
                      <a:pt x="635" y="15"/>
                    </a:cubicBezTo>
                    <a:cubicBezTo>
                      <a:pt x="635" y="15"/>
                      <a:pt x="635" y="14"/>
                      <a:pt x="635" y="14"/>
                    </a:cubicBezTo>
                    <a:cubicBezTo>
                      <a:pt x="636" y="14"/>
                      <a:pt x="636" y="14"/>
                      <a:pt x="637" y="14"/>
                    </a:cubicBezTo>
                    <a:cubicBezTo>
                      <a:pt x="637" y="13"/>
                      <a:pt x="637" y="13"/>
                      <a:pt x="637" y="13"/>
                    </a:cubicBezTo>
                    <a:cubicBezTo>
                      <a:pt x="637" y="13"/>
                      <a:pt x="638" y="13"/>
                      <a:pt x="638" y="13"/>
                    </a:cubicBezTo>
                    <a:cubicBezTo>
                      <a:pt x="637" y="13"/>
                      <a:pt x="637" y="13"/>
                      <a:pt x="637" y="13"/>
                    </a:cubicBezTo>
                    <a:cubicBezTo>
                      <a:pt x="637" y="14"/>
                      <a:pt x="637" y="14"/>
                      <a:pt x="638" y="14"/>
                    </a:cubicBezTo>
                    <a:cubicBezTo>
                      <a:pt x="638" y="14"/>
                      <a:pt x="638" y="14"/>
                      <a:pt x="638" y="14"/>
                    </a:cubicBezTo>
                    <a:cubicBezTo>
                      <a:pt x="637" y="15"/>
                      <a:pt x="637" y="15"/>
                      <a:pt x="637" y="15"/>
                    </a:cubicBezTo>
                    <a:cubicBezTo>
                      <a:pt x="638" y="16"/>
                      <a:pt x="638" y="16"/>
                      <a:pt x="638" y="16"/>
                    </a:cubicBezTo>
                    <a:cubicBezTo>
                      <a:pt x="638" y="15"/>
                      <a:pt x="638" y="15"/>
                      <a:pt x="638" y="15"/>
                    </a:cubicBezTo>
                    <a:cubicBezTo>
                      <a:pt x="638" y="15"/>
                      <a:pt x="638" y="15"/>
                      <a:pt x="638" y="15"/>
                    </a:cubicBezTo>
                    <a:cubicBezTo>
                      <a:pt x="638" y="16"/>
                      <a:pt x="638" y="16"/>
                      <a:pt x="638" y="16"/>
                    </a:cubicBezTo>
                    <a:cubicBezTo>
                      <a:pt x="637" y="17"/>
                      <a:pt x="637" y="16"/>
                      <a:pt x="636" y="16"/>
                    </a:cubicBezTo>
                    <a:cubicBezTo>
                      <a:pt x="636" y="16"/>
                      <a:pt x="636" y="16"/>
                      <a:pt x="636" y="16"/>
                    </a:cubicBezTo>
                    <a:cubicBezTo>
                      <a:pt x="636" y="16"/>
                      <a:pt x="635" y="16"/>
                      <a:pt x="635" y="16"/>
                    </a:cubicBezTo>
                    <a:cubicBezTo>
                      <a:pt x="634" y="17"/>
                      <a:pt x="634" y="17"/>
                      <a:pt x="634" y="17"/>
                    </a:cubicBezTo>
                    <a:cubicBezTo>
                      <a:pt x="634" y="17"/>
                      <a:pt x="634" y="17"/>
                      <a:pt x="634" y="17"/>
                    </a:cubicBezTo>
                    <a:cubicBezTo>
                      <a:pt x="634" y="17"/>
                      <a:pt x="635" y="16"/>
                      <a:pt x="635" y="16"/>
                    </a:cubicBezTo>
                    <a:close/>
                    <a:moveTo>
                      <a:pt x="629" y="18"/>
                    </a:moveTo>
                    <a:cubicBezTo>
                      <a:pt x="629" y="19"/>
                      <a:pt x="629" y="19"/>
                      <a:pt x="629" y="19"/>
                    </a:cubicBezTo>
                    <a:cubicBezTo>
                      <a:pt x="628" y="20"/>
                      <a:pt x="628" y="19"/>
                      <a:pt x="628" y="19"/>
                    </a:cubicBezTo>
                    <a:cubicBezTo>
                      <a:pt x="628" y="18"/>
                      <a:pt x="628" y="18"/>
                      <a:pt x="628" y="17"/>
                    </a:cubicBezTo>
                    <a:cubicBezTo>
                      <a:pt x="629" y="17"/>
                      <a:pt x="629" y="17"/>
                      <a:pt x="629" y="17"/>
                    </a:cubicBezTo>
                    <a:cubicBezTo>
                      <a:pt x="629" y="17"/>
                      <a:pt x="629" y="18"/>
                      <a:pt x="629" y="18"/>
                    </a:cubicBezTo>
                    <a:close/>
                    <a:moveTo>
                      <a:pt x="619" y="18"/>
                    </a:moveTo>
                    <a:cubicBezTo>
                      <a:pt x="619" y="17"/>
                      <a:pt x="619" y="17"/>
                      <a:pt x="619" y="17"/>
                    </a:cubicBezTo>
                    <a:cubicBezTo>
                      <a:pt x="619" y="18"/>
                      <a:pt x="620" y="18"/>
                      <a:pt x="619" y="19"/>
                    </a:cubicBezTo>
                    <a:cubicBezTo>
                      <a:pt x="619" y="19"/>
                      <a:pt x="619" y="19"/>
                      <a:pt x="619" y="19"/>
                    </a:cubicBezTo>
                    <a:cubicBezTo>
                      <a:pt x="619" y="19"/>
                      <a:pt x="618" y="19"/>
                      <a:pt x="618" y="19"/>
                    </a:cubicBezTo>
                    <a:cubicBezTo>
                      <a:pt x="618" y="19"/>
                      <a:pt x="619" y="18"/>
                      <a:pt x="619" y="18"/>
                    </a:cubicBezTo>
                    <a:close/>
                    <a:moveTo>
                      <a:pt x="592" y="16"/>
                    </a:moveTo>
                    <a:cubicBezTo>
                      <a:pt x="593" y="15"/>
                      <a:pt x="593" y="15"/>
                      <a:pt x="593" y="15"/>
                    </a:cubicBezTo>
                    <a:cubicBezTo>
                      <a:pt x="594" y="15"/>
                      <a:pt x="594" y="15"/>
                      <a:pt x="594" y="15"/>
                    </a:cubicBezTo>
                    <a:cubicBezTo>
                      <a:pt x="594" y="16"/>
                      <a:pt x="594" y="16"/>
                      <a:pt x="594" y="17"/>
                    </a:cubicBezTo>
                    <a:cubicBezTo>
                      <a:pt x="594" y="18"/>
                      <a:pt x="594" y="18"/>
                      <a:pt x="594" y="18"/>
                    </a:cubicBezTo>
                    <a:cubicBezTo>
                      <a:pt x="595" y="18"/>
                      <a:pt x="595" y="17"/>
                      <a:pt x="596" y="17"/>
                    </a:cubicBezTo>
                    <a:cubicBezTo>
                      <a:pt x="596" y="17"/>
                      <a:pt x="597" y="17"/>
                      <a:pt x="597" y="17"/>
                    </a:cubicBezTo>
                    <a:cubicBezTo>
                      <a:pt x="598" y="17"/>
                      <a:pt x="597" y="18"/>
                      <a:pt x="597" y="19"/>
                    </a:cubicBezTo>
                    <a:cubicBezTo>
                      <a:pt x="598" y="20"/>
                      <a:pt x="598" y="20"/>
                      <a:pt x="599" y="21"/>
                    </a:cubicBezTo>
                    <a:cubicBezTo>
                      <a:pt x="600" y="21"/>
                      <a:pt x="600" y="21"/>
                      <a:pt x="600" y="22"/>
                    </a:cubicBezTo>
                    <a:cubicBezTo>
                      <a:pt x="600" y="23"/>
                      <a:pt x="600" y="23"/>
                      <a:pt x="600" y="23"/>
                    </a:cubicBezTo>
                    <a:cubicBezTo>
                      <a:pt x="600" y="23"/>
                      <a:pt x="600" y="23"/>
                      <a:pt x="600" y="23"/>
                    </a:cubicBezTo>
                    <a:cubicBezTo>
                      <a:pt x="599" y="23"/>
                      <a:pt x="599" y="22"/>
                      <a:pt x="598" y="22"/>
                    </a:cubicBezTo>
                    <a:cubicBezTo>
                      <a:pt x="598" y="21"/>
                      <a:pt x="598" y="20"/>
                      <a:pt x="597" y="20"/>
                    </a:cubicBezTo>
                    <a:cubicBezTo>
                      <a:pt x="596" y="19"/>
                      <a:pt x="595" y="20"/>
                      <a:pt x="595" y="19"/>
                    </a:cubicBezTo>
                    <a:cubicBezTo>
                      <a:pt x="594" y="19"/>
                      <a:pt x="594" y="18"/>
                      <a:pt x="594" y="18"/>
                    </a:cubicBezTo>
                    <a:cubicBezTo>
                      <a:pt x="593" y="17"/>
                      <a:pt x="592" y="18"/>
                      <a:pt x="592" y="18"/>
                    </a:cubicBezTo>
                    <a:cubicBezTo>
                      <a:pt x="591" y="19"/>
                      <a:pt x="591" y="19"/>
                      <a:pt x="590" y="19"/>
                    </a:cubicBezTo>
                    <a:cubicBezTo>
                      <a:pt x="590" y="19"/>
                      <a:pt x="590" y="19"/>
                      <a:pt x="589" y="19"/>
                    </a:cubicBezTo>
                    <a:cubicBezTo>
                      <a:pt x="589" y="19"/>
                      <a:pt x="589" y="19"/>
                      <a:pt x="589" y="19"/>
                    </a:cubicBezTo>
                    <a:cubicBezTo>
                      <a:pt x="589" y="18"/>
                      <a:pt x="591" y="18"/>
                      <a:pt x="591" y="17"/>
                    </a:cubicBezTo>
                    <a:cubicBezTo>
                      <a:pt x="592" y="16"/>
                      <a:pt x="592" y="16"/>
                      <a:pt x="592" y="16"/>
                    </a:cubicBezTo>
                    <a:close/>
                    <a:moveTo>
                      <a:pt x="586" y="19"/>
                    </a:moveTo>
                    <a:cubicBezTo>
                      <a:pt x="585" y="19"/>
                      <a:pt x="585" y="19"/>
                      <a:pt x="585" y="19"/>
                    </a:cubicBezTo>
                    <a:cubicBezTo>
                      <a:pt x="585" y="18"/>
                      <a:pt x="585" y="18"/>
                      <a:pt x="585" y="18"/>
                    </a:cubicBezTo>
                    <a:cubicBezTo>
                      <a:pt x="585" y="18"/>
                      <a:pt x="585" y="18"/>
                      <a:pt x="585" y="18"/>
                    </a:cubicBezTo>
                    <a:cubicBezTo>
                      <a:pt x="586" y="19"/>
                      <a:pt x="586" y="19"/>
                      <a:pt x="586" y="19"/>
                    </a:cubicBezTo>
                    <a:close/>
                    <a:moveTo>
                      <a:pt x="569" y="19"/>
                    </a:moveTo>
                    <a:cubicBezTo>
                      <a:pt x="569" y="18"/>
                      <a:pt x="569" y="18"/>
                      <a:pt x="570" y="18"/>
                    </a:cubicBezTo>
                    <a:cubicBezTo>
                      <a:pt x="571" y="18"/>
                      <a:pt x="571" y="18"/>
                      <a:pt x="572" y="18"/>
                    </a:cubicBezTo>
                    <a:cubicBezTo>
                      <a:pt x="573" y="18"/>
                      <a:pt x="573" y="17"/>
                      <a:pt x="574" y="17"/>
                    </a:cubicBezTo>
                    <a:cubicBezTo>
                      <a:pt x="574" y="17"/>
                      <a:pt x="574" y="17"/>
                      <a:pt x="574" y="17"/>
                    </a:cubicBezTo>
                    <a:cubicBezTo>
                      <a:pt x="575" y="17"/>
                      <a:pt x="575" y="17"/>
                      <a:pt x="575" y="17"/>
                    </a:cubicBezTo>
                    <a:cubicBezTo>
                      <a:pt x="575" y="18"/>
                      <a:pt x="575" y="18"/>
                      <a:pt x="575" y="18"/>
                    </a:cubicBezTo>
                    <a:cubicBezTo>
                      <a:pt x="574" y="19"/>
                      <a:pt x="574" y="19"/>
                      <a:pt x="574" y="19"/>
                    </a:cubicBezTo>
                    <a:cubicBezTo>
                      <a:pt x="574" y="20"/>
                      <a:pt x="573" y="20"/>
                      <a:pt x="572" y="20"/>
                    </a:cubicBezTo>
                    <a:cubicBezTo>
                      <a:pt x="571" y="20"/>
                      <a:pt x="571" y="20"/>
                      <a:pt x="570" y="20"/>
                    </a:cubicBezTo>
                    <a:cubicBezTo>
                      <a:pt x="569" y="19"/>
                      <a:pt x="569" y="19"/>
                      <a:pt x="569" y="19"/>
                    </a:cubicBezTo>
                    <a:close/>
                    <a:moveTo>
                      <a:pt x="533" y="21"/>
                    </a:moveTo>
                    <a:cubicBezTo>
                      <a:pt x="533" y="20"/>
                      <a:pt x="534" y="20"/>
                      <a:pt x="534" y="20"/>
                    </a:cubicBezTo>
                    <a:cubicBezTo>
                      <a:pt x="534" y="20"/>
                      <a:pt x="534" y="20"/>
                      <a:pt x="534" y="20"/>
                    </a:cubicBezTo>
                    <a:cubicBezTo>
                      <a:pt x="535" y="20"/>
                      <a:pt x="535" y="20"/>
                      <a:pt x="535" y="20"/>
                    </a:cubicBezTo>
                    <a:cubicBezTo>
                      <a:pt x="535" y="21"/>
                      <a:pt x="535" y="21"/>
                      <a:pt x="534" y="21"/>
                    </a:cubicBezTo>
                    <a:lnTo>
                      <a:pt x="533" y="21"/>
                    </a:lnTo>
                    <a:close/>
                    <a:moveTo>
                      <a:pt x="547" y="22"/>
                    </a:moveTo>
                    <a:cubicBezTo>
                      <a:pt x="547" y="21"/>
                      <a:pt x="547" y="21"/>
                      <a:pt x="548" y="20"/>
                    </a:cubicBezTo>
                    <a:cubicBezTo>
                      <a:pt x="548" y="20"/>
                      <a:pt x="548" y="20"/>
                      <a:pt x="548" y="20"/>
                    </a:cubicBezTo>
                    <a:cubicBezTo>
                      <a:pt x="549" y="19"/>
                      <a:pt x="549" y="20"/>
                      <a:pt x="549" y="20"/>
                    </a:cubicBezTo>
                    <a:cubicBezTo>
                      <a:pt x="550" y="20"/>
                      <a:pt x="550" y="22"/>
                      <a:pt x="549" y="22"/>
                    </a:cubicBezTo>
                    <a:cubicBezTo>
                      <a:pt x="549" y="23"/>
                      <a:pt x="549" y="23"/>
                      <a:pt x="549" y="23"/>
                    </a:cubicBezTo>
                    <a:cubicBezTo>
                      <a:pt x="548" y="23"/>
                      <a:pt x="548" y="22"/>
                      <a:pt x="547" y="22"/>
                    </a:cubicBezTo>
                    <a:close/>
                    <a:moveTo>
                      <a:pt x="505" y="23"/>
                    </a:moveTo>
                    <a:cubicBezTo>
                      <a:pt x="505" y="22"/>
                      <a:pt x="505" y="22"/>
                      <a:pt x="505" y="22"/>
                    </a:cubicBezTo>
                    <a:cubicBezTo>
                      <a:pt x="505" y="21"/>
                      <a:pt x="505" y="21"/>
                      <a:pt x="505" y="21"/>
                    </a:cubicBezTo>
                    <a:cubicBezTo>
                      <a:pt x="505" y="21"/>
                      <a:pt x="505" y="21"/>
                      <a:pt x="505" y="21"/>
                    </a:cubicBezTo>
                    <a:cubicBezTo>
                      <a:pt x="506" y="22"/>
                      <a:pt x="506" y="22"/>
                      <a:pt x="506" y="22"/>
                    </a:cubicBezTo>
                    <a:cubicBezTo>
                      <a:pt x="506" y="22"/>
                      <a:pt x="506" y="22"/>
                      <a:pt x="506" y="22"/>
                    </a:cubicBezTo>
                    <a:cubicBezTo>
                      <a:pt x="506" y="22"/>
                      <a:pt x="506" y="22"/>
                      <a:pt x="506" y="22"/>
                    </a:cubicBezTo>
                    <a:lnTo>
                      <a:pt x="505" y="23"/>
                    </a:lnTo>
                    <a:close/>
                    <a:moveTo>
                      <a:pt x="518" y="20"/>
                    </a:moveTo>
                    <a:cubicBezTo>
                      <a:pt x="518" y="21"/>
                      <a:pt x="518" y="21"/>
                      <a:pt x="518" y="21"/>
                    </a:cubicBezTo>
                    <a:cubicBezTo>
                      <a:pt x="518" y="21"/>
                      <a:pt x="518" y="21"/>
                      <a:pt x="518" y="21"/>
                    </a:cubicBezTo>
                    <a:cubicBezTo>
                      <a:pt x="518" y="20"/>
                      <a:pt x="518" y="20"/>
                      <a:pt x="518" y="20"/>
                    </a:cubicBezTo>
                    <a:cubicBezTo>
                      <a:pt x="517" y="20"/>
                      <a:pt x="517" y="20"/>
                      <a:pt x="517" y="20"/>
                    </a:cubicBezTo>
                    <a:cubicBezTo>
                      <a:pt x="518" y="20"/>
                      <a:pt x="518" y="20"/>
                      <a:pt x="518" y="20"/>
                    </a:cubicBezTo>
                    <a:close/>
                    <a:moveTo>
                      <a:pt x="512" y="20"/>
                    </a:moveTo>
                    <a:cubicBezTo>
                      <a:pt x="512" y="21"/>
                      <a:pt x="512" y="21"/>
                      <a:pt x="512" y="21"/>
                    </a:cubicBezTo>
                    <a:cubicBezTo>
                      <a:pt x="512" y="21"/>
                      <a:pt x="512" y="21"/>
                      <a:pt x="512" y="21"/>
                    </a:cubicBezTo>
                    <a:cubicBezTo>
                      <a:pt x="512" y="21"/>
                      <a:pt x="512" y="21"/>
                      <a:pt x="512" y="21"/>
                    </a:cubicBezTo>
                    <a:cubicBezTo>
                      <a:pt x="511" y="20"/>
                      <a:pt x="511" y="20"/>
                      <a:pt x="511" y="20"/>
                    </a:cubicBezTo>
                    <a:cubicBezTo>
                      <a:pt x="512" y="20"/>
                      <a:pt x="512" y="20"/>
                      <a:pt x="512" y="20"/>
                    </a:cubicBezTo>
                    <a:close/>
                    <a:moveTo>
                      <a:pt x="510" y="21"/>
                    </a:moveTo>
                    <a:cubicBezTo>
                      <a:pt x="510" y="22"/>
                      <a:pt x="509" y="22"/>
                      <a:pt x="509" y="22"/>
                    </a:cubicBezTo>
                    <a:cubicBezTo>
                      <a:pt x="508" y="23"/>
                      <a:pt x="508" y="22"/>
                      <a:pt x="507" y="21"/>
                    </a:cubicBezTo>
                    <a:cubicBezTo>
                      <a:pt x="507" y="21"/>
                      <a:pt x="508" y="20"/>
                      <a:pt x="508" y="20"/>
                    </a:cubicBezTo>
                    <a:cubicBezTo>
                      <a:pt x="509" y="19"/>
                      <a:pt x="509" y="20"/>
                      <a:pt x="510" y="21"/>
                    </a:cubicBezTo>
                    <a:close/>
                    <a:moveTo>
                      <a:pt x="512" y="15"/>
                    </a:moveTo>
                    <a:cubicBezTo>
                      <a:pt x="512" y="16"/>
                      <a:pt x="512" y="16"/>
                      <a:pt x="512" y="16"/>
                    </a:cubicBezTo>
                    <a:cubicBezTo>
                      <a:pt x="512" y="16"/>
                      <a:pt x="512" y="16"/>
                      <a:pt x="512" y="16"/>
                    </a:cubicBezTo>
                    <a:cubicBezTo>
                      <a:pt x="512" y="16"/>
                      <a:pt x="512" y="16"/>
                      <a:pt x="512" y="16"/>
                    </a:cubicBezTo>
                    <a:cubicBezTo>
                      <a:pt x="511" y="16"/>
                      <a:pt x="511" y="16"/>
                      <a:pt x="511" y="16"/>
                    </a:cubicBezTo>
                    <a:cubicBezTo>
                      <a:pt x="511" y="15"/>
                      <a:pt x="511" y="15"/>
                      <a:pt x="511" y="15"/>
                    </a:cubicBezTo>
                    <a:cubicBezTo>
                      <a:pt x="511" y="15"/>
                      <a:pt x="511" y="15"/>
                      <a:pt x="511" y="15"/>
                    </a:cubicBezTo>
                    <a:lnTo>
                      <a:pt x="512" y="15"/>
                    </a:lnTo>
                    <a:close/>
                    <a:moveTo>
                      <a:pt x="507" y="16"/>
                    </a:moveTo>
                    <a:cubicBezTo>
                      <a:pt x="507" y="16"/>
                      <a:pt x="507" y="16"/>
                      <a:pt x="507" y="16"/>
                    </a:cubicBezTo>
                    <a:cubicBezTo>
                      <a:pt x="506" y="16"/>
                      <a:pt x="506" y="16"/>
                      <a:pt x="506" y="16"/>
                    </a:cubicBezTo>
                    <a:cubicBezTo>
                      <a:pt x="507" y="15"/>
                      <a:pt x="507" y="15"/>
                      <a:pt x="507" y="15"/>
                    </a:cubicBezTo>
                    <a:cubicBezTo>
                      <a:pt x="507" y="15"/>
                      <a:pt x="507" y="15"/>
                      <a:pt x="507" y="15"/>
                    </a:cubicBezTo>
                    <a:cubicBezTo>
                      <a:pt x="508" y="15"/>
                      <a:pt x="508" y="15"/>
                      <a:pt x="508" y="15"/>
                    </a:cubicBezTo>
                    <a:lnTo>
                      <a:pt x="507" y="16"/>
                    </a:lnTo>
                    <a:close/>
                    <a:moveTo>
                      <a:pt x="503" y="15"/>
                    </a:moveTo>
                    <a:cubicBezTo>
                      <a:pt x="504" y="15"/>
                      <a:pt x="504" y="15"/>
                      <a:pt x="504" y="15"/>
                    </a:cubicBezTo>
                    <a:cubicBezTo>
                      <a:pt x="504" y="16"/>
                      <a:pt x="504" y="16"/>
                      <a:pt x="504" y="16"/>
                    </a:cubicBezTo>
                    <a:cubicBezTo>
                      <a:pt x="503" y="17"/>
                      <a:pt x="502" y="16"/>
                      <a:pt x="502" y="17"/>
                    </a:cubicBezTo>
                    <a:cubicBezTo>
                      <a:pt x="501" y="17"/>
                      <a:pt x="501" y="17"/>
                      <a:pt x="501" y="17"/>
                    </a:cubicBezTo>
                    <a:cubicBezTo>
                      <a:pt x="501" y="18"/>
                      <a:pt x="500" y="19"/>
                      <a:pt x="499" y="19"/>
                    </a:cubicBezTo>
                    <a:cubicBezTo>
                      <a:pt x="499" y="19"/>
                      <a:pt x="499" y="19"/>
                      <a:pt x="499" y="19"/>
                    </a:cubicBezTo>
                    <a:cubicBezTo>
                      <a:pt x="498" y="19"/>
                      <a:pt x="498" y="19"/>
                      <a:pt x="498" y="19"/>
                    </a:cubicBezTo>
                    <a:cubicBezTo>
                      <a:pt x="497" y="18"/>
                      <a:pt x="499" y="18"/>
                      <a:pt x="499" y="18"/>
                    </a:cubicBezTo>
                    <a:cubicBezTo>
                      <a:pt x="500" y="17"/>
                      <a:pt x="501" y="16"/>
                      <a:pt x="501" y="16"/>
                    </a:cubicBezTo>
                    <a:cubicBezTo>
                      <a:pt x="502" y="15"/>
                      <a:pt x="502" y="15"/>
                      <a:pt x="502" y="15"/>
                    </a:cubicBezTo>
                    <a:lnTo>
                      <a:pt x="503" y="15"/>
                    </a:lnTo>
                    <a:close/>
                    <a:moveTo>
                      <a:pt x="493" y="17"/>
                    </a:moveTo>
                    <a:cubicBezTo>
                      <a:pt x="493" y="17"/>
                      <a:pt x="494" y="16"/>
                      <a:pt x="494" y="16"/>
                    </a:cubicBezTo>
                    <a:cubicBezTo>
                      <a:pt x="495" y="16"/>
                      <a:pt x="495" y="15"/>
                      <a:pt x="495" y="15"/>
                    </a:cubicBezTo>
                    <a:cubicBezTo>
                      <a:pt x="496" y="15"/>
                      <a:pt x="496" y="15"/>
                      <a:pt x="496" y="15"/>
                    </a:cubicBezTo>
                    <a:cubicBezTo>
                      <a:pt x="496" y="16"/>
                      <a:pt x="496" y="16"/>
                      <a:pt x="496" y="16"/>
                    </a:cubicBezTo>
                    <a:cubicBezTo>
                      <a:pt x="496" y="16"/>
                      <a:pt x="496" y="16"/>
                      <a:pt x="495" y="17"/>
                    </a:cubicBezTo>
                    <a:cubicBezTo>
                      <a:pt x="494" y="18"/>
                      <a:pt x="494" y="18"/>
                      <a:pt x="494" y="18"/>
                    </a:cubicBezTo>
                    <a:cubicBezTo>
                      <a:pt x="494" y="18"/>
                      <a:pt x="494" y="18"/>
                      <a:pt x="493" y="17"/>
                    </a:cubicBezTo>
                    <a:close/>
                    <a:moveTo>
                      <a:pt x="476" y="17"/>
                    </a:moveTo>
                    <a:cubicBezTo>
                      <a:pt x="476" y="17"/>
                      <a:pt x="476" y="17"/>
                      <a:pt x="476" y="16"/>
                    </a:cubicBezTo>
                    <a:cubicBezTo>
                      <a:pt x="477" y="17"/>
                      <a:pt x="477" y="17"/>
                      <a:pt x="477" y="17"/>
                    </a:cubicBezTo>
                    <a:cubicBezTo>
                      <a:pt x="477" y="18"/>
                      <a:pt x="477" y="18"/>
                      <a:pt x="477" y="18"/>
                    </a:cubicBezTo>
                    <a:cubicBezTo>
                      <a:pt x="476" y="18"/>
                      <a:pt x="476" y="18"/>
                      <a:pt x="476" y="17"/>
                    </a:cubicBezTo>
                    <a:close/>
                    <a:moveTo>
                      <a:pt x="480" y="20"/>
                    </a:moveTo>
                    <a:cubicBezTo>
                      <a:pt x="480" y="20"/>
                      <a:pt x="479" y="19"/>
                      <a:pt x="479" y="19"/>
                    </a:cubicBezTo>
                    <a:cubicBezTo>
                      <a:pt x="479" y="19"/>
                      <a:pt x="479" y="18"/>
                      <a:pt x="480" y="18"/>
                    </a:cubicBezTo>
                    <a:cubicBezTo>
                      <a:pt x="480" y="17"/>
                      <a:pt x="481" y="18"/>
                      <a:pt x="481" y="18"/>
                    </a:cubicBezTo>
                    <a:cubicBezTo>
                      <a:pt x="482" y="19"/>
                      <a:pt x="482" y="19"/>
                      <a:pt x="482" y="19"/>
                    </a:cubicBezTo>
                    <a:cubicBezTo>
                      <a:pt x="482" y="20"/>
                      <a:pt x="482" y="20"/>
                      <a:pt x="482" y="20"/>
                    </a:cubicBezTo>
                    <a:cubicBezTo>
                      <a:pt x="481" y="21"/>
                      <a:pt x="481" y="21"/>
                      <a:pt x="481" y="21"/>
                    </a:cubicBezTo>
                    <a:cubicBezTo>
                      <a:pt x="481" y="21"/>
                      <a:pt x="480" y="21"/>
                      <a:pt x="480" y="20"/>
                    </a:cubicBezTo>
                    <a:close/>
                    <a:moveTo>
                      <a:pt x="489" y="20"/>
                    </a:moveTo>
                    <a:cubicBezTo>
                      <a:pt x="489" y="20"/>
                      <a:pt x="489" y="20"/>
                      <a:pt x="489" y="20"/>
                    </a:cubicBezTo>
                    <a:cubicBezTo>
                      <a:pt x="490" y="20"/>
                      <a:pt x="490" y="20"/>
                      <a:pt x="490" y="20"/>
                    </a:cubicBezTo>
                    <a:cubicBezTo>
                      <a:pt x="490" y="20"/>
                      <a:pt x="490" y="20"/>
                      <a:pt x="490" y="21"/>
                    </a:cubicBezTo>
                    <a:cubicBezTo>
                      <a:pt x="491" y="21"/>
                      <a:pt x="490" y="22"/>
                      <a:pt x="490" y="22"/>
                    </a:cubicBezTo>
                    <a:cubicBezTo>
                      <a:pt x="489" y="23"/>
                      <a:pt x="489" y="22"/>
                      <a:pt x="489" y="22"/>
                    </a:cubicBezTo>
                    <a:cubicBezTo>
                      <a:pt x="488" y="21"/>
                      <a:pt x="488" y="20"/>
                      <a:pt x="489" y="20"/>
                    </a:cubicBezTo>
                    <a:close/>
                    <a:moveTo>
                      <a:pt x="485" y="22"/>
                    </a:moveTo>
                    <a:cubicBezTo>
                      <a:pt x="486" y="21"/>
                      <a:pt x="486" y="21"/>
                      <a:pt x="486" y="21"/>
                    </a:cubicBezTo>
                    <a:cubicBezTo>
                      <a:pt x="486" y="21"/>
                      <a:pt x="486" y="21"/>
                      <a:pt x="486" y="21"/>
                    </a:cubicBezTo>
                    <a:cubicBezTo>
                      <a:pt x="487" y="22"/>
                      <a:pt x="487" y="22"/>
                      <a:pt x="487" y="23"/>
                    </a:cubicBezTo>
                    <a:cubicBezTo>
                      <a:pt x="487" y="23"/>
                      <a:pt x="487" y="24"/>
                      <a:pt x="486" y="24"/>
                    </a:cubicBezTo>
                    <a:cubicBezTo>
                      <a:pt x="486" y="24"/>
                      <a:pt x="485" y="24"/>
                      <a:pt x="485" y="23"/>
                    </a:cubicBezTo>
                    <a:cubicBezTo>
                      <a:pt x="485" y="23"/>
                      <a:pt x="485" y="23"/>
                      <a:pt x="485" y="22"/>
                    </a:cubicBezTo>
                    <a:close/>
                    <a:moveTo>
                      <a:pt x="451" y="21"/>
                    </a:moveTo>
                    <a:cubicBezTo>
                      <a:pt x="452" y="22"/>
                      <a:pt x="452" y="22"/>
                      <a:pt x="452" y="22"/>
                    </a:cubicBezTo>
                    <a:cubicBezTo>
                      <a:pt x="452" y="22"/>
                      <a:pt x="451" y="23"/>
                      <a:pt x="451" y="23"/>
                    </a:cubicBezTo>
                    <a:cubicBezTo>
                      <a:pt x="450" y="23"/>
                      <a:pt x="450" y="22"/>
                      <a:pt x="450" y="22"/>
                    </a:cubicBezTo>
                    <a:cubicBezTo>
                      <a:pt x="451" y="21"/>
                      <a:pt x="451" y="21"/>
                      <a:pt x="451" y="21"/>
                    </a:cubicBezTo>
                    <a:close/>
                    <a:moveTo>
                      <a:pt x="435" y="18"/>
                    </a:moveTo>
                    <a:cubicBezTo>
                      <a:pt x="435" y="19"/>
                      <a:pt x="435" y="19"/>
                      <a:pt x="435" y="19"/>
                    </a:cubicBezTo>
                    <a:cubicBezTo>
                      <a:pt x="435" y="19"/>
                      <a:pt x="435" y="19"/>
                      <a:pt x="435" y="19"/>
                    </a:cubicBezTo>
                    <a:cubicBezTo>
                      <a:pt x="435" y="19"/>
                      <a:pt x="435" y="19"/>
                      <a:pt x="435" y="19"/>
                    </a:cubicBezTo>
                    <a:cubicBezTo>
                      <a:pt x="435" y="19"/>
                      <a:pt x="435" y="19"/>
                      <a:pt x="435" y="19"/>
                    </a:cubicBezTo>
                    <a:cubicBezTo>
                      <a:pt x="434" y="19"/>
                      <a:pt x="434" y="19"/>
                      <a:pt x="434" y="19"/>
                    </a:cubicBezTo>
                    <a:cubicBezTo>
                      <a:pt x="435" y="18"/>
                      <a:pt x="435" y="18"/>
                      <a:pt x="435" y="18"/>
                    </a:cubicBezTo>
                    <a:close/>
                    <a:moveTo>
                      <a:pt x="428" y="15"/>
                    </a:moveTo>
                    <a:cubicBezTo>
                      <a:pt x="429" y="15"/>
                      <a:pt x="429" y="15"/>
                      <a:pt x="429" y="15"/>
                    </a:cubicBezTo>
                    <a:cubicBezTo>
                      <a:pt x="429" y="16"/>
                      <a:pt x="428" y="16"/>
                      <a:pt x="428" y="17"/>
                    </a:cubicBezTo>
                    <a:cubicBezTo>
                      <a:pt x="427" y="17"/>
                      <a:pt x="427" y="16"/>
                      <a:pt x="426" y="16"/>
                    </a:cubicBezTo>
                    <a:cubicBezTo>
                      <a:pt x="426" y="16"/>
                      <a:pt x="427" y="15"/>
                      <a:pt x="427" y="15"/>
                    </a:cubicBezTo>
                    <a:lnTo>
                      <a:pt x="428" y="15"/>
                    </a:lnTo>
                    <a:close/>
                    <a:moveTo>
                      <a:pt x="422" y="16"/>
                    </a:moveTo>
                    <a:cubicBezTo>
                      <a:pt x="421" y="16"/>
                      <a:pt x="421" y="16"/>
                      <a:pt x="421" y="16"/>
                    </a:cubicBezTo>
                    <a:cubicBezTo>
                      <a:pt x="421" y="15"/>
                      <a:pt x="421" y="15"/>
                      <a:pt x="421" y="15"/>
                    </a:cubicBezTo>
                    <a:cubicBezTo>
                      <a:pt x="422" y="15"/>
                      <a:pt x="422" y="15"/>
                      <a:pt x="422" y="15"/>
                    </a:cubicBezTo>
                    <a:cubicBezTo>
                      <a:pt x="422" y="15"/>
                      <a:pt x="423" y="15"/>
                      <a:pt x="423" y="15"/>
                    </a:cubicBezTo>
                    <a:cubicBezTo>
                      <a:pt x="423" y="16"/>
                      <a:pt x="423" y="16"/>
                      <a:pt x="423" y="16"/>
                    </a:cubicBezTo>
                    <a:cubicBezTo>
                      <a:pt x="422" y="16"/>
                      <a:pt x="422" y="16"/>
                      <a:pt x="422" y="16"/>
                    </a:cubicBezTo>
                    <a:close/>
                    <a:moveTo>
                      <a:pt x="417" y="18"/>
                    </a:moveTo>
                    <a:cubicBezTo>
                      <a:pt x="417" y="18"/>
                      <a:pt x="416" y="18"/>
                      <a:pt x="416" y="18"/>
                    </a:cubicBezTo>
                    <a:cubicBezTo>
                      <a:pt x="415" y="18"/>
                      <a:pt x="415" y="17"/>
                      <a:pt x="415" y="17"/>
                    </a:cubicBezTo>
                    <a:cubicBezTo>
                      <a:pt x="414" y="16"/>
                      <a:pt x="416" y="15"/>
                      <a:pt x="416" y="15"/>
                    </a:cubicBezTo>
                    <a:cubicBezTo>
                      <a:pt x="417" y="15"/>
                      <a:pt x="417" y="15"/>
                      <a:pt x="417" y="15"/>
                    </a:cubicBezTo>
                    <a:cubicBezTo>
                      <a:pt x="417" y="15"/>
                      <a:pt x="418" y="15"/>
                      <a:pt x="418" y="16"/>
                    </a:cubicBezTo>
                    <a:cubicBezTo>
                      <a:pt x="418" y="16"/>
                      <a:pt x="418" y="17"/>
                      <a:pt x="418" y="17"/>
                    </a:cubicBezTo>
                    <a:cubicBezTo>
                      <a:pt x="418" y="18"/>
                      <a:pt x="420" y="18"/>
                      <a:pt x="420" y="19"/>
                    </a:cubicBezTo>
                    <a:cubicBezTo>
                      <a:pt x="419" y="19"/>
                      <a:pt x="419" y="19"/>
                      <a:pt x="419" y="19"/>
                    </a:cubicBezTo>
                    <a:cubicBezTo>
                      <a:pt x="418" y="20"/>
                      <a:pt x="418" y="18"/>
                      <a:pt x="417" y="18"/>
                    </a:cubicBezTo>
                    <a:close/>
                    <a:moveTo>
                      <a:pt x="430" y="19"/>
                    </a:moveTo>
                    <a:cubicBezTo>
                      <a:pt x="431" y="19"/>
                      <a:pt x="431" y="19"/>
                      <a:pt x="431" y="18"/>
                    </a:cubicBezTo>
                    <a:cubicBezTo>
                      <a:pt x="432" y="18"/>
                      <a:pt x="432" y="18"/>
                      <a:pt x="432" y="18"/>
                    </a:cubicBezTo>
                    <a:cubicBezTo>
                      <a:pt x="432" y="18"/>
                      <a:pt x="432" y="19"/>
                      <a:pt x="432" y="20"/>
                    </a:cubicBezTo>
                    <a:cubicBezTo>
                      <a:pt x="431" y="20"/>
                      <a:pt x="431" y="21"/>
                      <a:pt x="430" y="21"/>
                    </a:cubicBezTo>
                    <a:cubicBezTo>
                      <a:pt x="430" y="21"/>
                      <a:pt x="430" y="21"/>
                      <a:pt x="430" y="21"/>
                    </a:cubicBezTo>
                    <a:cubicBezTo>
                      <a:pt x="429" y="20"/>
                      <a:pt x="429" y="20"/>
                      <a:pt x="429" y="20"/>
                    </a:cubicBezTo>
                    <a:cubicBezTo>
                      <a:pt x="429" y="20"/>
                      <a:pt x="430" y="20"/>
                      <a:pt x="430" y="19"/>
                    </a:cubicBezTo>
                    <a:close/>
                    <a:moveTo>
                      <a:pt x="409" y="21"/>
                    </a:moveTo>
                    <a:cubicBezTo>
                      <a:pt x="409" y="20"/>
                      <a:pt x="409" y="20"/>
                      <a:pt x="409" y="20"/>
                    </a:cubicBezTo>
                    <a:cubicBezTo>
                      <a:pt x="409" y="20"/>
                      <a:pt x="409" y="20"/>
                      <a:pt x="409" y="20"/>
                    </a:cubicBezTo>
                    <a:cubicBezTo>
                      <a:pt x="410" y="20"/>
                      <a:pt x="410" y="20"/>
                      <a:pt x="410" y="20"/>
                    </a:cubicBezTo>
                    <a:cubicBezTo>
                      <a:pt x="410" y="20"/>
                      <a:pt x="410" y="20"/>
                      <a:pt x="410" y="20"/>
                    </a:cubicBezTo>
                    <a:cubicBezTo>
                      <a:pt x="410" y="21"/>
                      <a:pt x="410" y="21"/>
                      <a:pt x="410" y="21"/>
                    </a:cubicBezTo>
                    <a:lnTo>
                      <a:pt x="409" y="21"/>
                    </a:lnTo>
                    <a:close/>
                    <a:moveTo>
                      <a:pt x="389" y="20"/>
                    </a:moveTo>
                    <a:cubicBezTo>
                      <a:pt x="389" y="20"/>
                      <a:pt x="389" y="20"/>
                      <a:pt x="389" y="20"/>
                    </a:cubicBezTo>
                    <a:cubicBezTo>
                      <a:pt x="389" y="21"/>
                      <a:pt x="389" y="21"/>
                      <a:pt x="389" y="21"/>
                    </a:cubicBezTo>
                    <a:cubicBezTo>
                      <a:pt x="389" y="21"/>
                      <a:pt x="389" y="21"/>
                      <a:pt x="389" y="21"/>
                    </a:cubicBezTo>
                    <a:cubicBezTo>
                      <a:pt x="388" y="21"/>
                      <a:pt x="388" y="21"/>
                      <a:pt x="388" y="21"/>
                    </a:cubicBezTo>
                    <a:cubicBezTo>
                      <a:pt x="388" y="20"/>
                      <a:pt x="388" y="20"/>
                      <a:pt x="388" y="20"/>
                    </a:cubicBezTo>
                    <a:cubicBezTo>
                      <a:pt x="388" y="20"/>
                      <a:pt x="388" y="20"/>
                      <a:pt x="388" y="20"/>
                    </a:cubicBezTo>
                    <a:lnTo>
                      <a:pt x="389" y="20"/>
                    </a:lnTo>
                    <a:close/>
                    <a:moveTo>
                      <a:pt x="398" y="18"/>
                    </a:moveTo>
                    <a:cubicBezTo>
                      <a:pt x="399" y="19"/>
                      <a:pt x="399" y="19"/>
                      <a:pt x="399" y="19"/>
                    </a:cubicBezTo>
                    <a:cubicBezTo>
                      <a:pt x="398" y="19"/>
                      <a:pt x="398" y="19"/>
                      <a:pt x="398" y="19"/>
                    </a:cubicBezTo>
                    <a:cubicBezTo>
                      <a:pt x="398" y="20"/>
                      <a:pt x="398" y="19"/>
                      <a:pt x="398" y="19"/>
                    </a:cubicBezTo>
                    <a:cubicBezTo>
                      <a:pt x="398" y="19"/>
                      <a:pt x="398" y="19"/>
                      <a:pt x="398" y="19"/>
                    </a:cubicBezTo>
                    <a:cubicBezTo>
                      <a:pt x="398" y="18"/>
                      <a:pt x="398" y="18"/>
                      <a:pt x="398" y="18"/>
                    </a:cubicBezTo>
                    <a:close/>
                    <a:moveTo>
                      <a:pt x="395" y="18"/>
                    </a:moveTo>
                    <a:cubicBezTo>
                      <a:pt x="395" y="18"/>
                      <a:pt x="395" y="18"/>
                      <a:pt x="395" y="18"/>
                    </a:cubicBezTo>
                    <a:cubicBezTo>
                      <a:pt x="396" y="19"/>
                      <a:pt x="395" y="19"/>
                      <a:pt x="395" y="20"/>
                    </a:cubicBezTo>
                    <a:cubicBezTo>
                      <a:pt x="394" y="20"/>
                      <a:pt x="393" y="19"/>
                      <a:pt x="393" y="19"/>
                    </a:cubicBezTo>
                    <a:cubicBezTo>
                      <a:pt x="393" y="19"/>
                      <a:pt x="393" y="19"/>
                      <a:pt x="393" y="19"/>
                    </a:cubicBezTo>
                    <a:cubicBezTo>
                      <a:pt x="393" y="18"/>
                      <a:pt x="393" y="18"/>
                      <a:pt x="394" y="18"/>
                    </a:cubicBezTo>
                    <a:lnTo>
                      <a:pt x="395" y="18"/>
                    </a:lnTo>
                    <a:close/>
                    <a:moveTo>
                      <a:pt x="384" y="19"/>
                    </a:moveTo>
                    <a:cubicBezTo>
                      <a:pt x="384" y="20"/>
                      <a:pt x="385" y="20"/>
                      <a:pt x="385" y="20"/>
                    </a:cubicBezTo>
                    <a:cubicBezTo>
                      <a:pt x="386" y="20"/>
                      <a:pt x="386" y="21"/>
                      <a:pt x="386" y="21"/>
                    </a:cubicBezTo>
                    <a:cubicBezTo>
                      <a:pt x="387" y="22"/>
                      <a:pt x="386" y="22"/>
                      <a:pt x="385" y="23"/>
                    </a:cubicBezTo>
                    <a:cubicBezTo>
                      <a:pt x="384" y="23"/>
                      <a:pt x="384" y="24"/>
                      <a:pt x="384" y="24"/>
                    </a:cubicBezTo>
                    <a:cubicBezTo>
                      <a:pt x="384" y="25"/>
                      <a:pt x="383" y="24"/>
                      <a:pt x="383" y="24"/>
                    </a:cubicBezTo>
                    <a:cubicBezTo>
                      <a:pt x="383" y="24"/>
                      <a:pt x="384" y="23"/>
                      <a:pt x="384" y="22"/>
                    </a:cubicBezTo>
                    <a:cubicBezTo>
                      <a:pt x="385" y="22"/>
                      <a:pt x="384" y="22"/>
                      <a:pt x="384" y="21"/>
                    </a:cubicBezTo>
                    <a:cubicBezTo>
                      <a:pt x="383" y="21"/>
                      <a:pt x="382" y="21"/>
                      <a:pt x="382" y="21"/>
                    </a:cubicBezTo>
                    <a:cubicBezTo>
                      <a:pt x="381" y="20"/>
                      <a:pt x="381" y="20"/>
                      <a:pt x="381" y="19"/>
                    </a:cubicBezTo>
                    <a:cubicBezTo>
                      <a:pt x="382" y="18"/>
                      <a:pt x="382" y="18"/>
                      <a:pt x="382" y="18"/>
                    </a:cubicBezTo>
                    <a:cubicBezTo>
                      <a:pt x="383" y="18"/>
                      <a:pt x="383" y="19"/>
                      <a:pt x="384" y="19"/>
                    </a:cubicBezTo>
                    <a:close/>
                    <a:moveTo>
                      <a:pt x="379" y="19"/>
                    </a:moveTo>
                    <a:cubicBezTo>
                      <a:pt x="379" y="19"/>
                      <a:pt x="379" y="19"/>
                      <a:pt x="379" y="19"/>
                    </a:cubicBezTo>
                    <a:cubicBezTo>
                      <a:pt x="379" y="19"/>
                      <a:pt x="379" y="19"/>
                      <a:pt x="379" y="19"/>
                    </a:cubicBezTo>
                    <a:cubicBezTo>
                      <a:pt x="379" y="18"/>
                      <a:pt x="379" y="18"/>
                      <a:pt x="379" y="18"/>
                    </a:cubicBezTo>
                    <a:cubicBezTo>
                      <a:pt x="379" y="19"/>
                      <a:pt x="379" y="19"/>
                      <a:pt x="379" y="19"/>
                    </a:cubicBezTo>
                    <a:cubicBezTo>
                      <a:pt x="379" y="19"/>
                      <a:pt x="379" y="19"/>
                      <a:pt x="379" y="19"/>
                    </a:cubicBezTo>
                    <a:close/>
                    <a:moveTo>
                      <a:pt x="376" y="21"/>
                    </a:moveTo>
                    <a:cubicBezTo>
                      <a:pt x="375" y="21"/>
                      <a:pt x="375" y="21"/>
                      <a:pt x="375" y="21"/>
                    </a:cubicBezTo>
                    <a:cubicBezTo>
                      <a:pt x="375" y="20"/>
                      <a:pt x="375" y="20"/>
                      <a:pt x="375" y="20"/>
                    </a:cubicBezTo>
                    <a:cubicBezTo>
                      <a:pt x="374" y="19"/>
                      <a:pt x="375" y="19"/>
                      <a:pt x="375" y="18"/>
                    </a:cubicBezTo>
                    <a:cubicBezTo>
                      <a:pt x="376" y="18"/>
                      <a:pt x="376" y="18"/>
                      <a:pt x="376" y="18"/>
                    </a:cubicBezTo>
                    <a:cubicBezTo>
                      <a:pt x="377" y="19"/>
                      <a:pt x="376" y="20"/>
                      <a:pt x="377" y="20"/>
                    </a:cubicBezTo>
                    <a:cubicBezTo>
                      <a:pt x="377" y="21"/>
                      <a:pt x="378" y="21"/>
                      <a:pt x="378" y="22"/>
                    </a:cubicBezTo>
                    <a:cubicBezTo>
                      <a:pt x="378" y="23"/>
                      <a:pt x="378" y="23"/>
                      <a:pt x="378" y="23"/>
                    </a:cubicBezTo>
                    <a:cubicBezTo>
                      <a:pt x="377" y="23"/>
                      <a:pt x="377" y="23"/>
                      <a:pt x="377" y="23"/>
                    </a:cubicBezTo>
                    <a:cubicBezTo>
                      <a:pt x="376" y="23"/>
                      <a:pt x="376" y="21"/>
                      <a:pt x="376" y="21"/>
                    </a:cubicBezTo>
                    <a:close/>
                    <a:moveTo>
                      <a:pt x="336" y="21"/>
                    </a:moveTo>
                    <a:cubicBezTo>
                      <a:pt x="336" y="22"/>
                      <a:pt x="336" y="22"/>
                      <a:pt x="336" y="22"/>
                    </a:cubicBezTo>
                    <a:cubicBezTo>
                      <a:pt x="336" y="23"/>
                      <a:pt x="336" y="23"/>
                      <a:pt x="336" y="23"/>
                    </a:cubicBezTo>
                    <a:cubicBezTo>
                      <a:pt x="336" y="23"/>
                      <a:pt x="336" y="23"/>
                      <a:pt x="336" y="23"/>
                    </a:cubicBezTo>
                    <a:cubicBezTo>
                      <a:pt x="335" y="22"/>
                      <a:pt x="335" y="22"/>
                      <a:pt x="335" y="22"/>
                    </a:cubicBezTo>
                    <a:cubicBezTo>
                      <a:pt x="335" y="22"/>
                      <a:pt x="335" y="22"/>
                      <a:pt x="335" y="22"/>
                    </a:cubicBezTo>
                    <a:cubicBezTo>
                      <a:pt x="335" y="21"/>
                      <a:pt x="335" y="21"/>
                      <a:pt x="335" y="21"/>
                    </a:cubicBezTo>
                    <a:lnTo>
                      <a:pt x="336" y="21"/>
                    </a:lnTo>
                    <a:close/>
                    <a:moveTo>
                      <a:pt x="284" y="23"/>
                    </a:moveTo>
                    <a:cubicBezTo>
                      <a:pt x="284" y="22"/>
                      <a:pt x="284" y="22"/>
                      <a:pt x="284" y="22"/>
                    </a:cubicBezTo>
                    <a:cubicBezTo>
                      <a:pt x="284" y="22"/>
                      <a:pt x="284" y="22"/>
                      <a:pt x="284" y="22"/>
                    </a:cubicBezTo>
                    <a:cubicBezTo>
                      <a:pt x="284" y="21"/>
                      <a:pt x="284" y="21"/>
                      <a:pt x="284" y="21"/>
                    </a:cubicBezTo>
                    <a:cubicBezTo>
                      <a:pt x="285" y="21"/>
                      <a:pt x="285" y="21"/>
                      <a:pt x="285" y="21"/>
                    </a:cubicBezTo>
                    <a:cubicBezTo>
                      <a:pt x="285" y="22"/>
                      <a:pt x="285" y="22"/>
                      <a:pt x="285" y="22"/>
                    </a:cubicBezTo>
                    <a:cubicBezTo>
                      <a:pt x="285" y="22"/>
                      <a:pt x="285" y="22"/>
                      <a:pt x="285" y="23"/>
                    </a:cubicBezTo>
                    <a:lnTo>
                      <a:pt x="284" y="23"/>
                    </a:lnTo>
                    <a:close/>
                    <a:moveTo>
                      <a:pt x="271" y="22"/>
                    </a:moveTo>
                    <a:cubicBezTo>
                      <a:pt x="272" y="23"/>
                      <a:pt x="272" y="23"/>
                      <a:pt x="272" y="24"/>
                    </a:cubicBezTo>
                    <a:cubicBezTo>
                      <a:pt x="272" y="24"/>
                      <a:pt x="272" y="24"/>
                      <a:pt x="272" y="24"/>
                    </a:cubicBezTo>
                    <a:cubicBezTo>
                      <a:pt x="271" y="24"/>
                      <a:pt x="271" y="24"/>
                      <a:pt x="271" y="24"/>
                    </a:cubicBezTo>
                    <a:cubicBezTo>
                      <a:pt x="271" y="24"/>
                      <a:pt x="271" y="24"/>
                      <a:pt x="270" y="23"/>
                    </a:cubicBezTo>
                    <a:cubicBezTo>
                      <a:pt x="270" y="23"/>
                      <a:pt x="270" y="23"/>
                      <a:pt x="269" y="22"/>
                    </a:cubicBezTo>
                    <a:cubicBezTo>
                      <a:pt x="269" y="22"/>
                      <a:pt x="269" y="22"/>
                      <a:pt x="269" y="22"/>
                    </a:cubicBezTo>
                    <a:cubicBezTo>
                      <a:pt x="270" y="21"/>
                      <a:pt x="270" y="21"/>
                      <a:pt x="270" y="21"/>
                    </a:cubicBezTo>
                    <a:cubicBezTo>
                      <a:pt x="271" y="21"/>
                      <a:pt x="271" y="22"/>
                      <a:pt x="271" y="22"/>
                    </a:cubicBezTo>
                    <a:close/>
                    <a:moveTo>
                      <a:pt x="265" y="21"/>
                    </a:moveTo>
                    <a:cubicBezTo>
                      <a:pt x="264" y="20"/>
                      <a:pt x="265" y="20"/>
                      <a:pt x="265" y="20"/>
                    </a:cubicBezTo>
                    <a:cubicBezTo>
                      <a:pt x="265" y="19"/>
                      <a:pt x="266" y="20"/>
                      <a:pt x="266" y="20"/>
                    </a:cubicBezTo>
                    <a:cubicBezTo>
                      <a:pt x="266" y="21"/>
                      <a:pt x="266" y="21"/>
                      <a:pt x="266" y="21"/>
                    </a:cubicBezTo>
                    <a:cubicBezTo>
                      <a:pt x="265" y="22"/>
                      <a:pt x="265" y="21"/>
                      <a:pt x="265" y="21"/>
                    </a:cubicBezTo>
                    <a:close/>
                    <a:moveTo>
                      <a:pt x="352" y="20"/>
                    </a:moveTo>
                    <a:cubicBezTo>
                      <a:pt x="352" y="20"/>
                      <a:pt x="352" y="20"/>
                      <a:pt x="352" y="20"/>
                    </a:cubicBezTo>
                    <a:cubicBezTo>
                      <a:pt x="352" y="21"/>
                      <a:pt x="352" y="21"/>
                      <a:pt x="352" y="21"/>
                    </a:cubicBezTo>
                    <a:cubicBezTo>
                      <a:pt x="352" y="21"/>
                      <a:pt x="352" y="21"/>
                      <a:pt x="352" y="21"/>
                    </a:cubicBezTo>
                    <a:cubicBezTo>
                      <a:pt x="351" y="20"/>
                      <a:pt x="351" y="20"/>
                      <a:pt x="351" y="20"/>
                    </a:cubicBezTo>
                    <a:cubicBezTo>
                      <a:pt x="351" y="20"/>
                      <a:pt x="351" y="20"/>
                      <a:pt x="351" y="20"/>
                    </a:cubicBezTo>
                    <a:cubicBezTo>
                      <a:pt x="352" y="20"/>
                      <a:pt x="352" y="20"/>
                      <a:pt x="352" y="20"/>
                    </a:cubicBezTo>
                    <a:cubicBezTo>
                      <a:pt x="352" y="20"/>
                      <a:pt x="352" y="20"/>
                      <a:pt x="352" y="20"/>
                    </a:cubicBezTo>
                    <a:close/>
                    <a:moveTo>
                      <a:pt x="316" y="20"/>
                    </a:moveTo>
                    <a:cubicBezTo>
                      <a:pt x="316" y="20"/>
                      <a:pt x="316" y="20"/>
                      <a:pt x="316" y="20"/>
                    </a:cubicBezTo>
                    <a:cubicBezTo>
                      <a:pt x="315" y="21"/>
                      <a:pt x="315" y="21"/>
                      <a:pt x="315" y="21"/>
                    </a:cubicBezTo>
                    <a:cubicBezTo>
                      <a:pt x="315" y="21"/>
                      <a:pt x="315" y="21"/>
                      <a:pt x="315" y="21"/>
                    </a:cubicBezTo>
                    <a:cubicBezTo>
                      <a:pt x="314" y="20"/>
                      <a:pt x="314" y="20"/>
                      <a:pt x="314" y="20"/>
                    </a:cubicBezTo>
                    <a:cubicBezTo>
                      <a:pt x="315" y="20"/>
                      <a:pt x="315" y="20"/>
                      <a:pt x="315" y="20"/>
                    </a:cubicBezTo>
                    <a:cubicBezTo>
                      <a:pt x="315" y="20"/>
                      <a:pt x="315" y="20"/>
                      <a:pt x="316" y="20"/>
                    </a:cubicBezTo>
                    <a:close/>
                    <a:moveTo>
                      <a:pt x="298" y="20"/>
                    </a:moveTo>
                    <a:cubicBezTo>
                      <a:pt x="298" y="21"/>
                      <a:pt x="298" y="21"/>
                      <a:pt x="298" y="21"/>
                    </a:cubicBezTo>
                    <a:cubicBezTo>
                      <a:pt x="298" y="21"/>
                      <a:pt x="298" y="21"/>
                      <a:pt x="298" y="21"/>
                    </a:cubicBezTo>
                    <a:cubicBezTo>
                      <a:pt x="297" y="21"/>
                      <a:pt x="297" y="21"/>
                      <a:pt x="297" y="20"/>
                    </a:cubicBezTo>
                    <a:cubicBezTo>
                      <a:pt x="297" y="20"/>
                      <a:pt x="297" y="20"/>
                      <a:pt x="297" y="20"/>
                    </a:cubicBezTo>
                    <a:cubicBezTo>
                      <a:pt x="297" y="20"/>
                      <a:pt x="297" y="20"/>
                      <a:pt x="297" y="20"/>
                    </a:cubicBezTo>
                    <a:cubicBezTo>
                      <a:pt x="298" y="20"/>
                      <a:pt x="298" y="20"/>
                      <a:pt x="298" y="20"/>
                    </a:cubicBezTo>
                    <a:close/>
                    <a:moveTo>
                      <a:pt x="288" y="20"/>
                    </a:moveTo>
                    <a:cubicBezTo>
                      <a:pt x="288" y="20"/>
                      <a:pt x="288" y="20"/>
                      <a:pt x="288" y="20"/>
                    </a:cubicBezTo>
                    <a:cubicBezTo>
                      <a:pt x="288" y="21"/>
                      <a:pt x="288" y="21"/>
                      <a:pt x="288" y="21"/>
                    </a:cubicBezTo>
                    <a:cubicBezTo>
                      <a:pt x="288" y="21"/>
                      <a:pt x="287" y="21"/>
                      <a:pt x="287" y="21"/>
                    </a:cubicBezTo>
                    <a:cubicBezTo>
                      <a:pt x="287" y="20"/>
                      <a:pt x="287" y="20"/>
                      <a:pt x="288" y="20"/>
                    </a:cubicBezTo>
                    <a:cubicBezTo>
                      <a:pt x="288" y="19"/>
                      <a:pt x="288" y="20"/>
                      <a:pt x="288" y="20"/>
                    </a:cubicBezTo>
                    <a:close/>
                    <a:moveTo>
                      <a:pt x="347" y="17"/>
                    </a:moveTo>
                    <a:cubicBezTo>
                      <a:pt x="348" y="17"/>
                      <a:pt x="348" y="17"/>
                      <a:pt x="348" y="17"/>
                    </a:cubicBezTo>
                    <a:cubicBezTo>
                      <a:pt x="348" y="18"/>
                      <a:pt x="349" y="18"/>
                      <a:pt x="349" y="18"/>
                    </a:cubicBezTo>
                    <a:cubicBezTo>
                      <a:pt x="349" y="19"/>
                      <a:pt x="349" y="19"/>
                      <a:pt x="349" y="19"/>
                    </a:cubicBezTo>
                    <a:cubicBezTo>
                      <a:pt x="348" y="20"/>
                      <a:pt x="348" y="19"/>
                      <a:pt x="348" y="19"/>
                    </a:cubicBezTo>
                    <a:cubicBezTo>
                      <a:pt x="347" y="18"/>
                      <a:pt x="347" y="18"/>
                      <a:pt x="347" y="18"/>
                    </a:cubicBezTo>
                    <a:cubicBezTo>
                      <a:pt x="346" y="18"/>
                      <a:pt x="346" y="18"/>
                      <a:pt x="346" y="18"/>
                    </a:cubicBezTo>
                    <a:cubicBezTo>
                      <a:pt x="347" y="17"/>
                      <a:pt x="347" y="17"/>
                      <a:pt x="347" y="17"/>
                    </a:cubicBezTo>
                    <a:close/>
                    <a:moveTo>
                      <a:pt x="351" y="16"/>
                    </a:moveTo>
                    <a:cubicBezTo>
                      <a:pt x="351" y="16"/>
                      <a:pt x="351" y="16"/>
                      <a:pt x="351" y="16"/>
                    </a:cubicBezTo>
                    <a:cubicBezTo>
                      <a:pt x="352" y="15"/>
                      <a:pt x="352" y="15"/>
                      <a:pt x="352" y="15"/>
                    </a:cubicBezTo>
                    <a:cubicBezTo>
                      <a:pt x="352" y="15"/>
                      <a:pt x="352" y="15"/>
                      <a:pt x="352" y="15"/>
                    </a:cubicBezTo>
                    <a:cubicBezTo>
                      <a:pt x="353" y="14"/>
                      <a:pt x="354" y="15"/>
                      <a:pt x="354" y="15"/>
                    </a:cubicBezTo>
                    <a:cubicBezTo>
                      <a:pt x="354" y="16"/>
                      <a:pt x="354" y="16"/>
                      <a:pt x="354" y="16"/>
                    </a:cubicBezTo>
                    <a:cubicBezTo>
                      <a:pt x="353" y="16"/>
                      <a:pt x="353" y="16"/>
                      <a:pt x="352" y="16"/>
                    </a:cubicBezTo>
                    <a:cubicBezTo>
                      <a:pt x="352" y="17"/>
                      <a:pt x="352" y="16"/>
                      <a:pt x="351" y="16"/>
                    </a:cubicBezTo>
                    <a:close/>
                    <a:moveTo>
                      <a:pt x="338" y="17"/>
                    </a:moveTo>
                    <a:cubicBezTo>
                      <a:pt x="338" y="17"/>
                      <a:pt x="338" y="17"/>
                      <a:pt x="338" y="17"/>
                    </a:cubicBezTo>
                    <a:cubicBezTo>
                      <a:pt x="338" y="18"/>
                      <a:pt x="338" y="18"/>
                      <a:pt x="338" y="18"/>
                    </a:cubicBezTo>
                    <a:cubicBezTo>
                      <a:pt x="337" y="18"/>
                      <a:pt x="337" y="18"/>
                      <a:pt x="337" y="18"/>
                    </a:cubicBezTo>
                    <a:cubicBezTo>
                      <a:pt x="337" y="17"/>
                      <a:pt x="337" y="17"/>
                      <a:pt x="337" y="17"/>
                    </a:cubicBezTo>
                    <a:cubicBezTo>
                      <a:pt x="337" y="16"/>
                      <a:pt x="337" y="16"/>
                      <a:pt x="337" y="16"/>
                    </a:cubicBezTo>
                    <a:cubicBezTo>
                      <a:pt x="338" y="16"/>
                      <a:pt x="338" y="17"/>
                      <a:pt x="338" y="17"/>
                    </a:cubicBezTo>
                    <a:close/>
                    <a:moveTo>
                      <a:pt x="329" y="18"/>
                    </a:moveTo>
                    <a:cubicBezTo>
                      <a:pt x="329" y="17"/>
                      <a:pt x="329" y="17"/>
                      <a:pt x="329" y="17"/>
                    </a:cubicBezTo>
                    <a:cubicBezTo>
                      <a:pt x="329" y="17"/>
                      <a:pt x="329" y="17"/>
                      <a:pt x="329" y="17"/>
                    </a:cubicBezTo>
                    <a:cubicBezTo>
                      <a:pt x="330" y="17"/>
                      <a:pt x="330" y="17"/>
                      <a:pt x="330" y="17"/>
                    </a:cubicBezTo>
                    <a:cubicBezTo>
                      <a:pt x="330" y="17"/>
                      <a:pt x="330" y="17"/>
                      <a:pt x="330" y="17"/>
                    </a:cubicBezTo>
                    <a:cubicBezTo>
                      <a:pt x="330" y="17"/>
                      <a:pt x="330" y="17"/>
                      <a:pt x="330" y="17"/>
                    </a:cubicBezTo>
                    <a:cubicBezTo>
                      <a:pt x="330" y="18"/>
                      <a:pt x="330" y="18"/>
                      <a:pt x="329" y="18"/>
                    </a:cubicBezTo>
                    <a:close/>
                    <a:moveTo>
                      <a:pt x="319" y="18"/>
                    </a:moveTo>
                    <a:cubicBezTo>
                      <a:pt x="319" y="17"/>
                      <a:pt x="319" y="17"/>
                      <a:pt x="319" y="17"/>
                    </a:cubicBezTo>
                    <a:cubicBezTo>
                      <a:pt x="320" y="17"/>
                      <a:pt x="320" y="17"/>
                      <a:pt x="320" y="17"/>
                    </a:cubicBezTo>
                    <a:cubicBezTo>
                      <a:pt x="320" y="17"/>
                      <a:pt x="320" y="17"/>
                      <a:pt x="320" y="17"/>
                    </a:cubicBezTo>
                    <a:cubicBezTo>
                      <a:pt x="320" y="18"/>
                      <a:pt x="320" y="18"/>
                      <a:pt x="320" y="18"/>
                    </a:cubicBezTo>
                    <a:lnTo>
                      <a:pt x="319" y="18"/>
                    </a:lnTo>
                    <a:close/>
                    <a:moveTo>
                      <a:pt x="305" y="19"/>
                    </a:moveTo>
                    <a:cubicBezTo>
                      <a:pt x="305" y="19"/>
                      <a:pt x="305" y="18"/>
                      <a:pt x="304" y="18"/>
                    </a:cubicBezTo>
                    <a:cubicBezTo>
                      <a:pt x="304" y="18"/>
                      <a:pt x="304" y="17"/>
                      <a:pt x="305" y="17"/>
                    </a:cubicBezTo>
                    <a:cubicBezTo>
                      <a:pt x="305" y="17"/>
                      <a:pt x="306" y="17"/>
                      <a:pt x="306" y="17"/>
                    </a:cubicBezTo>
                    <a:cubicBezTo>
                      <a:pt x="306" y="17"/>
                      <a:pt x="306" y="18"/>
                      <a:pt x="306" y="18"/>
                    </a:cubicBezTo>
                    <a:cubicBezTo>
                      <a:pt x="306" y="19"/>
                      <a:pt x="306" y="19"/>
                      <a:pt x="306" y="19"/>
                    </a:cubicBezTo>
                    <a:lnTo>
                      <a:pt x="305" y="19"/>
                    </a:lnTo>
                    <a:close/>
                    <a:moveTo>
                      <a:pt x="322" y="19"/>
                    </a:moveTo>
                    <a:cubicBezTo>
                      <a:pt x="322" y="18"/>
                      <a:pt x="324" y="18"/>
                      <a:pt x="324" y="19"/>
                    </a:cubicBezTo>
                    <a:cubicBezTo>
                      <a:pt x="323" y="19"/>
                      <a:pt x="323" y="19"/>
                      <a:pt x="323" y="19"/>
                    </a:cubicBezTo>
                    <a:cubicBezTo>
                      <a:pt x="323" y="19"/>
                      <a:pt x="323" y="19"/>
                      <a:pt x="323" y="19"/>
                    </a:cubicBezTo>
                    <a:lnTo>
                      <a:pt x="322" y="19"/>
                    </a:lnTo>
                    <a:close/>
                    <a:moveTo>
                      <a:pt x="246" y="18"/>
                    </a:moveTo>
                    <a:cubicBezTo>
                      <a:pt x="247" y="19"/>
                      <a:pt x="247" y="19"/>
                      <a:pt x="247" y="19"/>
                    </a:cubicBezTo>
                    <a:cubicBezTo>
                      <a:pt x="247" y="19"/>
                      <a:pt x="247" y="19"/>
                      <a:pt x="246" y="19"/>
                    </a:cubicBezTo>
                    <a:cubicBezTo>
                      <a:pt x="245" y="19"/>
                      <a:pt x="245" y="19"/>
                      <a:pt x="245" y="19"/>
                    </a:cubicBezTo>
                    <a:cubicBezTo>
                      <a:pt x="246" y="18"/>
                      <a:pt x="246" y="18"/>
                      <a:pt x="246" y="18"/>
                    </a:cubicBezTo>
                    <a:close/>
                    <a:moveTo>
                      <a:pt x="216" y="19"/>
                    </a:moveTo>
                    <a:cubicBezTo>
                      <a:pt x="215" y="19"/>
                      <a:pt x="215" y="19"/>
                      <a:pt x="215" y="19"/>
                    </a:cubicBezTo>
                    <a:cubicBezTo>
                      <a:pt x="215" y="19"/>
                      <a:pt x="215" y="19"/>
                      <a:pt x="215" y="19"/>
                    </a:cubicBezTo>
                    <a:cubicBezTo>
                      <a:pt x="216" y="18"/>
                      <a:pt x="216" y="18"/>
                      <a:pt x="216" y="18"/>
                    </a:cubicBezTo>
                    <a:cubicBezTo>
                      <a:pt x="216" y="18"/>
                      <a:pt x="216" y="18"/>
                      <a:pt x="216" y="18"/>
                    </a:cubicBezTo>
                    <a:cubicBezTo>
                      <a:pt x="216" y="19"/>
                      <a:pt x="216" y="19"/>
                      <a:pt x="216" y="19"/>
                    </a:cubicBezTo>
                    <a:cubicBezTo>
                      <a:pt x="216" y="19"/>
                      <a:pt x="216" y="19"/>
                      <a:pt x="216" y="19"/>
                    </a:cubicBezTo>
                    <a:close/>
                    <a:moveTo>
                      <a:pt x="243" y="17"/>
                    </a:moveTo>
                    <a:cubicBezTo>
                      <a:pt x="243" y="18"/>
                      <a:pt x="243" y="18"/>
                      <a:pt x="243" y="18"/>
                    </a:cubicBezTo>
                    <a:cubicBezTo>
                      <a:pt x="243" y="17"/>
                      <a:pt x="243" y="17"/>
                      <a:pt x="243" y="17"/>
                    </a:cubicBezTo>
                    <a:cubicBezTo>
                      <a:pt x="243" y="17"/>
                      <a:pt x="243" y="17"/>
                      <a:pt x="243" y="17"/>
                    </a:cubicBezTo>
                    <a:close/>
                    <a:moveTo>
                      <a:pt x="237" y="16"/>
                    </a:moveTo>
                    <a:cubicBezTo>
                      <a:pt x="237" y="16"/>
                      <a:pt x="238" y="15"/>
                      <a:pt x="238" y="15"/>
                    </a:cubicBezTo>
                    <a:cubicBezTo>
                      <a:pt x="239" y="15"/>
                      <a:pt x="239" y="16"/>
                      <a:pt x="240" y="16"/>
                    </a:cubicBezTo>
                    <a:cubicBezTo>
                      <a:pt x="240" y="16"/>
                      <a:pt x="240" y="17"/>
                      <a:pt x="240" y="17"/>
                    </a:cubicBezTo>
                    <a:cubicBezTo>
                      <a:pt x="240" y="18"/>
                      <a:pt x="240" y="18"/>
                      <a:pt x="239" y="18"/>
                    </a:cubicBezTo>
                    <a:cubicBezTo>
                      <a:pt x="239" y="19"/>
                      <a:pt x="238" y="18"/>
                      <a:pt x="238" y="18"/>
                    </a:cubicBezTo>
                    <a:cubicBezTo>
                      <a:pt x="238" y="17"/>
                      <a:pt x="238" y="17"/>
                      <a:pt x="237" y="16"/>
                    </a:cubicBezTo>
                    <a:close/>
                    <a:moveTo>
                      <a:pt x="220" y="17"/>
                    </a:moveTo>
                    <a:cubicBezTo>
                      <a:pt x="220" y="18"/>
                      <a:pt x="220" y="19"/>
                      <a:pt x="219" y="19"/>
                    </a:cubicBezTo>
                    <a:cubicBezTo>
                      <a:pt x="219" y="19"/>
                      <a:pt x="219" y="19"/>
                      <a:pt x="219" y="19"/>
                    </a:cubicBezTo>
                    <a:cubicBezTo>
                      <a:pt x="218" y="19"/>
                      <a:pt x="218" y="18"/>
                      <a:pt x="218" y="18"/>
                    </a:cubicBezTo>
                    <a:cubicBezTo>
                      <a:pt x="218" y="17"/>
                      <a:pt x="218" y="17"/>
                      <a:pt x="218" y="1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19" y="16"/>
                      <a:pt x="220" y="17"/>
                      <a:pt x="220" y="17"/>
                    </a:cubicBezTo>
                    <a:close/>
                    <a:moveTo>
                      <a:pt x="212" y="16"/>
                    </a:moveTo>
                    <a:cubicBezTo>
                      <a:pt x="212" y="15"/>
                      <a:pt x="211" y="15"/>
                      <a:pt x="210" y="14"/>
                    </a:cubicBezTo>
                    <a:cubicBezTo>
                      <a:pt x="211" y="14"/>
                      <a:pt x="211" y="14"/>
                      <a:pt x="211" y="14"/>
                    </a:cubicBezTo>
                    <a:cubicBezTo>
                      <a:pt x="211" y="13"/>
                      <a:pt x="211" y="13"/>
                      <a:pt x="211" y="13"/>
                    </a:cubicBezTo>
                    <a:cubicBezTo>
                      <a:pt x="212" y="13"/>
                      <a:pt x="213" y="13"/>
                      <a:pt x="214" y="13"/>
                    </a:cubicBezTo>
                    <a:cubicBezTo>
                      <a:pt x="215" y="14"/>
                      <a:pt x="215" y="14"/>
                      <a:pt x="215" y="14"/>
                    </a:cubicBezTo>
                    <a:cubicBezTo>
                      <a:pt x="215" y="14"/>
                      <a:pt x="215" y="15"/>
                      <a:pt x="215" y="15"/>
                    </a:cubicBezTo>
                    <a:cubicBezTo>
                      <a:pt x="214" y="16"/>
                      <a:pt x="214" y="16"/>
                      <a:pt x="214" y="16"/>
                    </a:cubicBezTo>
                    <a:cubicBezTo>
                      <a:pt x="214" y="17"/>
                      <a:pt x="214" y="18"/>
                      <a:pt x="213" y="18"/>
                    </a:cubicBezTo>
                    <a:cubicBezTo>
                      <a:pt x="212" y="17"/>
                      <a:pt x="212" y="17"/>
                      <a:pt x="212" y="16"/>
                    </a:cubicBezTo>
                    <a:close/>
                    <a:moveTo>
                      <a:pt x="205" y="17"/>
                    </a:moveTo>
                    <a:cubicBezTo>
                      <a:pt x="205" y="17"/>
                      <a:pt x="205" y="17"/>
                      <a:pt x="205" y="17"/>
                    </a:cubicBezTo>
                    <a:cubicBezTo>
                      <a:pt x="205" y="18"/>
                      <a:pt x="205" y="18"/>
                      <a:pt x="205" y="18"/>
                    </a:cubicBezTo>
                    <a:cubicBezTo>
                      <a:pt x="204" y="17"/>
                      <a:pt x="204" y="17"/>
                      <a:pt x="204" y="17"/>
                    </a:cubicBezTo>
                    <a:cubicBezTo>
                      <a:pt x="204" y="17"/>
                      <a:pt x="204" y="17"/>
                      <a:pt x="204" y="17"/>
                    </a:cubicBezTo>
                    <a:lnTo>
                      <a:pt x="205" y="17"/>
                    </a:lnTo>
                    <a:close/>
                    <a:moveTo>
                      <a:pt x="196" y="19"/>
                    </a:moveTo>
                    <a:cubicBezTo>
                      <a:pt x="196" y="18"/>
                      <a:pt x="196" y="18"/>
                      <a:pt x="196" y="18"/>
                    </a:cubicBezTo>
                    <a:cubicBezTo>
                      <a:pt x="197" y="18"/>
                      <a:pt x="197" y="18"/>
                      <a:pt x="197" y="18"/>
                    </a:cubicBezTo>
                    <a:cubicBezTo>
                      <a:pt x="197" y="18"/>
                      <a:pt x="197" y="18"/>
                      <a:pt x="197" y="18"/>
                    </a:cubicBezTo>
                    <a:cubicBezTo>
                      <a:pt x="197" y="19"/>
                      <a:pt x="197" y="19"/>
                      <a:pt x="197" y="19"/>
                    </a:cubicBezTo>
                    <a:cubicBezTo>
                      <a:pt x="197" y="19"/>
                      <a:pt x="197" y="19"/>
                      <a:pt x="197" y="19"/>
                    </a:cubicBezTo>
                    <a:cubicBezTo>
                      <a:pt x="196" y="19"/>
                      <a:pt x="196" y="19"/>
                      <a:pt x="196" y="19"/>
                    </a:cubicBezTo>
                    <a:close/>
                    <a:moveTo>
                      <a:pt x="200" y="20"/>
                    </a:moveTo>
                    <a:cubicBezTo>
                      <a:pt x="200" y="20"/>
                      <a:pt x="200" y="20"/>
                      <a:pt x="199" y="19"/>
                    </a:cubicBezTo>
                    <a:cubicBezTo>
                      <a:pt x="199" y="19"/>
                      <a:pt x="199" y="19"/>
                      <a:pt x="199" y="18"/>
                    </a:cubicBezTo>
                    <a:cubicBezTo>
                      <a:pt x="199" y="18"/>
                      <a:pt x="199" y="17"/>
                      <a:pt x="199" y="17"/>
                    </a:cubicBezTo>
                    <a:cubicBezTo>
                      <a:pt x="200" y="17"/>
                      <a:pt x="200" y="17"/>
                      <a:pt x="200" y="17"/>
                    </a:cubicBezTo>
                    <a:cubicBezTo>
                      <a:pt x="201" y="17"/>
                      <a:pt x="202" y="18"/>
                      <a:pt x="202" y="19"/>
                    </a:cubicBezTo>
                    <a:cubicBezTo>
                      <a:pt x="202" y="20"/>
                      <a:pt x="203" y="21"/>
                      <a:pt x="202" y="21"/>
                    </a:cubicBezTo>
                    <a:cubicBezTo>
                      <a:pt x="202" y="22"/>
                      <a:pt x="202" y="22"/>
                      <a:pt x="201" y="22"/>
                    </a:cubicBezTo>
                    <a:cubicBezTo>
                      <a:pt x="201" y="23"/>
                      <a:pt x="201" y="21"/>
                      <a:pt x="200" y="20"/>
                    </a:cubicBezTo>
                    <a:close/>
                    <a:moveTo>
                      <a:pt x="178" y="20"/>
                    </a:moveTo>
                    <a:cubicBezTo>
                      <a:pt x="178" y="21"/>
                      <a:pt x="178" y="21"/>
                      <a:pt x="178" y="21"/>
                    </a:cubicBezTo>
                    <a:cubicBezTo>
                      <a:pt x="178" y="21"/>
                      <a:pt x="177" y="22"/>
                      <a:pt x="176" y="22"/>
                    </a:cubicBezTo>
                    <a:cubicBezTo>
                      <a:pt x="176" y="23"/>
                      <a:pt x="176" y="23"/>
                      <a:pt x="176" y="23"/>
                    </a:cubicBezTo>
                    <a:cubicBezTo>
                      <a:pt x="175" y="23"/>
                      <a:pt x="175" y="23"/>
                      <a:pt x="175" y="23"/>
                    </a:cubicBezTo>
                    <a:cubicBezTo>
                      <a:pt x="175" y="23"/>
                      <a:pt x="174" y="23"/>
                      <a:pt x="174" y="23"/>
                    </a:cubicBezTo>
                    <a:cubicBezTo>
                      <a:pt x="174" y="22"/>
                      <a:pt x="174" y="22"/>
                      <a:pt x="174" y="22"/>
                    </a:cubicBezTo>
                    <a:cubicBezTo>
                      <a:pt x="173" y="21"/>
                      <a:pt x="174" y="21"/>
                      <a:pt x="175" y="21"/>
                    </a:cubicBezTo>
                    <a:cubicBezTo>
                      <a:pt x="175" y="21"/>
                      <a:pt x="175" y="21"/>
                      <a:pt x="176" y="21"/>
                    </a:cubicBezTo>
                    <a:cubicBezTo>
                      <a:pt x="176" y="21"/>
                      <a:pt x="177" y="20"/>
                      <a:pt x="177" y="20"/>
                    </a:cubicBezTo>
                    <a:lnTo>
                      <a:pt x="178" y="20"/>
                    </a:lnTo>
                    <a:close/>
                    <a:moveTo>
                      <a:pt x="81" y="22"/>
                    </a:moveTo>
                    <a:cubicBezTo>
                      <a:pt x="81" y="22"/>
                      <a:pt x="81" y="22"/>
                      <a:pt x="81" y="22"/>
                    </a:cubicBezTo>
                    <a:cubicBezTo>
                      <a:pt x="81" y="21"/>
                      <a:pt x="81" y="21"/>
                      <a:pt x="81" y="21"/>
                    </a:cubicBezTo>
                    <a:cubicBezTo>
                      <a:pt x="82" y="21"/>
                      <a:pt x="82" y="22"/>
                      <a:pt x="82" y="22"/>
                    </a:cubicBezTo>
                    <a:cubicBezTo>
                      <a:pt x="82" y="22"/>
                      <a:pt x="82" y="22"/>
                      <a:pt x="82" y="22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lnTo>
                      <a:pt x="81" y="22"/>
                    </a:lnTo>
                    <a:close/>
                    <a:moveTo>
                      <a:pt x="76" y="23"/>
                    </a:moveTo>
                    <a:cubicBezTo>
                      <a:pt x="76" y="22"/>
                      <a:pt x="76" y="22"/>
                      <a:pt x="76" y="22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77" y="22"/>
                      <a:pt x="77" y="22"/>
                      <a:pt x="77" y="22"/>
                    </a:cubicBezTo>
                    <a:cubicBezTo>
                      <a:pt x="77" y="23"/>
                      <a:pt x="77" y="23"/>
                      <a:pt x="77" y="23"/>
                    </a:cubicBezTo>
                    <a:lnTo>
                      <a:pt x="76" y="23"/>
                    </a:lnTo>
                    <a:close/>
                    <a:moveTo>
                      <a:pt x="99" y="20"/>
                    </a:moveTo>
                    <a:cubicBezTo>
                      <a:pt x="99" y="21"/>
                      <a:pt x="99" y="21"/>
                      <a:pt x="99" y="21"/>
                    </a:cubicBezTo>
                    <a:cubicBezTo>
                      <a:pt x="98" y="21"/>
                      <a:pt x="98" y="21"/>
                      <a:pt x="98" y="21"/>
                    </a:cubicBezTo>
                    <a:cubicBezTo>
                      <a:pt x="99" y="20"/>
                      <a:pt x="99" y="20"/>
                      <a:pt x="99" y="20"/>
                    </a:cubicBezTo>
                    <a:cubicBezTo>
                      <a:pt x="99" y="20"/>
                      <a:pt x="99" y="20"/>
                      <a:pt x="99" y="20"/>
                    </a:cubicBezTo>
                    <a:close/>
                    <a:moveTo>
                      <a:pt x="102" y="20"/>
                    </a:moveTo>
                    <a:cubicBezTo>
                      <a:pt x="103" y="20"/>
                      <a:pt x="103" y="20"/>
                      <a:pt x="103" y="20"/>
                    </a:cubicBezTo>
                    <a:cubicBezTo>
                      <a:pt x="103" y="21"/>
                      <a:pt x="103" y="21"/>
                      <a:pt x="103" y="21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102" y="21"/>
                      <a:pt x="102" y="21"/>
                      <a:pt x="102" y="20"/>
                    </a:cubicBezTo>
                    <a:close/>
                    <a:moveTo>
                      <a:pt x="89" y="20"/>
                    </a:move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89" y="21"/>
                      <a:pt x="89" y="21"/>
                      <a:pt x="89" y="21"/>
                    </a:cubicBezTo>
                    <a:cubicBezTo>
                      <a:pt x="89" y="20"/>
                      <a:pt x="89" y="20"/>
                      <a:pt x="89" y="20"/>
                    </a:cubicBezTo>
                    <a:close/>
                    <a:moveTo>
                      <a:pt x="121" y="21"/>
                    </a:moveTo>
                    <a:cubicBezTo>
                      <a:pt x="121" y="20"/>
                      <a:pt x="121" y="20"/>
                      <a:pt x="121" y="2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1"/>
                      <a:pt x="122" y="21"/>
                      <a:pt x="122" y="21"/>
                    </a:cubicBezTo>
                    <a:lnTo>
                      <a:pt x="121" y="21"/>
                    </a:lnTo>
                    <a:close/>
                    <a:moveTo>
                      <a:pt x="129" y="21"/>
                    </a:moveTo>
                    <a:cubicBezTo>
                      <a:pt x="129" y="20"/>
                      <a:pt x="129" y="20"/>
                      <a:pt x="129" y="20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30" y="20"/>
                      <a:pt x="130" y="20"/>
                      <a:pt x="130" y="20"/>
                    </a:cubicBezTo>
                    <a:cubicBezTo>
                      <a:pt x="130" y="20"/>
                      <a:pt x="130" y="20"/>
                      <a:pt x="130" y="21"/>
                    </a:cubicBezTo>
                    <a:cubicBezTo>
                      <a:pt x="131" y="21"/>
                      <a:pt x="132" y="21"/>
                      <a:pt x="132" y="22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3"/>
                      <a:pt x="130" y="22"/>
                      <a:pt x="130" y="22"/>
                    </a:cubicBezTo>
                    <a:cubicBezTo>
                      <a:pt x="129" y="22"/>
                      <a:pt x="129" y="21"/>
                      <a:pt x="129" y="21"/>
                    </a:cubicBezTo>
                    <a:close/>
                    <a:moveTo>
                      <a:pt x="150" y="20"/>
                    </a:moveTo>
                    <a:cubicBezTo>
                      <a:pt x="150" y="20"/>
                      <a:pt x="150" y="20"/>
                      <a:pt x="150" y="20"/>
                    </a:cubicBezTo>
                    <a:cubicBezTo>
                      <a:pt x="151" y="20"/>
                      <a:pt x="151" y="20"/>
                      <a:pt x="151" y="20"/>
                    </a:cubicBezTo>
                    <a:cubicBezTo>
                      <a:pt x="150" y="21"/>
                      <a:pt x="150" y="21"/>
                      <a:pt x="150" y="21"/>
                    </a:cubicBezTo>
                    <a:cubicBezTo>
                      <a:pt x="150" y="21"/>
                      <a:pt x="150" y="21"/>
                      <a:pt x="150" y="21"/>
                    </a:cubicBezTo>
                    <a:lnTo>
                      <a:pt x="150" y="20"/>
                    </a:lnTo>
                    <a:close/>
                    <a:moveTo>
                      <a:pt x="161" y="22"/>
                    </a:moveTo>
                    <a:cubicBezTo>
                      <a:pt x="161" y="22"/>
                      <a:pt x="161" y="22"/>
                      <a:pt x="161" y="22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2" y="21"/>
                      <a:pt x="162" y="21"/>
                      <a:pt x="162" y="21"/>
                    </a:cubicBezTo>
                    <a:cubicBezTo>
                      <a:pt x="162" y="22"/>
                      <a:pt x="162" y="22"/>
                      <a:pt x="162" y="22"/>
                    </a:cubicBezTo>
                    <a:cubicBezTo>
                      <a:pt x="162" y="22"/>
                      <a:pt x="162" y="22"/>
                      <a:pt x="162" y="22"/>
                    </a:cubicBezTo>
                    <a:cubicBezTo>
                      <a:pt x="161" y="23"/>
                      <a:pt x="161" y="23"/>
                      <a:pt x="161" y="23"/>
                    </a:cubicBezTo>
                    <a:cubicBezTo>
                      <a:pt x="161" y="23"/>
                      <a:pt x="161" y="23"/>
                      <a:pt x="161" y="23"/>
                    </a:cubicBezTo>
                    <a:lnTo>
                      <a:pt x="161" y="22"/>
                    </a:lnTo>
                    <a:close/>
                    <a:moveTo>
                      <a:pt x="170" y="19"/>
                    </a:moveTo>
                    <a:cubicBezTo>
                      <a:pt x="170" y="18"/>
                      <a:pt x="171" y="18"/>
                      <a:pt x="172" y="17"/>
                    </a:cubicBezTo>
                    <a:cubicBezTo>
                      <a:pt x="172" y="17"/>
                      <a:pt x="172" y="16"/>
                      <a:pt x="172" y="16"/>
                    </a:cubicBezTo>
                    <a:cubicBezTo>
                      <a:pt x="172" y="15"/>
                      <a:pt x="172" y="15"/>
                      <a:pt x="172" y="15"/>
                    </a:cubicBezTo>
                    <a:cubicBezTo>
                      <a:pt x="173" y="15"/>
                      <a:pt x="173" y="15"/>
                      <a:pt x="173" y="15"/>
                    </a:cubicBezTo>
                    <a:cubicBezTo>
                      <a:pt x="173" y="15"/>
                      <a:pt x="173" y="16"/>
                      <a:pt x="174" y="16"/>
                    </a:cubicBezTo>
                    <a:cubicBezTo>
                      <a:pt x="174" y="17"/>
                      <a:pt x="174" y="17"/>
                      <a:pt x="174" y="17"/>
                    </a:cubicBezTo>
                    <a:cubicBezTo>
                      <a:pt x="174" y="18"/>
                      <a:pt x="174" y="18"/>
                      <a:pt x="175" y="18"/>
                    </a:cubicBezTo>
                    <a:cubicBezTo>
                      <a:pt x="174" y="19"/>
                      <a:pt x="174" y="19"/>
                      <a:pt x="174" y="19"/>
                    </a:cubicBezTo>
                    <a:cubicBezTo>
                      <a:pt x="174" y="19"/>
                      <a:pt x="174" y="19"/>
                      <a:pt x="174" y="19"/>
                    </a:cubicBezTo>
                    <a:cubicBezTo>
                      <a:pt x="173" y="19"/>
                      <a:pt x="173" y="18"/>
                      <a:pt x="172" y="18"/>
                    </a:cubicBezTo>
                    <a:cubicBezTo>
                      <a:pt x="172" y="18"/>
                      <a:pt x="171" y="19"/>
                      <a:pt x="171" y="19"/>
                    </a:cubicBezTo>
                    <a:lnTo>
                      <a:pt x="170" y="19"/>
                    </a:lnTo>
                    <a:close/>
                    <a:moveTo>
                      <a:pt x="159" y="19"/>
                    </a:moveTo>
                    <a:cubicBezTo>
                      <a:pt x="159" y="19"/>
                      <a:pt x="158" y="18"/>
                      <a:pt x="158" y="18"/>
                    </a:cubicBezTo>
                    <a:cubicBezTo>
                      <a:pt x="158" y="17"/>
                      <a:pt x="157" y="17"/>
                      <a:pt x="157" y="17"/>
                    </a:cubicBezTo>
                    <a:cubicBezTo>
                      <a:pt x="156" y="16"/>
                      <a:pt x="155" y="17"/>
                      <a:pt x="155" y="16"/>
                    </a:cubicBezTo>
                    <a:cubicBezTo>
                      <a:pt x="155" y="16"/>
                      <a:pt x="155" y="16"/>
                      <a:pt x="155" y="16"/>
                    </a:cubicBezTo>
                    <a:cubicBezTo>
                      <a:pt x="154" y="15"/>
                      <a:pt x="155" y="15"/>
                      <a:pt x="155" y="15"/>
                    </a:cubicBezTo>
                    <a:cubicBezTo>
                      <a:pt x="155" y="14"/>
                      <a:pt x="156" y="15"/>
                      <a:pt x="156" y="15"/>
                    </a:cubicBezTo>
                    <a:cubicBezTo>
                      <a:pt x="157" y="15"/>
                      <a:pt x="158" y="16"/>
                      <a:pt x="158" y="17"/>
                    </a:cubicBezTo>
                    <a:cubicBezTo>
                      <a:pt x="159" y="17"/>
                      <a:pt x="160" y="18"/>
                      <a:pt x="160" y="18"/>
                    </a:cubicBezTo>
                    <a:cubicBezTo>
                      <a:pt x="160" y="19"/>
                      <a:pt x="160" y="19"/>
                      <a:pt x="160" y="19"/>
                    </a:cubicBezTo>
                    <a:cubicBezTo>
                      <a:pt x="160" y="20"/>
                      <a:pt x="159" y="20"/>
                      <a:pt x="159" y="20"/>
                    </a:cubicBezTo>
                    <a:cubicBezTo>
                      <a:pt x="159" y="21"/>
                      <a:pt x="159" y="21"/>
                      <a:pt x="159" y="21"/>
                    </a:cubicBezTo>
                    <a:cubicBezTo>
                      <a:pt x="158" y="21"/>
                      <a:pt x="158" y="21"/>
                      <a:pt x="158" y="21"/>
                    </a:cubicBezTo>
                    <a:cubicBezTo>
                      <a:pt x="157" y="21"/>
                      <a:pt x="157" y="21"/>
                      <a:pt x="157" y="21"/>
                    </a:cubicBezTo>
                    <a:cubicBezTo>
                      <a:pt x="156" y="21"/>
                      <a:pt x="156" y="21"/>
                      <a:pt x="156" y="20"/>
                    </a:cubicBezTo>
                    <a:cubicBezTo>
                      <a:pt x="156" y="19"/>
                      <a:pt x="157" y="20"/>
                      <a:pt x="158" y="20"/>
                    </a:cubicBezTo>
                    <a:lnTo>
                      <a:pt x="159" y="19"/>
                    </a:lnTo>
                    <a:close/>
                    <a:moveTo>
                      <a:pt x="100" y="17"/>
                    </a:moveTo>
                    <a:cubicBezTo>
                      <a:pt x="100" y="17"/>
                      <a:pt x="100" y="17"/>
                      <a:pt x="100" y="17"/>
                    </a:cubicBezTo>
                    <a:cubicBezTo>
                      <a:pt x="101" y="17"/>
                      <a:pt x="101" y="17"/>
                      <a:pt x="101" y="17"/>
                    </a:cubicBezTo>
                    <a:cubicBezTo>
                      <a:pt x="101" y="17"/>
                      <a:pt x="101" y="17"/>
                      <a:pt x="101" y="17"/>
                    </a:cubicBezTo>
                    <a:cubicBezTo>
                      <a:pt x="101" y="18"/>
                      <a:pt x="101" y="18"/>
                      <a:pt x="101" y="18"/>
                    </a:cubicBezTo>
                    <a:lnTo>
                      <a:pt x="100" y="17"/>
                    </a:lnTo>
                    <a:close/>
                    <a:moveTo>
                      <a:pt x="105" y="18"/>
                    </a:moveTo>
                    <a:cubicBezTo>
                      <a:pt x="104" y="18"/>
                      <a:pt x="104" y="18"/>
                      <a:pt x="104" y="17"/>
                    </a:cubicBezTo>
                    <a:cubicBezTo>
                      <a:pt x="104" y="17"/>
                      <a:pt x="104" y="17"/>
                      <a:pt x="104" y="17"/>
                    </a:cubicBezTo>
                    <a:cubicBezTo>
                      <a:pt x="105" y="17"/>
                      <a:pt x="105" y="17"/>
                      <a:pt x="105" y="17"/>
                    </a:cubicBezTo>
                    <a:cubicBezTo>
                      <a:pt x="105" y="17"/>
                      <a:pt x="106" y="18"/>
                      <a:pt x="106" y="18"/>
                    </a:cubicBezTo>
                    <a:cubicBezTo>
                      <a:pt x="105" y="19"/>
                      <a:pt x="105" y="19"/>
                      <a:pt x="105" y="19"/>
                    </a:cubicBezTo>
                    <a:lnTo>
                      <a:pt x="105" y="18"/>
                    </a:lnTo>
                    <a:close/>
                    <a:moveTo>
                      <a:pt x="108" y="19"/>
                    </a:moveTo>
                    <a:cubicBezTo>
                      <a:pt x="108" y="19"/>
                      <a:pt x="108" y="19"/>
                      <a:pt x="108" y="19"/>
                    </a:cubicBezTo>
                    <a:cubicBezTo>
                      <a:pt x="109" y="18"/>
                      <a:pt x="109" y="18"/>
                      <a:pt x="109" y="18"/>
                    </a:cubicBezTo>
                    <a:cubicBezTo>
                      <a:pt x="109" y="18"/>
                      <a:pt x="109" y="18"/>
                      <a:pt x="109" y="18"/>
                    </a:cubicBezTo>
                    <a:cubicBezTo>
                      <a:pt x="109" y="19"/>
                      <a:pt x="109" y="19"/>
                      <a:pt x="109" y="19"/>
                    </a:cubicBezTo>
                    <a:cubicBezTo>
                      <a:pt x="109" y="19"/>
                      <a:pt x="109" y="19"/>
                      <a:pt x="109" y="19"/>
                    </a:cubicBezTo>
                    <a:cubicBezTo>
                      <a:pt x="109" y="19"/>
                      <a:pt x="109" y="19"/>
                      <a:pt x="109" y="19"/>
                    </a:cubicBezTo>
                    <a:lnTo>
                      <a:pt x="108" y="19"/>
                    </a:lnTo>
                    <a:close/>
                    <a:moveTo>
                      <a:pt x="114" y="19"/>
                    </a:moveTo>
                    <a:cubicBezTo>
                      <a:pt x="114" y="18"/>
                      <a:pt x="114" y="18"/>
                      <a:pt x="114" y="17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6" y="18"/>
                      <a:pt x="116" y="18"/>
                      <a:pt x="116" y="18"/>
                    </a:cubicBezTo>
                    <a:cubicBezTo>
                      <a:pt x="117" y="18"/>
                      <a:pt x="116" y="19"/>
                      <a:pt x="115" y="19"/>
                    </a:cubicBezTo>
                    <a:cubicBezTo>
                      <a:pt x="115" y="20"/>
                      <a:pt x="114" y="20"/>
                      <a:pt x="114" y="21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113" y="20"/>
                      <a:pt x="114" y="19"/>
                      <a:pt x="114" y="19"/>
                    </a:cubicBezTo>
                    <a:close/>
                    <a:moveTo>
                      <a:pt x="64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5"/>
                      <a:pt x="64" y="15"/>
                      <a:pt x="64" y="15"/>
                    </a:cubicBezTo>
                    <a:cubicBezTo>
                      <a:pt x="64" y="15"/>
                      <a:pt x="64" y="15"/>
                      <a:pt x="64" y="15"/>
                    </a:cubicBezTo>
                    <a:cubicBezTo>
                      <a:pt x="65" y="14"/>
                      <a:pt x="66" y="15"/>
                      <a:pt x="66" y="15"/>
                    </a:cubicBezTo>
                    <a:cubicBezTo>
                      <a:pt x="67" y="15"/>
                      <a:pt x="68" y="14"/>
                      <a:pt x="69" y="15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68" y="17"/>
                      <a:pt x="67" y="16"/>
                      <a:pt x="66" y="16"/>
                    </a:cubicBezTo>
                    <a:cubicBezTo>
                      <a:pt x="65" y="17"/>
                      <a:pt x="64" y="17"/>
                      <a:pt x="64" y="16"/>
                    </a:cubicBezTo>
                    <a:close/>
                    <a:moveTo>
                      <a:pt x="75" y="18"/>
                    </a:moveTo>
                    <a:cubicBezTo>
                      <a:pt x="74" y="17"/>
                      <a:pt x="75" y="16"/>
                      <a:pt x="76" y="16"/>
                    </a:cubicBezTo>
                    <a:cubicBezTo>
                      <a:pt x="76" y="16"/>
                      <a:pt x="77" y="17"/>
                      <a:pt x="77" y="17"/>
                    </a:cubicBezTo>
                    <a:cubicBezTo>
                      <a:pt x="78" y="18"/>
                      <a:pt x="79" y="18"/>
                      <a:pt x="79" y="18"/>
                    </a:cubicBezTo>
                    <a:cubicBezTo>
                      <a:pt x="79" y="19"/>
                      <a:pt x="79" y="19"/>
                      <a:pt x="78" y="19"/>
                    </a:cubicBezTo>
                    <a:cubicBezTo>
                      <a:pt x="78" y="20"/>
                      <a:pt x="78" y="18"/>
                      <a:pt x="77" y="18"/>
                    </a:cubicBezTo>
                    <a:cubicBezTo>
                      <a:pt x="76" y="18"/>
                      <a:pt x="76" y="18"/>
                      <a:pt x="75" y="18"/>
                    </a:cubicBezTo>
                    <a:close/>
                    <a:moveTo>
                      <a:pt x="71" y="18"/>
                    </a:moveTo>
                    <a:cubicBezTo>
                      <a:pt x="71" y="18"/>
                      <a:pt x="72" y="18"/>
                      <a:pt x="72" y="19"/>
                    </a:cubicBezTo>
                    <a:cubicBezTo>
                      <a:pt x="72" y="19"/>
                      <a:pt x="71" y="20"/>
                      <a:pt x="70" y="20"/>
                    </a:cubicBezTo>
                    <a:cubicBezTo>
                      <a:pt x="70" y="20"/>
                      <a:pt x="68" y="20"/>
                      <a:pt x="68" y="19"/>
                    </a:cubicBezTo>
                    <a:cubicBezTo>
                      <a:pt x="68" y="19"/>
                      <a:pt x="68" y="18"/>
                      <a:pt x="69" y="18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70" y="18"/>
                      <a:pt x="70" y="18"/>
                      <a:pt x="71" y="18"/>
                    </a:cubicBezTo>
                    <a:close/>
                    <a:moveTo>
                      <a:pt x="47" y="19"/>
                    </a:moveTo>
                    <a:cubicBezTo>
                      <a:pt x="47" y="20"/>
                      <a:pt x="46" y="20"/>
                      <a:pt x="46" y="20"/>
                    </a:cubicBezTo>
                    <a:cubicBezTo>
                      <a:pt x="45" y="20"/>
                      <a:pt x="45" y="21"/>
                      <a:pt x="45" y="21"/>
                    </a:cubicBezTo>
                    <a:cubicBezTo>
                      <a:pt x="44" y="21"/>
                      <a:pt x="44" y="21"/>
                      <a:pt x="44" y="20"/>
                    </a:cubicBezTo>
                    <a:cubicBezTo>
                      <a:pt x="43" y="20"/>
                      <a:pt x="43" y="20"/>
                      <a:pt x="44" y="19"/>
                    </a:cubicBezTo>
                    <a:cubicBezTo>
                      <a:pt x="44" y="19"/>
                      <a:pt x="44" y="19"/>
                      <a:pt x="44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8"/>
                      <a:pt x="47" y="19"/>
                      <a:pt x="47" y="19"/>
                    </a:cubicBezTo>
                    <a:close/>
                    <a:moveTo>
                      <a:pt x="65" y="18"/>
                    </a:move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8"/>
                    </a:lnTo>
                    <a:close/>
                    <a:moveTo>
                      <a:pt x="24" y="20"/>
                    </a:moveTo>
                    <a:cubicBezTo>
                      <a:pt x="23" y="19"/>
                      <a:pt x="22" y="20"/>
                      <a:pt x="22" y="19"/>
                    </a:cubicBezTo>
                    <a:cubicBezTo>
                      <a:pt x="21" y="18"/>
                      <a:pt x="22" y="18"/>
                      <a:pt x="22" y="17"/>
                    </a:cubicBezTo>
                    <a:cubicBezTo>
                      <a:pt x="23" y="17"/>
                      <a:pt x="23" y="17"/>
                      <a:pt x="24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7"/>
                      <a:pt x="24" y="18"/>
                      <a:pt x="25" y="19"/>
                    </a:cubicBezTo>
                    <a:cubicBezTo>
                      <a:pt x="25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5" y="21"/>
                      <a:pt x="25" y="20"/>
                      <a:pt x="24" y="20"/>
                    </a:cubicBezTo>
                    <a:close/>
                    <a:moveTo>
                      <a:pt x="31" y="22"/>
                    </a:move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1"/>
                      <a:pt x="32" y="21"/>
                      <a:pt x="32" y="21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1"/>
                      <a:pt x="34" y="21"/>
                      <a:pt x="33" y="22"/>
                    </a:cubicBezTo>
                    <a:cubicBezTo>
                      <a:pt x="33" y="22"/>
                      <a:pt x="33" y="23"/>
                      <a:pt x="32" y="23"/>
                    </a:cubicBezTo>
                    <a:cubicBezTo>
                      <a:pt x="32" y="23"/>
                      <a:pt x="31" y="22"/>
                      <a:pt x="31" y="22"/>
                    </a:cubicBezTo>
                    <a:close/>
                    <a:moveTo>
                      <a:pt x="51" y="22"/>
                    </a:moveTo>
                    <a:cubicBezTo>
                      <a:pt x="50" y="22"/>
                      <a:pt x="50" y="21"/>
                      <a:pt x="50" y="21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1" y="20"/>
                      <a:pt x="52" y="20"/>
                      <a:pt x="52" y="21"/>
                    </a:cubicBezTo>
                    <a:cubicBezTo>
                      <a:pt x="53" y="21"/>
                      <a:pt x="53" y="21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2" y="23"/>
                      <a:pt x="51" y="23"/>
                      <a:pt x="51" y="22"/>
                    </a:cubicBezTo>
                    <a:close/>
                    <a:moveTo>
                      <a:pt x="7" y="24"/>
                    </a:move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4"/>
                      <a:pt x="8" y="24"/>
                      <a:pt x="8" y="24"/>
                    </a:cubicBezTo>
                    <a:lnTo>
                      <a:pt x="7" y="24"/>
                    </a:lnTo>
                    <a:close/>
                    <a:moveTo>
                      <a:pt x="39" y="25"/>
                    </a:move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4"/>
                      <a:pt x="39" y="23"/>
                      <a:pt x="39" y="23"/>
                    </a:cubicBezTo>
                    <a:cubicBezTo>
                      <a:pt x="40" y="23"/>
                      <a:pt x="40" y="23"/>
                      <a:pt x="41" y="23"/>
                    </a:cubicBezTo>
                    <a:cubicBezTo>
                      <a:pt x="41" y="24"/>
                      <a:pt x="41" y="25"/>
                      <a:pt x="41" y="25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39" y="26"/>
                      <a:pt x="39" y="25"/>
                      <a:pt x="39" y="25"/>
                    </a:cubicBezTo>
                    <a:close/>
                    <a:moveTo>
                      <a:pt x="148" y="25"/>
                    </a:moveTo>
                    <a:cubicBezTo>
                      <a:pt x="148" y="25"/>
                      <a:pt x="148" y="25"/>
                      <a:pt x="148" y="25"/>
                    </a:cubicBezTo>
                    <a:cubicBezTo>
                      <a:pt x="148" y="25"/>
                      <a:pt x="148" y="25"/>
                      <a:pt x="148" y="25"/>
                    </a:cubicBezTo>
                    <a:cubicBezTo>
                      <a:pt x="149" y="25"/>
                      <a:pt x="149" y="25"/>
                      <a:pt x="149" y="25"/>
                    </a:cubicBezTo>
                    <a:cubicBezTo>
                      <a:pt x="149" y="25"/>
                      <a:pt x="149" y="25"/>
                      <a:pt x="149" y="25"/>
                    </a:cubicBezTo>
                    <a:cubicBezTo>
                      <a:pt x="149" y="25"/>
                      <a:pt x="149" y="25"/>
                      <a:pt x="149" y="25"/>
                    </a:cubicBezTo>
                    <a:cubicBezTo>
                      <a:pt x="149" y="26"/>
                      <a:pt x="149" y="26"/>
                      <a:pt x="149" y="26"/>
                    </a:cubicBezTo>
                    <a:cubicBezTo>
                      <a:pt x="148" y="26"/>
                      <a:pt x="148" y="26"/>
                      <a:pt x="148" y="26"/>
                    </a:cubicBezTo>
                    <a:lnTo>
                      <a:pt x="148" y="25"/>
                    </a:lnTo>
                    <a:close/>
                    <a:moveTo>
                      <a:pt x="201" y="26"/>
                    </a:moveTo>
                    <a:cubicBezTo>
                      <a:pt x="201" y="25"/>
                      <a:pt x="201" y="25"/>
                      <a:pt x="201" y="25"/>
                    </a:cubicBezTo>
                    <a:cubicBezTo>
                      <a:pt x="202" y="25"/>
                      <a:pt x="202" y="25"/>
                      <a:pt x="202" y="25"/>
                    </a:cubicBezTo>
                    <a:cubicBezTo>
                      <a:pt x="202" y="25"/>
                      <a:pt x="202" y="25"/>
                      <a:pt x="202" y="25"/>
                    </a:cubicBezTo>
                    <a:cubicBezTo>
                      <a:pt x="202" y="25"/>
                      <a:pt x="202" y="25"/>
                      <a:pt x="202" y="25"/>
                    </a:cubicBezTo>
                    <a:cubicBezTo>
                      <a:pt x="201" y="26"/>
                      <a:pt x="201" y="26"/>
                      <a:pt x="201" y="26"/>
                    </a:cubicBezTo>
                    <a:cubicBezTo>
                      <a:pt x="201" y="26"/>
                      <a:pt x="201" y="26"/>
                      <a:pt x="201" y="26"/>
                    </a:cubicBezTo>
                    <a:close/>
                    <a:moveTo>
                      <a:pt x="447" y="25"/>
                    </a:moveTo>
                    <a:cubicBezTo>
                      <a:pt x="447" y="25"/>
                      <a:pt x="447" y="25"/>
                      <a:pt x="447" y="25"/>
                    </a:cubicBezTo>
                    <a:cubicBezTo>
                      <a:pt x="448" y="25"/>
                      <a:pt x="448" y="25"/>
                      <a:pt x="448" y="25"/>
                    </a:cubicBezTo>
                    <a:cubicBezTo>
                      <a:pt x="448" y="25"/>
                      <a:pt x="448" y="25"/>
                      <a:pt x="448" y="25"/>
                    </a:cubicBezTo>
                    <a:cubicBezTo>
                      <a:pt x="448" y="26"/>
                      <a:pt x="448" y="26"/>
                      <a:pt x="448" y="26"/>
                    </a:cubicBezTo>
                    <a:cubicBezTo>
                      <a:pt x="448" y="26"/>
                      <a:pt x="448" y="26"/>
                      <a:pt x="448" y="26"/>
                    </a:cubicBezTo>
                    <a:cubicBezTo>
                      <a:pt x="447" y="26"/>
                      <a:pt x="447" y="25"/>
                      <a:pt x="447" y="25"/>
                    </a:cubicBezTo>
                    <a:close/>
                    <a:moveTo>
                      <a:pt x="754" y="25"/>
                    </a:moveTo>
                    <a:cubicBezTo>
                      <a:pt x="754" y="25"/>
                      <a:pt x="754" y="25"/>
                      <a:pt x="754" y="25"/>
                    </a:cubicBezTo>
                    <a:cubicBezTo>
                      <a:pt x="754" y="25"/>
                      <a:pt x="754" y="25"/>
                      <a:pt x="754" y="25"/>
                    </a:cubicBezTo>
                    <a:cubicBezTo>
                      <a:pt x="755" y="25"/>
                      <a:pt x="755" y="25"/>
                      <a:pt x="755" y="25"/>
                    </a:cubicBezTo>
                    <a:cubicBezTo>
                      <a:pt x="755" y="25"/>
                      <a:pt x="755" y="25"/>
                      <a:pt x="755" y="25"/>
                    </a:cubicBezTo>
                    <a:cubicBezTo>
                      <a:pt x="755" y="25"/>
                      <a:pt x="755" y="25"/>
                      <a:pt x="755" y="25"/>
                    </a:cubicBezTo>
                    <a:cubicBezTo>
                      <a:pt x="755" y="26"/>
                      <a:pt x="755" y="26"/>
                      <a:pt x="755" y="26"/>
                    </a:cubicBezTo>
                    <a:cubicBezTo>
                      <a:pt x="754" y="26"/>
                      <a:pt x="754" y="26"/>
                      <a:pt x="754" y="26"/>
                    </a:cubicBezTo>
                    <a:lnTo>
                      <a:pt x="754" y="25"/>
                    </a:lnTo>
                    <a:close/>
                    <a:moveTo>
                      <a:pt x="807" y="26"/>
                    </a:moveTo>
                    <a:cubicBezTo>
                      <a:pt x="807" y="25"/>
                      <a:pt x="807" y="25"/>
                      <a:pt x="807" y="25"/>
                    </a:cubicBezTo>
                    <a:cubicBezTo>
                      <a:pt x="808" y="25"/>
                      <a:pt x="808" y="25"/>
                      <a:pt x="808" y="25"/>
                    </a:cubicBezTo>
                    <a:cubicBezTo>
                      <a:pt x="808" y="25"/>
                      <a:pt x="808" y="25"/>
                      <a:pt x="808" y="25"/>
                    </a:cubicBezTo>
                    <a:cubicBezTo>
                      <a:pt x="808" y="25"/>
                      <a:pt x="808" y="25"/>
                      <a:pt x="808" y="25"/>
                    </a:cubicBezTo>
                    <a:cubicBezTo>
                      <a:pt x="807" y="26"/>
                      <a:pt x="807" y="26"/>
                      <a:pt x="807" y="26"/>
                    </a:cubicBezTo>
                    <a:cubicBezTo>
                      <a:pt x="807" y="26"/>
                      <a:pt x="807" y="26"/>
                      <a:pt x="807" y="26"/>
                    </a:cubicBezTo>
                    <a:close/>
                    <a:moveTo>
                      <a:pt x="1053" y="25"/>
                    </a:moveTo>
                    <a:cubicBezTo>
                      <a:pt x="1053" y="25"/>
                      <a:pt x="1053" y="25"/>
                      <a:pt x="1053" y="25"/>
                    </a:cubicBezTo>
                    <a:cubicBezTo>
                      <a:pt x="1054" y="25"/>
                      <a:pt x="1054" y="25"/>
                      <a:pt x="1054" y="25"/>
                    </a:cubicBezTo>
                    <a:cubicBezTo>
                      <a:pt x="1054" y="25"/>
                      <a:pt x="1054" y="25"/>
                      <a:pt x="1054" y="25"/>
                    </a:cubicBezTo>
                    <a:cubicBezTo>
                      <a:pt x="1054" y="26"/>
                      <a:pt x="1054" y="26"/>
                      <a:pt x="1054" y="26"/>
                    </a:cubicBezTo>
                    <a:cubicBezTo>
                      <a:pt x="1054" y="26"/>
                      <a:pt x="1054" y="26"/>
                      <a:pt x="1054" y="26"/>
                    </a:cubicBezTo>
                    <a:cubicBezTo>
                      <a:pt x="1053" y="26"/>
                      <a:pt x="1053" y="25"/>
                      <a:pt x="1053" y="25"/>
                    </a:cubicBezTo>
                    <a:close/>
                    <a:moveTo>
                      <a:pt x="1216" y="25"/>
                    </a:moveTo>
                    <a:cubicBezTo>
                      <a:pt x="1216" y="25"/>
                      <a:pt x="1216" y="25"/>
                      <a:pt x="1216" y="25"/>
                    </a:cubicBezTo>
                    <a:cubicBezTo>
                      <a:pt x="1217" y="25"/>
                      <a:pt x="1217" y="25"/>
                      <a:pt x="1217" y="25"/>
                    </a:cubicBezTo>
                    <a:cubicBezTo>
                      <a:pt x="1217" y="25"/>
                      <a:pt x="1217" y="25"/>
                      <a:pt x="1217" y="25"/>
                    </a:cubicBezTo>
                    <a:cubicBezTo>
                      <a:pt x="1218" y="25"/>
                      <a:pt x="1218" y="25"/>
                      <a:pt x="1218" y="25"/>
                    </a:cubicBezTo>
                    <a:cubicBezTo>
                      <a:pt x="1217" y="26"/>
                      <a:pt x="1217" y="26"/>
                      <a:pt x="1217" y="26"/>
                    </a:cubicBezTo>
                    <a:cubicBezTo>
                      <a:pt x="1217" y="26"/>
                      <a:pt x="1217" y="26"/>
                      <a:pt x="1217" y="26"/>
                    </a:cubicBezTo>
                    <a:lnTo>
                      <a:pt x="1216" y="25"/>
                    </a:lnTo>
                    <a:close/>
                    <a:moveTo>
                      <a:pt x="1391" y="25"/>
                    </a:moveTo>
                    <a:cubicBezTo>
                      <a:pt x="1391" y="25"/>
                      <a:pt x="1391" y="25"/>
                      <a:pt x="1391" y="25"/>
                    </a:cubicBezTo>
                    <a:cubicBezTo>
                      <a:pt x="1391" y="25"/>
                      <a:pt x="1391" y="25"/>
                      <a:pt x="1391" y="25"/>
                    </a:cubicBezTo>
                    <a:cubicBezTo>
                      <a:pt x="1392" y="25"/>
                      <a:pt x="1392" y="25"/>
                      <a:pt x="1392" y="25"/>
                    </a:cubicBezTo>
                    <a:cubicBezTo>
                      <a:pt x="1392" y="25"/>
                      <a:pt x="1392" y="25"/>
                      <a:pt x="1392" y="25"/>
                    </a:cubicBezTo>
                    <a:cubicBezTo>
                      <a:pt x="1392" y="25"/>
                      <a:pt x="1392" y="25"/>
                      <a:pt x="1392" y="25"/>
                    </a:cubicBezTo>
                    <a:cubicBezTo>
                      <a:pt x="1392" y="26"/>
                      <a:pt x="1392" y="26"/>
                      <a:pt x="1392" y="26"/>
                    </a:cubicBezTo>
                    <a:cubicBezTo>
                      <a:pt x="1392" y="26"/>
                      <a:pt x="1392" y="26"/>
                      <a:pt x="1392" y="26"/>
                    </a:cubicBezTo>
                    <a:lnTo>
                      <a:pt x="1391" y="25"/>
                    </a:lnTo>
                    <a:close/>
                    <a:moveTo>
                      <a:pt x="1444" y="26"/>
                    </a:moveTo>
                    <a:cubicBezTo>
                      <a:pt x="1444" y="25"/>
                      <a:pt x="1444" y="25"/>
                      <a:pt x="1444" y="25"/>
                    </a:cubicBezTo>
                    <a:cubicBezTo>
                      <a:pt x="1445" y="25"/>
                      <a:pt x="1445" y="25"/>
                      <a:pt x="1445" y="25"/>
                    </a:cubicBezTo>
                    <a:cubicBezTo>
                      <a:pt x="1445" y="25"/>
                      <a:pt x="1445" y="25"/>
                      <a:pt x="1445" y="25"/>
                    </a:cubicBezTo>
                    <a:cubicBezTo>
                      <a:pt x="1445" y="25"/>
                      <a:pt x="1445" y="25"/>
                      <a:pt x="1445" y="25"/>
                    </a:cubicBezTo>
                    <a:cubicBezTo>
                      <a:pt x="1445" y="26"/>
                      <a:pt x="1445" y="26"/>
                      <a:pt x="1445" y="26"/>
                    </a:cubicBezTo>
                    <a:cubicBezTo>
                      <a:pt x="1444" y="26"/>
                      <a:pt x="1444" y="26"/>
                      <a:pt x="1444" y="26"/>
                    </a:cubicBezTo>
                    <a:close/>
                    <a:moveTo>
                      <a:pt x="1690" y="25"/>
                    </a:moveTo>
                    <a:cubicBezTo>
                      <a:pt x="1691" y="25"/>
                      <a:pt x="1691" y="25"/>
                      <a:pt x="1691" y="25"/>
                    </a:cubicBezTo>
                    <a:cubicBezTo>
                      <a:pt x="1691" y="25"/>
                      <a:pt x="1691" y="25"/>
                      <a:pt x="1691" y="25"/>
                    </a:cubicBezTo>
                    <a:cubicBezTo>
                      <a:pt x="1692" y="25"/>
                      <a:pt x="1692" y="25"/>
                      <a:pt x="1692" y="25"/>
                    </a:cubicBezTo>
                    <a:cubicBezTo>
                      <a:pt x="1691" y="26"/>
                      <a:pt x="1691" y="26"/>
                      <a:pt x="1691" y="26"/>
                    </a:cubicBezTo>
                    <a:cubicBezTo>
                      <a:pt x="1691" y="26"/>
                      <a:pt x="1691" y="26"/>
                      <a:pt x="1691" y="26"/>
                    </a:cubicBezTo>
                    <a:cubicBezTo>
                      <a:pt x="1690" y="26"/>
                      <a:pt x="1690" y="25"/>
                      <a:pt x="1690" y="25"/>
                    </a:cubicBezTo>
                    <a:close/>
                    <a:moveTo>
                      <a:pt x="1967" y="25"/>
                    </a:moveTo>
                    <a:cubicBezTo>
                      <a:pt x="1967" y="25"/>
                      <a:pt x="1967" y="25"/>
                      <a:pt x="1967" y="25"/>
                    </a:cubicBezTo>
                    <a:cubicBezTo>
                      <a:pt x="1968" y="25"/>
                      <a:pt x="1968" y="25"/>
                      <a:pt x="1968" y="25"/>
                    </a:cubicBezTo>
                    <a:cubicBezTo>
                      <a:pt x="1968" y="25"/>
                      <a:pt x="1968" y="25"/>
                      <a:pt x="1968" y="25"/>
                    </a:cubicBezTo>
                    <a:cubicBezTo>
                      <a:pt x="1968" y="25"/>
                      <a:pt x="1968" y="25"/>
                      <a:pt x="1968" y="25"/>
                    </a:cubicBezTo>
                    <a:cubicBezTo>
                      <a:pt x="1969" y="25"/>
                      <a:pt x="1969" y="25"/>
                      <a:pt x="1969" y="25"/>
                    </a:cubicBezTo>
                    <a:cubicBezTo>
                      <a:pt x="1968" y="26"/>
                      <a:pt x="1968" y="26"/>
                      <a:pt x="1968" y="26"/>
                    </a:cubicBezTo>
                    <a:cubicBezTo>
                      <a:pt x="1968" y="26"/>
                      <a:pt x="1968" y="26"/>
                      <a:pt x="1968" y="26"/>
                    </a:cubicBezTo>
                    <a:lnTo>
                      <a:pt x="1967" y="25"/>
                    </a:lnTo>
                    <a:close/>
                    <a:moveTo>
                      <a:pt x="2020" y="26"/>
                    </a:moveTo>
                    <a:cubicBezTo>
                      <a:pt x="2020" y="25"/>
                      <a:pt x="2020" y="25"/>
                      <a:pt x="2020" y="25"/>
                    </a:cubicBezTo>
                    <a:cubicBezTo>
                      <a:pt x="2021" y="25"/>
                      <a:pt x="2021" y="25"/>
                      <a:pt x="2021" y="25"/>
                    </a:cubicBezTo>
                    <a:cubicBezTo>
                      <a:pt x="2021" y="25"/>
                      <a:pt x="2021" y="25"/>
                      <a:pt x="2021" y="25"/>
                    </a:cubicBezTo>
                    <a:cubicBezTo>
                      <a:pt x="2021" y="25"/>
                      <a:pt x="2021" y="25"/>
                      <a:pt x="2021" y="25"/>
                    </a:cubicBezTo>
                    <a:cubicBezTo>
                      <a:pt x="2021" y="26"/>
                      <a:pt x="2021" y="26"/>
                      <a:pt x="2021" y="26"/>
                    </a:cubicBezTo>
                    <a:cubicBezTo>
                      <a:pt x="2021" y="26"/>
                      <a:pt x="2021" y="26"/>
                      <a:pt x="2021" y="26"/>
                    </a:cubicBezTo>
                    <a:lnTo>
                      <a:pt x="2020" y="26"/>
                    </a:lnTo>
                    <a:close/>
                    <a:moveTo>
                      <a:pt x="2646" y="25"/>
                    </a:moveTo>
                    <a:cubicBezTo>
                      <a:pt x="2646" y="25"/>
                      <a:pt x="2646" y="25"/>
                      <a:pt x="2646" y="25"/>
                    </a:cubicBezTo>
                    <a:cubicBezTo>
                      <a:pt x="2647" y="25"/>
                      <a:pt x="2647" y="25"/>
                      <a:pt x="2647" y="25"/>
                    </a:cubicBezTo>
                    <a:cubicBezTo>
                      <a:pt x="2647" y="25"/>
                      <a:pt x="2647" y="25"/>
                      <a:pt x="2647" y="25"/>
                    </a:cubicBezTo>
                    <a:cubicBezTo>
                      <a:pt x="2647" y="26"/>
                      <a:pt x="2647" y="26"/>
                      <a:pt x="2647" y="26"/>
                    </a:cubicBezTo>
                    <a:cubicBezTo>
                      <a:pt x="2647" y="26"/>
                      <a:pt x="2647" y="26"/>
                      <a:pt x="2647" y="26"/>
                    </a:cubicBezTo>
                    <a:cubicBezTo>
                      <a:pt x="2646" y="26"/>
                      <a:pt x="2646" y="25"/>
                      <a:pt x="2646" y="25"/>
                    </a:cubicBezTo>
                    <a:close/>
                    <a:moveTo>
                      <a:pt x="2784" y="25"/>
                    </a:moveTo>
                    <a:cubicBezTo>
                      <a:pt x="2785" y="25"/>
                      <a:pt x="2785" y="25"/>
                      <a:pt x="2785" y="25"/>
                    </a:cubicBezTo>
                    <a:cubicBezTo>
                      <a:pt x="2785" y="25"/>
                      <a:pt x="2785" y="25"/>
                      <a:pt x="2785" y="25"/>
                    </a:cubicBezTo>
                    <a:cubicBezTo>
                      <a:pt x="2785" y="26"/>
                      <a:pt x="2785" y="26"/>
                      <a:pt x="2785" y="26"/>
                    </a:cubicBezTo>
                    <a:cubicBezTo>
                      <a:pt x="2784" y="26"/>
                      <a:pt x="2784" y="26"/>
                      <a:pt x="2784" y="26"/>
                    </a:cubicBezTo>
                    <a:lnTo>
                      <a:pt x="2784" y="25"/>
                    </a:lnTo>
                    <a:close/>
                    <a:moveTo>
                      <a:pt x="30" y="27"/>
                    </a:moveTo>
                    <a:cubicBezTo>
                      <a:pt x="29" y="27"/>
                      <a:pt x="29" y="27"/>
                      <a:pt x="29" y="27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0" y="27"/>
                      <a:pt x="30" y="27"/>
                      <a:pt x="30" y="27"/>
                    </a:cubicBezTo>
                    <a:close/>
                    <a:moveTo>
                      <a:pt x="33" y="27"/>
                    </a:move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3" y="28"/>
                      <a:pt x="33" y="27"/>
                      <a:pt x="33" y="27"/>
                    </a:cubicBezTo>
                    <a:close/>
                    <a:moveTo>
                      <a:pt x="2766" y="30"/>
                    </a:moveTo>
                    <a:cubicBezTo>
                      <a:pt x="2766" y="31"/>
                      <a:pt x="2766" y="31"/>
                      <a:pt x="2766" y="31"/>
                    </a:cubicBezTo>
                    <a:cubicBezTo>
                      <a:pt x="2765" y="31"/>
                      <a:pt x="2765" y="31"/>
                      <a:pt x="2765" y="31"/>
                    </a:cubicBezTo>
                    <a:cubicBezTo>
                      <a:pt x="2765" y="31"/>
                      <a:pt x="2765" y="30"/>
                      <a:pt x="2764" y="30"/>
                    </a:cubicBezTo>
                    <a:cubicBezTo>
                      <a:pt x="2764" y="30"/>
                      <a:pt x="2764" y="30"/>
                      <a:pt x="2764" y="30"/>
                    </a:cubicBezTo>
                    <a:cubicBezTo>
                      <a:pt x="2765" y="29"/>
                      <a:pt x="2765" y="29"/>
                      <a:pt x="2765" y="29"/>
                    </a:cubicBezTo>
                    <a:cubicBezTo>
                      <a:pt x="2765" y="29"/>
                      <a:pt x="2766" y="30"/>
                      <a:pt x="2766" y="30"/>
                    </a:cubicBezTo>
                    <a:close/>
                    <a:moveTo>
                      <a:pt x="2575" y="30"/>
                    </a:moveTo>
                    <a:cubicBezTo>
                      <a:pt x="2576" y="30"/>
                      <a:pt x="2576" y="30"/>
                      <a:pt x="2576" y="30"/>
                    </a:cubicBezTo>
                    <a:cubicBezTo>
                      <a:pt x="2575" y="31"/>
                      <a:pt x="2575" y="31"/>
                      <a:pt x="2575" y="31"/>
                    </a:cubicBezTo>
                    <a:cubicBezTo>
                      <a:pt x="2575" y="31"/>
                      <a:pt x="2575" y="31"/>
                      <a:pt x="2575" y="31"/>
                    </a:cubicBezTo>
                    <a:cubicBezTo>
                      <a:pt x="2574" y="30"/>
                      <a:pt x="2574" y="30"/>
                      <a:pt x="2574" y="30"/>
                    </a:cubicBezTo>
                    <a:cubicBezTo>
                      <a:pt x="2575" y="29"/>
                      <a:pt x="2575" y="29"/>
                      <a:pt x="2575" y="29"/>
                    </a:cubicBezTo>
                    <a:cubicBezTo>
                      <a:pt x="2575" y="29"/>
                      <a:pt x="2575" y="30"/>
                      <a:pt x="2575" y="30"/>
                    </a:cubicBezTo>
                    <a:close/>
                    <a:moveTo>
                      <a:pt x="2196" y="30"/>
                    </a:moveTo>
                    <a:cubicBezTo>
                      <a:pt x="2196" y="30"/>
                      <a:pt x="2196" y="30"/>
                      <a:pt x="2196" y="30"/>
                    </a:cubicBezTo>
                    <a:cubicBezTo>
                      <a:pt x="2195" y="31"/>
                      <a:pt x="2195" y="31"/>
                      <a:pt x="2195" y="31"/>
                    </a:cubicBezTo>
                    <a:cubicBezTo>
                      <a:pt x="2195" y="31"/>
                      <a:pt x="2195" y="31"/>
                      <a:pt x="2195" y="31"/>
                    </a:cubicBezTo>
                    <a:cubicBezTo>
                      <a:pt x="2194" y="30"/>
                      <a:pt x="2194" y="30"/>
                      <a:pt x="2194" y="30"/>
                    </a:cubicBezTo>
                    <a:cubicBezTo>
                      <a:pt x="2195" y="29"/>
                      <a:pt x="2195" y="29"/>
                      <a:pt x="2195" y="29"/>
                    </a:cubicBezTo>
                    <a:cubicBezTo>
                      <a:pt x="2195" y="29"/>
                      <a:pt x="2195" y="30"/>
                      <a:pt x="2196" y="30"/>
                    </a:cubicBezTo>
                    <a:close/>
                    <a:moveTo>
                      <a:pt x="1810" y="30"/>
                    </a:moveTo>
                    <a:cubicBezTo>
                      <a:pt x="1810" y="31"/>
                      <a:pt x="1810" y="31"/>
                      <a:pt x="1810" y="31"/>
                    </a:cubicBezTo>
                    <a:cubicBezTo>
                      <a:pt x="1809" y="31"/>
                      <a:pt x="1809" y="31"/>
                      <a:pt x="1809" y="31"/>
                    </a:cubicBezTo>
                    <a:cubicBezTo>
                      <a:pt x="1809" y="31"/>
                      <a:pt x="1809" y="30"/>
                      <a:pt x="1809" y="30"/>
                    </a:cubicBezTo>
                    <a:cubicBezTo>
                      <a:pt x="1808" y="30"/>
                      <a:pt x="1808" y="30"/>
                      <a:pt x="1808" y="30"/>
                    </a:cubicBezTo>
                    <a:cubicBezTo>
                      <a:pt x="1809" y="29"/>
                      <a:pt x="1809" y="29"/>
                      <a:pt x="1809" y="29"/>
                    </a:cubicBezTo>
                    <a:cubicBezTo>
                      <a:pt x="1809" y="29"/>
                      <a:pt x="1810" y="30"/>
                      <a:pt x="1810" y="30"/>
                    </a:cubicBezTo>
                    <a:close/>
                    <a:moveTo>
                      <a:pt x="1620" y="30"/>
                    </a:moveTo>
                    <a:cubicBezTo>
                      <a:pt x="1620" y="30"/>
                      <a:pt x="1620" y="30"/>
                      <a:pt x="1620" y="30"/>
                    </a:cubicBezTo>
                    <a:cubicBezTo>
                      <a:pt x="1619" y="31"/>
                      <a:pt x="1619" y="31"/>
                      <a:pt x="1619" y="31"/>
                    </a:cubicBezTo>
                    <a:cubicBezTo>
                      <a:pt x="1619" y="31"/>
                      <a:pt x="1619" y="31"/>
                      <a:pt x="1619" y="31"/>
                    </a:cubicBezTo>
                    <a:cubicBezTo>
                      <a:pt x="1618" y="30"/>
                      <a:pt x="1618" y="30"/>
                      <a:pt x="1618" y="30"/>
                    </a:cubicBezTo>
                    <a:cubicBezTo>
                      <a:pt x="1619" y="29"/>
                      <a:pt x="1619" y="29"/>
                      <a:pt x="1619" y="29"/>
                    </a:cubicBezTo>
                    <a:cubicBezTo>
                      <a:pt x="1619" y="29"/>
                      <a:pt x="1619" y="30"/>
                      <a:pt x="1620" y="30"/>
                    </a:cubicBezTo>
                    <a:close/>
                    <a:moveTo>
                      <a:pt x="1173" y="30"/>
                    </a:moveTo>
                    <a:cubicBezTo>
                      <a:pt x="1172" y="31"/>
                      <a:pt x="1172" y="31"/>
                      <a:pt x="1172" y="31"/>
                    </a:cubicBezTo>
                    <a:cubicBezTo>
                      <a:pt x="1172" y="31"/>
                      <a:pt x="1172" y="31"/>
                      <a:pt x="1172" y="31"/>
                    </a:cubicBezTo>
                    <a:cubicBezTo>
                      <a:pt x="1172" y="31"/>
                      <a:pt x="1172" y="30"/>
                      <a:pt x="1171" y="30"/>
                    </a:cubicBezTo>
                    <a:cubicBezTo>
                      <a:pt x="1171" y="30"/>
                      <a:pt x="1171" y="30"/>
                      <a:pt x="1171" y="30"/>
                    </a:cubicBezTo>
                    <a:cubicBezTo>
                      <a:pt x="1172" y="29"/>
                      <a:pt x="1172" y="29"/>
                      <a:pt x="1172" y="29"/>
                    </a:cubicBezTo>
                    <a:cubicBezTo>
                      <a:pt x="1172" y="29"/>
                      <a:pt x="1173" y="30"/>
                      <a:pt x="1173" y="30"/>
                    </a:cubicBezTo>
                    <a:close/>
                    <a:moveTo>
                      <a:pt x="982" y="30"/>
                    </a:moveTo>
                    <a:cubicBezTo>
                      <a:pt x="982" y="30"/>
                      <a:pt x="982" y="30"/>
                      <a:pt x="982" y="30"/>
                    </a:cubicBezTo>
                    <a:cubicBezTo>
                      <a:pt x="982" y="31"/>
                      <a:pt x="982" y="31"/>
                      <a:pt x="982" y="31"/>
                    </a:cubicBezTo>
                    <a:cubicBezTo>
                      <a:pt x="981" y="31"/>
                      <a:pt x="981" y="31"/>
                      <a:pt x="981" y="31"/>
                    </a:cubicBezTo>
                    <a:cubicBezTo>
                      <a:pt x="981" y="30"/>
                      <a:pt x="981" y="30"/>
                      <a:pt x="981" y="30"/>
                    </a:cubicBezTo>
                    <a:cubicBezTo>
                      <a:pt x="982" y="29"/>
                      <a:pt x="982" y="29"/>
                      <a:pt x="982" y="29"/>
                    </a:cubicBezTo>
                    <a:cubicBezTo>
                      <a:pt x="982" y="29"/>
                      <a:pt x="982" y="30"/>
                      <a:pt x="982" y="30"/>
                    </a:cubicBezTo>
                    <a:close/>
                    <a:moveTo>
                      <a:pt x="567" y="30"/>
                    </a:moveTo>
                    <a:cubicBezTo>
                      <a:pt x="566" y="31"/>
                      <a:pt x="566" y="31"/>
                      <a:pt x="566" y="31"/>
                    </a:cubicBezTo>
                    <a:cubicBezTo>
                      <a:pt x="566" y="31"/>
                      <a:pt x="566" y="31"/>
                      <a:pt x="566" y="31"/>
                    </a:cubicBezTo>
                    <a:cubicBezTo>
                      <a:pt x="566" y="31"/>
                      <a:pt x="566" y="30"/>
                      <a:pt x="565" y="30"/>
                    </a:cubicBezTo>
                    <a:cubicBezTo>
                      <a:pt x="565" y="30"/>
                      <a:pt x="565" y="30"/>
                      <a:pt x="565" y="30"/>
                    </a:cubicBezTo>
                    <a:cubicBezTo>
                      <a:pt x="566" y="29"/>
                      <a:pt x="566" y="29"/>
                      <a:pt x="566" y="29"/>
                    </a:cubicBezTo>
                    <a:cubicBezTo>
                      <a:pt x="566" y="29"/>
                      <a:pt x="567" y="30"/>
                      <a:pt x="567" y="30"/>
                    </a:cubicBezTo>
                    <a:close/>
                    <a:moveTo>
                      <a:pt x="376" y="30"/>
                    </a:moveTo>
                    <a:cubicBezTo>
                      <a:pt x="376" y="30"/>
                      <a:pt x="376" y="30"/>
                      <a:pt x="376" y="30"/>
                    </a:cubicBezTo>
                    <a:cubicBezTo>
                      <a:pt x="376" y="31"/>
                      <a:pt x="376" y="31"/>
                      <a:pt x="376" y="31"/>
                    </a:cubicBezTo>
                    <a:cubicBezTo>
                      <a:pt x="375" y="31"/>
                      <a:pt x="375" y="31"/>
                      <a:pt x="375" y="31"/>
                    </a:cubicBezTo>
                    <a:cubicBezTo>
                      <a:pt x="375" y="30"/>
                      <a:pt x="375" y="30"/>
                      <a:pt x="375" y="30"/>
                    </a:cubicBezTo>
                    <a:cubicBezTo>
                      <a:pt x="376" y="29"/>
                      <a:pt x="376" y="29"/>
                      <a:pt x="376" y="29"/>
                    </a:cubicBezTo>
                    <a:cubicBezTo>
                      <a:pt x="376" y="29"/>
                      <a:pt x="376" y="30"/>
                      <a:pt x="376" y="30"/>
                    </a:cubicBezTo>
                    <a:close/>
                    <a:moveTo>
                      <a:pt x="2761" y="28"/>
                    </a:moveTo>
                    <a:cubicBezTo>
                      <a:pt x="2761" y="28"/>
                      <a:pt x="2761" y="28"/>
                      <a:pt x="2761" y="28"/>
                    </a:cubicBezTo>
                    <a:cubicBezTo>
                      <a:pt x="2761" y="28"/>
                      <a:pt x="2761" y="28"/>
                      <a:pt x="2761" y="28"/>
                    </a:cubicBezTo>
                    <a:cubicBezTo>
                      <a:pt x="2760" y="29"/>
                      <a:pt x="2760" y="29"/>
                      <a:pt x="2760" y="29"/>
                    </a:cubicBezTo>
                    <a:cubicBezTo>
                      <a:pt x="2760" y="29"/>
                      <a:pt x="2760" y="29"/>
                      <a:pt x="2760" y="29"/>
                    </a:cubicBezTo>
                    <a:cubicBezTo>
                      <a:pt x="2760" y="28"/>
                      <a:pt x="2760" y="28"/>
                      <a:pt x="2760" y="28"/>
                    </a:cubicBezTo>
                    <a:cubicBezTo>
                      <a:pt x="2760" y="28"/>
                      <a:pt x="2760" y="28"/>
                      <a:pt x="2760" y="28"/>
                    </a:cubicBezTo>
                    <a:cubicBezTo>
                      <a:pt x="2760" y="28"/>
                      <a:pt x="2760" y="28"/>
                      <a:pt x="2760" y="28"/>
                    </a:cubicBezTo>
                    <a:lnTo>
                      <a:pt x="2761" y="28"/>
                    </a:lnTo>
                    <a:close/>
                    <a:moveTo>
                      <a:pt x="2661" y="28"/>
                    </a:moveTo>
                    <a:cubicBezTo>
                      <a:pt x="2662" y="28"/>
                      <a:pt x="2662" y="28"/>
                      <a:pt x="2662" y="28"/>
                    </a:cubicBezTo>
                    <a:cubicBezTo>
                      <a:pt x="2662" y="28"/>
                      <a:pt x="2662" y="28"/>
                      <a:pt x="2662" y="28"/>
                    </a:cubicBezTo>
                    <a:cubicBezTo>
                      <a:pt x="2661" y="29"/>
                      <a:pt x="2661" y="29"/>
                      <a:pt x="2661" y="29"/>
                    </a:cubicBezTo>
                    <a:cubicBezTo>
                      <a:pt x="2661" y="29"/>
                      <a:pt x="2661" y="29"/>
                      <a:pt x="2661" y="29"/>
                    </a:cubicBezTo>
                    <a:cubicBezTo>
                      <a:pt x="2661" y="28"/>
                      <a:pt x="2661" y="28"/>
                      <a:pt x="2661" y="28"/>
                    </a:cubicBezTo>
                    <a:cubicBezTo>
                      <a:pt x="2660" y="28"/>
                      <a:pt x="2660" y="28"/>
                      <a:pt x="2660" y="28"/>
                    </a:cubicBezTo>
                    <a:cubicBezTo>
                      <a:pt x="2661" y="28"/>
                      <a:pt x="2661" y="28"/>
                      <a:pt x="2661" y="28"/>
                    </a:cubicBezTo>
                    <a:close/>
                    <a:moveTo>
                      <a:pt x="2032" y="28"/>
                    </a:moveTo>
                    <a:cubicBezTo>
                      <a:pt x="2032" y="28"/>
                      <a:pt x="2032" y="28"/>
                      <a:pt x="2032" y="28"/>
                    </a:cubicBezTo>
                    <a:cubicBezTo>
                      <a:pt x="2033" y="28"/>
                      <a:pt x="2033" y="28"/>
                      <a:pt x="2033" y="28"/>
                    </a:cubicBezTo>
                    <a:cubicBezTo>
                      <a:pt x="2032" y="29"/>
                      <a:pt x="2032" y="29"/>
                      <a:pt x="2032" y="29"/>
                    </a:cubicBezTo>
                    <a:cubicBezTo>
                      <a:pt x="2032" y="29"/>
                      <a:pt x="2032" y="29"/>
                      <a:pt x="2032" y="29"/>
                    </a:cubicBezTo>
                    <a:cubicBezTo>
                      <a:pt x="2031" y="28"/>
                      <a:pt x="2031" y="28"/>
                      <a:pt x="2031" y="28"/>
                    </a:cubicBezTo>
                    <a:cubicBezTo>
                      <a:pt x="2031" y="28"/>
                      <a:pt x="2031" y="28"/>
                      <a:pt x="2031" y="28"/>
                    </a:cubicBezTo>
                    <a:cubicBezTo>
                      <a:pt x="2032" y="28"/>
                      <a:pt x="2032" y="28"/>
                      <a:pt x="2032" y="28"/>
                    </a:cubicBezTo>
                    <a:close/>
                    <a:moveTo>
                      <a:pt x="1805" y="28"/>
                    </a:moveTo>
                    <a:cubicBezTo>
                      <a:pt x="1805" y="28"/>
                      <a:pt x="1805" y="28"/>
                      <a:pt x="1805" y="28"/>
                    </a:cubicBezTo>
                    <a:cubicBezTo>
                      <a:pt x="1805" y="28"/>
                      <a:pt x="1805" y="28"/>
                      <a:pt x="1805" y="28"/>
                    </a:cubicBezTo>
                    <a:cubicBezTo>
                      <a:pt x="1805" y="29"/>
                      <a:pt x="1805" y="29"/>
                      <a:pt x="1805" y="29"/>
                    </a:cubicBezTo>
                    <a:cubicBezTo>
                      <a:pt x="1804" y="29"/>
                      <a:pt x="1804" y="29"/>
                      <a:pt x="1804" y="29"/>
                    </a:cubicBezTo>
                    <a:cubicBezTo>
                      <a:pt x="1804" y="28"/>
                      <a:pt x="1804" y="28"/>
                      <a:pt x="1804" y="28"/>
                    </a:cubicBezTo>
                    <a:cubicBezTo>
                      <a:pt x="1804" y="28"/>
                      <a:pt x="1804" y="28"/>
                      <a:pt x="1804" y="28"/>
                    </a:cubicBezTo>
                    <a:cubicBezTo>
                      <a:pt x="1804" y="28"/>
                      <a:pt x="1804" y="28"/>
                      <a:pt x="1804" y="28"/>
                    </a:cubicBezTo>
                    <a:lnTo>
                      <a:pt x="1805" y="28"/>
                    </a:lnTo>
                    <a:close/>
                    <a:moveTo>
                      <a:pt x="1706" y="28"/>
                    </a:moveTo>
                    <a:cubicBezTo>
                      <a:pt x="1706" y="28"/>
                      <a:pt x="1706" y="28"/>
                      <a:pt x="1706" y="28"/>
                    </a:cubicBezTo>
                    <a:cubicBezTo>
                      <a:pt x="1706" y="28"/>
                      <a:pt x="1706" y="28"/>
                      <a:pt x="1706" y="28"/>
                    </a:cubicBezTo>
                    <a:cubicBezTo>
                      <a:pt x="1705" y="29"/>
                      <a:pt x="1705" y="29"/>
                      <a:pt x="1705" y="29"/>
                    </a:cubicBezTo>
                    <a:cubicBezTo>
                      <a:pt x="1705" y="29"/>
                      <a:pt x="1705" y="29"/>
                      <a:pt x="1705" y="29"/>
                    </a:cubicBezTo>
                    <a:cubicBezTo>
                      <a:pt x="1705" y="28"/>
                      <a:pt x="1705" y="28"/>
                      <a:pt x="1705" y="28"/>
                    </a:cubicBezTo>
                    <a:cubicBezTo>
                      <a:pt x="1705" y="28"/>
                      <a:pt x="1705" y="28"/>
                      <a:pt x="1705" y="28"/>
                    </a:cubicBezTo>
                    <a:cubicBezTo>
                      <a:pt x="1705" y="28"/>
                      <a:pt x="1705" y="28"/>
                      <a:pt x="1705" y="28"/>
                    </a:cubicBezTo>
                    <a:lnTo>
                      <a:pt x="1706" y="28"/>
                    </a:lnTo>
                    <a:close/>
                    <a:moveTo>
                      <a:pt x="1456" y="28"/>
                    </a:moveTo>
                    <a:cubicBezTo>
                      <a:pt x="1456" y="28"/>
                      <a:pt x="1456" y="28"/>
                      <a:pt x="1456" y="28"/>
                    </a:cubicBezTo>
                    <a:cubicBezTo>
                      <a:pt x="1456" y="28"/>
                      <a:pt x="1456" y="28"/>
                      <a:pt x="1456" y="28"/>
                    </a:cubicBezTo>
                    <a:cubicBezTo>
                      <a:pt x="1456" y="29"/>
                      <a:pt x="1456" y="29"/>
                      <a:pt x="1456" y="29"/>
                    </a:cubicBezTo>
                    <a:cubicBezTo>
                      <a:pt x="1456" y="29"/>
                      <a:pt x="1456" y="29"/>
                      <a:pt x="1456" y="29"/>
                    </a:cubicBezTo>
                    <a:cubicBezTo>
                      <a:pt x="1455" y="28"/>
                      <a:pt x="1455" y="28"/>
                      <a:pt x="1455" y="28"/>
                    </a:cubicBezTo>
                    <a:cubicBezTo>
                      <a:pt x="1455" y="28"/>
                      <a:pt x="1455" y="28"/>
                      <a:pt x="1455" y="28"/>
                    </a:cubicBezTo>
                    <a:cubicBezTo>
                      <a:pt x="1455" y="28"/>
                      <a:pt x="1455" y="28"/>
                      <a:pt x="1455" y="28"/>
                    </a:cubicBezTo>
                    <a:lnTo>
                      <a:pt x="1456" y="28"/>
                    </a:lnTo>
                    <a:close/>
                    <a:moveTo>
                      <a:pt x="1168" y="28"/>
                    </a:moveTo>
                    <a:cubicBezTo>
                      <a:pt x="1168" y="28"/>
                      <a:pt x="1168" y="28"/>
                      <a:pt x="1168" y="28"/>
                    </a:cubicBezTo>
                    <a:cubicBezTo>
                      <a:pt x="1168" y="28"/>
                      <a:pt x="1168" y="28"/>
                      <a:pt x="1168" y="28"/>
                    </a:cubicBezTo>
                    <a:cubicBezTo>
                      <a:pt x="1167" y="29"/>
                      <a:pt x="1167" y="29"/>
                      <a:pt x="1167" y="29"/>
                    </a:cubicBezTo>
                    <a:cubicBezTo>
                      <a:pt x="1167" y="29"/>
                      <a:pt x="1167" y="29"/>
                      <a:pt x="1167" y="29"/>
                    </a:cubicBezTo>
                    <a:cubicBezTo>
                      <a:pt x="1167" y="28"/>
                      <a:pt x="1167" y="28"/>
                      <a:pt x="1167" y="28"/>
                    </a:cubicBezTo>
                    <a:cubicBezTo>
                      <a:pt x="1167" y="28"/>
                      <a:pt x="1167" y="28"/>
                      <a:pt x="1167" y="28"/>
                    </a:cubicBezTo>
                    <a:cubicBezTo>
                      <a:pt x="1167" y="28"/>
                      <a:pt x="1167" y="28"/>
                      <a:pt x="1167" y="28"/>
                    </a:cubicBezTo>
                    <a:lnTo>
                      <a:pt x="1168" y="28"/>
                    </a:lnTo>
                    <a:close/>
                    <a:moveTo>
                      <a:pt x="1068" y="28"/>
                    </a:moveTo>
                    <a:cubicBezTo>
                      <a:pt x="1069" y="28"/>
                      <a:pt x="1069" y="28"/>
                      <a:pt x="1069" y="28"/>
                    </a:cubicBezTo>
                    <a:cubicBezTo>
                      <a:pt x="1069" y="28"/>
                      <a:pt x="1069" y="28"/>
                      <a:pt x="1069" y="28"/>
                    </a:cubicBezTo>
                    <a:cubicBezTo>
                      <a:pt x="1068" y="29"/>
                      <a:pt x="1068" y="29"/>
                      <a:pt x="1068" y="29"/>
                    </a:cubicBezTo>
                    <a:cubicBezTo>
                      <a:pt x="1068" y="29"/>
                      <a:pt x="1068" y="29"/>
                      <a:pt x="1068" y="29"/>
                    </a:cubicBezTo>
                    <a:cubicBezTo>
                      <a:pt x="1067" y="28"/>
                      <a:pt x="1067" y="28"/>
                      <a:pt x="1067" y="28"/>
                    </a:cubicBezTo>
                    <a:cubicBezTo>
                      <a:pt x="1067" y="28"/>
                      <a:pt x="1067" y="28"/>
                      <a:pt x="1067" y="28"/>
                    </a:cubicBezTo>
                    <a:cubicBezTo>
                      <a:pt x="1068" y="28"/>
                      <a:pt x="1068" y="28"/>
                      <a:pt x="1068" y="28"/>
                    </a:cubicBezTo>
                    <a:close/>
                    <a:moveTo>
                      <a:pt x="819" y="28"/>
                    </a:moveTo>
                    <a:cubicBezTo>
                      <a:pt x="819" y="28"/>
                      <a:pt x="819" y="28"/>
                      <a:pt x="819" y="28"/>
                    </a:cubicBezTo>
                    <a:cubicBezTo>
                      <a:pt x="819" y="28"/>
                      <a:pt x="819" y="28"/>
                      <a:pt x="819" y="28"/>
                    </a:cubicBezTo>
                    <a:cubicBezTo>
                      <a:pt x="819" y="29"/>
                      <a:pt x="819" y="29"/>
                      <a:pt x="819" y="29"/>
                    </a:cubicBezTo>
                    <a:cubicBezTo>
                      <a:pt x="818" y="29"/>
                      <a:pt x="818" y="29"/>
                      <a:pt x="818" y="29"/>
                    </a:cubicBezTo>
                    <a:cubicBezTo>
                      <a:pt x="818" y="28"/>
                      <a:pt x="818" y="28"/>
                      <a:pt x="818" y="28"/>
                    </a:cubicBezTo>
                    <a:cubicBezTo>
                      <a:pt x="818" y="28"/>
                      <a:pt x="818" y="28"/>
                      <a:pt x="818" y="28"/>
                    </a:cubicBezTo>
                    <a:cubicBezTo>
                      <a:pt x="818" y="28"/>
                      <a:pt x="818" y="28"/>
                      <a:pt x="818" y="28"/>
                    </a:cubicBezTo>
                    <a:lnTo>
                      <a:pt x="819" y="28"/>
                    </a:lnTo>
                    <a:close/>
                    <a:moveTo>
                      <a:pt x="562" y="28"/>
                    </a:moveTo>
                    <a:cubicBezTo>
                      <a:pt x="562" y="28"/>
                      <a:pt x="562" y="28"/>
                      <a:pt x="562" y="28"/>
                    </a:cubicBezTo>
                    <a:cubicBezTo>
                      <a:pt x="562" y="28"/>
                      <a:pt x="562" y="28"/>
                      <a:pt x="562" y="28"/>
                    </a:cubicBezTo>
                    <a:cubicBezTo>
                      <a:pt x="561" y="29"/>
                      <a:pt x="561" y="29"/>
                      <a:pt x="561" y="29"/>
                    </a:cubicBezTo>
                    <a:cubicBezTo>
                      <a:pt x="561" y="29"/>
                      <a:pt x="561" y="29"/>
                      <a:pt x="561" y="29"/>
                    </a:cubicBezTo>
                    <a:cubicBezTo>
                      <a:pt x="561" y="28"/>
                      <a:pt x="561" y="28"/>
                      <a:pt x="561" y="28"/>
                    </a:cubicBezTo>
                    <a:cubicBezTo>
                      <a:pt x="561" y="28"/>
                      <a:pt x="561" y="28"/>
                      <a:pt x="561" y="28"/>
                    </a:cubicBezTo>
                    <a:cubicBezTo>
                      <a:pt x="561" y="28"/>
                      <a:pt x="561" y="28"/>
                      <a:pt x="561" y="28"/>
                    </a:cubicBezTo>
                    <a:lnTo>
                      <a:pt x="562" y="28"/>
                    </a:lnTo>
                    <a:close/>
                    <a:moveTo>
                      <a:pt x="462" y="28"/>
                    </a:moveTo>
                    <a:cubicBezTo>
                      <a:pt x="463" y="28"/>
                      <a:pt x="463" y="28"/>
                      <a:pt x="463" y="28"/>
                    </a:cubicBezTo>
                    <a:cubicBezTo>
                      <a:pt x="463" y="28"/>
                      <a:pt x="463" y="28"/>
                      <a:pt x="463" y="28"/>
                    </a:cubicBezTo>
                    <a:cubicBezTo>
                      <a:pt x="462" y="29"/>
                      <a:pt x="462" y="29"/>
                      <a:pt x="462" y="29"/>
                    </a:cubicBezTo>
                    <a:cubicBezTo>
                      <a:pt x="462" y="29"/>
                      <a:pt x="462" y="29"/>
                      <a:pt x="462" y="29"/>
                    </a:cubicBezTo>
                    <a:cubicBezTo>
                      <a:pt x="461" y="28"/>
                      <a:pt x="461" y="28"/>
                      <a:pt x="461" y="28"/>
                    </a:cubicBezTo>
                    <a:cubicBezTo>
                      <a:pt x="461" y="28"/>
                      <a:pt x="461" y="28"/>
                      <a:pt x="461" y="28"/>
                    </a:cubicBezTo>
                    <a:cubicBezTo>
                      <a:pt x="462" y="28"/>
                      <a:pt x="462" y="28"/>
                      <a:pt x="462" y="28"/>
                    </a:cubicBezTo>
                    <a:close/>
                    <a:moveTo>
                      <a:pt x="213" y="28"/>
                    </a:moveTo>
                    <a:cubicBezTo>
                      <a:pt x="213" y="28"/>
                      <a:pt x="213" y="28"/>
                      <a:pt x="213" y="28"/>
                    </a:cubicBezTo>
                    <a:cubicBezTo>
                      <a:pt x="213" y="28"/>
                      <a:pt x="213" y="28"/>
                      <a:pt x="213" y="28"/>
                    </a:cubicBezTo>
                    <a:cubicBezTo>
                      <a:pt x="213" y="29"/>
                      <a:pt x="213" y="29"/>
                      <a:pt x="213" y="29"/>
                    </a:cubicBezTo>
                    <a:cubicBezTo>
                      <a:pt x="212" y="29"/>
                      <a:pt x="212" y="29"/>
                      <a:pt x="212" y="29"/>
                    </a:cubicBezTo>
                    <a:cubicBezTo>
                      <a:pt x="212" y="28"/>
                      <a:pt x="212" y="28"/>
                      <a:pt x="212" y="28"/>
                    </a:cubicBezTo>
                    <a:cubicBezTo>
                      <a:pt x="212" y="28"/>
                      <a:pt x="212" y="28"/>
                      <a:pt x="212" y="28"/>
                    </a:cubicBezTo>
                    <a:cubicBezTo>
                      <a:pt x="212" y="28"/>
                      <a:pt x="212" y="28"/>
                      <a:pt x="212" y="28"/>
                    </a:cubicBezTo>
                    <a:lnTo>
                      <a:pt x="213" y="28"/>
                    </a:lnTo>
                    <a:close/>
                    <a:moveTo>
                      <a:pt x="2788" y="27"/>
                    </a:moveTo>
                    <a:cubicBezTo>
                      <a:pt x="2788" y="27"/>
                      <a:pt x="2788" y="27"/>
                      <a:pt x="2788" y="27"/>
                    </a:cubicBezTo>
                    <a:cubicBezTo>
                      <a:pt x="2788" y="28"/>
                      <a:pt x="2787" y="27"/>
                      <a:pt x="2787" y="27"/>
                    </a:cubicBezTo>
                    <a:cubicBezTo>
                      <a:pt x="2787" y="27"/>
                      <a:pt x="2787" y="26"/>
                      <a:pt x="2787" y="26"/>
                    </a:cubicBezTo>
                    <a:cubicBezTo>
                      <a:pt x="2788" y="26"/>
                      <a:pt x="2788" y="26"/>
                      <a:pt x="2788" y="27"/>
                    </a:cubicBezTo>
                    <a:close/>
                    <a:moveTo>
                      <a:pt x="2687" y="27"/>
                    </a:moveTo>
                    <a:cubicBezTo>
                      <a:pt x="2686" y="27"/>
                      <a:pt x="2686" y="27"/>
                      <a:pt x="2686" y="27"/>
                    </a:cubicBezTo>
                    <a:cubicBezTo>
                      <a:pt x="2686" y="27"/>
                      <a:pt x="2686" y="26"/>
                      <a:pt x="2687" y="26"/>
                    </a:cubicBezTo>
                    <a:cubicBezTo>
                      <a:pt x="2687" y="26"/>
                      <a:pt x="2687" y="26"/>
                      <a:pt x="2687" y="26"/>
                    </a:cubicBezTo>
                    <a:cubicBezTo>
                      <a:pt x="2688" y="27"/>
                      <a:pt x="2688" y="27"/>
                      <a:pt x="2688" y="27"/>
                    </a:cubicBezTo>
                    <a:cubicBezTo>
                      <a:pt x="2687" y="27"/>
                      <a:pt x="2687" y="27"/>
                      <a:pt x="2687" y="27"/>
                    </a:cubicBezTo>
                    <a:close/>
                    <a:moveTo>
                      <a:pt x="2543" y="27"/>
                    </a:moveTo>
                    <a:cubicBezTo>
                      <a:pt x="2544" y="27"/>
                      <a:pt x="2544" y="27"/>
                      <a:pt x="2544" y="27"/>
                    </a:cubicBezTo>
                    <a:cubicBezTo>
                      <a:pt x="2543" y="27"/>
                      <a:pt x="2543" y="27"/>
                      <a:pt x="2543" y="27"/>
                    </a:cubicBezTo>
                    <a:cubicBezTo>
                      <a:pt x="2543" y="27"/>
                      <a:pt x="2543" y="27"/>
                      <a:pt x="2543" y="27"/>
                    </a:cubicBezTo>
                    <a:cubicBezTo>
                      <a:pt x="2542" y="27"/>
                      <a:pt x="2542" y="27"/>
                      <a:pt x="2542" y="27"/>
                    </a:cubicBezTo>
                    <a:cubicBezTo>
                      <a:pt x="2543" y="26"/>
                      <a:pt x="2543" y="26"/>
                      <a:pt x="2543" y="26"/>
                    </a:cubicBezTo>
                    <a:cubicBezTo>
                      <a:pt x="2543" y="26"/>
                      <a:pt x="2543" y="26"/>
                      <a:pt x="2543" y="27"/>
                    </a:cubicBezTo>
                    <a:close/>
                    <a:moveTo>
                      <a:pt x="2490" y="27"/>
                    </a:moveTo>
                    <a:cubicBezTo>
                      <a:pt x="2489" y="27"/>
                      <a:pt x="2489" y="27"/>
                      <a:pt x="2489" y="27"/>
                    </a:cubicBezTo>
                    <a:cubicBezTo>
                      <a:pt x="2489" y="27"/>
                      <a:pt x="2490" y="26"/>
                      <a:pt x="2490" y="26"/>
                    </a:cubicBezTo>
                    <a:cubicBezTo>
                      <a:pt x="2490" y="26"/>
                      <a:pt x="2490" y="26"/>
                      <a:pt x="2490" y="26"/>
                    </a:cubicBezTo>
                    <a:cubicBezTo>
                      <a:pt x="2491" y="27"/>
                      <a:pt x="2491" y="27"/>
                      <a:pt x="2491" y="27"/>
                    </a:cubicBezTo>
                    <a:cubicBezTo>
                      <a:pt x="2491" y="27"/>
                      <a:pt x="2491" y="27"/>
                      <a:pt x="2490" y="27"/>
                    </a:cubicBezTo>
                    <a:close/>
                    <a:moveTo>
                      <a:pt x="2164" y="27"/>
                    </a:moveTo>
                    <a:cubicBezTo>
                      <a:pt x="2164" y="27"/>
                      <a:pt x="2164" y="27"/>
                      <a:pt x="2164" y="27"/>
                    </a:cubicBezTo>
                    <a:cubicBezTo>
                      <a:pt x="2163" y="27"/>
                      <a:pt x="2163" y="27"/>
                      <a:pt x="2163" y="27"/>
                    </a:cubicBezTo>
                    <a:cubicBezTo>
                      <a:pt x="2163" y="27"/>
                      <a:pt x="2163" y="27"/>
                      <a:pt x="2163" y="27"/>
                    </a:cubicBezTo>
                    <a:cubicBezTo>
                      <a:pt x="2162" y="27"/>
                      <a:pt x="2162" y="27"/>
                      <a:pt x="2162" y="27"/>
                    </a:cubicBezTo>
                    <a:cubicBezTo>
                      <a:pt x="2163" y="26"/>
                      <a:pt x="2163" y="26"/>
                      <a:pt x="2163" y="26"/>
                    </a:cubicBezTo>
                    <a:cubicBezTo>
                      <a:pt x="2163" y="26"/>
                      <a:pt x="2163" y="26"/>
                      <a:pt x="2164" y="27"/>
                    </a:cubicBezTo>
                    <a:close/>
                    <a:moveTo>
                      <a:pt x="2110" y="27"/>
                    </a:moveTo>
                    <a:cubicBezTo>
                      <a:pt x="2110" y="27"/>
                      <a:pt x="2110" y="26"/>
                      <a:pt x="2110" y="26"/>
                    </a:cubicBezTo>
                    <a:cubicBezTo>
                      <a:pt x="2110" y="26"/>
                      <a:pt x="2110" y="26"/>
                      <a:pt x="2110" y="26"/>
                    </a:cubicBezTo>
                    <a:cubicBezTo>
                      <a:pt x="2111" y="27"/>
                      <a:pt x="2111" y="27"/>
                      <a:pt x="2111" y="27"/>
                    </a:cubicBezTo>
                    <a:cubicBezTo>
                      <a:pt x="2111" y="27"/>
                      <a:pt x="2111" y="27"/>
                      <a:pt x="2110" y="27"/>
                    </a:cubicBezTo>
                    <a:close/>
                    <a:moveTo>
                      <a:pt x="1731" y="27"/>
                    </a:moveTo>
                    <a:cubicBezTo>
                      <a:pt x="1731" y="27"/>
                      <a:pt x="1731" y="27"/>
                      <a:pt x="1730" y="27"/>
                    </a:cubicBezTo>
                    <a:cubicBezTo>
                      <a:pt x="1730" y="27"/>
                      <a:pt x="1730" y="26"/>
                      <a:pt x="1731" y="26"/>
                    </a:cubicBezTo>
                    <a:cubicBezTo>
                      <a:pt x="1731" y="26"/>
                      <a:pt x="1731" y="26"/>
                      <a:pt x="1731" y="26"/>
                    </a:cubicBezTo>
                    <a:cubicBezTo>
                      <a:pt x="1732" y="27"/>
                      <a:pt x="1732" y="27"/>
                      <a:pt x="1732" y="27"/>
                    </a:cubicBezTo>
                    <a:cubicBezTo>
                      <a:pt x="1732" y="27"/>
                      <a:pt x="1731" y="27"/>
                      <a:pt x="1731" y="27"/>
                    </a:cubicBezTo>
                    <a:close/>
                    <a:moveTo>
                      <a:pt x="1588" y="27"/>
                    </a:moveTo>
                    <a:cubicBezTo>
                      <a:pt x="1588" y="27"/>
                      <a:pt x="1588" y="27"/>
                      <a:pt x="1588" y="27"/>
                    </a:cubicBezTo>
                    <a:cubicBezTo>
                      <a:pt x="1587" y="27"/>
                      <a:pt x="1587" y="27"/>
                      <a:pt x="1587" y="27"/>
                    </a:cubicBezTo>
                    <a:cubicBezTo>
                      <a:pt x="1587" y="27"/>
                      <a:pt x="1587" y="27"/>
                      <a:pt x="1587" y="27"/>
                    </a:cubicBezTo>
                    <a:cubicBezTo>
                      <a:pt x="1586" y="27"/>
                      <a:pt x="1586" y="27"/>
                      <a:pt x="1586" y="27"/>
                    </a:cubicBezTo>
                    <a:cubicBezTo>
                      <a:pt x="1587" y="26"/>
                      <a:pt x="1587" y="26"/>
                      <a:pt x="1587" y="26"/>
                    </a:cubicBezTo>
                    <a:cubicBezTo>
                      <a:pt x="1587" y="26"/>
                      <a:pt x="1587" y="26"/>
                      <a:pt x="1588" y="27"/>
                    </a:cubicBezTo>
                    <a:close/>
                    <a:moveTo>
                      <a:pt x="1534" y="27"/>
                    </a:moveTo>
                    <a:cubicBezTo>
                      <a:pt x="1534" y="27"/>
                      <a:pt x="1534" y="27"/>
                      <a:pt x="1534" y="27"/>
                    </a:cubicBezTo>
                    <a:cubicBezTo>
                      <a:pt x="1533" y="27"/>
                      <a:pt x="1534" y="26"/>
                      <a:pt x="1534" y="26"/>
                    </a:cubicBezTo>
                    <a:cubicBezTo>
                      <a:pt x="1534" y="26"/>
                      <a:pt x="1534" y="26"/>
                      <a:pt x="1534" y="26"/>
                    </a:cubicBezTo>
                    <a:cubicBezTo>
                      <a:pt x="1535" y="27"/>
                      <a:pt x="1535" y="27"/>
                      <a:pt x="1535" y="27"/>
                    </a:cubicBezTo>
                    <a:cubicBezTo>
                      <a:pt x="1535" y="27"/>
                      <a:pt x="1535" y="27"/>
                      <a:pt x="1534" y="27"/>
                    </a:cubicBezTo>
                    <a:close/>
                    <a:moveTo>
                      <a:pt x="1306" y="27"/>
                    </a:moveTo>
                    <a:cubicBezTo>
                      <a:pt x="1306" y="27"/>
                      <a:pt x="1306" y="27"/>
                      <a:pt x="1306" y="27"/>
                    </a:cubicBezTo>
                    <a:cubicBezTo>
                      <a:pt x="1306" y="27"/>
                      <a:pt x="1306" y="27"/>
                      <a:pt x="1306" y="27"/>
                    </a:cubicBezTo>
                    <a:cubicBezTo>
                      <a:pt x="1305" y="27"/>
                      <a:pt x="1305" y="27"/>
                      <a:pt x="1305" y="27"/>
                    </a:cubicBezTo>
                    <a:cubicBezTo>
                      <a:pt x="1305" y="27"/>
                      <a:pt x="1305" y="27"/>
                      <a:pt x="1305" y="27"/>
                    </a:cubicBezTo>
                    <a:cubicBezTo>
                      <a:pt x="1305" y="26"/>
                      <a:pt x="1305" y="26"/>
                      <a:pt x="1305" y="26"/>
                    </a:cubicBezTo>
                    <a:cubicBezTo>
                      <a:pt x="1306" y="26"/>
                      <a:pt x="1306" y="26"/>
                      <a:pt x="1306" y="27"/>
                    </a:cubicBezTo>
                    <a:close/>
                    <a:moveTo>
                      <a:pt x="1276" y="27"/>
                    </a:moveTo>
                    <a:cubicBezTo>
                      <a:pt x="1276" y="27"/>
                      <a:pt x="1276" y="27"/>
                      <a:pt x="1276" y="27"/>
                    </a:cubicBezTo>
                    <a:cubicBezTo>
                      <a:pt x="1276" y="26"/>
                      <a:pt x="1276" y="26"/>
                      <a:pt x="1276" y="26"/>
                    </a:cubicBezTo>
                    <a:cubicBezTo>
                      <a:pt x="1277" y="26"/>
                      <a:pt x="1277" y="26"/>
                      <a:pt x="1277" y="26"/>
                    </a:cubicBezTo>
                    <a:cubicBezTo>
                      <a:pt x="1277" y="27"/>
                      <a:pt x="1277" y="27"/>
                      <a:pt x="1277" y="27"/>
                    </a:cubicBezTo>
                    <a:cubicBezTo>
                      <a:pt x="1277" y="27"/>
                      <a:pt x="1277" y="27"/>
                      <a:pt x="1277" y="27"/>
                    </a:cubicBezTo>
                    <a:cubicBezTo>
                      <a:pt x="1277" y="28"/>
                      <a:pt x="1276" y="27"/>
                      <a:pt x="1276" y="27"/>
                    </a:cubicBezTo>
                    <a:close/>
                    <a:moveTo>
                      <a:pt x="1274" y="27"/>
                    </a:moveTo>
                    <a:cubicBezTo>
                      <a:pt x="1273" y="27"/>
                      <a:pt x="1273" y="27"/>
                      <a:pt x="1273" y="27"/>
                    </a:cubicBezTo>
                    <a:cubicBezTo>
                      <a:pt x="1273" y="27"/>
                      <a:pt x="1273" y="27"/>
                      <a:pt x="1273" y="27"/>
                    </a:cubicBezTo>
                    <a:cubicBezTo>
                      <a:pt x="1273" y="26"/>
                      <a:pt x="1273" y="26"/>
                      <a:pt x="1273" y="26"/>
                    </a:cubicBezTo>
                    <a:cubicBezTo>
                      <a:pt x="1273" y="26"/>
                      <a:pt x="1273" y="26"/>
                      <a:pt x="1273" y="26"/>
                    </a:cubicBezTo>
                    <a:cubicBezTo>
                      <a:pt x="1274" y="27"/>
                      <a:pt x="1274" y="27"/>
                      <a:pt x="1274" y="27"/>
                    </a:cubicBezTo>
                    <a:close/>
                    <a:moveTo>
                      <a:pt x="1195" y="27"/>
                    </a:moveTo>
                    <a:cubicBezTo>
                      <a:pt x="1195" y="27"/>
                      <a:pt x="1195" y="27"/>
                      <a:pt x="1195" y="27"/>
                    </a:cubicBezTo>
                    <a:cubicBezTo>
                      <a:pt x="1195" y="28"/>
                      <a:pt x="1194" y="27"/>
                      <a:pt x="1194" y="27"/>
                    </a:cubicBezTo>
                    <a:cubicBezTo>
                      <a:pt x="1194" y="27"/>
                      <a:pt x="1194" y="26"/>
                      <a:pt x="1194" y="26"/>
                    </a:cubicBezTo>
                    <a:cubicBezTo>
                      <a:pt x="1195" y="26"/>
                      <a:pt x="1195" y="26"/>
                      <a:pt x="1195" y="27"/>
                    </a:cubicBezTo>
                    <a:close/>
                    <a:moveTo>
                      <a:pt x="1094" y="27"/>
                    </a:moveTo>
                    <a:cubicBezTo>
                      <a:pt x="1093" y="27"/>
                      <a:pt x="1093" y="27"/>
                      <a:pt x="1093" y="27"/>
                    </a:cubicBezTo>
                    <a:cubicBezTo>
                      <a:pt x="1093" y="27"/>
                      <a:pt x="1093" y="26"/>
                      <a:pt x="1093" y="26"/>
                    </a:cubicBezTo>
                    <a:cubicBezTo>
                      <a:pt x="1094" y="26"/>
                      <a:pt x="1094" y="26"/>
                      <a:pt x="1094" y="26"/>
                    </a:cubicBezTo>
                    <a:cubicBezTo>
                      <a:pt x="1094" y="27"/>
                      <a:pt x="1094" y="27"/>
                      <a:pt x="1094" y="27"/>
                    </a:cubicBezTo>
                    <a:cubicBezTo>
                      <a:pt x="1094" y="27"/>
                      <a:pt x="1094" y="27"/>
                      <a:pt x="1094" y="27"/>
                    </a:cubicBezTo>
                    <a:close/>
                    <a:moveTo>
                      <a:pt x="950" y="27"/>
                    </a:moveTo>
                    <a:cubicBezTo>
                      <a:pt x="950" y="27"/>
                      <a:pt x="950" y="27"/>
                      <a:pt x="950" y="27"/>
                    </a:cubicBezTo>
                    <a:cubicBezTo>
                      <a:pt x="950" y="27"/>
                      <a:pt x="950" y="27"/>
                      <a:pt x="950" y="27"/>
                    </a:cubicBezTo>
                    <a:cubicBezTo>
                      <a:pt x="949" y="27"/>
                      <a:pt x="949" y="27"/>
                      <a:pt x="949" y="27"/>
                    </a:cubicBezTo>
                    <a:cubicBezTo>
                      <a:pt x="949" y="27"/>
                      <a:pt x="949" y="27"/>
                      <a:pt x="949" y="27"/>
                    </a:cubicBezTo>
                    <a:cubicBezTo>
                      <a:pt x="950" y="26"/>
                      <a:pt x="950" y="26"/>
                      <a:pt x="950" y="26"/>
                    </a:cubicBezTo>
                    <a:cubicBezTo>
                      <a:pt x="950" y="26"/>
                      <a:pt x="950" y="26"/>
                      <a:pt x="950" y="27"/>
                    </a:cubicBezTo>
                    <a:close/>
                    <a:moveTo>
                      <a:pt x="897" y="27"/>
                    </a:moveTo>
                    <a:cubicBezTo>
                      <a:pt x="896" y="27"/>
                      <a:pt x="896" y="27"/>
                      <a:pt x="896" y="27"/>
                    </a:cubicBezTo>
                    <a:cubicBezTo>
                      <a:pt x="896" y="27"/>
                      <a:pt x="896" y="26"/>
                      <a:pt x="897" y="26"/>
                    </a:cubicBezTo>
                    <a:cubicBezTo>
                      <a:pt x="897" y="26"/>
                      <a:pt x="897" y="26"/>
                      <a:pt x="897" y="26"/>
                    </a:cubicBezTo>
                    <a:cubicBezTo>
                      <a:pt x="897" y="27"/>
                      <a:pt x="897" y="27"/>
                      <a:pt x="897" y="27"/>
                    </a:cubicBezTo>
                    <a:cubicBezTo>
                      <a:pt x="898" y="27"/>
                      <a:pt x="897" y="27"/>
                      <a:pt x="897" y="27"/>
                    </a:cubicBezTo>
                    <a:close/>
                    <a:moveTo>
                      <a:pt x="669" y="27"/>
                    </a:moveTo>
                    <a:cubicBezTo>
                      <a:pt x="669" y="27"/>
                      <a:pt x="669" y="27"/>
                      <a:pt x="669" y="27"/>
                    </a:cubicBezTo>
                    <a:cubicBezTo>
                      <a:pt x="668" y="27"/>
                      <a:pt x="668" y="27"/>
                      <a:pt x="668" y="27"/>
                    </a:cubicBezTo>
                    <a:cubicBezTo>
                      <a:pt x="668" y="27"/>
                      <a:pt x="668" y="27"/>
                      <a:pt x="668" y="27"/>
                    </a:cubicBezTo>
                    <a:cubicBezTo>
                      <a:pt x="667" y="27"/>
                      <a:pt x="667" y="27"/>
                      <a:pt x="667" y="27"/>
                    </a:cubicBezTo>
                    <a:cubicBezTo>
                      <a:pt x="668" y="26"/>
                      <a:pt x="668" y="26"/>
                      <a:pt x="668" y="26"/>
                    </a:cubicBezTo>
                    <a:cubicBezTo>
                      <a:pt x="668" y="26"/>
                      <a:pt x="669" y="26"/>
                      <a:pt x="669" y="27"/>
                    </a:cubicBezTo>
                    <a:close/>
                    <a:moveTo>
                      <a:pt x="589" y="27"/>
                    </a:moveTo>
                    <a:cubicBezTo>
                      <a:pt x="589" y="27"/>
                      <a:pt x="589" y="27"/>
                      <a:pt x="589" y="27"/>
                    </a:cubicBezTo>
                    <a:cubicBezTo>
                      <a:pt x="589" y="28"/>
                      <a:pt x="588" y="27"/>
                      <a:pt x="588" y="27"/>
                    </a:cubicBezTo>
                    <a:cubicBezTo>
                      <a:pt x="588" y="27"/>
                      <a:pt x="588" y="26"/>
                      <a:pt x="588" y="26"/>
                    </a:cubicBezTo>
                    <a:cubicBezTo>
                      <a:pt x="589" y="26"/>
                      <a:pt x="589" y="26"/>
                      <a:pt x="589" y="27"/>
                    </a:cubicBezTo>
                    <a:close/>
                    <a:moveTo>
                      <a:pt x="488" y="27"/>
                    </a:moveTo>
                    <a:cubicBezTo>
                      <a:pt x="487" y="27"/>
                      <a:pt x="487" y="27"/>
                      <a:pt x="487" y="27"/>
                    </a:cubicBezTo>
                    <a:cubicBezTo>
                      <a:pt x="487" y="27"/>
                      <a:pt x="487" y="26"/>
                      <a:pt x="487" y="26"/>
                    </a:cubicBezTo>
                    <a:cubicBezTo>
                      <a:pt x="488" y="26"/>
                      <a:pt x="488" y="26"/>
                      <a:pt x="488" y="26"/>
                    </a:cubicBezTo>
                    <a:cubicBezTo>
                      <a:pt x="488" y="27"/>
                      <a:pt x="488" y="27"/>
                      <a:pt x="488" y="27"/>
                    </a:cubicBezTo>
                    <a:cubicBezTo>
                      <a:pt x="488" y="27"/>
                      <a:pt x="488" y="27"/>
                      <a:pt x="488" y="27"/>
                    </a:cubicBezTo>
                    <a:close/>
                    <a:moveTo>
                      <a:pt x="344" y="27"/>
                    </a:moveTo>
                    <a:cubicBezTo>
                      <a:pt x="344" y="27"/>
                      <a:pt x="344" y="27"/>
                      <a:pt x="344" y="27"/>
                    </a:cubicBezTo>
                    <a:cubicBezTo>
                      <a:pt x="344" y="27"/>
                      <a:pt x="344" y="27"/>
                      <a:pt x="344" y="27"/>
                    </a:cubicBezTo>
                    <a:cubicBezTo>
                      <a:pt x="343" y="27"/>
                      <a:pt x="343" y="27"/>
                      <a:pt x="343" y="27"/>
                    </a:cubicBezTo>
                    <a:cubicBezTo>
                      <a:pt x="343" y="27"/>
                      <a:pt x="343" y="27"/>
                      <a:pt x="343" y="27"/>
                    </a:cubicBezTo>
                    <a:cubicBezTo>
                      <a:pt x="344" y="26"/>
                      <a:pt x="344" y="26"/>
                      <a:pt x="344" y="26"/>
                    </a:cubicBezTo>
                    <a:cubicBezTo>
                      <a:pt x="344" y="26"/>
                      <a:pt x="344" y="26"/>
                      <a:pt x="344" y="27"/>
                    </a:cubicBezTo>
                    <a:close/>
                    <a:moveTo>
                      <a:pt x="291" y="27"/>
                    </a:moveTo>
                    <a:cubicBezTo>
                      <a:pt x="290" y="27"/>
                      <a:pt x="290" y="27"/>
                      <a:pt x="290" y="27"/>
                    </a:cubicBezTo>
                    <a:cubicBezTo>
                      <a:pt x="290" y="27"/>
                      <a:pt x="290" y="26"/>
                      <a:pt x="291" y="26"/>
                    </a:cubicBezTo>
                    <a:cubicBezTo>
                      <a:pt x="291" y="26"/>
                      <a:pt x="291" y="26"/>
                      <a:pt x="291" y="26"/>
                    </a:cubicBezTo>
                    <a:cubicBezTo>
                      <a:pt x="291" y="27"/>
                      <a:pt x="291" y="27"/>
                      <a:pt x="291" y="27"/>
                    </a:cubicBezTo>
                    <a:cubicBezTo>
                      <a:pt x="292" y="27"/>
                      <a:pt x="291" y="27"/>
                      <a:pt x="291" y="27"/>
                    </a:cubicBezTo>
                    <a:close/>
                    <a:moveTo>
                      <a:pt x="63" y="27"/>
                    </a:moveTo>
                    <a:cubicBezTo>
                      <a:pt x="63" y="27"/>
                      <a:pt x="63" y="27"/>
                      <a:pt x="63" y="27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1" y="27"/>
                      <a:pt x="61" y="27"/>
                      <a:pt x="61" y="27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2" y="26"/>
                      <a:pt x="63" y="26"/>
                      <a:pt x="63" y="27"/>
                    </a:cubicBezTo>
                    <a:close/>
                    <a:moveTo>
                      <a:pt x="2810" y="25"/>
                    </a:moveTo>
                    <a:cubicBezTo>
                      <a:pt x="2811" y="25"/>
                      <a:pt x="2811" y="25"/>
                      <a:pt x="2811" y="25"/>
                    </a:cubicBezTo>
                    <a:cubicBezTo>
                      <a:pt x="2810" y="26"/>
                      <a:pt x="2810" y="26"/>
                      <a:pt x="2810" y="26"/>
                    </a:cubicBezTo>
                    <a:cubicBezTo>
                      <a:pt x="2810" y="26"/>
                      <a:pt x="2810" y="26"/>
                      <a:pt x="2810" y="26"/>
                    </a:cubicBezTo>
                    <a:cubicBezTo>
                      <a:pt x="2809" y="25"/>
                      <a:pt x="2809" y="25"/>
                      <a:pt x="2809" y="25"/>
                    </a:cubicBezTo>
                    <a:cubicBezTo>
                      <a:pt x="2809" y="25"/>
                      <a:pt x="2809" y="25"/>
                      <a:pt x="2809" y="25"/>
                    </a:cubicBezTo>
                    <a:cubicBezTo>
                      <a:pt x="2810" y="25"/>
                      <a:pt x="2810" y="25"/>
                      <a:pt x="2810" y="25"/>
                    </a:cubicBezTo>
                    <a:close/>
                    <a:moveTo>
                      <a:pt x="2760" y="24"/>
                    </a:moveTo>
                    <a:cubicBezTo>
                      <a:pt x="2759" y="24"/>
                      <a:pt x="2759" y="23"/>
                      <a:pt x="2759" y="23"/>
                    </a:cubicBezTo>
                    <a:cubicBezTo>
                      <a:pt x="2759" y="22"/>
                      <a:pt x="2760" y="22"/>
                      <a:pt x="2760" y="22"/>
                    </a:cubicBezTo>
                    <a:cubicBezTo>
                      <a:pt x="2760" y="21"/>
                      <a:pt x="2761" y="22"/>
                      <a:pt x="2761" y="22"/>
                    </a:cubicBezTo>
                    <a:cubicBezTo>
                      <a:pt x="2762" y="22"/>
                      <a:pt x="2762" y="23"/>
                      <a:pt x="2762" y="23"/>
                    </a:cubicBezTo>
                    <a:cubicBezTo>
                      <a:pt x="2762" y="24"/>
                      <a:pt x="2762" y="24"/>
                      <a:pt x="2762" y="24"/>
                    </a:cubicBezTo>
                    <a:cubicBezTo>
                      <a:pt x="2762" y="25"/>
                      <a:pt x="2762" y="25"/>
                      <a:pt x="2762" y="25"/>
                    </a:cubicBezTo>
                    <a:cubicBezTo>
                      <a:pt x="2761" y="25"/>
                      <a:pt x="2760" y="24"/>
                      <a:pt x="2760" y="24"/>
                    </a:cubicBezTo>
                    <a:close/>
                    <a:moveTo>
                      <a:pt x="2818" y="23"/>
                    </a:moveTo>
                    <a:cubicBezTo>
                      <a:pt x="2819" y="23"/>
                      <a:pt x="2819" y="23"/>
                      <a:pt x="2819" y="23"/>
                    </a:cubicBezTo>
                    <a:cubicBezTo>
                      <a:pt x="2819" y="24"/>
                      <a:pt x="2818" y="24"/>
                      <a:pt x="2817" y="24"/>
                    </a:cubicBezTo>
                    <a:cubicBezTo>
                      <a:pt x="2817" y="24"/>
                      <a:pt x="2817" y="24"/>
                      <a:pt x="2817" y="24"/>
                    </a:cubicBezTo>
                    <a:cubicBezTo>
                      <a:pt x="2818" y="23"/>
                      <a:pt x="2818" y="23"/>
                      <a:pt x="2818" y="23"/>
                    </a:cubicBezTo>
                    <a:close/>
                    <a:moveTo>
                      <a:pt x="2814" y="22"/>
                    </a:moveTo>
                    <a:cubicBezTo>
                      <a:pt x="2814" y="22"/>
                      <a:pt x="2814" y="22"/>
                      <a:pt x="2814" y="22"/>
                    </a:cubicBezTo>
                    <a:cubicBezTo>
                      <a:pt x="2814" y="21"/>
                      <a:pt x="2814" y="21"/>
                      <a:pt x="2814" y="21"/>
                    </a:cubicBezTo>
                    <a:cubicBezTo>
                      <a:pt x="2815" y="21"/>
                      <a:pt x="2815" y="21"/>
                      <a:pt x="2815" y="21"/>
                    </a:cubicBezTo>
                    <a:cubicBezTo>
                      <a:pt x="2815" y="22"/>
                      <a:pt x="2815" y="22"/>
                      <a:pt x="2815" y="22"/>
                    </a:cubicBezTo>
                    <a:cubicBezTo>
                      <a:pt x="2816" y="22"/>
                      <a:pt x="2816" y="22"/>
                      <a:pt x="2816" y="22"/>
                    </a:cubicBezTo>
                    <a:cubicBezTo>
                      <a:pt x="2815" y="23"/>
                      <a:pt x="2815" y="23"/>
                      <a:pt x="2815" y="23"/>
                    </a:cubicBezTo>
                    <a:cubicBezTo>
                      <a:pt x="2815" y="23"/>
                      <a:pt x="2815" y="23"/>
                      <a:pt x="2815" y="23"/>
                    </a:cubicBezTo>
                    <a:lnTo>
                      <a:pt x="2814" y="22"/>
                    </a:lnTo>
                    <a:close/>
                    <a:moveTo>
                      <a:pt x="2833" y="20"/>
                    </a:moveTo>
                    <a:cubicBezTo>
                      <a:pt x="2833" y="20"/>
                      <a:pt x="2833" y="21"/>
                      <a:pt x="2834" y="21"/>
                    </a:cubicBezTo>
                    <a:cubicBezTo>
                      <a:pt x="2834" y="21"/>
                      <a:pt x="2835" y="21"/>
                      <a:pt x="2835" y="22"/>
                    </a:cubicBezTo>
                    <a:cubicBezTo>
                      <a:pt x="2834" y="23"/>
                      <a:pt x="2834" y="23"/>
                      <a:pt x="2834" y="23"/>
                    </a:cubicBezTo>
                    <a:cubicBezTo>
                      <a:pt x="2834" y="23"/>
                      <a:pt x="2834" y="23"/>
                      <a:pt x="2834" y="23"/>
                    </a:cubicBezTo>
                    <a:cubicBezTo>
                      <a:pt x="2834" y="23"/>
                      <a:pt x="2833" y="22"/>
                      <a:pt x="2833" y="22"/>
                    </a:cubicBezTo>
                    <a:cubicBezTo>
                      <a:pt x="2833" y="21"/>
                      <a:pt x="2832" y="21"/>
                      <a:pt x="2832" y="21"/>
                    </a:cubicBezTo>
                    <a:cubicBezTo>
                      <a:pt x="2832" y="20"/>
                      <a:pt x="2832" y="20"/>
                      <a:pt x="2832" y="20"/>
                    </a:cubicBezTo>
                    <a:lnTo>
                      <a:pt x="2833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769"/>
              <p:cNvSpPr>
                <a:spLocks/>
              </p:cNvSpPr>
              <p:nvPr userDrawn="1"/>
            </p:nvSpPr>
            <p:spPr bwMode="auto">
              <a:xfrm>
                <a:off x="12084050" y="4668838"/>
                <a:ext cx="12700" cy="12700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1 w 3"/>
                  <a:gd name="T5" fmla="*/ 0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2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770"/>
              <p:cNvSpPr>
                <a:spLocks/>
              </p:cNvSpPr>
              <p:nvPr userDrawn="1"/>
            </p:nvSpPr>
            <p:spPr bwMode="auto">
              <a:xfrm>
                <a:off x="12071350" y="4659313"/>
                <a:ext cx="4763" cy="476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771"/>
              <p:cNvSpPr>
                <a:spLocks/>
              </p:cNvSpPr>
              <p:nvPr userDrawn="1"/>
            </p:nvSpPr>
            <p:spPr bwMode="auto">
              <a:xfrm>
                <a:off x="11960225" y="4641851"/>
                <a:ext cx="12700" cy="9525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772"/>
              <p:cNvSpPr>
                <a:spLocks/>
              </p:cNvSpPr>
              <p:nvPr userDrawn="1"/>
            </p:nvSpPr>
            <p:spPr bwMode="auto">
              <a:xfrm>
                <a:off x="11509375" y="4686301"/>
                <a:ext cx="3175" cy="7938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2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773"/>
              <p:cNvSpPr>
                <a:spLocks/>
              </p:cNvSpPr>
              <p:nvPr userDrawn="1"/>
            </p:nvSpPr>
            <p:spPr bwMode="auto">
              <a:xfrm>
                <a:off x="12003088" y="4651376"/>
                <a:ext cx="30163" cy="30163"/>
              </a:xfrm>
              <a:custGeom>
                <a:avLst/>
                <a:gdLst>
                  <a:gd name="T0" fmla="*/ 4 w 7"/>
                  <a:gd name="T1" fmla="*/ 4 h 7"/>
                  <a:gd name="T2" fmla="*/ 5 w 7"/>
                  <a:gd name="T3" fmla="*/ 3 h 7"/>
                  <a:gd name="T4" fmla="*/ 7 w 7"/>
                  <a:gd name="T5" fmla="*/ 1 h 7"/>
                  <a:gd name="T6" fmla="*/ 6 w 7"/>
                  <a:gd name="T7" fmla="*/ 0 h 7"/>
                  <a:gd name="T8" fmla="*/ 6 w 7"/>
                  <a:gd name="T9" fmla="*/ 0 h 7"/>
                  <a:gd name="T10" fmla="*/ 4 w 7"/>
                  <a:gd name="T11" fmla="*/ 2 h 7"/>
                  <a:gd name="T12" fmla="*/ 3 w 7"/>
                  <a:gd name="T13" fmla="*/ 3 h 7"/>
                  <a:gd name="T14" fmla="*/ 1 w 7"/>
                  <a:gd name="T15" fmla="*/ 4 h 7"/>
                  <a:gd name="T16" fmla="*/ 0 w 7"/>
                  <a:gd name="T17" fmla="*/ 5 h 7"/>
                  <a:gd name="T18" fmla="*/ 0 w 7"/>
                  <a:gd name="T19" fmla="*/ 6 h 7"/>
                  <a:gd name="T20" fmla="*/ 1 w 7"/>
                  <a:gd name="T21" fmla="*/ 6 h 7"/>
                  <a:gd name="T22" fmla="*/ 3 w 7"/>
                  <a:gd name="T23" fmla="*/ 6 h 7"/>
                  <a:gd name="T24" fmla="*/ 4 w 7"/>
                  <a:gd name="T2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7">
                    <a:moveTo>
                      <a:pt x="4" y="4"/>
                    </a:moveTo>
                    <a:cubicBezTo>
                      <a:pt x="4" y="3"/>
                      <a:pt x="5" y="3"/>
                      <a:pt x="5" y="3"/>
                    </a:cubicBezTo>
                    <a:cubicBezTo>
                      <a:pt x="6" y="2"/>
                      <a:pt x="6" y="2"/>
                      <a:pt x="7" y="1"/>
                    </a:cubicBezTo>
                    <a:cubicBezTo>
                      <a:pt x="7" y="1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2" y="7"/>
                      <a:pt x="3" y="6"/>
                    </a:cubicBezTo>
                    <a:cubicBezTo>
                      <a:pt x="4" y="5"/>
                      <a:pt x="3" y="4"/>
                      <a:pt x="4" y="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774"/>
              <p:cNvSpPr>
                <a:spLocks/>
              </p:cNvSpPr>
              <p:nvPr userDrawn="1"/>
            </p:nvSpPr>
            <p:spPr bwMode="auto">
              <a:xfrm>
                <a:off x="11371263" y="4672013"/>
                <a:ext cx="17463" cy="14288"/>
              </a:xfrm>
              <a:custGeom>
                <a:avLst/>
                <a:gdLst>
                  <a:gd name="T0" fmla="*/ 1 w 4"/>
                  <a:gd name="T1" fmla="*/ 2 h 3"/>
                  <a:gd name="T2" fmla="*/ 2 w 4"/>
                  <a:gd name="T3" fmla="*/ 3 h 3"/>
                  <a:gd name="T4" fmla="*/ 3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1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2"/>
                    </a:moveTo>
                    <a:cubicBezTo>
                      <a:pt x="1" y="3"/>
                      <a:pt x="2" y="3"/>
                      <a:pt x="2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1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775"/>
              <p:cNvSpPr>
                <a:spLocks/>
              </p:cNvSpPr>
              <p:nvPr userDrawn="1"/>
            </p:nvSpPr>
            <p:spPr bwMode="auto">
              <a:xfrm>
                <a:off x="9605963" y="4646613"/>
                <a:ext cx="4763" cy="476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0 h 3"/>
                  <a:gd name="T4" fmla="*/ 0 w 3"/>
                  <a:gd name="T5" fmla="*/ 3 h 3"/>
                  <a:gd name="T6" fmla="*/ 0 w 3"/>
                  <a:gd name="T7" fmla="*/ 3 h 3"/>
                  <a:gd name="T8" fmla="*/ 3 w 3"/>
                  <a:gd name="T9" fmla="*/ 3 h 3"/>
                  <a:gd name="T10" fmla="*/ 3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776"/>
              <p:cNvSpPr>
                <a:spLocks/>
              </p:cNvSpPr>
              <p:nvPr userDrawn="1"/>
            </p:nvSpPr>
            <p:spPr bwMode="auto">
              <a:xfrm>
                <a:off x="10125075" y="4659313"/>
                <a:ext cx="9525" cy="476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777"/>
              <p:cNvSpPr>
                <a:spLocks/>
              </p:cNvSpPr>
              <p:nvPr userDrawn="1"/>
            </p:nvSpPr>
            <p:spPr bwMode="auto">
              <a:xfrm>
                <a:off x="9588500" y="4651376"/>
                <a:ext cx="7938" cy="7938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0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778"/>
              <p:cNvSpPr>
                <a:spLocks/>
              </p:cNvSpPr>
              <p:nvPr userDrawn="1"/>
            </p:nvSpPr>
            <p:spPr bwMode="auto">
              <a:xfrm>
                <a:off x="9550400" y="4646613"/>
                <a:ext cx="25400" cy="12700"/>
              </a:xfrm>
              <a:custGeom>
                <a:avLst/>
                <a:gdLst>
                  <a:gd name="T0" fmla="*/ 6 w 6"/>
                  <a:gd name="T1" fmla="*/ 0 h 3"/>
                  <a:gd name="T2" fmla="*/ 5 w 6"/>
                  <a:gd name="T3" fmla="*/ 0 h 3"/>
                  <a:gd name="T4" fmla="*/ 3 w 6"/>
                  <a:gd name="T5" fmla="*/ 1 h 3"/>
                  <a:gd name="T6" fmla="*/ 1 w 6"/>
                  <a:gd name="T7" fmla="*/ 1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3 h 3"/>
                  <a:gd name="T14" fmla="*/ 5 w 6"/>
                  <a:gd name="T15" fmla="*/ 2 h 3"/>
                  <a:gd name="T16" fmla="*/ 6 w 6"/>
                  <a:gd name="T17" fmla="*/ 1 h 3"/>
                  <a:gd name="T18" fmla="*/ 6 w 6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1"/>
                      <a:pt x="3" y="1"/>
                    </a:cubicBezTo>
                    <a:cubicBezTo>
                      <a:pt x="2" y="1"/>
                      <a:pt x="1" y="0"/>
                      <a:pt x="1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4" y="3"/>
                      <a:pt x="4" y="2"/>
                      <a:pt x="5" y="2"/>
                    </a:cubicBezTo>
                    <a:cubicBezTo>
                      <a:pt x="5" y="2"/>
                      <a:pt x="6" y="2"/>
                      <a:pt x="6" y="1"/>
                    </a:cubicBezTo>
                    <a:cubicBezTo>
                      <a:pt x="6" y="1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779"/>
              <p:cNvSpPr>
                <a:spLocks/>
              </p:cNvSpPr>
              <p:nvPr userDrawn="1"/>
            </p:nvSpPr>
            <p:spPr bwMode="auto">
              <a:xfrm>
                <a:off x="9709150" y="4672013"/>
                <a:ext cx="4763" cy="476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80"/>
              <p:cNvSpPr>
                <a:spLocks/>
              </p:cNvSpPr>
              <p:nvPr userDrawn="1"/>
            </p:nvSpPr>
            <p:spPr bwMode="auto">
              <a:xfrm>
                <a:off x="9880600" y="4659313"/>
                <a:ext cx="17463" cy="12700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2 h 3"/>
                  <a:gd name="T4" fmla="*/ 4 w 4"/>
                  <a:gd name="T5" fmla="*/ 3 h 3"/>
                  <a:gd name="T6" fmla="*/ 3 w 4"/>
                  <a:gd name="T7" fmla="*/ 1 h 3"/>
                  <a:gd name="T8" fmla="*/ 2 w 4"/>
                  <a:gd name="T9" fmla="*/ 1 h 3"/>
                  <a:gd name="T10" fmla="*/ 2 w 4"/>
                  <a:gd name="T11" fmla="*/ 0 h 3"/>
                  <a:gd name="T12" fmla="*/ 2 w 4"/>
                  <a:gd name="T13" fmla="*/ 0 h 3"/>
                  <a:gd name="T14" fmla="*/ 1 w 4"/>
                  <a:gd name="T15" fmla="*/ 1 h 3"/>
                  <a:gd name="T16" fmla="*/ 1 w 4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1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81"/>
              <p:cNvSpPr>
                <a:spLocks/>
              </p:cNvSpPr>
              <p:nvPr userDrawn="1"/>
            </p:nvSpPr>
            <p:spPr bwMode="auto">
              <a:xfrm>
                <a:off x="11353800" y="4672013"/>
                <a:ext cx="9525" cy="9525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82"/>
              <p:cNvSpPr>
                <a:spLocks/>
              </p:cNvSpPr>
              <p:nvPr userDrawn="1"/>
            </p:nvSpPr>
            <p:spPr bwMode="auto">
              <a:xfrm>
                <a:off x="9618663" y="4646613"/>
                <a:ext cx="4763" cy="476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783"/>
              <p:cNvSpPr>
                <a:spLocks/>
              </p:cNvSpPr>
              <p:nvPr userDrawn="1"/>
            </p:nvSpPr>
            <p:spPr bwMode="auto">
              <a:xfrm>
                <a:off x="10731500" y="4694238"/>
                <a:ext cx="4763" cy="476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784"/>
              <p:cNvSpPr>
                <a:spLocks/>
              </p:cNvSpPr>
              <p:nvPr userDrawn="1"/>
            </p:nvSpPr>
            <p:spPr bwMode="auto">
              <a:xfrm>
                <a:off x="10937875" y="4654551"/>
                <a:ext cx="20638" cy="26988"/>
              </a:xfrm>
              <a:custGeom>
                <a:avLst/>
                <a:gdLst>
                  <a:gd name="T0" fmla="*/ 2 w 5"/>
                  <a:gd name="T1" fmla="*/ 3 h 6"/>
                  <a:gd name="T2" fmla="*/ 0 w 5"/>
                  <a:gd name="T3" fmla="*/ 4 h 6"/>
                  <a:gd name="T4" fmla="*/ 0 w 5"/>
                  <a:gd name="T5" fmla="*/ 5 h 6"/>
                  <a:gd name="T6" fmla="*/ 1 w 5"/>
                  <a:gd name="T7" fmla="*/ 6 h 6"/>
                  <a:gd name="T8" fmla="*/ 4 w 5"/>
                  <a:gd name="T9" fmla="*/ 5 h 6"/>
                  <a:gd name="T10" fmla="*/ 5 w 5"/>
                  <a:gd name="T11" fmla="*/ 5 h 6"/>
                  <a:gd name="T12" fmla="*/ 5 w 5"/>
                  <a:gd name="T13" fmla="*/ 3 h 6"/>
                  <a:gd name="T14" fmla="*/ 3 w 5"/>
                  <a:gd name="T15" fmla="*/ 1 h 6"/>
                  <a:gd name="T16" fmla="*/ 2 w 5"/>
                  <a:gd name="T1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2" y="3"/>
                    </a:moveTo>
                    <a:cubicBezTo>
                      <a:pt x="2" y="4"/>
                      <a:pt x="0" y="3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2" y="6"/>
                      <a:pt x="3" y="6"/>
                      <a:pt x="4" y="5"/>
                    </a:cubicBezTo>
                    <a:cubicBezTo>
                      <a:pt x="4" y="5"/>
                      <a:pt x="4" y="5"/>
                      <a:pt x="5" y="5"/>
                    </a:cubicBezTo>
                    <a:cubicBezTo>
                      <a:pt x="5" y="4"/>
                      <a:pt x="5" y="4"/>
                      <a:pt x="5" y="3"/>
                    </a:cubicBezTo>
                    <a:cubicBezTo>
                      <a:pt x="5" y="2"/>
                      <a:pt x="3" y="0"/>
                      <a:pt x="3" y="1"/>
                    </a:cubicBezTo>
                    <a:cubicBezTo>
                      <a:pt x="2" y="2"/>
                      <a:pt x="3" y="2"/>
                      <a:pt x="2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85"/>
              <p:cNvSpPr>
                <a:spLocks/>
              </p:cNvSpPr>
              <p:nvPr userDrawn="1"/>
            </p:nvSpPr>
            <p:spPr bwMode="auto">
              <a:xfrm>
                <a:off x="10502900" y="4659313"/>
                <a:ext cx="4763" cy="476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786"/>
              <p:cNvSpPr>
                <a:spLocks/>
              </p:cNvSpPr>
              <p:nvPr userDrawn="1"/>
            </p:nvSpPr>
            <p:spPr bwMode="auto">
              <a:xfrm>
                <a:off x="10313988" y="4664076"/>
                <a:ext cx="9525" cy="12700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1 h 3"/>
                  <a:gd name="T10" fmla="*/ 1 w 2"/>
                  <a:gd name="T11" fmla="*/ 1 h 3"/>
                  <a:gd name="T12" fmla="*/ 0 w 2"/>
                  <a:gd name="T13" fmla="*/ 1 h 3"/>
                  <a:gd name="T14" fmla="*/ 0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787"/>
              <p:cNvSpPr>
                <a:spLocks/>
              </p:cNvSpPr>
              <p:nvPr userDrawn="1"/>
            </p:nvSpPr>
            <p:spPr bwMode="auto">
              <a:xfrm>
                <a:off x="10091738" y="4637088"/>
                <a:ext cx="7938" cy="952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788"/>
              <p:cNvSpPr>
                <a:spLocks/>
              </p:cNvSpPr>
              <p:nvPr userDrawn="1"/>
            </p:nvSpPr>
            <p:spPr bwMode="auto">
              <a:xfrm>
                <a:off x="11144250" y="4681538"/>
                <a:ext cx="7938" cy="4763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  <a:gd name="T12" fmla="*/ 0 w 2"/>
                  <a:gd name="T13" fmla="*/ 0 h 1"/>
                  <a:gd name="T14" fmla="*/ 0 w 2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789"/>
              <p:cNvSpPr>
                <a:spLocks/>
              </p:cNvSpPr>
              <p:nvPr userDrawn="1"/>
            </p:nvSpPr>
            <p:spPr bwMode="auto">
              <a:xfrm>
                <a:off x="11117263" y="4651376"/>
                <a:ext cx="14288" cy="20638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1 w 3"/>
                  <a:gd name="T5" fmla="*/ 0 h 5"/>
                  <a:gd name="T6" fmla="*/ 1 w 3"/>
                  <a:gd name="T7" fmla="*/ 1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ubicBezTo>
                      <a:pt x="2" y="5"/>
                      <a:pt x="2" y="5"/>
                      <a:pt x="3" y="4"/>
                    </a:cubicBezTo>
                    <a:cubicBezTo>
                      <a:pt x="3" y="4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790"/>
              <p:cNvSpPr>
                <a:spLocks/>
              </p:cNvSpPr>
              <p:nvPr userDrawn="1"/>
            </p:nvSpPr>
            <p:spPr bwMode="auto">
              <a:xfrm>
                <a:off x="10821988" y="4654551"/>
                <a:ext cx="38100" cy="2222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1 h 5"/>
                  <a:gd name="T4" fmla="*/ 8 w 9"/>
                  <a:gd name="T5" fmla="*/ 0 h 5"/>
                  <a:gd name="T6" fmla="*/ 7 w 9"/>
                  <a:gd name="T7" fmla="*/ 0 h 5"/>
                  <a:gd name="T8" fmla="*/ 7 w 9"/>
                  <a:gd name="T9" fmla="*/ 0 h 5"/>
                  <a:gd name="T10" fmla="*/ 6 w 9"/>
                  <a:gd name="T11" fmla="*/ 2 h 5"/>
                  <a:gd name="T12" fmla="*/ 4 w 9"/>
                  <a:gd name="T13" fmla="*/ 2 h 5"/>
                  <a:gd name="T14" fmla="*/ 2 w 9"/>
                  <a:gd name="T15" fmla="*/ 0 h 5"/>
                  <a:gd name="T16" fmla="*/ 1 w 9"/>
                  <a:gd name="T17" fmla="*/ 1 h 5"/>
                  <a:gd name="T18" fmla="*/ 2 w 9"/>
                  <a:gd name="T19" fmla="*/ 3 h 5"/>
                  <a:gd name="T20" fmla="*/ 3 w 9"/>
                  <a:gd name="T21" fmla="*/ 5 h 5"/>
                  <a:gd name="T22" fmla="*/ 5 w 9"/>
                  <a:gd name="T23" fmla="*/ 4 h 5"/>
                  <a:gd name="T24" fmla="*/ 6 w 9"/>
                  <a:gd name="T25" fmla="*/ 4 h 5"/>
                  <a:gd name="T26" fmla="*/ 6 w 9"/>
                  <a:gd name="T27" fmla="*/ 2 h 5"/>
                  <a:gd name="T28" fmla="*/ 8 w 9"/>
                  <a:gd name="T2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cubicBezTo>
                      <a:pt x="8" y="2"/>
                      <a:pt x="9" y="2"/>
                      <a:pt x="9" y="1"/>
                    </a:cubicBezTo>
                    <a:cubicBezTo>
                      <a:pt x="9" y="1"/>
                      <a:pt x="9" y="1"/>
                      <a:pt x="8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2" y="4"/>
                      <a:pt x="3" y="5"/>
                      <a:pt x="3" y="5"/>
                    </a:cubicBezTo>
                    <a:cubicBezTo>
                      <a:pt x="4" y="5"/>
                      <a:pt x="4" y="4"/>
                      <a:pt x="5" y="4"/>
                    </a:cubicBezTo>
                    <a:cubicBezTo>
                      <a:pt x="5" y="4"/>
                      <a:pt x="6" y="4"/>
                      <a:pt x="6" y="4"/>
                    </a:cubicBezTo>
                    <a:cubicBezTo>
                      <a:pt x="6" y="3"/>
                      <a:pt x="6" y="3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791"/>
              <p:cNvSpPr>
                <a:spLocks/>
              </p:cNvSpPr>
              <p:nvPr userDrawn="1"/>
            </p:nvSpPr>
            <p:spPr bwMode="auto">
              <a:xfrm>
                <a:off x="10215563" y="4641851"/>
                <a:ext cx="12700" cy="17463"/>
              </a:xfrm>
              <a:custGeom>
                <a:avLst/>
                <a:gdLst>
                  <a:gd name="T0" fmla="*/ 2 w 3"/>
                  <a:gd name="T1" fmla="*/ 1 h 4"/>
                  <a:gd name="T2" fmla="*/ 0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2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1"/>
                    </a:moveTo>
                    <a:cubicBezTo>
                      <a:pt x="1" y="1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792"/>
              <p:cNvSpPr>
                <a:spLocks/>
              </p:cNvSpPr>
              <p:nvPr userDrawn="1"/>
            </p:nvSpPr>
            <p:spPr bwMode="auto">
              <a:xfrm>
                <a:off x="11310938" y="4659313"/>
                <a:ext cx="25400" cy="34925"/>
              </a:xfrm>
              <a:custGeom>
                <a:avLst/>
                <a:gdLst>
                  <a:gd name="T0" fmla="*/ 4 w 6"/>
                  <a:gd name="T1" fmla="*/ 2 h 8"/>
                  <a:gd name="T2" fmla="*/ 2 w 6"/>
                  <a:gd name="T3" fmla="*/ 0 h 8"/>
                  <a:gd name="T4" fmla="*/ 2 w 6"/>
                  <a:gd name="T5" fmla="*/ 0 h 8"/>
                  <a:gd name="T6" fmla="*/ 2 w 6"/>
                  <a:gd name="T7" fmla="*/ 2 h 8"/>
                  <a:gd name="T8" fmla="*/ 3 w 6"/>
                  <a:gd name="T9" fmla="*/ 3 h 8"/>
                  <a:gd name="T10" fmla="*/ 2 w 6"/>
                  <a:gd name="T11" fmla="*/ 5 h 8"/>
                  <a:gd name="T12" fmla="*/ 0 w 6"/>
                  <a:gd name="T13" fmla="*/ 6 h 8"/>
                  <a:gd name="T14" fmla="*/ 0 w 6"/>
                  <a:gd name="T15" fmla="*/ 7 h 8"/>
                  <a:gd name="T16" fmla="*/ 2 w 6"/>
                  <a:gd name="T17" fmla="*/ 7 h 8"/>
                  <a:gd name="T18" fmla="*/ 4 w 6"/>
                  <a:gd name="T19" fmla="*/ 6 h 8"/>
                  <a:gd name="T20" fmla="*/ 6 w 6"/>
                  <a:gd name="T21" fmla="*/ 4 h 8"/>
                  <a:gd name="T22" fmla="*/ 4 w 6"/>
                  <a:gd name="T2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8">
                    <a:moveTo>
                      <a:pt x="4" y="2"/>
                    </a:moveTo>
                    <a:cubicBezTo>
                      <a:pt x="4" y="1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2" y="1"/>
                      <a:pt x="2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1" y="5"/>
                      <a:pt x="0" y="5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1" y="8"/>
                      <a:pt x="2" y="7"/>
                    </a:cubicBezTo>
                    <a:cubicBezTo>
                      <a:pt x="3" y="7"/>
                      <a:pt x="3" y="6"/>
                      <a:pt x="4" y="6"/>
                    </a:cubicBezTo>
                    <a:cubicBezTo>
                      <a:pt x="5" y="5"/>
                      <a:pt x="6" y="5"/>
                      <a:pt x="6" y="4"/>
                    </a:cubicBezTo>
                    <a:cubicBezTo>
                      <a:pt x="6" y="3"/>
                      <a:pt x="5" y="2"/>
                      <a:pt x="4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793"/>
              <p:cNvSpPr>
                <a:spLocks noEditPoints="1"/>
              </p:cNvSpPr>
              <p:nvPr userDrawn="1"/>
            </p:nvSpPr>
            <p:spPr bwMode="auto">
              <a:xfrm>
                <a:off x="11134725" y="4641851"/>
                <a:ext cx="77788" cy="61913"/>
              </a:xfrm>
              <a:custGeom>
                <a:avLst/>
                <a:gdLst>
                  <a:gd name="T0" fmla="*/ 12 w 18"/>
                  <a:gd name="T1" fmla="*/ 11 h 14"/>
                  <a:gd name="T2" fmla="*/ 12 w 18"/>
                  <a:gd name="T3" fmla="*/ 12 h 14"/>
                  <a:gd name="T4" fmla="*/ 15 w 18"/>
                  <a:gd name="T5" fmla="*/ 12 h 14"/>
                  <a:gd name="T6" fmla="*/ 16 w 18"/>
                  <a:gd name="T7" fmla="*/ 8 h 14"/>
                  <a:gd name="T8" fmla="*/ 15 w 18"/>
                  <a:gd name="T9" fmla="*/ 7 h 14"/>
                  <a:gd name="T10" fmla="*/ 14 w 18"/>
                  <a:gd name="T11" fmla="*/ 6 h 14"/>
                  <a:gd name="T12" fmla="*/ 13 w 18"/>
                  <a:gd name="T13" fmla="*/ 7 h 14"/>
                  <a:gd name="T14" fmla="*/ 11 w 18"/>
                  <a:gd name="T15" fmla="*/ 7 h 14"/>
                  <a:gd name="T16" fmla="*/ 11 w 18"/>
                  <a:gd name="T17" fmla="*/ 5 h 14"/>
                  <a:gd name="T18" fmla="*/ 8 w 18"/>
                  <a:gd name="T19" fmla="*/ 3 h 14"/>
                  <a:gd name="T20" fmla="*/ 8 w 18"/>
                  <a:gd name="T21" fmla="*/ 1 h 14"/>
                  <a:gd name="T22" fmla="*/ 8 w 18"/>
                  <a:gd name="T23" fmla="*/ 1 h 14"/>
                  <a:gd name="T24" fmla="*/ 6 w 18"/>
                  <a:gd name="T25" fmla="*/ 1 h 14"/>
                  <a:gd name="T26" fmla="*/ 6 w 18"/>
                  <a:gd name="T27" fmla="*/ 3 h 14"/>
                  <a:gd name="T28" fmla="*/ 6 w 18"/>
                  <a:gd name="T29" fmla="*/ 4 h 14"/>
                  <a:gd name="T30" fmla="*/ 5 w 18"/>
                  <a:gd name="T31" fmla="*/ 3 h 14"/>
                  <a:gd name="T32" fmla="*/ 5 w 18"/>
                  <a:gd name="T33" fmla="*/ 3 h 14"/>
                  <a:gd name="T34" fmla="*/ 4 w 18"/>
                  <a:gd name="T35" fmla="*/ 2 h 14"/>
                  <a:gd name="T36" fmla="*/ 1 w 18"/>
                  <a:gd name="T37" fmla="*/ 0 h 14"/>
                  <a:gd name="T38" fmla="*/ 0 w 18"/>
                  <a:gd name="T39" fmla="*/ 1 h 14"/>
                  <a:gd name="T40" fmla="*/ 3 w 18"/>
                  <a:gd name="T41" fmla="*/ 2 h 14"/>
                  <a:gd name="T42" fmla="*/ 4 w 18"/>
                  <a:gd name="T43" fmla="*/ 4 h 14"/>
                  <a:gd name="T44" fmla="*/ 5 w 18"/>
                  <a:gd name="T45" fmla="*/ 4 h 14"/>
                  <a:gd name="T46" fmla="*/ 5 w 18"/>
                  <a:gd name="T47" fmla="*/ 5 h 14"/>
                  <a:gd name="T48" fmla="*/ 4 w 18"/>
                  <a:gd name="T49" fmla="*/ 7 h 14"/>
                  <a:gd name="T50" fmla="*/ 4 w 18"/>
                  <a:gd name="T51" fmla="*/ 8 h 14"/>
                  <a:gd name="T52" fmla="*/ 6 w 18"/>
                  <a:gd name="T53" fmla="*/ 8 h 14"/>
                  <a:gd name="T54" fmla="*/ 7 w 18"/>
                  <a:gd name="T55" fmla="*/ 7 h 14"/>
                  <a:gd name="T56" fmla="*/ 11 w 18"/>
                  <a:gd name="T57" fmla="*/ 7 h 14"/>
                  <a:gd name="T58" fmla="*/ 12 w 18"/>
                  <a:gd name="T59" fmla="*/ 11 h 14"/>
                  <a:gd name="T60" fmla="*/ 13 w 18"/>
                  <a:gd name="T61" fmla="*/ 8 h 14"/>
                  <a:gd name="T62" fmla="*/ 14 w 18"/>
                  <a:gd name="T63" fmla="*/ 8 h 14"/>
                  <a:gd name="T64" fmla="*/ 15 w 18"/>
                  <a:gd name="T65" fmla="*/ 8 h 14"/>
                  <a:gd name="T66" fmla="*/ 14 w 18"/>
                  <a:gd name="T67" fmla="*/ 10 h 14"/>
                  <a:gd name="T68" fmla="*/ 13 w 18"/>
                  <a:gd name="T69" fmla="*/ 10 h 14"/>
                  <a:gd name="T70" fmla="*/ 13 w 18"/>
                  <a:gd name="T71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" h="14">
                    <a:moveTo>
                      <a:pt x="12" y="11"/>
                    </a:moveTo>
                    <a:cubicBezTo>
                      <a:pt x="12" y="11"/>
                      <a:pt x="11" y="12"/>
                      <a:pt x="12" y="12"/>
                    </a:cubicBezTo>
                    <a:cubicBezTo>
                      <a:pt x="12" y="14"/>
                      <a:pt x="14" y="12"/>
                      <a:pt x="15" y="12"/>
                    </a:cubicBezTo>
                    <a:cubicBezTo>
                      <a:pt x="17" y="12"/>
                      <a:pt x="18" y="9"/>
                      <a:pt x="16" y="8"/>
                    </a:cubicBezTo>
                    <a:cubicBezTo>
                      <a:pt x="16" y="7"/>
                      <a:pt x="16" y="7"/>
                      <a:pt x="15" y="7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3" y="6"/>
                      <a:pt x="13" y="7"/>
                      <a:pt x="13" y="7"/>
                    </a:cubicBezTo>
                    <a:cubicBezTo>
                      <a:pt x="12" y="7"/>
                      <a:pt x="12" y="7"/>
                      <a:pt x="11" y="7"/>
                    </a:cubicBezTo>
                    <a:cubicBezTo>
                      <a:pt x="11" y="7"/>
                      <a:pt x="11" y="6"/>
                      <a:pt x="11" y="5"/>
                    </a:cubicBezTo>
                    <a:cubicBezTo>
                      <a:pt x="10" y="5"/>
                      <a:pt x="9" y="4"/>
                      <a:pt x="8" y="3"/>
                    </a:cubicBezTo>
                    <a:cubicBezTo>
                      <a:pt x="8" y="2"/>
                      <a:pt x="9" y="2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6" y="1"/>
                    </a:cubicBezTo>
                    <a:cubicBezTo>
                      <a:pt x="6" y="2"/>
                      <a:pt x="7" y="2"/>
                      <a:pt x="6" y="3"/>
                    </a:cubicBezTo>
                    <a:cubicBezTo>
                      <a:pt x="6" y="3"/>
                      <a:pt x="6" y="3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2" y="2"/>
                      <a:pt x="3" y="2"/>
                    </a:cubicBezTo>
                    <a:cubicBezTo>
                      <a:pt x="3" y="3"/>
                      <a:pt x="3" y="3"/>
                      <a:pt x="4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6"/>
                      <a:pt x="4" y="6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6" y="8"/>
                    </a:cubicBezTo>
                    <a:cubicBezTo>
                      <a:pt x="7" y="8"/>
                      <a:pt x="7" y="7"/>
                      <a:pt x="7" y="7"/>
                    </a:cubicBezTo>
                    <a:cubicBezTo>
                      <a:pt x="8" y="7"/>
                      <a:pt x="10" y="6"/>
                      <a:pt x="11" y="7"/>
                    </a:cubicBezTo>
                    <a:cubicBezTo>
                      <a:pt x="12" y="8"/>
                      <a:pt x="12" y="9"/>
                      <a:pt x="12" y="11"/>
                    </a:cubicBezTo>
                    <a:close/>
                    <a:moveTo>
                      <a:pt x="13" y="8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5" y="8"/>
                    </a:cubicBezTo>
                    <a:cubicBezTo>
                      <a:pt x="15" y="9"/>
                      <a:pt x="15" y="10"/>
                      <a:pt x="14" y="10"/>
                    </a:cubicBezTo>
                    <a:cubicBezTo>
                      <a:pt x="14" y="10"/>
                      <a:pt x="14" y="10"/>
                      <a:pt x="13" y="10"/>
                    </a:cubicBezTo>
                    <a:cubicBezTo>
                      <a:pt x="13" y="10"/>
                      <a:pt x="13" y="9"/>
                      <a:pt x="13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794"/>
              <p:cNvSpPr>
                <a:spLocks/>
              </p:cNvSpPr>
              <p:nvPr userDrawn="1"/>
            </p:nvSpPr>
            <p:spPr bwMode="auto">
              <a:xfrm>
                <a:off x="9656763" y="4651376"/>
                <a:ext cx="9525" cy="7938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795"/>
              <p:cNvSpPr>
                <a:spLocks/>
              </p:cNvSpPr>
              <p:nvPr userDrawn="1"/>
            </p:nvSpPr>
            <p:spPr bwMode="auto">
              <a:xfrm>
                <a:off x="10391775" y="4646613"/>
                <a:ext cx="9525" cy="4763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796"/>
              <p:cNvSpPr>
                <a:spLocks/>
              </p:cNvSpPr>
              <p:nvPr userDrawn="1"/>
            </p:nvSpPr>
            <p:spPr bwMode="auto">
              <a:xfrm>
                <a:off x="10882313" y="4664076"/>
                <a:ext cx="7938" cy="12700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  <a:gd name="T12" fmla="*/ 1 w 2"/>
                  <a:gd name="T13" fmla="*/ 0 h 3"/>
                  <a:gd name="T14" fmla="*/ 0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797"/>
              <p:cNvSpPr>
                <a:spLocks/>
              </p:cNvSpPr>
              <p:nvPr userDrawn="1"/>
            </p:nvSpPr>
            <p:spPr bwMode="auto">
              <a:xfrm>
                <a:off x="10752138" y="4651376"/>
                <a:ext cx="26988" cy="25400"/>
              </a:xfrm>
              <a:custGeom>
                <a:avLst/>
                <a:gdLst>
                  <a:gd name="T0" fmla="*/ 4 w 6"/>
                  <a:gd name="T1" fmla="*/ 3 h 6"/>
                  <a:gd name="T2" fmla="*/ 5 w 6"/>
                  <a:gd name="T3" fmla="*/ 1 h 6"/>
                  <a:gd name="T4" fmla="*/ 5 w 6"/>
                  <a:gd name="T5" fmla="*/ 0 h 6"/>
                  <a:gd name="T6" fmla="*/ 4 w 6"/>
                  <a:gd name="T7" fmla="*/ 0 h 6"/>
                  <a:gd name="T8" fmla="*/ 3 w 6"/>
                  <a:gd name="T9" fmla="*/ 1 h 6"/>
                  <a:gd name="T10" fmla="*/ 2 w 6"/>
                  <a:gd name="T11" fmla="*/ 2 h 6"/>
                  <a:gd name="T12" fmla="*/ 1 w 6"/>
                  <a:gd name="T13" fmla="*/ 3 h 6"/>
                  <a:gd name="T14" fmla="*/ 1 w 6"/>
                  <a:gd name="T15" fmla="*/ 5 h 6"/>
                  <a:gd name="T16" fmla="*/ 3 w 6"/>
                  <a:gd name="T17" fmla="*/ 5 h 6"/>
                  <a:gd name="T18" fmla="*/ 4 w 6"/>
                  <a:gd name="T19" fmla="*/ 6 h 6"/>
                  <a:gd name="T20" fmla="*/ 5 w 6"/>
                  <a:gd name="T21" fmla="*/ 5 h 6"/>
                  <a:gd name="T22" fmla="*/ 6 w 6"/>
                  <a:gd name="T23" fmla="*/ 5 h 6"/>
                  <a:gd name="T24" fmla="*/ 6 w 6"/>
                  <a:gd name="T25" fmla="*/ 4 h 6"/>
                  <a:gd name="T26" fmla="*/ 5 w 6"/>
                  <a:gd name="T27" fmla="*/ 5 h 6"/>
                  <a:gd name="T28" fmla="*/ 4 w 6"/>
                  <a:gd name="T29" fmla="*/ 5 h 6"/>
                  <a:gd name="T30" fmla="*/ 4 w 6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4" y="3"/>
                    </a:moveTo>
                    <a:cubicBezTo>
                      <a:pt x="4" y="2"/>
                      <a:pt x="5" y="2"/>
                      <a:pt x="5" y="1"/>
                    </a:cubicBezTo>
                    <a:cubicBezTo>
                      <a:pt x="5" y="1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2"/>
                    </a:cubicBezTo>
                    <a:cubicBezTo>
                      <a:pt x="2" y="2"/>
                      <a:pt x="1" y="2"/>
                      <a:pt x="1" y="3"/>
                    </a:cubicBezTo>
                    <a:cubicBezTo>
                      <a:pt x="1" y="3"/>
                      <a:pt x="0" y="4"/>
                      <a:pt x="1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5"/>
                      <a:pt x="4" y="6"/>
                      <a:pt x="4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5" y="5"/>
                      <a:pt x="6" y="5"/>
                      <a:pt x="6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5" y="5"/>
                      <a:pt x="5" y="5"/>
                    </a:cubicBezTo>
                    <a:cubicBezTo>
                      <a:pt x="5" y="5"/>
                      <a:pt x="4" y="5"/>
                      <a:pt x="4" y="5"/>
                    </a:cubicBezTo>
                    <a:cubicBezTo>
                      <a:pt x="3" y="4"/>
                      <a:pt x="3" y="3"/>
                      <a:pt x="4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798"/>
              <p:cNvSpPr>
                <a:spLocks/>
              </p:cNvSpPr>
              <p:nvPr userDrawn="1"/>
            </p:nvSpPr>
            <p:spPr bwMode="auto">
              <a:xfrm>
                <a:off x="10517188" y="4637088"/>
                <a:ext cx="3175" cy="952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1 h 2"/>
                  <a:gd name="T10" fmla="*/ 1 w 1"/>
                  <a:gd name="T11" fmla="*/ 2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799"/>
              <p:cNvSpPr>
                <a:spLocks/>
              </p:cNvSpPr>
              <p:nvPr userDrawn="1"/>
            </p:nvSpPr>
            <p:spPr bwMode="auto">
              <a:xfrm>
                <a:off x="11066463" y="4646613"/>
                <a:ext cx="7938" cy="476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800"/>
              <p:cNvSpPr>
                <a:spLocks/>
              </p:cNvSpPr>
              <p:nvPr userDrawn="1"/>
            </p:nvSpPr>
            <p:spPr bwMode="auto">
              <a:xfrm>
                <a:off x="11423650" y="4641851"/>
                <a:ext cx="12700" cy="17463"/>
              </a:xfrm>
              <a:custGeom>
                <a:avLst/>
                <a:gdLst>
                  <a:gd name="T0" fmla="*/ 2 w 3"/>
                  <a:gd name="T1" fmla="*/ 3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3 h 4"/>
                  <a:gd name="T8" fmla="*/ 2 w 3"/>
                  <a:gd name="T9" fmla="*/ 2 h 4"/>
                  <a:gd name="T10" fmla="*/ 1 w 3"/>
                  <a:gd name="T11" fmla="*/ 1 h 4"/>
                  <a:gd name="T12" fmla="*/ 0 w 3"/>
                  <a:gd name="T13" fmla="*/ 1 h 4"/>
                  <a:gd name="T14" fmla="*/ 0 w 3"/>
                  <a:gd name="T15" fmla="*/ 2 h 4"/>
                  <a:gd name="T16" fmla="*/ 2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3"/>
                    </a:moveTo>
                    <a:cubicBezTo>
                      <a:pt x="2" y="3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2" y="1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2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801"/>
              <p:cNvSpPr>
                <a:spLocks/>
              </p:cNvSpPr>
              <p:nvPr userDrawn="1"/>
            </p:nvSpPr>
            <p:spPr bwMode="auto">
              <a:xfrm>
                <a:off x="11479213" y="4646613"/>
                <a:ext cx="7938" cy="476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802"/>
              <p:cNvSpPr>
                <a:spLocks/>
              </p:cNvSpPr>
              <p:nvPr userDrawn="1"/>
            </p:nvSpPr>
            <p:spPr bwMode="auto">
              <a:xfrm>
                <a:off x="11615738" y="4651376"/>
                <a:ext cx="9525" cy="7938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803"/>
              <p:cNvSpPr>
                <a:spLocks/>
              </p:cNvSpPr>
              <p:nvPr userDrawn="1"/>
            </p:nvSpPr>
            <p:spPr bwMode="auto">
              <a:xfrm>
                <a:off x="11315700" y="4637088"/>
                <a:ext cx="12700" cy="14288"/>
              </a:xfrm>
              <a:custGeom>
                <a:avLst/>
                <a:gdLst>
                  <a:gd name="T0" fmla="*/ 1 w 3"/>
                  <a:gd name="T1" fmla="*/ 3 h 3"/>
                  <a:gd name="T2" fmla="*/ 2 w 3"/>
                  <a:gd name="T3" fmla="*/ 2 h 3"/>
                  <a:gd name="T4" fmla="*/ 3 w 3"/>
                  <a:gd name="T5" fmla="*/ 1 h 3"/>
                  <a:gd name="T6" fmla="*/ 3 w 3"/>
                  <a:gd name="T7" fmla="*/ 0 h 3"/>
                  <a:gd name="T8" fmla="*/ 3 w 3"/>
                  <a:gd name="T9" fmla="*/ 0 h 3"/>
                  <a:gd name="T10" fmla="*/ 2 w 3"/>
                  <a:gd name="T11" fmla="*/ 0 h 3"/>
                  <a:gd name="T12" fmla="*/ 1 w 3"/>
                  <a:gd name="T13" fmla="*/ 1 h 3"/>
                  <a:gd name="T14" fmla="*/ 0 w 3"/>
                  <a:gd name="T15" fmla="*/ 2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1" y="3"/>
                      <a:pt x="2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804"/>
              <p:cNvSpPr>
                <a:spLocks/>
              </p:cNvSpPr>
              <p:nvPr userDrawn="1"/>
            </p:nvSpPr>
            <p:spPr bwMode="auto">
              <a:xfrm>
                <a:off x="11134725" y="4629151"/>
                <a:ext cx="12700" cy="7938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805"/>
              <p:cNvSpPr>
                <a:spLocks/>
              </p:cNvSpPr>
              <p:nvPr userDrawn="1"/>
            </p:nvSpPr>
            <p:spPr bwMode="auto">
              <a:xfrm>
                <a:off x="11439525" y="4632326"/>
                <a:ext cx="4763" cy="476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806"/>
              <p:cNvSpPr>
                <a:spLocks/>
              </p:cNvSpPr>
              <p:nvPr userDrawn="1"/>
            </p:nvSpPr>
            <p:spPr bwMode="auto">
              <a:xfrm>
                <a:off x="11560175" y="4637088"/>
                <a:ext cx="9525" cy="952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807"/>
              <p:cNvSpPr>
                <a:spLocks/>
              </p:cNvSpPr>
              <p:nvPr userDrawn="1"/>
            </p:nvSpPr>
            <p:spPr bwMode="auto">
              <a:xfrm>
                <a:off x="11512550" y="4632326"/>
                <a:ext cx="14288" cy="19050"/>
              </a:xfrm>
              <a:custGeom>
                <a:avLst/>
                <a:gdLst>
                  <a:gd name="T0" fmla="*/ 2 w 3"/>
                  <a:gd name="T1" fmla="*/ 0 h 4"/>
                  <a:gd name="T2" fmla="*/ 2 w 3"/>
                  <a:gd name="T3" fmla="*/ 0 h 4"/>
                  <a:gd name="T4" fmla="*/ 1 w 3"/>
                  <a:gd name="T5" fmla="*/ 0 h 4"/>
                  <a:gd name="T6" fmla="*/ 0 w 3"/>
                  <a:gd name="T7" fmla="*/ 1 h 4"/>
                  <a:gd name="T8" fmla="*/ 1 w 3"/>
                  <a:gd name="T9" fmla="*/ 3 h 4"/>
                  <a:gd name="T10" fmla="*/ 2 w 3"/>
                  <a:gd name="T11" fmla="*/ 3 h 4"/>
                  <a:gd name="T12" fmla="*/ 3 w 3"/>
                  <a:gd name="T13" fmla="*/ 3 h 4"/>
                  <a:gd name="T14" fmla="*/ 2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2" y="4"/>
                      <a:pt x="2" y="3"/>
                      <a:pt x="3" y="3"/>
                    </a:cubicBezTo>
                    <a:cubicBezTo>
                      <a:pt x="3" y="2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808"/>
              <p:cNvSpPr>
                <a:spLocks/>
              </p:cNvSpPr>
              <p:nvPr userDrawn="1"/>
            </p:nvSpPr>
            <p:spPr bwMode="auto">
              <a:xfrm>
                <a:off x="11234738" y="4629151"/>
                <a:ext cx="3175" cy="7938"/>
              </a:xfrm>
              <a:custGeom>
                <a:avLst/>
                <a:gdLst>
                  <a:gd name="T0" fmla="*/ 0 w 2"/>
                  <a:gd name="T1" fmla="*/ 5 h 5"/>
                  <a:gd name="T2" fmla="*/ 2 w 2"/>
                  <a:gd name="T3" fmla="*/ 5 h 5"/>
                  <a:gd name="T4" fmla="*/ 2 w 2"/>
                  <a:gd name="T5" fmla="*/ 0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5"/>
                    </a:moveTo>
                    <a:lnTo>
                      <a:pt x="2" y="5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809"/>
              <p:cNvSpPr>
                <a:spLocks/>
              </p:cNvSpPr>
              <p:nvPr userDrawn="1"/>
            </p:nvSpPr>
            <p:spPr bwMode="auto">
              <a:xfrm>
                <a:off x="11637963" y="4637088"/>
                <a:ext cx="7938" cy="4763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1810"/>
              <p:cNvSpPr>
                <a:spLocks/>
              </p:cNvSpPr>
              <p:nvPr userDrawn="1"/>
            </p:nvSpPr>
            <p:spPr bwMode="auto">
              <a:xfrm>
                <a:off x="11534775" y="4637088"/>
                <a:ext cx="7938" cy="952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1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2"/>
                    </a:cubicBezTo>
                    <a:cubicBezTo>
                      <a:pt x="1" y="2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1811"/>
              <p:cNvSpPr>
                <a:spLocks/>
              </p:cNvSpPr>
              <p:nvPr userDrawn="1"/>
            </p:nvSpPr>
            <p:spPr bwMode="auto">
              <a:xfrm>
                <a:off x="11612563" y="4637088"/>
                <a:ext cx="3175" cy="952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1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1812"/>
              <p:cNvSpPr>
                <a:spLocks/>
              </p:cNvSpPr>
              <p:nvPr userDrawn="1"/>
            </p:nvSpPr>
            <p:spPr bwMode="auto">
              <a:xfrm>
                <a:off x="11396663" y="4646613"/>
                <a:ext cx="9525" cy="4763"/>
              </a:xfrm>
              <a:custGeom>
                <a:avLst/>
                <a:gdLst>
                  <a:gd name="T0" fmla="*/ 6 w 6"/>
                  <a:gd name="T1" fmla="*/ 3 h 3"/>
                  <a:gd name="T2" fmla="*/ 3 w 6"/>
                  <a:gd name="T3" fmla="*/ 0 h 3"/>
                  <a:gd name="T4" fmla="*/ 3 w 6"/>
                  <a:gd name="T5" fmla="*/ 0 h 3"/>
                  <a:gd name="T6" fmla="*/ 0 w 6"/>
                  <a:gd name="T7" fmla="*/ 3 h 3"/>
                  <a:gd name="T8" fmla="*/ 3 w 6"/>
                  <a:gd name="T9" fmla="*/ 3 h 3"/>
                  <a:gd name="T10" fmla="*/ 6 w 6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6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6" y="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1813"/>
              <p:cNvSpPr>
                <a:spLocks/>
              </p:cNvSpPr>
              <p:nvPr userDrawn="1"/>
            </p:nvSpPr>
            <p:spPr bwMode="auto">
              <a:xfrm>
                <a:off x="10598150" y="4614863"/>
                <a:ext cx="7938" cy="9525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1814"/>
              <p:cNvSpPr>
                <a:spLocks/>
              </p:cNvSpPr>
              <p:nvPr userDrawn="1"/>
            </p:nvSpPr>
            <p:spPr bwMode="auto">
              <a:xfrm>
                <a:off x="10709275" y="4614863"/>
                <a:ext cx="9525" cy="9525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1815"/>
              <p:cNvSpPr>
                <a:spLocks/>
              </p:cNvSpPr>
              <p:nvPr userDrawn="1"/>
            </p:nvSpPr>
            <p:spPr bwMode="auto">
              <a:xfrm>
                <a:off x="11585575" y="4624388"/>
                <a:ext cx="14288" cy="12700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2 h 3"/>
                  <a:gd name="T4" fmla="*/ 3 w 3"/>
                  <a:gd name="T5" fmla="*/ 2 h 3"/>
                  <a:gd name="T6" fmla="*/ 2 w 3"/>
                  <a:gd name="T7" fmla="*/ 0 h 3"/>
                  <a:gd name="T8" fmla="*/ 1 w 3"/>
                  <a:gd name="T9" fmla="*/ 0 h 3"/>
                  <a:gd name="T10" fmla="*/ 0 w 3"/>
                  <a:gd name="T11" fmla="*/ 0 h 3"/>
                  <a:gd name="T12" fmla="*/ 0 w 3"/>
                  <a:gd name="T13" fmla="*/ 1 h 3"/>
                  <a:gd name="T14" fmla="*/ 0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cubicBezTo>
                      <a:pt x="1" y="3"/>
                      <a:pt x="1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1816"/>
              <p:cNvSpPr>
                <a:spLocks/>
              </p:cNvSpPr>
              <p:nvPr userDrawn="1"/>
            </p:nvSpPr>
            <p:spPr bwMode="auto">
              <a:xfrm>
                <a:off x="9583738" y="4624388"/>
                <a:ext cx="4763" cy="476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1817"/>
              <p:cNvSpPr>
                <a:spLocks/>
              </p:cNvSpPr>
              <p:nvPr userDrawn="1"/>
            </p:nvSpPr>
            <p:spPr bwMode="auto">
              <a:xfrm>
                <a:off x="9691688" y="4624388"/>
                <a:ext cx="4763" cy="7938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1818"/>
              <p:cNvSpPr>
                <a:spLocks/>
              </p:cNvSpPr>
              <p:nvPr userDrawn="1"/>
            </p:nvSpPr>
            <p:spPr bwMode="auto">
              <a:xfrm>
                <a:off x="11668125" y="4637088"/>
                <a:ext cx="17463" cy="22225"/>
              </a:xfrm>
              <a:custGeom>
                <a:avLst/>
                <a:gdLst>
                  <a:gd name="T0" fmla="*/ 2 w 4"/>
                  <a:gd name="T1" fmla="*/ 0 h 5"/>
                  <a:gd name="T2" fmla="*/ 1 w 4"/>
                  <a:gd name="T3" fmla="*/ 0 h 5"/>
                  <a:gd name="T4" fmla="*/ 1 w 4"/>
                  <a:gd name="T5" fmla="*/ 2 h 5"/>
                  <a:gd name="T6" fmla="*/ 0 w 4"/>
                  <a:gd name="T7" fmla="*/ 3 h 5"/>
                  <a:gd name="T8" fmla="*/ 0 w 4"/>
                  <a:gd name="T9" fmla="*/ 5 h 5"/>
                  <a:gd name="T10" fmla="*/ 1 w 4"/>
                  <a:gd name="T11" fmla="*/ 5 h 5"/>
                  <a:gd name="T12" fmla="*/ 2 w 4"/>
                  <a:gd name="T13" fmla="*/ 4 h 5"/>
                  <a:gd name="T14" fmla="*/ 3 w 4"/>
                  <a:gd name="T15" fmla="*/ 3 h 5"/>
                  <a:gd name="T16" fmla="*/ 4 w 4"/>
                  <a:gd name="T17" fmla="*/ 1 h 5"/>
                  <a:gd name="T18" fmla="*/ 4 w 4"/>
                  <a:gd name="T19" fmla="*/ 0 h 5"/>
                  <a:gd name="T20" fmla="*/ 2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3" y="4"/>
                      <a:pt x="2" y="3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1819"/>
              <p:cNvSpPr>
                <a:spLocks/>
              </p:cNvSpPr>
              <p:nvPr userDrawn="1"/>
            </p:nvSpPr>
            <p:spPr bwMode="auto">
              <a:xfrm>
                <a:off x="11499850" y="4624388"/>
                <a:ext cx="4763" cy="476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0 w 1"/>
                  <a:gd name="T9" fmla="*/ 1 h 1"/>
                  <a:gd name="T10" fmla="*/ 1 w 1"/>
                  <a:gd name="T11" fmla="*/ 1 h 1"/>
                  <a:gd name="T12" fmla="*/ 1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1820"/>
              <p:cNvSpPr>
                <a:spLocks/>
              </p:cNvSpPr>
              <p:nvPr userDrawn="1"/>
            </p:nvSpPr>
            <p:spPr bwMode="auto">
              <a:xfrm>
                <a:off x="11079163" y="4637088"/>
                <a:ext cx="9525" cy="952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1821"/>
              <p:cNvSpPr>
                <a:spLocks/>
              </p:cNvSpPr>
              <p:nvPr userDrawn="1"/>
            </p:nvSpPr>
            <p:spPr bwMode="auto">
              <a:xfrm>
                <a:off x="11260138" y="4632326"/>
                <a:ext cx="12700" cy="14288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1822"/>
              <p:cNvSpPr>
                <a:spLocks/>
              </p:cNvSpPr>
              <p:nvPr userDrawn="1"/>
            </p:nvSpPr>
            <p:spPr bwMode="auto">
              <a:xfrm>
                <a:off x="11383963" y="4629151"/>
                <a:ext cx="9525" cy="7938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1 w 2"/>
                  <a:gd name="T7" fmla="*/ 2 h 2"/>
                  <a:gd name="T8" fmla="*/ 1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1823"/>
              <p:cNvSpPr>
                <a:spLocks/>
              </p:cNvSpPr>
              <p:nvPr userDrawn="1"/>
            </p:nvSpPr>
            <p:spPr bwMode="auto">
              <a:xfrm>
                <a:off x="11693525" y="4637088"/>
                <a:ext cx="4763" cy="4763"/>
              </a:xfrm>
              <a:custGeom>
                <a:avLst/>
                <a:gdLst>
                  <a:gd name="T0" fmla="*/ 0 w 3"/>
                  <a:gd name="T1" fmla="*/ 3 h 3"/>
                  <a:gd name="T2" fmla="*/ 3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3 h 3"/>
                  <a:gd name="T12" fmla="*/ 0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1824"/>
              <p:cNvSpPr>
                <a:spLocks/>
              </p:cNvSpPr>
              <p:nvPr userDrawn="1"/>
            </p:nvSpPr>
            <p:spPr bwMode="auto">
              <a:xfrm>
                <a:off x="10799763" y="4646613"/>
                <a:ext cx="12700" cy="12700"/>
              </a:xfrm>
              <a:custGeom>
                <a:avLst/>
                <a:gdLst>
                  <a:gd name="T0" fmla="*/ 0 w 3"/>
                  <a:gd name="T1" fmla="*/ 3 h 3"/>
                  <a:gd name="T2" fmla="*/ 2 w 3"/>
                  <a:gd name="T3" fmla="*/ 2 h 3"/>
                  <a:gd name="T4" fmla="*/ 3 w 3"/>
                  <a:gd name="T5" fmla="*/ 1 h 3"/>
                  <a:gd name="T6" fmla="*/ 3 w 3"/>
                  <a:gd name="T7" fmla="*/ 0 h 3"/>
                  <a:gd name="T8" fmla="*/ 2 w 3"/>
                  <a:gd name="T9" fmla="*/ 0 h 3"/>
                  <a:gd name="T10" fmla="*/ 1 w 3"/>
                  <a:gd name="T11" fmla="*/ 1 h 3"/>
                  <a:gd name="T12" fmla="*/ 0 w 3"/>
                  <a:gd name="T13" fmla="*/ 1 h 3"/>
                  <a:gd name="T14" fmla="*/ 0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1" y="3"/>
                      <a:pt x="1" y="2"/>
                      <a:pt x="2" y="2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1825"/>
              <p:cNvSpPr>
                <a:spLocks/>
              </p:cNvSpPr>
              <p:nvPr userDrawn="1"/>
            </p:nvSpPr>
            <p:spPr bwMode="auto">
              <a:xfrm>
                <a:off x="10855325" y="4637088"/>
                <a:ext cx="17463" cy="17463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0 h 4"/>
                  <a:gd name="T6" fmla="*/ 0 w 4"/>
                  <a:gd name="T7" fmla="*/ 1 h 4"/>
                  <a:gd name="T8" fmla="*/ 1 w 4"/>
                  <a:gd name="T9" fmla="*/ 2 h 4"/>
                  <a:gd name="T10" fmla="*/ 2 w 4"/>
                  <a:gd name="T11" fmla="*/ 3 h 4"/>
                  <a:gd name="T12" fmla="*/ 4 w 4"/>
                  <a:gd name="T13" fmla="*/ 3 h 4"/>
                  <a:gd name="T14" fmla="*/ 4 w 4"/>
                  <a:gd name="T15" fmla="*/ 2 h 4"/>
                  <a:gd name="T16" fmla="*/ 2 w 4"/>
                  <a:gd name="T17" fmla="*/ 1 h 4"/>
                  <a:gd name="T18" fmla="*/ 1 w 4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3" y="4"/>
                      <a:pt x="3" y="4"/>
                      <a:pt x="4" y="3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3" y="1"/>
                      <a:pt x="3" y="2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1826"/>
              <p:cNvSpPr>
                <a:spLocks/>
              </p:cNvSpPr>
              <p:nvPr userDrawn="1"/>
            </p:nvSpPr>
            <p:spPr bwMode="auto">
              <a:xfrm>
                <a:off x="9940925" y="4637088"/>
                <a:ext cx="4763" cy="952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1827"/>
              <p:cNvSpPr>
                <a:spLocks/>
              </p:cNvSpPr>
              <p:nvPr userDrawn="1"/>
            </p:nvSpPr>
            <p:spPr bwMode="auto">
              <a:xfrm>
                <a:off x="10288588" y="4629151"/>
                <a:ext cx="9525" cy="7938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1828"/>
              <p:cNvSpPr>
                <a:spLocks/>
              </p:cNvSpPr>
              <p:nvPr userDrawn="1"/>
            </p:nvSpPr>
            <p:spPr bwMode="auto">
              <a:xfrm>
                <a:off x="9996488" y="4637088"/>
                <a:ext cx="4763" cy="476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1829"/>
              <p:cNvSpPr>
                <a:spLocks/>
              </p:cNvSpPr>
              <p:nvPr userDrawn="1"/>
            </p:nvSpPr>
            <p:spPr bwMode="auto">
              <a:xfrm>
                <a:off x="10006013" y="4637088"/>
                <a:ext cx="7938" cy="4763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  <a:gd name="T12" fmla="*/ 1 w 2"/>
                  <a:gd name="T13" fmla="*/ 1 h 1"/>
                  <a:gd name="T14" fmla="*/ 1 w 2"/>
                  <a:gd name="T15" fmla="*/ 1 h 1"/>
                  <a:gd name="T16" fmla="*/ 1 w 2"/>
                  <a:gd name="T17" fmla="*/ 1 h 1"/>
                  <a:gd name="T18" fmla="*/ 2 w 2"/>
                  <a:gd name="T1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1830"/>
              <p:cNvSpPr>
                <a:spLocks/>
              </p:cNvSpPr>
              <p:nvPr userDrawn="1"/>
            </p:nvSpPr>
            <p:spPr bwMode="auto">
              <a:xfrm>
                <a:off x="10021888" y="4614863"/>
                <a:ext cx="9525" cy="952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1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1831"/>
              <p:cNvSpPr>
                <a:spLocks/>
              </p:cNvSpPr>
              <p:nvPr userDrawn="1"/>
            </p:nvSpPr>
            <p:spPr bwMode="auto">
              <a:xfrm>
                <a:off x="9932988" y="4624388"/>
                <a:ext cx="7938" cy="7938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1832"/>
              <p:cNvSpPr>
                <a:spLocks/>
              </p:cNvSpPr>
              <p:nvPr userDrawn="1"/>
            </p:nvSpPr>
            <p:spPr bwMode="auto">
              <a:xfrm>
                <a:off x="10401300" y="4619626"/>
                <a:ext cx="7938" cy="4763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1833"/>
              <p:cNvSpPr>
                <a:spLocks/>
              </p:cNvSpPr>
              <p:nvPr userDrawn="1"/>
            </p:nvSpPr>
            <p:spPr bwMode="auto">
              <a:xfrm>
                <a:off x="10447338" y="4624388"/>
                <a:ext cx="9525" cy="4763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1834"/>
              <p:cNvSpPr>
                <a:spLocks/>
              </p:cNvSpPr>
              <p:nvPr userDrawn="1"/>
            </p:nvSpPr>
            <p:spPr bwMode="auto">
              <a:xfrm>
                <a:off x="10167938" y="4614863"/>
                <a:ext cx="4763" cy="952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1835"/>
              <p:cNvSpPr>
                <a:spLocks/>
              </p:cNvSpPr>
              <p:nvPr userDrawn="1"/>
            </p:nvSpPr>
            <p:spPr bwMode="auto">
              <a:xfrm>
                <a:off x="9502775" y="4637088"/>
                <a:ext cx="4763" cy="476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1836"/>
              <p:cNvSpPr>
                <a:spLocks/>
              </p:cNvSpPr>
              <p:nvPr userDrawn="1"/>
            </p:nvSpPr>
            <p:spPr bwMode="auto">
              <a:xfrm>
                <a:off x="9464675" y="4637088"/>
                <a:ext cx="7938" cy="9525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1837"/>
              <p:cNvSpPr>
                <a:spLocks/>
              </p:cNvSpPr>
              <p:nvPr userDrawn="1"/>
            </p:nvSpPr>
            <p:spPr bwMode="auto">
              <a:xfrm>
                <a:off x="10009188" y="4624388"/>
                <a:ext cx="4763" cy="476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1838"/>
              <p:cNvSpPr>
                <a:spLocks/>
              </p:cNvSpPr>
              <p:nvPr userDrawn="1"/>
            </p:nvSpPr>
            <p:spPr bwMode="auto">
              <a:xfrm>
                <a:off x="10718800" y="4641851"/>
                <a:ext cx="12700" cy="9525"/>
              </a:xfrm>
              <a:custGeom>
                <a:avLst/>
                <a:gdLst>
                  <a:gd name="T0" fmla="*/ 2 w 3"/>
                  <a:gd name="T1" fmla="*/ 0 h 2"/>
                  <a:gd name="T2" fmla="*/ 1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0 w 3"/>
                  <a:gd name="T9" fmla="*/ 2 h 2"/>
                  <a:gd name="T10" fmla="*/ 1 w 3"/>
                  <a:gd name="T11" fmla="*/ 2 h 2"/>
                  <a:gd name="T12" fmla="*/ 1 w 3"/>
                  <a:gd name="T13" fmla="*/ 2 h 2"/>
                  <a:gd name="T14" fmla="*/ 2 w 3"/>
                  <a:gd name="T15" fmla="*/ 1 h 2"/>
                  <a:gd name="T16" fmla="*/ 2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3" y="1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1839"/>
              <p:cNvSpPr>
                <a:spLocks/>
              </p:cNvSpPr>
              <p:nvPr userDrawn="1"/>
            </p:nvSpPr>
            <p:spPr bwMode="auto">
              <a:xfrm>
                <a:off x="9553575" y="4624388"/>
                <a:ext cx="9525" cy="4763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1840"/>
              <p:cNvSpPr>
                <a:spLocks/>
              </p:cNvSpPr>
              <p:nvPr userDrawn="1"/>
            </p:nvSpPr>
            <p:spPr bwMode="auto">
              <a:xfrm>
                <a:off x="10963275" y="4629151"/>
                <a:ext cx="7938" cy="7938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1841"/>
              <p:cNvSpPr>
                <a:spLocks/>
              </p:cNvSpPr>
              <p:nvPr userDrawn="1"/>
            </p:nvSpPr>
            <p:spPr bwMode="auto">
              <a:xfrm>
                <a:off x="10975975" y="4646613"/>
                <a:ext cx="9525" cy="4763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1842"/>
              <p:cNvSpPr>
                <a:spLocks/>
              </p:cNvSpPr>
              <p:nvPr userDrawn="1"/>
            </p:nvSpPr>
            <p:spPr bwMode="auto">
              <a:xfrm>
                <a:off x="10756900" y="4646613"/>
                <a:ext cx="9525" cy="4763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1843"/>
              <p:cNvSpPr>
                <a:spLocks/>
              </p:cNvSpPr>
              <p:nvPr userDrawn="1"/>
            </p:nvSpPr>
            <p:spPr bwMode="auto">
              <a:xfrm>
                <a:off x="10834688" y="4641851"/>
                <a:ext cx="12700" cy="12700"/>
              </a:xfrm>
              <a:custGeom>
                <a:avLst/>
                <a:gdLst>
                  <a:gd name="T0" fmla="*/ 2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0 h 3"/>
                  <a:gd name="T8" fmla="*/ 2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2"/>
                      <a:pt x="3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3"/>
                      <a:pt x="2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1844"/>
              <p:cNvSpPr>
                <a:spLocks/>
              </p:cNvSpPr>
              <p:nvPr userDrawn="1"/>
            </p:nvSpPr>
            <p:spPr bwMode="auto">
              <a:xfrm>
                <a:off x="10985500" y="4629151"/>
                <a:ext cx="7938" cy="7938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1845"/>
              <p:cNvSpPr>
                <a:spLocks/>
              </p:cNvSpPr>
              <p:nvPr userDrawn="1"/>
            </p:nvSpPr>
            <p:spPr bwMode="auto">
              <a:xfrm>
                <a:off x="10804525" y="4624388"/>
                <a:ext cx="7938" cy="7938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1846"/>
              <p:cNvSpPr>
                <a:spLocks/>
              </p:cNvSpPr>
              <p:nvPr userDrawn="1"/>
            </p:nvSpPr>
            <p:spPr bwMode="auto">
              <a:xfrm>
                <a:off x="11109325" y="4624388"/>
                <a:ext cx="12700" cy="12700"/>
              </a:xfrm>
              <a:custGeom>
                <a:avLst/>
                <a:gdLst>
                  <a:gd name="T0" fmla="*/ 3 w 3"/>
                  <a:gd name="T1" fmla="*/ 0 h 3"/>
                  <a:gd name="T2" fmla="*/ 2 w 3"/>
                  <a:gd name="T3" fmla="*/ 0 h 3"/>
                  <a:gd name="T4" fmla="*/ 1 w 3"/>
                  <a:gd name="T5" fmla="*/ 1 h 3"/>
                  <a:gd name="T6" fmla="*/ 0 w 3"/>
                  <a:gd name="T7" fmla="*/ 2 h 3"/>
                  <a:gd name="T8" fmla="*/ 0 w 3"/>
                  <a:gd name="T9" fmla="*/ 3 h 3"/>
                  <a:gd name="T10" fmla="*/ 2 w 3"/>
                  <a:gd name="T11" fmla="*/ 2 h 3"/>
                  <a:gd name="T12" fmla="*/ 3 w 3"/>
                  <a:gd name="T13" fmla="*/ 1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1847"/>
              <p:cNvSpPr>
                <a:spLocks/>
              </p:cNvSpPr>
              <p:nvPr userDrawn="1"/>
            </p:nvSpPr>
            <p:spPr bwMode="auto">
              <a:xfrm>
                <a:off x="10782300" y="4637088"/>
                <a:ext cx="9525" cy="9525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1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1848"/>
              <p:cNvSpPr>
                <a:spLocks/>
              </p:cNvSpPr>
              <p:nvPr userDrawn="1"/>
            </p:nvSpPr>
            <p:spPr bwMode="auto">
              <a:xfrm>
                <a:off x="10340975" y="4619626"/>
                <a:ext cx="12700" cy="17463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2 h 4"/>
                  <a:gd name="T4" fmla="*/ 1 w 3"/>
                  <a:gd name="T5" fmla="*/ 1 h 4"/>
                  <a:gd name="T6" fmla="*/ 0 w 3"/>
                  <a:gd name="T7" fmla="*/ 1 h 4"/>
                  <a:gd name="T8" fmla="*/ 0 w 3"/>
                  <a:gd name="T9" fmla="*/ 2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3"/>
                      <a:pt x="1" y="4"/>
                      <a:pt x="2" y="4"/>
                    </a:cubicBezTo>
                    <a:cubicBezTo>
                      <a:pt x="2" y="4"/>
                      <a:pt x="3" y="4"/>
                      <a:pt x="3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1849"/>
              <p:cNvSpPr>
                <a:spLocks/>
              </p:cNvSpPr>
              <p:nvPr userDrawn="1"/>
            </p:nvSpPr>
            <p:spPr bwMode="auto">
              <a:xfrm>
                <a:off x="11285538" y="4646613"/>
                <a:ext cx="7938" cy="476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1850"/>
              <p:cNvSpPr>
                <a:spLocks/>
              </p:cNvSpPr>
              <p:nvPr userDrawn="1"/>
            </p:nvSpPr>
            <p:spPr bwMode="auto">
              <a:xfrm>
                <a:off x="10237788" y="4637088"/>
                <a:ext cx="3175" cy="952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1851"/>
              <p:cNvSpPr>
                <a:spLocks/>
              </p:cNvSpPr>
              <p:nvPr userDrawn="1"/>
            </p:nvSpPr>
            <p:spPr bwMode="auto">
              <a:xfrm>
                <a:off x="10606088" y="4646613"/>
                <a:ext cx="14288" cy="12700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3 w 3"/>
                  <a:gd name="T5" fmla="*/ 1 h 3"/>
                  <a:gd name="T6" fmla="*/ 3 w 3"/>
                  <a:gd name="T7" fmla="*/ 0 h 3"/>
                  <a:gd name="T8" fmla="*/ 2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cubicBezTo>
                      <a:pt x="0" y="3"/>
                      <a:pt x="1" y="3"/>
                      <a:pt x="1" y="2"/>
                    </a:cubicBezTo>
                    <a:cubicBezTo>
                      <a:pt x="2" y="2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1852"/>
              <p:cNvSpPr>
                <a:spLocks/>
              </p:cNvSpPr>
              <p:nvPr userDrawn="1"/>
            </p:nvSpPr>
            <p:spPr bwMode="auto">
              <a:xfrm>
                <a:off x="10628313" y="4651376"/>
                <a:ext cx="12700" cy="20638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1 h 5"/>
                  <a:gd name="T4" fmla="*/ 1 w 3"/>
                  <a:gd name="T5" fmla="*/ 4 h 5"/>
                  <a:gd name="T6" fmla="*/ 2 w 3"/>
                  <a:gd name="T7" fmla="*/ 5 h 5"/>
                  <a:gd name="T8" fmla="*/ 3 w 3"/>
                  <a:gd name="T9" fmla="*/ 5 h 5"/>
                  <a:gd name="T10" fmla="*/ 3 w 3"/>
                  <a:gd name="T11" fmla="*/ 2 h 5"/>
                  <a:gd name="T12" fmla="*/ 2 w 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0" y="3"/>
                      <a:pt x="1" y="4"/>
                    </a:cubicBezTo>
                    <a:cubicBezTo>
                      <a:pt x="1" y="4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1853"/>
              <p:cNvSpPr>
                <a:spLocks/>
              </p:cNvSpPr>
              <p:nvPr userDrawn="1"/>
            </p:nvSpPr>
            <p:spPr bwMode="auto">
              <a:xfrm>
                <a:off x="10688638" y="4659313"/>
                <a:ext cx="17463" cy="30163"/>
              </a:xfrm>
              <a:custGeom>
                <a:avLst/>
                <a:gdLst>
                  <a:gd name="T0" fmla="*/ 2 w 4"/>
                  <a:gd name="T1" fmla="*/ 7 h 7"/>
                  <a:gd name="T2" fmla="*/ 3 w 4"/>
                  <a:gd name="T3" fmla="*/ 7 h 7"/>
                  <a:gd name="T4" fmla="*/ 3 w 4"/>
                  <a:gd name="T5" fmla="*/ 7 h 7"/>
                  <a:gd name="T6" fmla="*/ 4 w 4"/>
                  <a:gd name="T7" fmla="*/ 4 h 7"/>
                  <a:gd name="T8" fmla="*/ 4 w 4"/>
                  <a:gd name="T9" fmla="*/ 2 h 7"/>
                  <a:gd name="T10" fmla="*/ 3 w 4"/>
                  <a:gd name="T11" fmla="*/ 1 h 7"/>
                  <a:gd name="T12" fmla="*/ 1 w 4"/>
                  <a:gd name="T13" fmla="*/ 0 h 7"/>
                  <a:gd name="T14" fmla="*/ 1 w 4"/>
                  <a:gd name="T15" fmla="*/ 0 h 7"/>
                  <a:gd name="T16" fmla="*/ 0 w 4"/>
                  <a:gd name="T17" fmla="*/ 0 h 7"/>
                  <a:gd name="T18" fmla="*/ 0 w 4"/>
                  <a:gd name="T19" fmla="*/ 0 h 7"/>
                  <a:gd name="T20" fmla="*/ 2 w 4"/>
                  <a:gd name="T21" fmla="*/ 3 h 7"/>
                  <a:gd name="T22" fmla="*/ 2 w 4"/>
                  <a:gd name="T23" fmla="*/ 4 h 7"/>
                  <a:gd name="T24" fmla="*/ 2 w 4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7">
                    <a:moveTo>
                      <a:pt x="2" y="7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6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2" y="2"/>
                      <a:pt x="2" y="3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5"/>
                      <a:pt x="1" y="6"/>
                      <a:pt x="2" y="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1854"/>
              <p:cNvSpPr>
                <a:spLocks/>
              </p:cNvSpPr>
              <p:nvPr userDrawn="1"/>
            </p:nvSpPr>
            <p:spPr bwMode="auto">
              <a:xfrm>
                <a:off x="10663238" y="4637088"/>
                <a:ext cx="15875" cy="22225"/>
              </a:xfrm>
              <a:custGeom>
                <a:avLst/>
                <a:gdLst>
                  <a:gd name="T0" fmla="*/ 0 w 4"/>
                  <a:gd name="T1" fmla="*/ 2 h 5"/>
                  <a:gd name="T2" fmla="*/ 1 w 4"/>
                  <a:gd name="T3" fmla="*/ 4 h 5"/>
                  <a:gd name="T4" fmla="*/ 2 w 4"/>
                  <a:gd name="T5" fmla="*/ 5 h 5"/>
                  <a:gd name="T6" fmla="*/ 4 w 4"/>
                  <a:gd name="T7" fmla="*/ 5 h 5"/>
                  <a:gd name="T8" fmla="*/ 4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2 w 4"/>
                  <a:gd name="T15" fmla="*/ 3 h 5"/>
                  <a:gd name="T16" fmla="*/ 2 w 4"/>
                  <a:gd name="T17" fmla="*/ 2 h 5"/>
                  <a:gd name="T18" fmla="*/ 3 w 4"/>
                  <a:gd name="T19" fmla="*/ 1 h 5"/>
                  <a:gd name="T20" fmla="*/ 3 w 4"/>
                  <a:gd name="T21" fmla="*/ 0 h 5"/>
                  <a:gd name="T22" fmla="*/ 2 w 4"/>
                  <a:gd name="T23" fmla="*/ 0 h 5"/>
                  <a:gd name="T24" fmla="*/ 1 w 4"/>
                  <a:gd name="T25" fmla="*/ 1 h 5"/>
                  <a:gd name="T26" fmla="*/ 0 w 4"/>
                  <a:gd name="T2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5">
                    <a:moveTo>
                      <a:pt x="0" y="2"/>
                    </a:moveTo>
                    <a:cubicBezTo>
                      <a:pt x="0" y="3"/>
                      <a:pt x="1" y="3"/>
                      <a:pt x="1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3"/>
                      <a:pt x="3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1855"/>
              <p:cNvSpPr>
                <a:spLocks/>
              </p:cNvSpPr>
              <p:nvPr userDrawn="1"/>
            </p:nvSpPr>
            <p:spPr bwMode="auto">
              <a:xfrm>
                <a:off x="10648950" y="4664076"/>
                <a:ext cx="22225" cy="22225"/>
              </a:xfrm>
              <a:custGeom>
                <a:avLst/>
                <a:gdLst>
                  <a:gd name="T0" fmla="*/ 1 w 5"/>
                  <a:gd name="T1" fmla="*/ 4 h 5"/>
                  <a:gd name="T2" fmla="*/ 3 w 5"/>
                  <a:gd name="T3" fmla="*/ 4 h 5"/>
                  <a:gd name="T4" fmla="*/ 4 w 5"/>
                  <a:gd name="T5" fmla="*/ 4 h 5"/>
                  <a:gd name="T6" fmla="*/ 3 w 5"/>
                  <a:gd name="T7" fmla="*/ 2 h 5"/>
                  <a:gd name="T8" fmla="*/ 4 w 5"/>
                  <a:gd name="T9" fmla="*/ 1 h 5"/>
                  <a:gd name="T10" fmla="*/ 4 w 5"/>
                  <a:gd name="T11" fmla="*/ 0 h 5"/>
                  <a:gd name="T12" fmla="*/ 3 w 5"/>
                  <a:gd name="T13" fmla="*/ 0 h 5"/>
                  <a:gd name="T14" fmla="*/ 2 w 5"/>
                  <a:gd name="T15" fmla="*/ 1 h 5"/>
                  <a:gd name="T16" fmla="*/ 1 w 5"/>
                  <a:gd name="T17" fmla="*/ 2 h 5"/>
                  <a:gd name="T18" fmla="*/ 1 w 5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cubicBezTo>
                      <a:pt x="1" y="5"/>
                      <a:pt x="2" y="5"/>
                      <a:pt x="3" y="4"/>
                    </a:cubicBezTo>
                    <a:cubicBezTo>
                      <a:pt x="3" y="4"/>
                      <a:pt x="3" y="4"/>
                      <a:pt x="4" y="4"/>
                    </a:cubicBezTo>
                    <a:cubicBezTo>
                      <a:pt x="5" y="3"/>
                      <a:pt x="3" y="3"/>
                      <a:pt x="3" y="2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1"/>
                      <a:pt x="2" y="1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3"/>
                      <a:pt x="0" y="4"/>
                      <a:pt x="1" y="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1856"/>
              <p:cNvSpPr>
                <a:spLocks/>
              </p:cNvSpPr>
              <p:nvPr userDrawn="1"/>
            </p:nvSpPr>
            <p:spPr bwMode="auto">
              <a:xfrm>
                <a:off x="10379075" y="4632326"/>
                <a:ext cx="12700" cy="14288"/>
              </a:xfrm>
              <a:custGeom>
                <a:avLst/>
                <a:gdLst>
                  <a:gd name="T0" fmla="*/ 3 w 3"/>
                  <a:gd name="T1" fmla="*/ 0 h 3"/>
                  <a:gd name="T2" fmla="*/ 2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0 w 3"/>
                  <a:gd name="T11" fmla="*/ 2 h 3"/>
                  <a:gd name="T12" fmla="*/ 2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2"/>
                      <a:pt x="2" y="2"/>
                    </a:cubicBezTo>
                    <a:cubicBezTo>
                      <a:pt x="2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1857"/>
              <p:cNvSpPr>
                <a:spLocks/>
              </p:cNvSpPr>
              <p:nvPr userDrawn="1"/>
            </p:nvSpPr>
            <p:spPr bwMode="auto">
              <a:xfrm>
                <a:off x="10718800" y="4651376"/>
                <a:ext cx="25400" cy="34925"/>
              </a:xfrm>
              <a:custGeom>
                <a:avLst/>
                <a:gdLst>
                  <a:gd name="T0" fmla="*/ 2 w 6"/>
                  <a:gd name="T1" fmla="*/ 8 h 8"/>
                  <a:gd name="T2" fmla="*/ 4 w 6"/>
                  <a:gd name="T3" fmla="*/ 8 h 8"/>
                  <a:gd name="T4" fmla="*/ 5 w 6"/>
                  <a:gd name="T5" fmla="*/ 6 h 8"/>
                  <a:gd name="T6" fmla="*/ 4 w 6"/>
                  <a:gd name="T7" fmla="*/ 5 h 8"/>
                  <a:gd name="T8" fmla="*/ 3 w 6"/>
                  <a:gd name="T9" fmla="*/ 5 h 8"/>
                  <a:gd name="T10" fmla="*/ 1 w 6"/>
                  <a:gd name="T11" fmla="*/ 5 h 8"/>
                  <a:gd name="T12" fmla="*/ 4 w 6"/>
                  <a:gd name="T13" fmla="*/ 3 h 8"/>
                  <a:gd name="T14" fmla="*/ 5 w 6"/>
                  <a:gd name="T15" fmla="*/ 2 h 8"/>
                  <a:gd name="T16" fmla="*/ 6 w 6"/>
                  <a:gd name="T17" fmla="*/ 1 h 8"/>
                  <a:gd name="T18" fmla="*/ 6 w 6"/>
                  <a:gd name="T19" fmla="*/ 0 h 8"/>
                  <a:gd name="T20" fmla="*/ 5 w 6"/>
                  <a:gd name="T21" fmla="*/ 0 h 8"/>
                  <a:gd name="T22" fmla="*/ 3 w 6"/>
                  <a:gd name="T23" fmla="*/ 2 h 8"/>
                  <a:gd name="T24" fmla="*/ 2 w 6"/>
                  <a:gd name="T25" fmla="*/ 2 h 8"/>
                  <a:gd name="T26" fmla="*/ 1 w 6"/>
                  <a:gd name="T27" fmla="*/ 3 h 8"/>
                  <a:gd name="T28" fmla="*/ 0 w 6"/>
                  <a:gd name="T29" fmla="*/ 4 h 8"/>
                  <a:gd name="T30" fmla="*/ 0 w 6"/>
                  <a:gd name="T31" fmla="*/ 5 h 8"/>
                  <a:gd name="T32" fmla="*/ 1 w 6"/>
                  <a:gd name="T33" fmla="*/ 5 h 8"/>
                  <a:gd name="T34" fmla="*/ 2 w 6"/>
                  <a:gd name="T3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cubicBezTo>
                      <a:pt x="3" y="8"/>
                      <a:pt x="4" y="8"/>
                      <a:pt x="4" y="8"/>
                    </a:cubicBezTo>
                    <a:cubicBezTo>
                      <a:pt x="4" y="7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2" y="5"/>
                      <a:pt x="1" y="5"/>
                      <a:pt x="1" y="5"/>
                    </a:cubicBezTo>
                    <a:cubicBezTo>
                      <a:pt x="1" y="3"/>
                      <a:pt x="3" y="4"/>
                      <a:pt x="4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6" y="2"/>
                      <a:pt x="6" y="1"/>
                    </a:cubicBezTo>
                    <a:cubicBezTo>
                      <a:pt x="6" y="1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4" y="2"/>
                      <a:pt x="3" y="2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2" y="2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6"/>
                      <a:pt x="1" y="7"/>
                      <a:pt x="2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1858"/>
              <p:cNvSpPr>
                <a:spLocks/>
              </p:cNvSpPr>
              <p:nvPr userDrawn="1"/>
            </p:nvSpPr>
            <p:spPr bwMode="auto">
              <a:xfrm>
                <a:off x="10572750" y="4637088"/>
                <a:ext cx="7938" cy="9525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1 w 2"/>
                  <a:gd name="T5" fmla="*/ 0 h 2"/>
                  <a:gd name="T6" fmla="*/ 1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1859"/>
              <p:cNvSpPr>
                <a:spLocks/>
              </p:cNvSpPr>
              <p:nvPr userDrawn="1"/>
            </p:nvSpPr>
            <p:spPr bwMode="auto">
              <a:xfrm>
                <a:off x="10293350" y="4646613"/>
                <a:ext cx="4763" cy="476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1860"/>
              <p:cNvSpPr>
                <a:spLocks/>
              </p:cNvSpPr>
              <p:nvPr userDrawn="1"/>
            </p:nvSpPr>
            <p:spPr bwMode="auto">
              <a:xfrm>
                <a:off x="10744200" y="4629151"/>
                <a:ext cx="12700" cy="17463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1 h 4"/>
                  <a:gd name="T8" fmla="*/ 3 w 3"/>
                  <a:gd name="T9" fmla="*/ 1 h 4"/>
                  <a:gd name="T10" fmla="*/ 2 w 3"/>
                  <a:gd name="T11" fmla="*/ 0 h 4"/>
                  <a:gd name="T12" fmla="*/ 2 w 3"/>
                  <a:gd name="T13" fmla="*/ 2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0" y="3"/>
                      <a:pt x="1" y="3"/>
                    </a:cubicBezTo>
                    <a:cubicBezTo>
                      <a:pt x="1" y="4"/>
                      <a:pt x="2" y="3"/>
                      <a:pt x="2" y="3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1861"/>
              <p:cNvSpPr>
                <a:spLocks/>
              </p:cNvSpPr>
              <p:nvPr userDrawn="1"/>
            </p:nvSpPr>
            <p:spPr bwMode="auto">
              <a:xfrm>
                <a:off x="10688638" y="4629151"/>
                <a:ext cx="7938" cy="7938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1862"/>
              <p:cNvSpPr>
                <a:spLocks/>
              </p:cNvSpPr>
              <p:nvPr userDrawn="1"/>
            </p:nvSpPr>
            <p:spPr bwMode="auto">
              <a:xfrm>
                <a:off x="10580688" y="4651376"/>
                <a:ext cx="17463" cy="25400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4 h 6"/>
                  <a:gd name="T8" fmla="*/ 4 w 4"/>
                  <a:gd name="T9" fmla="*/ 2 h 6"/>
                  <a:gd name="T10" fmla="*/ 4 w 4"/>
                  <a:gd name="T11" fmla="*/ 1 h 6"/>
                  <a:gd name="T12" fmla="*/ 3 w 4"/>
                  <a:gd name="T13" fmla="*/ 0 h 6"/>
                  <a:gd name="T14" fmla="*/ 3 w 4"/>
                  <a:gd name="T15" fmla="*/ 0 h 6"/>
                  <a:gd name="T16" fmla="*/ 1 w 4"/>
                  <a:gd name="T17" fmla="*/ 2 h 6"/>
                  <a:gd name="T18" fmla="*/ 1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cubicBezTo>
                      <a:pt x="1" y="5"/>
                      <a:pt x="1" y="6"/>
                      <a:pt x="2" y="6"/>
                    </a:cubicBezTo>
                    <a:cubicBezTo>
                      <a:pt x="2" y="6"/>
                      <a:pt x="2" y="5"/>
                      <a:pt x="3" y="5"/>
                    </a:cubicBezTo>
                    <a:cubicBezTo>
                      <a:pt x="3" y="5"/>
                      <a:pt x="4" y="5"/>
                      <a:pt x="4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1" y="3"/>
                      <a:pt x="0" y="4"/>
                      <a:pt x="1" y="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1863"/>
              <p:cNvSpPr>
                <a:spLocks/>
              </p:cNvSpPr>
              <p:nvPr userDrawn="1"/>
            </p:nvSpPr>
            <p:spPr bwMode="auto">
              <a:xfrm>
                <a:off x="11569700" y="4659313"/>
                <a:ext cx="3175" cy="476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3 h 3"/>
                  <a:gd name="T8" fmla="*/ 2 w 2"/>
                  <a:gd name="T9" fmla="*/ 3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1864"/>
              <p:cNvSpPr>
                <a:spLocks/>
              </p:cNvSpPr>
              <p:nvPr userDrawn="1"/>
            </p:nvSpPr>
            <p:spPr bwMode="auto">
              <a:xfrm>
                <a:off x="11234738" y="4646613"/>
                <a:ext cx="20638" cy="30163"/>
              </a:xfrm>
              <a:custGeom>
                <a:avLst/>
                <a:gdLst>
                  <a:gd name="T0" fmla="*/ 4 w 5"/>
                  <a:gd name="T1" fmla="*/ 5 h 7"/>
                  <a:gd name="T2" fmla="*/ 5 w 5"/>
                  <a:gd name="T3" fmla="*/ 4 h 7"/>
                  <a:gd name="T4" fmla="*/ 4 w 5"/>
                  <a:gd name="T5" fmla="*/ 2 h 7"/>
                  <a:gd name="T6" fmla="*/ 4 w 5"/>
                  <a:gd name="T7" fmla="*/ 1 h 7"/>
                  <a:gd name="T8" fmla="*/ 3 w 5"/>
                  <a:gd name="T9" fmla="*/ 0 h 7"/>
                  <a:gd name="T10" fmla="*/ 2 w 5"/>
                  <a:gd name="T11" fmla="*/ 1 h 7"/>
                  <a:gd name="T12" fmla="*/ 2 w 5"/>
                  <a:gd name="T13" fmla="*/ 4 h 7"/>
                  <a:gd name="T14" fmla="*/ 0 w 5"/>
                  <a:gd name="T15" fmla="*/ 5 h 7"/>
                  <a:gd name="T16" fmla="*/ 1 w 5"/>
                  <a:gd name="T17" fmla="*/ 6 h 7"/>
                  <a:gd name="T18" fmla="*/ 3 w 5"/>
                  <a:gd name="T19" fmla="*/ 7 h 7"/>
                  <a:gd name="T20" fmla="*/ 4 w 5"/>
                  <a:gd name="T21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5"/>
                    </a:moveTo>
                    <a:cubicBezTo>
                      <a:pt x="4" y="5"/>
                      <a:pt x="5" y="5"/>
                      <a:pt x="5" y="4"/>
                    </a:cubicBezTo>
                    <a:cubicBezTo>
                      <a:pt x="5" y="4"/>
                      <a:pt x="4" y="3"/>
                      <a:pt x="4" y="2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1" y="2"/>
                      <a:pt x="2" y="3"/>
                      <a:pt x="2" y="4"/>
                    </a:cubicBezTo>
                    <a:cubicBezTo>
                      <a:pt x="2" y="4"/>
                      <a:pt x="0" y="4"/>
                      <a:pt x="0" y="5"/>
                    </a:cubicBezTo>
                    <a:cubicBezTo>
                      <a:pt x="0" y="6"/>
                      <a:pt x="1" y="6"/>
                      <a:pt x="1" y="6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3" y="6"/>
                      <a:pt x="3" y="6"/>
                      <a:pt x="4" y="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1865"/>
              <p:cNvSpPr>
                <a:spLocks/>
              </p:cNvSpPr>
              <p:nvPr userDrawn="1"/>
            </p:nvSpPr>
            <p:spPr bwMode="auto">
              <a:xfrm>
                <a:off x="11509375" y="4659313"/>
                <a:ext cx="20638" cy="12700"/>
              </a:xfrm>
              <a:custGeom>
                <a:avLst/>
                <a:gdLst>
                  <a:gd name="T0" fmla="*/ 4 w 5"/>
                  <a:gd name="T1" fmla="*/ 1 h 3"/>
                  <a:gd name="T2" fmla="*/ 1 w 5"/>
                  <a:gd name="T3" fmla="*/ 1 h 3"/>
                  <a:gd name="T4" fmla="*/ 1 w 5"/>
                  <a:gd name="T5" fmla="*/ 2 h 3"/>
                  <a:gd name="T6" fmla="*/ 5 w 5"/>
                  <a:gd name="T7" fmla="*/ 3 h 3"/>
                  <a:gd name="T8" fmla="*/ 4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4" y="1"/>
                    </a:moveTo>
                    <a:cubicBezTo>
                      <a:pt x="3" y="1"/>
                      <a:pt x="2" y="0"/>
                      <a:pt x="1" y="1"/>
                    </a:cubicBezTo>
                    <a:cubicBezTo>
                      <a:pt x="1" y="1"/>
                      <a:pt x="0" y="2"/>
                      <a:pt x="1" y="2"/>
                    </a:cubicBezTo>
                    <a:cubicBezTo>
                      <a:pt x="1" y="3"/>
                      <a:pt x="4" y="3"/>
                      <a:pt x="5" y="3"/>
                    </a:cubicBezTo>
                    <a:cubicBezTo>
                      <a:pt x="5" y="2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1866"/>
              <p:cNvSpPr>
                <a:spLocks/>
              </p:cNvSpPr>
              <p:nvPr userDrawn="1"/>
            </p:nvSpPr>
            <p:spPr bwMode="auto">
              <a:xfrm>
                <a:off x="11212513" y="4654551"/>
                <a:ext cx="17463" cy="17463"/>
              </a:xfrm>
              <a:custGeom>
                <a:avLst/>
                <a:gdLst>
                  <a:gd name="T0" fmla="*/ 0 w 4"/>
                  <a:gd name="T1" fmla="*/ 3 h 4"/>
                  <a:gd name="T2" fmla="*/ 0 w 4"/>
                  <a:gd name="T3" fmla="*/ 3 h 4"/>
                  <a:gd name="T4" fmla="*/ 0 w 4"/>
                  <a:gd name="T5" fmla="*/ 4 h 4"/>
                  <a:gd name="T6" fmla="*/ 2 w 4"/>
                  <a:gd name="T7" fmla="*/ 3 h 4"/>
                  <a:gd name="T8" fmla="*/ 4 w 4"/>
                  <a:gd name="T9" fmla="*/ 2 h 4"/>
                  <a:gd name="T10" fmla="*/ 3 w 4"/>
                  <a:gd name="T11" fmla="*/ 1 h 4"/>
                  <a:gd name="T12" fmla="*/ 2 w 4"/>
                  <a:gd name="T13" fmla="*/ 1 h 4"/>
                  <a:gd name="T14" fmla="*/ 1 w 4"/>
                  <a:gd name="T15" fmla="*/ 1 h 4"/>
                  <a:gd name="T16" fmla="*/ 0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2" y="3"/>
                    </a:cubicBezTo>
                    <a:cubicBezTo>
                      <a:pt x="3" y="3"/>
                      <a:pt x="4" y="3"/>
                      <a:pt x="4" y="2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1867"/>
              <p:cNvSpPr>
                <a:spLocks/>
              </p:cNvSpPr>
              <p:nvPr userDrawn="1"/>
            </p:nvSpPr>
            <p:spPr bwMode="auto">
              <a:xfrm>
                <a:off x="10744200" y="4668838"/>
                <a:ext cx="4763" cy="3175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1868"/>
              <p:cNvSpPr>
                <a:spLocks/>
              </p:cNvSpPr>
              <p:nvPr userDrawn="1"/>
            </p:nvSpPr>
            <p:spPr bwMode="auto">
              <a:xfrm>
                <a:off x="9567863" y="4614863"/>
                <a:ext cx="7938" cy="9525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2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1869"/>
              <p:cNvSpPr>
                <a:spLocks/>
              </p:cNvSpPr>
              <p:nvPr userDrawn="1"/>
            </p:nvSpPr>
            <p:spPr bwMode="auto">
              <a:xfrm>
                <a:off x="10998200" y="4637088"/>
                <a:ext cx="20638" cy="22225"/>
              </a:xfrm>
              <a:custGeom>
                <a:avLst/>
                <a:gdLst>
                  <a:gd name="T0" fmla="*/ 1 w 5"/>
                  <a:gd name="T1" fmla="*/ 5 h 5"/>
                  <a:gd name="T2" fmla="*/ 2 w 5"/>
                  <a:gd name="T3" fmla="*/ 4 h 5"/>
                  <a:gd name="T4" fmla="*/ 3 w 5"/>
                  <a:gd name="T5" fmla="*/ 2 h 5"/>
                  <a:gd name="T6" fmla="*/ 5 w 5"/>
                  <a:gd name="T7" fmla="*/ 1 h 5"/>
                  <a:gd name="T8" fmla="*/ 5 w 5"/>
                  <a:gd name="T9" fmla="*/ 0 h 5"/>
                  <a:gd name="T10" fmla="*/ 4 w 5"/>
                  <a:gd name="T11" fmla="*/ 0 h 5"/>
                  <a:gd name="T12" fmla="*/ 3 w 5"/>
                  <a:gd name="T13" fmla="*/ 0 h 5"/>
                  <a:gd name="T14" fmla="*/ 3 w 5"/>
                  <a:gd name="T15" fmla="*/ 1 h 5"/>
                  <a:gd name="T16" fmla="*/ 1 w 5"/>
                  <a:gd name="T17" fmla="*/ 1 h 5"/>
                  <a:gd name="T18" fmla="*/ 0 w 5"/>
                  <a:gd name="T19" fmla="*/ 2 h 5"/>
                  <a:gd name="T20" fmla="*/ 1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5"/>
                    </a:moveTo>
                    <a:cubicBezTo>
                      <a:pt x="1" y="5"/>
                      <a:pt x="2" y="4"/>
                      <a:pt x="2" y="4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4" y="2"/>
                      <a:pt x="5" y="2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1870"/>
              <p:cNvSpPr>
                <a:spLocks/>
              </p:cNvSpPr>
              <p:nvPr userDrawn="1"/>
            </p:nvSpPr>
            <p:spPr bwMode="auto">
              <a:xfrm>
                <a:off x="10890250" y="4651376"/>
                <a:ext cx="12700" cy="7938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  <a:gd name="T14" fmla="*/ 2 w 3"/>
                  <a:gd name="T15" fmla="*/ 2 h 2"/>
                  <a:gd name="T16" fmla="*/ 2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1871"/>
              <p:cNvSpPr>
                <a:spLocks/>
              </p:cNvSpPr>
              <p:nvPr userDrawn="1"/>
            </p:nvSpPr>
            <p:spPr bwMode="auto">
              <a:xfrm>
                <a:off x="11028363" y="4651376"/>
                <a:ext cx="3175" cy="7938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1872"/>
              <p:cNvSpPr>
                <a:spLocks/>
              </p:cNvSpPr>
              <p:nvPr userDrawn="1"/>
            </p:nvSpPr>
            <p:spPr bwMode="auto">
              <a:xfrm>
                <a:off x="11053763" y="4651376"/>
                <a:ext cx="4763" cy="7938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Rectangle 1873"/>
              <p:cNvSpPr>
                <a:spLocks noChangeArrowheads="1"/>
              </p:cNvSpPr>
              <p:nvPr userDrawn="1"/>
            </p:nvSpPr>
            <p:spPr bwMode="auto">
              <a:xfrm>
                <a:off x="11041063" y="4651376"/>
                <a:ext cx="3175" cy="31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1874"/>
              <p:cNvSpPr>
                <a:spLocks/>
              </p:cNvSpPr>
              <p:nvPr userDrawn="1"/>
            </p:nvSpPr>
            <p:spPr bwMode="auto">
              <a:xfrm>
                <a:off x="11298238" y="4646613"/>
                <a:ext cx="12700" cy="12700"/>
              </a:xfrm>
              <a:custGeom>
                <a:avLst/>
                <a:gdLst>
                  <a:gd name="T0" fmla="*/ 2 w 3"/>
                  <a:gd name="T1" fmla="*/ 2 h 3"/>
                  <a:gd name="T2" fmla="*/ 2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3" y="1"/>
                      <a:pt x="3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2" y="3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1875"/>
              <p:cNvSpPr>
                <a:spLocks/>
              </p:cNvSpPr>
              <p:nvPr userDrawn="1"/>
            </p:nvSpPr>
            <p:spPr bwMode="auto">
              <a:xfrm>
                <a:off x="9979025" y="4629151"/>
                <a:ext cx="9525" cy="7938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1"/>
                      <a:pt x="0" y="1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1876"/>
              <p:cNvSpPr>
                <a:spLocks/>
              </p:cNvSpPr>
              <p:nvPr userDrawn="1"/>
            </p:nvSpPr>
            <p:spPr bwMode="auto">
              <a:xfrm>
                <a:off x="9850438" y="4632326"/>
                <a:ext cx="4763" cy="9525"/>
              </a:xfrm>
              <a:custGeom>
                <a:avLst/>
                <a:gdLst>
                  <a:gd name="T0" fmla="*/ 3 w 3"/>
                  <a:gd name="T1" fmla="*/ 3 h 6"/>
                  <a:gd name="T2" fmla="*/ 3 w 3"/>
                  <a:gd name="T3" fmla="*/ 3 h 6"/>
                  <a:gd name="T4" fmla="*/ 0 w 3"/>
                  <a:gd name="T5" fmla="*/ 0 h 6"/>
                  <a:gd name="T6" fmla="*/ 0 w 3"/>
                  <a:gd name="T7" fmla="*/ 3 h 6"/>
                  <a:gd name="T8" fmla="*/ 0 w 3"/>
                  <a:gd name="T9" fmla="*/ 6 h 6"/>
                  <a:gd name="T10" fmla="*/ 3 w 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3"/>
                    </a:moveTo>
                    <a:lnTo>
                      <a:pt x="3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1877"/>
              <p:cNvSpPr>
                <a:spLocks/>
              </p:cNvSpPr>
              <p:nvPr userDrawn="1"/>
            </p:nvSpPr>
            <p:spPr bwMode="auto">
              <a:xfrm>
                <a:off x="10107613" y="4629151"/>
                <a:ext cx="14288" cy="7938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1 w 3"/>
                  <a:gd name="T7" fmla="*/ 1 h 2"/>
                  <a:gd name="T8" fmla="*/ 1 w 3"/>
                  <a:gd name="T9" fmla="*/ 1 h 2"/>
                  <a:gd name="T10" fmla="*/ 0 w 3"/>
                  <a:gd name="T11" fmla="*/ 1 h 2"/>
                  <a:gd name="T12" fmla="*/ 1 w 3"/>
                  <a:gd name="T13" fmla="*/ 2 h 2"/>
                  <a:gd name="T14" fmla="*/ 1 w 3"/>
                  <a:gd name="T15" fmla="*/ 2 h 2"/>
                  <a:gd name="T16" fmla="*/ 2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1878"/>
              <p:cNvSpPr>
                <a:spLocks/>
              </p:cNvSpPr>
              <p:nvPr userDrawn="1"/>
            </p:nvSpPr>
            <p:spPr bwMode="auto">
              <a:xfrm>
                <a:off x="10301288" y="4624388"/>
                <a:ext cx="9525" cy="476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1879"/>
              <p:cNvSpPr>
                <a:spLocks/>
              </p:cNvSpPr>
              <p:nvPr userDrawn="1"/>
            </p:nvSpPr>
            <p:spPr bwMode="auto">
              <a:xfrm>
                <a:off x="10215563" y="4624388"/>
                <a:ext cx="4763" cy="7938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1880"/>
              <p:cNvSpPr>
                <a:spLocks/>
              </p:cNvSpPr>
              <p:nvPr userDrawn="1"/>
            </p:nvSpPr>
            <p:spPr bwMode="auto">
              <a:xfrm>
                <a:off x="9528175" y="4632326"/>
                <a:ext cx="9525" cy="952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1881"/>
              <p:cNvSpPr>
                <a:spLocks/>
              </p:cNvSpPr>
              <p:nvPr userDrawn="1"/>
            </p:nvSpPr>
            <p:spPr bwMode="auto">
              <a:xfrm>
                <a:off x="9975850" y="4614863"/>
                <a:ext cx="3175" cy="952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  <a:gd name="T10" fmla="*/ 1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1882"/>
              <p:cNvSpPr>
                <a:spLocks/>
              </p:cNvSpPr>
              <p:nvPr userDrawn="1"/>
            </p:nvSpPr>
            <p:spPr bwMode="auto">
              <a:xfrm>
                <a:off x="9790113" y="4614863"/>
                <a:ext cx="4763" cy="952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1883"/>
              <p:cNvSpPr>
                <a:spLocks/>
              </p:cNvSpPr>
              <p:nvPr userDrawn="1"/>
            </p:nvSpPr>
            <p:spPr bwMode="auto">
              <a:xfrm>
                <a:off x="9558338" y="4637088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3 h 3"/>
                  <a:gd name="T6" fmla="*/ 3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1884"/>
              <p:cNvSpPr>
                <a:spLocks/>
              </p:cNvSpPr>
              <p:nvPr userDrawn="1"/>
            </p:nvSpPr>
            <p:spPr bwMode="auto">
              <a:xfrm>
                <a:off x="10460038" y="4629151"/>
                <a:ext cx="9525" cy="7938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1885"/>
              <p:cNvSpPr>
                <a:spLocks/>
              </p:cNvSpPr>
              <p:nvPr userDrawn="1"/>
            </p:nvSpPr>
            <p:spPr bwMode="auto">
              <a:xfrm>
                <a:off x="9610725" y="4629151"/>
                <a:ext cx="7938" cy="7938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1886"/>
              <p:cNvSpPr>
                <a:spLocks/>
              </p:cNvSpPr>
              <p:nvPr userDrawn="1"/>
            </p:nvSpPr>
            <p:spPr bwMode="auto">
              <a:xfrm>
                <a:off x="10031413" y="4632326"/>
                <a:ext cx="3175" cy="476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0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1887"/>
              <p:cNvSpPr>
                <a:spLocks/>
              </p:cNvSpPr>
              <p:nvPr userDrawn="1"/>
            </p:nvSpPr>
            <p:spPr bwMode="auto">
              <a:xfrm>
                <a:off x="9742488" y="4651376"/>
                <a:ext cx="9525" cy="12700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1 w 2"/>
                  <a:gd name="T7" fmla="*/ 3 h 3"/>
                  <a:gd name="T8" fmla="*/ 1 w 2"/>
                  <a:gd name="T9" fmla="*/ 1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1888"/>
              <p:cNvSpPr>
                <a:spLocks/>
              </p:cNvSpPr>
              <p:nvPr userDrawn="1"/>
            </p:nvSpPr>
            <p:spPr bwMode="auto">
              <a:xfrm>
                <a:off x="10633075" y="4629151"/>
                <a:ext cx="7938" cy="3175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1889"/>
              <p:cNvSpPr>
                <a:spLocks/>
              </p:cNvSpPr>
              <p:nvPr userDrawn="1"/>
            </p:nvSpPr>
            <p:spPr bwMode="auto">
              <a:xfrm>
                <a:off x="9691688" y="4646613"/>
                <a:ext cx="7938" cy="4763"/>
              </a:xfrm>
              <a:custGeom>
                <a:avLst/>
                <a:gdLst>
                  <a:gd name="T0" fmla="*/ 3 w 5"/>
                  <a:gd name="T1" fmla="*/ 0 h 3"/>
                  <a:gd name="T2" fmla="*/ 3 w 5"/>
                  <a:gd name="T3" fmla="*/ 0 h 3"/>
                  <a:gd name="T4" fmla="*/ 0 w 5"/>
                  <a:gd name="T5" fmla="*/ 0 h 3"/>
                  <a:gd name="T6" fmla="*/ 3 w 5"/>
                  <a:gd name="T7" fmla="*/ 3 h 3"/>
                  <a:gd name="T8" fmla="*/ 5 w 5"/>
                  <a:gd name="T9" fmla="*/ 3 h 3"/>
                  <a:gd name="T10" fmla="*/ 3 w 5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1890"/>
              <p:cNvSpPr>
                <a:spLocks/>
              </p:cNvSpPr>
              <p:nvPr userDrawn="1"/>
            </p:nvSpPr>
            <p:spPr bwMode="auto">
              <a:xfrm>
                <a:off x="9953625" y="4646613"/>
                <a:ext cx="7938" cy="4763"/>
              </a:xfrm>
              <a:custGeom>
                <a:avLst/>
                <a:gdLst>
                  <a:gd name="T0" fmla="*/ 3 w 5"/>
                  <a:gd name="T1" fmla="*/ 0 h 3"/>
                  <a:gd name="T2" fmla="*/ 3 w 5"/>
                  <a:gd name="T3" fmla="*/ 0 h 3"/>
                  <a:gd name="T4" fmla="*/ 0 w 5"/>
                  <a:gd name="T5" fmla="*/ 0 h 3"/>
                  <a:gd name="T6" fmla="*/ 3 w 5"/>
                  <a:gd name="T7" fmla="*/ 3 h 3"/>
                  <a:gd name="T8" fmla="*/ 5 w 5"/>
                  <a:gd name="T9" fmla="*/ 3 h 3"/>
                  <a:gd name="T10" fmla="*/ 3 w 5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1891"/>
              <p:cNvSpPr>
                <a:spLocks/>
              </p:cNvSpPr>
              <p:nvPr userDrawn="1"/>
            </p:nvSpPr>
            <p:spPr bwMode="auto">
              <a:xfrm>
                <a:off x="9918700" y="4646613"/>
                <a:ext cx="14288" cy="12700"/>
              </a:xfrm>
              <a:custGeom>
                <a:avLst/>
                <a:gdLst>
                  <a:gd name="T0" fmla="*/ 1 w 3"/>
                  <a:gd name="T1" fmla="*/ 3 h 3"/>
                  <a:gd name="T2" fmla="*/ 2 w 3"/>
                  <a:gd name="T3" fmla="*/ 2 h 3"/>
                  <a:gd name="T4" fmla="*/ 3 w 3"/>
                  <a:gd name="T5" fmla="*/ 1 h 3"/>
                  <a:gd name="T6" fmla="*/ 3 w 3"/>
                  <a:gd name="T7" fmla="*/ 0 h 3"/>
                  <a:gd name="T8" fmla="*/ 2 w 3"/>
                  <a:gd name="T9" fmla="*/ 0 h 3"/>
                  <a:gd name="T10" fmla="*/ 1 w 3"/>
                  <a:gd name="T11" fmla="*/ 1 h 3"/>
                  <a:gd name="T12" fmla="*/ 0 w 3"/>
                  <a:gd name="T13" fmla="*/ 1 h 3"/>
                  <a:gd name="T14" fmla="*/ 1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1" y="3"/>
                      <a:pt x="2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1892"/>
              <p:cNvSpPr>
                <a:spLocks/>
              </p:cNvSpPr>
              <p:nvPr userDrawn="1"/>
            </p:nvSpPr>
            <p:spPr bwMode="auto">
              <a:xfrm>
                <a:off x="9790113" y="4651376"/>
                <a:ext cx="4763" cy="7938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1893"/>
              <p:cNvSpPr>
                <a:spLocks/>
              </p:cNvSpPr>
              <p:nvPr userDrawn="1"/>
            </p:nvSpPr>
            <p:spPr bwMode="auto">
              <a:xfrm>
                <a:off x="10563225" y="4624388"/>
                <a:ext cx="9525" cy="4763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1894"/>
              <p:cNvSpPr>
                <a:spLocks/>
              </p:cNvSpPr>
              <p:nvPr userDrawn="1"/>
            </p:nvSpPr>
            <p:spPr bwMode="auto">
              <a:xfrm>
                <a:off x="9837738" y="4611688"/>
                <a:ext cx="4763" cy="3175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  <a:gd name="T12" fmla="*/ 1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1895"/>
              <p:cNvSpPr>
                <a:spLocks/>
              </p:cNvSpPr>
              <p:nvPr userDrawn="1"/>
            </p:nvSpPr>
            <p:spPr bwMode="auto">
              <a:xfrm>
                <a:off x="9666288" y="4637088"/>
                <a:ext cx="7938" cy="4763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1896"/>
              <p:cNvSpPr>
                <a:spLocks/>
              </p:cNvSpPr>
              <p:nvPr userDrawn="1"/>
            </p:nvSpPr>
            <p:spPr bwMode="auto">
              <a:xfrm>
                <a:off x="9498013" y="4611688"/>
                <a:ext cx="9525" cy="3175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1897"/>
              <p:cNvSpPr>
                <a:spLocks/>
              </p:cNvSpPr>
              <p:nvPr userDrawn="1"/>
            </p:nvSpPr>
            <p:spPr bwMode="auto">
              <a:xfrm>
                <a:off x="9601200" y="4611688"/>
                <a:ext cx="9525" cy="3175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9" name="Rectangle 198"/>
            <p:cNvSpPr/>
            <p:nvPr userDrawn="1"/>
          </p:nvSpPr>
          <p:spPr>
            <a:xfrm>
              <a:off x="0" y="4745620"/>
              <a:ext cx="12192000" cy="1672542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6" name="Text Placeholder 361"/>
          <p:cNvSpPr>
            <a:spLocks noGrp="1"/>
          </p:cNvSpPr>
          <p:nvPr>
            <p:ph type="body" sz="quarter" idx="10" hasCustomPrompt="1"/>
          </p:nvPr>
        </p:nvSpPr>
        <p:spPr>
          <a:xfrm>
            <a:off x="477859" y="5895199"/>
            <a:ext cx="8188283" cy="608965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SAMPLE IMAGE SLIDE WITH A CALLOUT. 18PT.</a:t>
            </a:r>
          </a:p>
        </p:txBody>
      </p:sp>
      <p:sp>
        <p:nvSpPr>
          <p:cNvPr id="579" name="TextBox 578"/>
          <p:cNvSpPr txBox="1"/>
          <p:nvPr userDrawn="1"/>
        </p:nvSpPr>
        <p:spPr>
          <a:xfrm>
            <a:off x="3330560" y="-379493"/>
            <a:ext cx="5858463" cy="207749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spAutoFit/>
          </a:bodyPr>
          <a:lstStyle/>
          <a:p>
            <a:pPr defTabSz="342900">
              <a:spcAft>
                <a:spcPts val="1350"/>
              </a:spcAft>
            </a:pPr>
            <a:r>
              <a:rPr lang="en-US" sz="1350" dirty="0">
                <a:solidFill>
                  <a:srgbClr val="111111"/>
                </a:solidFill>
                <a:cs typeface="Helvetica" panose="020B0604020202020204" pitchFamily="34" charset="0"/>
              </a:rPr>
              <a:t>Image was selected is show placement and can be replaced with another image.</a:t>
            </a:r>
          </a:p>
        </p:txBody>
      </p:sp>
      <p:sp>
        <p:nvSpPr>
          <p:cNvPr id="1353" name="TextBox 1352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chemeClr val="tx1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chemeClr val="tx1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1354" name="Group 1353"/>
          <p:cNvGrpSpPr/>
          <p:nvPr userDrawn="1"/>
        </p:nvGrpSpPr>
        <p:grpSpPr>
          <a:xfrm>
            <a:off x="331677" y="395211"/>
            <a:ext cx="1316656" cy="290055"/>
            <a:chOff x="6529864" y="1965326"/>
            <a:chExt cx="4489450" cy="989012"/>
          </a:xfrm>
          <a:solidFill>
            <a:schemeClr val="tx1"/>
          </a:solidFill>
        </p:grpSpPr>
        <p:sp>
          <p:nvSpPr>
            <p:cNvPr id="1355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1356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1357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1358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1359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1360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1361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1362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1363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1364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1365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1366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9599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0" name="Group 1459"/>
          <p:cNvGrpSpPr/>
          <p:nvPr userDrawn="1"/>
        </p:nvGrpSpPr>
        <p:grpSpPr>
          <a:xfrm>
            <a:off x="1" y="0"/>
            <a:ext cx="9146381" cy="5741670"/>
            <a:chOff x="0" y="411480"/>
            <a:chExt cx="12195175" cy="5741670"/>
          </a:xfrm>
        </p:grpSpPr>
        <p:grpSp>
          <p:nvGrpSpPr>
            <p:cNvPr id="1458" name="Group 1457"/>
            <p:cNvGrpSpPr/>
            <p:nvPr userDrawn="1"/>
          </p:nvGrpSpPr>
          <p:grpSpPr>
            <a:xfrm>
              <a:off x="0" y="4865688"/>
              <a:ext cx="12195175" cy="1287462"/>
              <a:chOff x="0" y="4865688"/>
              <a:chExt cx="12195175" cy="1287462"/>
            </a:xfrm>
            <a:solidFill>
              <a:schemeClr val="accent1"/>
            </a:solidFill>
          </p:grpSpPr>
          <p:sp>
            <p:nvSpPr>
              <p:cNvPr id="6" name="Freeform 5"/>
              <p:cNvSpPr>
                <a:spLocks/>
              </p:cNvSpPr>
              <p:nvPr userDrawn="1"/>
            </p:nvSpPr>
            <p:spPr bwMode="auto">
              <a:xfrm>
                <a:off x="9072563" y="6094413"/>
                <a:ext cx="12700" cy="11112"/>
              </a:xfrm>
              <a:custGeom>
                <a:avLst/>
                <a:gdLst>
                  <a:gd name="T0" fmla="*/ 5 w 5"/>
                  <a:gd name="T1" fmla="*/ 3 h 4"/>
                  <a:gd name="T2" fmla="*/ 4 w 5"/>
                  <a:gd name="T3" fmla="*/ 1 h 4"/>
                  <a:gd name="T4" fmla="*/ 1 w 5"/>
                  <a:gd name="T5" fmla="*/ 1 h 4"/>
                  <a:gd name="T6" fmla="*/ 0 w 5"/>
                  <a:gd name="T7" fmla="*/ 2 h 4"/>
                  <a:gd name="T8" fmla="*/ 1 w 5"/>
                  <a:gd name="T9" fmla="*/ 4 h 4"/>
                  <a:gd name="T10" fmla="*/ 3 w 5"/>
                  <a:gd name="T11" fmla="*/ 4 h 4"/>
                  <a:gd name="T12" fmla="*/ 5 w 5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3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7" name="Freeform 6"/>
              <p:cNvSpPr>
                <a:spLocks/>
              </p:cNvSpPr>
              <p:nvPr userDrawn="1"/>
            </p:nvSpPr>
            <p:spPr bwMode="auto">
              <a:xfrm>
                <a:off x="9164638" y="6067425"/>
                <a:ext cx="12700" cy="14287"/>
              </a:xfrm>
              <a:custGeom>
                <a:avLst/>
                <a:gdLst>
                  <a:gd name="T0" fmla="*/ 3 w 5"/>
                  <a:gd name="T1" fmla="*/ 5 h 5"/>
                  <a:gd name="T2" fmla="*/ 4 w 5"/>
                  <a:gd name="T3" fmla="*/ 1 h 5"/>
                  <a:gd name="T4" fmla="*/ 0 w 5"/>
                  <a:gd name="T5" fmla="*/ 2 h 5"/>
                  <a:gd name="T6" fmla="*/ 1 w 5"/>
                  <a:gd name="T7" fmla="*/ 5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5" y="5"/>
                      <a:pt x="5" y="2"/>
                      <a:pt x="4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0" name="Freeform 7"/>
              <p:cNvSpPr>
                <a:spLocks/>
              </p:cNvSpPr>
              <p:nvPr userDrawn="1"/>
            </p:nvSpPr>
            <p:spPr bwMode="auto">
              <a:xfrm>
                <a:off x="9105900" y="6046788"/>
                <a:ext cx="7938" cy="7937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1 h 3"/>
                  <a:gd name="T4" fmla="*/ 0 w 3"/>
                  <a:gd name="T5" fmla="*/ 3 h 3"/>
                  <a:gd name="T6" fmla="*/ 1 w 3"/>
                  <a:gd name="T7" fmla="*/ 3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1" name="Freeform 8"/>
              <p:cNvSpPr>
                <a:spLocks/>
              </p:cNvSpPr>
              <p:nvPr userDrawn="1"/>
            </p:nvSpPr>
            <p:spPr bwMode="auto">
              <a:xfrm>
                <a:off x="8804275" y="6046788"/>
                <a:ext cx="23813" cy="23812"/>
              </a:xfrm>
              <a:custGeom>
                <a:avLst/>
                <a:gdLst>
                  <a:gd name="T0" fmla="*/ 6 w 9"/>
                  <a:gd name="T1" fmla="*/ 8 h 9"/>
                  <a:gd name="T2" fmla="*/ 8 w 9"/>
                  <a:gd name="T3" fmla="*/ 9 h 9"/>
                  <a:gd name="T4" fmla="*/ 9 w 9"/>
                  <a:gd name="T5" fmla="*/ 8 h 9"/>
                  <a:gd name="T6" fmla="*/ 9 w 9"/>
                  <a:gd name="T7" fmla="*/ 6 h 9"/>
                  <a:gd name="T8" fmla="*/ 6 w 9"/>
                  <a:gd name="T9" fmla="*/ 3 h 9"/>
                  <a:gd name="T10" fmla="*/ 3 w 9"/>
                  <a:gd name="T11" fmla="*/ 0 h 9"/>
                  <a:gd name="T12" fmla="*/ 1 w 9"/>
                  <a:gd name="T13" fmla="*/ 1 h 9"/>
                  <a:gd name="T14" fmla="*/ 3 w 9"/>
                  <a:gd name="T15" fmla="*/ 5 h 9"/>
                  <a:gd name="T16" fmla="*/ 6 w 9"/>
                  <a:gd name="T1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6" y="8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4"/>
                      <a:pt x="7" y="4"/>
                      <a:pt x="6" y="3"/>
                    </a:cubicBezTo>
                    <a:cubicBezTo>
                      <a:pt x="5" y="2"/>
                      <a:pt x="5" y="0"/>
                      <a:pt x="3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3"/>
                      <a:pt x="2" y="4"/>
                      <a:pt x="3" y="5"/>
                    </a:cubicBezTo>
                    <a:cubicBezTo>
                      <a:pt x="4" y="7"/>
                      <a:pt x="4" y="8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2" name="Freeform 9"/>
              <p:cNvSpPr>
                <a:spLocks/>
              </p:cNvSpPr>
              <p:nvPr userDrawn="1"/>
            </p:nvSpPr>
            <p:spPr bwMode="auto">
              <a:xfrm>
                <a:off x="9005888" y="6070600"/>
                <a:ext cx="11113" cy="11112"/>
              </a:xfrm>
              <a:custGeom>
                <a:avLst/>
                <a:gdLst>
                  <a:gd name="T0" fmla="*/ 3 w 4"/>
                  <a:gd name="T1" fmla="*/ 3 h 4"/>
                  <a:gd name="T2" fmla="*/ 2 w 4"/>
                  <a:gd name="T3" fmla="*/ 0 h 4"/>
                  <a:gd name="T4" fmla="*/ 0 w 4"/>
                  <a:gd name="T5" fmla="*/ 2 h 4"/>
                  <a:gd name="T6" fmla="*/ 1 w 4"/>
                  <a:gd name="T7" fmla="*/ 4 h 4"/>
                  <a:gd name="T8" fmla="*/ 2 w 4"/>
                  <a:gd name="T9" fmla="*/ 4 h 4"/>
                  <a:gd name="T10" fmla="*/ 3 w 4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4" y="2"/>
                      <a:pt x="3" y="1"/>
                      <a:pt x="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auto">
              <a:xfrm>
                <a:off x="8843963" y="6046788"/>
                <a:ext cx="14288" cy="9525"/>
              </a:xfrm>
              <a:custGeom>
                <a:avLst/>
                <a:gdLst>
                  <a:gd name="T0" fmla="*/ 4 w 5"/>
                  <a:gd name="T1" fmla="*/ 3 h 4"/>
                  <a:gd name="T2" fmla="*/ 0 w 5"/>
                  <a:gd name="T3" fmla="*/ 1 h 4"/>
                  <a:gd name="T4" fmla="*/ 1 w 5"/>
                  <a:gd name="T5" fmla="*/ 4 h 4"/>
                  <a:gd name="T6" fmla="*/ 3 w 5"/>
                  <a:gd name="T7" fmla="*/ 4 h 4"/>
                  <a:gd name="T8" fmla="*/ 4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5" y="2"/>
                      <a:pt x="0" y="0"/>
                      <a:pt x="0" y="1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auto">
              <a:xfrm>
                <a:off x="8966200" y="6070600"/>
                <a:ext cx="12700" cy="12700"/>
              </a:xfrm>
              <a:custGeom>
                <a:avLst/>
                <a:gdLst>
                  <a:gd name="T0" fmla="*/ 3 w 5"/>
                  <a:gd name="T1" fmla="*/ 5 h 5"/>
                  <a:gd name="T2" fmla="*/ 5 w 5"/>
                  <a:gd name="T3" fmla="*/ 1 h 5"/>
                  <a:gd name="T4" fmla="*/ 0 w 5"/>
                  <a:gd name="T5" fmla="*/ 2 h 5"/>
                  <a:gd name="T6" fmla="*/ 1 w 5"/>
                  <a:gd name="T7" fmla="*/ 4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4" y="4"/>
                      <a:pt x="5" y="3"/>
                      <a:pt x="5" y="1"/>
                    </a:cubicBezTo>
                    <a:cubicBezTo>
                      <a:pt x="4" y="0"/>
                      <a:pt x="1" y="0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auto">
              <a:xfrm>
                <a:off x="8878888" y="6070600"/>
                <a:ext cx="12700" cy="11112"/>
              </a:xfrm>
              <a:custGeom>
                <a:avLst/>
                <a:gdLst>
                  <a:gd name="T0" fmla="*/ 3 w 5"/>
                  <a:gd name="T1" fmla="*/ 0 h 4"/>
                  <a:gd name="T2" fmla="*/ 1 w 5"/>
                  <a:gd name="T3" fmla="*/ 1 h 4"/>
                  <a:gd name="T4" fmla="*/ 1 w 5"/>
                  <a:gd name="T5" fmla="*/ 4 h 4"/>
                  <a:gd name="T6" fmla="*/ 3 w 5"/>
                  <a:gd name="T7" fmla="*/ 4 h 4"/>
                  <a:gd name="T8" fmla="*/ 3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5" y="3"/>
                      <a:pt x="5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auto">
              <a:xfrm>
                <a:off x="8764588" y="6032500"/>
                <a:ext cx="34925" cy="39687"/>
              </a:xfrm>
              <a:custGeom>
                <a:avLst/>
                <a:gdLst>
                  <a:gd name="T0" fmla="*/ 4 w 13"/>
                  <a:gd name="T1" fmla="*/ 11 h 15"/>
                  <a:gd name="T2" fmla="*/ 9 w 13"/>
                  <a:gd name="T3" fmla="*/ 14 h 15"/>
                  <a:gd name="T4" fmla="*/ 11 w 13"/>
                  <a:gd name="T5" fmla="*/ 12 h 15"/>
                  <a:gd name="T6" fmla="*/ 8 w 13"/>
                  <a:gd name="T7" fmla="*/ 4 h 15"/>
                  <a:gd name="T8" fmla="*/ 5 w 13"/>
                  <a:gd name="T9" fmla="*/ 0 h 15"/>
                  <a:gd name="T10" fmla="*/ 1 w 13"/>
                  <a:gd name="T11" fmla="*/ 7 h 15"/>
                  <a:gd name="T12" fmla="*/ 4 w 13"/>
                  <a:gd name="T13" fmla="*/ 1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5">
                    <a:moveTo>
                      <a:pt x="4" y="11"/>
                    </a:moveTo>
                    <a:cubicBezTo>
                      <a:pt x="6" y="12"/>
                      <a:pt x="7" y="15"/>
                      <a:pt x="9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3" y="9"/>
                      <a:pt x="10" y="7"/>
                      <a:pt x="8" y="4"/>
                    </a:cubicBezTo>
                    <a:cubicBezTo>
                      <a:pt x="7" y="2"/>
                      <a:pt x="7" y="0"/>
                      <a:pt x="5" y="0"/>
                    </a:cubicBezTo>
                    <a:cubicBezTo>
                      <a:pt x="2" y="0"/>
                      <a:pt x="0" y="4"/>
                      <a:pt x="1" y="7"/>
                    </a:cubicBezTo>
                    <a:cubicBezTo>
                      <a:pt x="1" y="9"/>
                      <a:pt x="3" y="9"/>
                      <a:pt x="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7" name="Freeform 14"/>
              <p:cNvSpPr>
                <a:spLocks/>
              </p:cNvSpPr>
              <p:nvPr userDrawn="1"/>
            </p:nvSpPr>
            <p:spPr bwMode="auto">
              <a:xfrm>
                <a:off x="9674225" y="6086475"/>
                <a:ext cx="11113" cy="7937"/>
              </a:xfrm>
              <a:custGeom>
                <a:avLst/>
                <a:gdLst>
                  <a:gd name="T0" fmla="*/ 3 w 4"/>
                  <a:gd name="T1" fmla="*/ 0 h 3"/>
                  <a:gd name="T2" fmla="*/ 0 w 4"/>
                  <a:gd name="T3" fmla="*/ 1 h 3"/>
                  <a:gd name="T4" fmla="*/ 1 w 4"/>
                  <a:gd name="T5" fmla="*/ 3 h 3"/>
                  <a:gd name="T6" fmla="*/ 3 w 4"/>
                  <a:gd name="T7" fmla="*/ 3 h 3"/>
                  <a:gd name="T8" fmla="*/ 3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3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8" name="Freeform 15"/>
              <p:cNvSpPr>
                <a:spLocks/>
              </p:cNvSpPr>
              <p:nvPr userDrawn="1"/>
            </p:nvSpPr>
            <p:spPr bwMode="auto">
              <a:xfrm>
                <a:off x="9324975" y="6056313"/>
                <a:ext cx="11113" cy="11112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1 w 4"/>
                  <a:gd name="T7" fmla="*/ 0 h 4"/>
                  <a:gd name="T8" fmla="*/ 0 w 4"/>
                  <a:gd name="T9" fmla="*/ 1 h 4"/>
                  <a:gd name="T10" fmla="*/ 3 w 4"/>
                  <a:gd name="T11" fmla="*/ 4 h 4"/>
                  <a:gd name="T12" fmla="*/ 4 w 4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4"/>
                      <a:pt x="3" y="4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9" name="Freeform 16"/>
              <p:cNvSpPr>
                <a:spLocks/>
              </p:cNvSpPr>
              <p:nvPr userDrawn="1"/>
            </p:nvSpPr>
            <p:spPr bwMode="auto">
              <a:xfrm>
                <a:off x="9561513" y="6070600"/>
                <a:ext cx="9525" cy="7937"/>
              </a:xfrm>
              <a:custGeom>
                <a:avLst/>
                <a:gdLst>
                  <a:gd name="T0" fmla="*/ 6 w 6"/>
                  <a:gd name="T1" fmla="*/ 3 h 5"/>
                  <a:gd name="T2" fmla="*/ 5 w 6"/>
                  <a:gd name="T3" fmla="*/ 0 h 5"/>
                  <a:gd name="T4" fmla="*/ 0 w 6"/>
                  <a:gd name="T5" fmla="*/ 1 h 5"/>
                  <a:gd name="T6" fmla="*/ 1 w 6"/>
                  <a:gd name="T7" fmla="*/ 5 h 5"/>
                  <a:gd name="T8" fmla="*/ 5 w 6"/>
                  <a:gd name="T9" fmla="*/ 5 h 5"/>
                  <a:gd name="T10" fmla="*/ 6 w 6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5">
                    <a:moveTo>
                      <a:pt x="6" y="3"/>
                    </a:moveTo>
                    <a:lnTo>
                      <a:pt x="5" y="0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5" y="5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0" name="Freeform 17"/>
              <p:cNvSpPr>
                <a:spLocks/>
              </p:cNvSpPr>
              <p:nvPr userDrawn="1"/>
            </p:nvSpPr>
            <p:spPr bwMode="auto">
              <a:xfrm>
                <a:off x="9188450" y="6054725"/>
                <a:ext cx="12700" cy="12700"/>
              </a:xfrm>
              <a:custGeom>
                <a:avLst/>
                <a:gdLst>
                  <a:gd name="T0" fmla="*/ 4 w 5"/>
                  <a:gd name="T1" fmla="*/ 5 h 5"/>
                  <a:gd name="T2" fmla="*/ 4 w 5"/>
                  <a:gd name="T3" fmla="*/ 1 h 5"/>
                  <a:gd name="T4" fmla="*/ 1 w 5"/>
                  <a:gd name="T5" fmla="*/ 2 h 5"/>
                  <a:gd name="T6" fmla="*/ 2 w 5"/>
                  <a:gd name="T7" fmla="*/ 5 h 5"/>
                  <a:gd name="T8" fmla="*/ 4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cubicBezTo>
                      <a:pt x="5" y="4"/>
                      <a:pt x="5" y="2"/>
                      <a:pt x="4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1" name="Freeform 18"/>
              <p:cNvSpPr>
                <a:spLocks/>
              </p:cNvSpPr>
              <p:nvPr userDrawn="1"/>
            </p:nvSpPr>
            <p:spPr bwMode="auto">
              <a:xfrm>
                <a:off x="8093075" y="6040438"/>
                <a:ext cx="39688" cy="50800"/>
              </a:xfrm>
              <a:custGeom>
                <a:avLst/>
                <a:gdLst>
                  <a:gd name="T0" fmla="*/ 13 w 15"/>
                  <a:gd name="T1" fmla="*/ 15 h 19"/>
                  <a:gd name="T2" fmla="*/ 15 w 15"/>
                  <a:gd name="T3" fmla="*/ 12 h 19"/>
                  <a:gd name="T4" fmla="*/ 10 w 15"/>
                  <a:gd name="T5" fmla="*/ 9 h 19"/>
                  <a:gd name="T6" fmla="*/ 7 w 15"/>
                  <a:gd name="T7" fmla="*/ 7 h 19"/>
                  <a:gd name="T8" fmla="*/ 6 w 15"/>
                  <a:gd name="T9" fmla="*/ 2 h 19"/>
                  <a:gd name="T10" fmla="*/ 5 w 15"/>
                  <a:gd name="T11" fmla="*/ 0 h 19"/>
                  <a:gd name="T12" fmla="*/ 2 w 15"/>
                  <a:gd name="T13" fmla="*/ 1 h 19"/>
                  <a:gd name="T14" fmla="*/ 2 w 15"/>
                  <a:gd name="T15" fmla="*/ 7 h 19"/>
                  <a:gd name="T16" fmla="*/ 6 w 15"/>
                  <a:gd name="T17" fmla="*/ 10 h 19"/>
                  <a:gd name="T18" fmla="*/ 13 w 15"/>
                  <a:gd name="T19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9">
                    <a:moveTo>
                      <a:pt x="13" y="15"/>
                    </a:moveTo>
                    <a:cubicBezTo>
                      <a:pt x="14" y="14"/>
                      <a:pt x="15" y="13"/>
                      <a:pt x="15" y="12"/>
                    </a:cubicBezTo>
                    <a:cubicBezTo>
                      <a:pt x="15" y="8"/>
                      <a:pt x="13" y="10"/>
                      <a:pt x="10" y="9"/>
                    </a:cubicBezTo>
                    <a:cubicBezTo>
                      <a:pt x="9" y="9"/>
                      <a:pt x="7" y="8"/>
                      <a:pt x="7" y="7"/>
                    </a:cubicBezTo>
                    <a:cubicBezTo>
                      <a:pt x="7" y="5"/>
                      <a:pt x="7" y="4"/>
                      <a:pt x="6" y="2"/>
                    </a:cubicBezTo>
                    <a:cubicBezTo>
                      <a:pt x="6" y="1"/>
                      <a:pt x="6" y="0"/>
                      <a:pt x="5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3"/>
                      <a:pt x="0" y="6"/>
                      <a:pt x="2" y="7"/>
                    </a:cubicBezTo>
                    <a:cubicBezTo>
                      <a:pt x="3" y="8"/>
                      <a:pt x="4" y="9"/>
                      <a:pt x="6" y="10"/>
                    </a:cubicBezTo>
                    <a:cubicBezTo>
                      <a:pt x="8" y="13"/>
                      <a:pt x="9" y="19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2" name="Freeform 19"/>
              <p:cNvSpPr>
                <a:spLocks/>
              </p:cNvSpPr>
              <p:nvPr userDrawn="1"/>
            </p:nvSpPr>
            <p:spPr bwMode="auto">
              <a:xfrm>
                <a:off x="8061325" y="6072188"/>
                <a:ext cx="14288" cy="14287"/>
              </a:xfrm>
              <a:custGeom>
                <a:avLst/>
                <a:gdLst>
                  <a:gd name="T0" fmla="*/ 4 w 5"/>
                  <a:gd name="T1" fmla="*/ 1 h 5"/>
                  <a:gd name="T2" fmla="*/ 2 w 5"/>
                  <a:gd name="T3" fmla="*/ 5 h 5"/>
                  <a:gd name="T4" fmla="*/ 4 w 5"/>
                  <a:gd name="T5" fmla="*/ 5 h 5"/>
                  <a:gd name="T6" fmla="*/ 4 w 5"/>
                  <a:gd name="T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4" y="1"/>
                    </a:moveTo>
                    <a:cubicBezTo>
                      <a:pt x="2" y="0"/>
                      <a:pt x="0" y="4"/>
                      <a:pt x="2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4"/>
                      <a:pt x="5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3" name="Freeform 20"/>
              <p:cNvSpPr>
                <a:spLocks/>
              </p:cNvSpPr>
              <p:nvPr userDrawn="1"/>
            </p:nvSpPr>
            <p:spPr bwMode="auto">
              <a:xfrm>
                <a:off x="8199438" y="6062663"/>
                <a:ext cx="11113" cy="9525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2 h 4"/>
                  <a:gd name="T4" fmla="*/ 1 w 4"/>
                  <a:gd name="T5" fmla="*/ 4 h 4"/>
                  <a:gd name="T6" fmla="*/ 3 w 4"/>
                  <a:gd name="T7" fmla="*/ 4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3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4" name="Freeform 21"/>
              <p:cNvSpPr>
                <a:spLocks/>
              </p:cNvSpPr>
              <p:nvPr userDrawn="1"/>
            </p:nvSpPr>
            <p:spPr bwMode="auto">
              <a:xfrm>
                <a:off x="8178800" y="6019800"/>
                <a:ext cx="7938" cy="7937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0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2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5" name="Freeform 22"/>
              <p:cNvSpPr>
                <a:spLocks/>
              </p:cNvSpPr>
              <p:nvPr userDrawn="1"/>
            </p:nvSpPr>
            <p:spPr bwMode="auto">
              <a:xfrm>
                <a:off x="7988300" y="6046788"/>
                <a:ext cx="9525" cy="12700"/>
              </a:xfrm>
              <a:custGeom>
                <a:avLst/>
                <a:gdLst>
                  <a:gd name="T0" fmla="*/ 4 w 4"/>
                  <a:gd name="T1" fmla="*/ 4 h 5"/>
                  <a:gd name="T2" fmla="*/ 4 w 4"/>
                  <a:gd name="T3" fmla="*/ 2 h 5"/>
                  <a:gd name="T4" fmla="*/ 3 w 4"/>
                  <a:gd name="T5" fmla="*/ 0 h 5"/>
                  <a:gd name="T6" fmla="*/ 1 w 4"/>
                  <a:gd name="T7" fmla="*/ 1 h 5"/>
                  <a:gd name="T8" fmla="*/ 0 w 4"/>
                  <a:gd name="T9" fmla="*/ 1 h 5"/>
                  <a:gd name="T10" fmla="*/ 3 w 4"/>
                  <a:gd name="T11" fmla="*/ 4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1" y="5"/>
                      <a:pt x="3" y="4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6" name="Freeform 23"/>
              <p:cNvSpPr>
                <a:spLocks/>
              </p:cNvSpPr>
              <p:nvPr userDrawn="1"/>
            </p:nvSpPr>
            <p:spPr bwMode="auto">
              <a:xfrm>
                <a:off x="8235950" y="6043613"/>
                <a:ext cx="14288" cy="11112"/>
              </a:xfrm>
              <a:custGeom>
                <a:avLst/>
                <a:gdLst>
                  <a:gd name="T0" fmla="*/ 4 w 5"/>
                  <a:gd name="T1" fmla="*/ 3 h 4"/>
                  <a:gd name="T2" fmla="*/ 0 w 5"/>
                  <a:gd name="T3" fmla="*/ 1 h 4"/>
                  <a:gd name="T4" fmla="*/ 1 w 5"/>
                  <a:gd name="T5" fmla="*/ 4 h 4"/>
                  <a:gd name="T6" fmla="*/ 3 w 5"/>
                  <a:gd name="T7" fmla="*/ 4 h 4"/>
                  <a:gd name="T8" fmla="*/ 4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5" y="2"/>
                      <a:pt x="0" y="0"/>
                      <a:pt x="0" y="1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7" name="Freeform 24"/>
              <p:cNvSpPr>
                <a:spLocks/>
              </p:cNvSpPr>
              <p:nvPr userDrawn="1"/>
            </p:nvSpPr>
            <p:spPr bwMode="auto">
              <a:xfrm>
                <a:off x="7870825" y="6051550"/>
                <a:ext cx="15875" cy="12700"/>
              </a:xfrm>
              <a:custGeom>
                <a:avLst/>
                <a:gdLst>
                  <a:gd name="T0" fmla="*/ 4 w 6"/>
                  <a:gd name="T1" fmla="*/ 5 h 5"/>
                  <a:gd name="T2" fmla="*/ 5 w 6"/>
                  <a:gd name="T3" fmla="*/ 3 h 5"/>
                  <a:gd name="T4" fmla="*/ 2 w 6"/>
                  <a:gd name="T5" fmla="*/ 1 h 5"/>
                  <a:gd name="T6" fmla="*/ 2 w 6"/>
                  <a:gd name="T7" fmla="*/ 5 h 5"/>
                  <a:gd name="T8" fmla="*/ 4 w 6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4" y="5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6" y="2"/>
                      <a:pt x="3" y="0"/>
                      <a:pt x="2" y="1"/>
                    </a:cubicBezTo>
                    <a:cubicBezTo>
                      <a:pt x="0" y="2"/>
                      <a:pt x="1" y="4"/>
                      <a:pt x="2" y="5"/>
                    </a:cubicBez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8" name="Freeform 25"/>
              <p:cNvSpPr>
                <a:spLocks/>
              </p:cNvSpPr>
              <p:nvPr userDrawn="1"/>
            </p:nvSpPr>
            <p:spPr bwMode="auto">
              <a:xfrm>
                <a:off x="7908925" y="6089650"/>
                <a:ext cx="7938" cy="9525"/>
              </a:xfrm>
              <a:custGeom>
                <a:avLst/>
                <a:gdLst>
                  <a:gd name="T0" fmla="*/ 5 w 5"/>
                  <a:gd name="T1" fmla="*/ 1 h 6"/>
                  <a:gd name="T2" fmla="*/ 1 w 5"/>
                  <a:gd name="T3" fmla="*/ 0 h 6"/>
                  <a:gd name="T4" fmla="*/ 0 w 5"/>
                  <a:gd name="T5" fmla="*/ 5 h 6"/>
                  <a:gd name="T6" fmla="*/ 1 w 5"/>
                  <a:gd name="T7" fmla="*/ 6 h 6"/>
                  <a:gd name="T8" fmla="*/ 5 w 5"/>
                  <a:gd name="T9" fmla="*/ 6 h 6"/>
                  <a:gd name="T10" fmla="*/ 5 w 5"/>
                  <a:gd name="T1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5" y="1"/>
                    </a:moveTo>
                    <a:lnTo>
                      <a:pt x="1" y="0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5" y="6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9" name="Freeform 26"/>
              <p:cNvSpPr>
                <a:spLocks/>
              </p:cNvSpPr>
              <p:nvPr userDrawn="1"/>
            </p:nvSpPr>
            <p:spPr bwMode="auto">
              <a:xfrm>
                <a:off x="7783513" y="6024563"/>
                <a:ext cx="14288" cy="14287"/>
              </a:xfrm>
              <a:custGeom>
                <a:avLst/>
                <a:gdLst>
                  <a:gd name="T0" fmla="*/ 3 w 5"/>
                  <a:gd name="T1" fmla="*/ 5 h 5"/>
                  <a:gd name="T2" fmla="*/ 3 w 5"/>
                  <a:gd name="T3" fmla="*/ 0 h 5"/>
                  <a:gd name="T4" fmla="*/ 0 w 5"/>
                  <a:gd name="T5" fmla="*/ 1 h 5"/>
                  <a:gd name="T6" fmla="*/ 1 w 5"/>
                  <a:gd name="T7" fmla="*/ 4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5" y="4"/>
                      <a:pt x="5" y="1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3"/>
                      <a:pt x="0" y="4"/>
                      <a:pt x="1" y="4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0" name="Freeform 27"/>
              <p:cNvSpPr>
                <a:spLocks/>
              </p:cNvSpPr>
              <p:nvPr userDrawn="1"/>
            </p:nvSpPr>
            <p:spPr bwMode="auto">
              <a:xfrm>
                <a:off x="8532813" y="6070600"/>
                <a:ext cx="12700" cy="15875"/>
              </a:xfrm>
              <a:custGeom>
                <a:avLst/>
                <a:gdLst>
                  <a:gd name="T0" fmla="*/ 5 w 5"/>
                  <a:gd name="T1" fmla="*/ 4 h 6"/>
                  <a:gd name="T2" fmla="*/ 1 w 5"/>
                  <a:gd name="T3" fmla="*/ 1 h 6"/>
                  <a:gd name="T4" fmla="*/ 2 w 5"/>
                  <a:gd name="T5" fmla="*/ 5 h 6"/>
                  <a:gd name="T6" fmla="*/ 3 w 5"/>
                  <a:gd name="T7" fmla="*/ 6 h 6"/>
                  <a:gd name="T8" fmla="*/ 5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4"/>
                    </a:moveTo>
                    <a:cubicBezTo>
                      <a:pt x="5" y="2"/>
                      <a:pt x="2" y="0"/>
                      <a:pt x="1" y="1"/>
                    </a:cubicBezTo>
                    <a:cubicBezTo>
                      <a:pt x="0" y="2"/>
                      <a:pt x="0" y="4"/>
                      <a:pt x="2" y="5"/>
                    </a:cubicBezTo>
                    <a:cubicBezTo>
                      <a:pt x="3" y="6"/>
                      <a:pt x="3" y="6"/>
                      <a:pt x="3" y="6"/>
                    </a:cubicBez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1" name="Freeform 28"/>
              <p:cNvSpPr>
                <a:spLocks/>
              </p:cNvSpPr>
              <p:nvPr userDrawn="1"/>
            </p:nvSpPr>
            <p:spPr bwMode="auto">
              <a:xfrm>
                <a:off x="8259763" y="6086475"/>
                <a:ext cx="14288" cy="12700"/>
              </a:xfrm>
              <a:custGeom>
                <a:avLst/>
                <a:gdLst>
                  <a:gd name="T0" fmla="*/ 5 w 5"/>
                  <a:gd name="T1" fmla="*/ 3 h 5"/>
                  <a:gd name="T2" fmla="*/ 5 w 5"/>
                  <a:gd name="T3" fmla="*/ 2 h 5"/>
                  <a:gd name="T4" fmla="*/ 3 w 5"/>
                  <a:gd name="T5" fmla="*/ 0 h 5"/>
                  <a:gd name="T6" fmla="*/ 1 w 5"/>
                  <a:gd name="T7" fmla="*/ 4 h 5"/>
                  <a:gd name="T8" fmla="*/ 3 w 5"/>
                  <a:gd name="T9" fmla="*/ 5 h 5"/>
                  <a:gd name="T10" fmla="*/ 5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3"/>
                      <a:pt x="1" y="4"/>
                    </a:cubicBezTo>
                    <a:cubicBezTo>
                      <a:pt x="3" y="5"/>
                      <a:pt x="3" y="5"/>
                      <a:pt x="3" y="5"/>
                    </a:cubicBez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44" name="Freeform 29"/>
              <p:cNvSpPr>
                <a:spLocks/>
              </p:cNvSpPr>
              <p:nvPr userDrawn="1"/>
            </p:nvSpPr>
            <p:spPr bwMode="auto">
              <a:xfrm>
                <a:off x="8632825" y="6054725"/>
                <a:ext cx="20638" cy="20637"/>
              </a:xfrm>
              <a:custGeom>
                <a:avLst/>
                <a:gdLst>
                  <a:gd name="T0" fmla="*/ 6 w 8"/>
                  <a:gd name="T1" fmla="*/ 7 h 8"/>
                  <a:gd name="T2" fmla="*/ 8 w 8"/>
                  <a:gd name="T3" fmla="*/ 5 h 8"/>
                  <a:gd name="T4" fmla="*/ 8 w 8"/>
                  <a:gd name="T5" fmla="*/ 3 h 8"/>
                  <a:gd name="T6" fmla="*/ 2 w 8"/>
                  <a:gd name="T7" fmla="*/ 2 h 8"/>
                  <a:gd name="T8" fmla="*/ 0 w 8"/>
                  <a:gd name="T9" fmla="*/ 3 h 8"/>
                  <a:gd name="T10" fmla="*/ 3 w 8"/>
                  <a:gd name="T11" fmla="*/ 7 h 8"/>
                  <a:gd name="T12" fmla="*/ 6 w 8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8">
                    <a:moveTo>
                      <a:pt x="6" y="7"/>
                    </a:moveTo>
                    <a:cubicBezTo>
                      <a:pt x="7" y="7"/>
                      <a:pt x="8" y="6"/>
                      <a:pt x="8" y="5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1"/>
                      <a:pt x="4" y="0"/>
                      <a:pt x="2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5"/>
                      <a:pt x="1" y="6"/>
                      <a:pt x="3" y="7"/>
                    </a:cubicBezTo>
                    <a:cubicBezTo>
                      <a:pt x="4" y="8"/>
                      <a:pt x="5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45" name="Freeform 30"/>
              <p:cNvSpPr>
                <a:spLocks/>
              </p:cNvSpPr>
              <p:nvPr userDrawn="1"/>
            </p:nvSpPr>
            <p:spPr bwMode="auto">
              <a:xfrm>
                <a:off x="8442325" y="6046788"/>
                <a:ext cx="19050" cy="23812"/>
              </a:xfrm>
              <a:custGeom>
                <a:avLst/>
                <a:gdLst>
                  <a:gd name="T0" fmla="*/ 5 w 7"/>
                  <a:gd name="T1" fmla="*/ 9 h 9"/>
                  <a:gd name="T2" fmla="*/ 7 w 7"/>
                  <a:gd name="T3" fmla="*/ 3 h 9"/>
                  <a:gd name="T4" fmla="*/ 5 w 7"/>
                  <a:gd name="T5" fmla="*/ 1 h 9"/>
                  <a:gd name="T6" fmla="*/ 1 w 7"/>
                  <a:gd name="T7" fmla="*/ 3 h 9"/>
                  <a:gd name="T8" fmla="*/ 3 w 7"/>
                  <a:gd name="T9" fmla="*/ 9 h 9"/>
                  <a:gd name="T10" fmla="*/ 5 w 7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9">
                    <a:moveTo>
                      <a:pt x="5" y="9"/>
                    </a:moveTo>
                    <a:cubicBezTo>
                      <a:pt x="7" y="9"/>
                      <a:pt x="7" y="6"/>
                      <a:pt x="7" y="3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3" y="0"/>
                      <a:pt x="1" y="2"/>
                      <a:pt x="1" y="3"/>
                    </a:cubicBezTo>
                    <a:cubicBezTo>
                      <a:pt x="0" y="6"/>
                      <a:pt x="1" y="9"/>
                      <a:pt x="3" y="9"/>
                    </a:cubicBezTo>
                    <a:lnTo>
                      <a:pt x="5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46" name="Freeform 31"/>
              <p:cNvSpPr>
                <a:spLocks/>
              </p:cNvSpPr>
              <p:nvPr userDrawn="1"/>
            </p:nvSpPr>
            <p:spPr bwMode="auto">
              <a:xfrm>
                <a:off x="8669338" y="6070600"/>
                <a:ext cx="14288" cy="12700"/>
              </a:xfrm>
              <a:custGeom>
                <a:avLst/>
                <a:gdLst>
                  <a:gd name="T0" fmla="*/ 3 w 5"/>
                  <a:gd name="T1" fmla="*/ 5 h 5"/>
                  <a:gd name="T2" fmla="*/ 3 w 5"/>
                  <a:gd name="T3" fmla="*/ 1 h 5"/>
                  <a:gd name="T4" fmla="*/ 0 w 5"/>
                  <a:gd name="T5" fmla="*/ 2 h 5"/>
                  <a:gd name="T6" fmla="*/ 1 w 5"/>
                  <a:gd name="T7" fmla="*/ 5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4" y="5"/>
                      <a:pt x="5" y="1"/>
                      <a:pt x="3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47" name="Freeform 32"/>
              <p:cNvSpPr>
                <a:spLocks/>
              </p:cNvSpPr>
              <p:nvPr userDrawn="1"/>
            </p:nvSpPr>
            <p:spPr bwMode="auto">
              <a:xfrm>
                <a:off x="8574088" y="6048375"/>
                <a:ext cx="11113" cy="14287"/>
              </a:xfrm>
              <a:custGeom>
                <a:avLst/>
                <a:gdLst>
                  <a:gd name="T0" fmla="*/ 4 w 4"/>
                  <a:gd name="T1" fmla="*/ 3 h 5"/>
                  <a:gd name="T2" fmla="*/ 2 w 4"/>
                  <a:gd name="T3" fmla="*/ 0 h 5"/>
                  <a:gd name="T4" fmla="*/ 0 w 4"/>
                  <a:gd name="T5" fmla="*/ 2 h 5"/>
                  <a:gd name="T6" fmla="*/ 0 w 4"/>
                  <a:gd name="T7" fmla="*/ 4 h 5"/>
                  <a:gd name="T8" fmla="*/ 3 w 4"/>
                  <a:gd name="T9" fmla="*/ 5 h 5"/>
                  <a:gd name="T10" fmla="*/ 4 w 4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2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5"/>
                      <a:pt x="3" y="5"/>
                      <a:pt x="3" y="5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48" name="Freeform 33"/>
              <p:cNvSpPr>
                <a:spLocks/>
              </p:cNvSpPr>
              <p:nvPr userDrawn="1"/>
            </p:nvSpPr>
            <p:spPr bwMode="auto">
              <a:xfrm>
                <a:off x="8355013" y="6038850"/>
                <a:ext cx="42863" cy="31750"/>
              </a:xfrm>
              <a:custGeom>
                <a:avLst/>
                <a:gdLst>
                  <a:gd name="T0" fmla="*/ 10 w 16"/>
                  <a:gd name="T1" fmla="*/ 5 h 12"/>
                  <a:gd name="T2" fmla="*/ 2 w 16"/>
                  <a:gd name="T3" fmla="*/ 2 h 12"/>
                  <a:gd name="T4" fmla="*/ 0 w 16"/>
                  <a:gd name="T5" fmla="*/ 5 h 12"/>
                  <a:gd name="T6" fmla="*/ 1 w 16"/>
                  <a:gd name="T7" fmla="*/ 6 h 12"/>
                  <a:gd name="T8" fmla="*/ 5 w 16"/>
                  <a:gd name="T9" fmla="*/ 8 h 12"/>
                  <a:gd name="T10" fmla="*/ 14 w 16"/>
                  <a:gd name="T11" fmla="*/ 11 h 12"/>
                  <a:gd name="T12" fmla="*/ 16 w 16"/>
                  <a:gd name="T13" fmla="*/ 10 h 12"/>
                  <a:gd name="T14" fmla="*/ 16 w 16"/>
                  <a:gd name="T15" fmla="*/ 7 h 12"/>
                  <a:gd name="T16" fmla="*/ 10 w 16"/>
                  <a:gd name="T17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2">
                    <a:moveTo>
                      <a:pt x="10" y="5"/>
                    </a:moveTo>
                    <a:cubicBezTo>
                      <a:pt x="7" y="4"/>
                      <a:pt x="5" y="0"/>
                      <a:pt x="2" y="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8"/>
                      <a:pt x="4" y="7"/>
                      <a:pt x="5" y="8"/>
                    </a:cubicBezTo>
                    <a:cubicBezTo>
                      <a:pt x="9" y="9"/>
                      <a:pt x="11" y="12"/>
                      <a:pt x="14" y="11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5" y="5"/>
                      <a:pt x="12" y="6"/>
                      <a:pt x="1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49" name="Freeform 34"/>
              <p:cNvSpPr>
                <a:spLocks/>
              </p:cNvSpPr>
              <p:nvPr userDrawn="1"/>
            </p:nvSpPr>
            <p:spPr bwMode="auto">
              <a:xfrm>
                <a:off x="8297863" y="6048375"/>
                <a:ext cx="9525" cy="7937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1 h 3"/>
                  <a:gd name="T4" fmla="*/ 1 w 4"/>
                  <a:gd name="T5" fmla="*/ 3 h 3"/>
                  <a:gd name="T6" fmla="*/ 3 w 4"/>
                  <a:gd name="T7" fmla="*/ 3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3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50" name="Freeform 35"/>
              <p:cNvSpPr>
                <a:spLocks/>
              </p:cNvSpPr>
              <p:nvPr userDrawn="1"/>
            </p:nvSpPr>
            <p:spPr bwMode="auto">
              <a:xfrm>
                <a:off x="8716963" y="6056313"/>
                <a:ext cx="14288" cy="14287"/>
              </a:xfrm>
              <a:custGeom>
                <a:avLst/>
                <a:gdLst>
                  <a:gd name="T0" fmla="*/ 5 w 5"/>
                  <a:gd name="T1" fmla="*/ 4 h 5"/>
                  <a:gd name="T2" fmla="*/ 5 w 5"/>
                  <a:gd name="T3" fmla="*/ 3 h 5"/>
                  <a:gd name="T4" fmla="*/ 3 w 5"/>
                  <a:gd name="T5" fmla="*/ 0 h 5"/>
                  <a:gd name="T6" fmla="*/ 2 w 5"/>
                  <a:gd name="T7" fmla="*/ 1 h 5"/>
                  <a:gd name="T8" fmla="*/ 0 w 5"/>
                  <a:gd name="T9" fmla="*/ 2 h 5"/>
                  <a:gd name="T10" fmla="*/ 3 w 5"/>
                  <a:gd name="T11" fmla="*/ 5 h 5"/>
                  <a:gd name="T12" fmla="*/ 5 w 5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4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0"/>
                      <a:pt x="3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51" name="Freeform 36"/>
              <p:cNvSpPr>
                <a:spLocks/>
              </p:cNvSpPr>
              <p:nvPr userDrawn="1"/>
            </p:nvSpPr>
            <p:spPr bwMode="auto">
              <a:xfrm>
                <a:off x="8397875" y="6091238"/>
                <a:ext cx="12700" cy="14287"/>
              </a:xfrm>
              <a:custGeom>
                <a:avLst/>
                <a:gdLst>
                  <a:gd name="T0" fmla="*/ 1 w 5"/>
                  <a:gd name="T1" fmla="*/ 4 h 5"/>
                  <a:gd name="T2" fmla="*/ 3 w 5"/>
                  <a:gd name="T3" fmla="*/ 5 h 5"/>
                  <a:gd name="T4" fmla="*/ 3 w 5"/>
                  <a:gd name="T5" fmla="*/ 0 h 5"/>
                  <a:gd name="T6" fmla="*/ 0 w 5"/>
                  <a:gd name="T7" fmla="*/ 1 h 5"/>
                  <a:gd name="T8" fmla="*/ 1 w 5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4" y="4"/>
                      <a:pt x="5" y="1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3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52" name="Freeform 37"/>
              <p:cNvSpPr>
                <a:spLocks/>
              </p:cNvSpPr>
              <p:nvPr userDrawn="1"/>
            </p:nvSpPr>
            <p:spPr bwMode="auto">
              <a:xfrm>
                <a:off x="7766050" y="6072188"/>
                <a:ext cx="12700" cy="17462"/>
              </a:xfrm>
              <a:custGeom>
                <a:avLst/>
                <a:gdLst>
                  <a:gd name="T0" fmla="*/ 3 w 5"/>
                  <a:gd name="T1" fmla="*/ 6 h 6"/>
                  <a:gd name="T2" fmla="*/ 5 w 5"/>
                  <a:gd name="T3" fmla="*/ 4 h 6"/>
                  <a:gd name="T4" fmla="*/ 1 w 5"/>
                  <a:gd name="T5" fmla="*/ 2 h 6"/>
                  <a:gd name="T6" fmla="*/ 1 w 5"/>
                  <a:gd name="T7" fmla="*/ 6 h 6"/>
                  <a:gd name="T8" fmla="*/ 3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3" y="6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2"/>
                      <a:pt x="2" y="0"/>
                      <a:pt x="1" y="2"/>
                    </a:cubicBezTo>
                    <a:cubicBezTo>
                      <a:pt x="0" y="3"/>
                      <a:pt x="0" y="5"/>
                      <a:pt x="1" y="6"/>
                    </a:cubicBez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53" name="Freeform 38"/>
              <p:cNvSpPr>
                <a:spLocks/>
              </p:cNvSpPr>
              <p:nvPr userDrawn="1"/>
            </p:nvSpPr>
            <p:spPr bwMode="auto">
              <a:xfrm>
                <a:off x="12045950" y="6051550"/>
                <a:ext cx="15875" cy="15875"/>
              </a:xfrm>
              <a:custGeom>
                <a:avLst/>
                <a:gdLst>
                  <a:gd name="T0" fmla="*/ 4 w 6"/>
                  <a:gd name="T1" fmla="*/ 1 h 6"/>
                  <a:gd name="T2" fmla="*/ 2 w 6"/>
                  <a:gd name="T3" fmla="*/ 5 h 6"/>
                  <a:gd name="T4" fmla="*/ 4 w 6"/>
                  <a:gd name="T5" fmla="*/ 6 h 6"/>
                  <a:gd name="T6" fmla="*/ 4 w 6"/>
                  <a:gd name="T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4" y="1"/>
                    </a:moveTo>
                    <a:cubicBezTo>
                      <a:pt x="3" y="0"/>
                      <a:pt x="0" y="5"/>
                      <a:pt x="2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5"/>
                      <a:pt x="6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54" name="Freeform 39"/>
              <p:cNvSpPr>
                <a:spLocks/>
              </p:cNvSpPr>
              <p:nvPr userDrawn="1"/>
            </p:nvSpPr>
            <p:spPr bwMode="auto">
              <a:xfrm>
                <a:off x="10304463" y="6062663"/>
                <a:ext cx="9525" cy="12700"/>
              </a:xfrm>
              <a:custGeom>
                <a:avLst/>
                <a:gdLst>
                  <a:gd name="T0" fmla="*/ 6 w 6"/>
                  <a:gd name="T1" fmla="*/ 5 h 8"/>
                  <a:gd name="T2" fmla="*/ 6 w 6"/>
                  <a:gd name="T3" fmla="*/ 1 h 8"/>
                  <a:gd name="T4" fmla="*/ 5 w 6"/>
                  <a:gd name="T5" fmla="*/ 0 h 8"/>
                  <a:gd name="T6" fmla="*/ 0 w 6"/>
                  <a:gd name="T7" fmla="*/ 1 h 8"/>
                  <a:gd name="T8" fmla="*/ 1 w 6"/>
                  <a:gd name="T9" fmla="*/ 8 h 8"/>
                  <a:gd name="T10" fmla="*/ 5 w 6"/>
                  <a:gd name="T11" fmla="*/ 8 h 8"/>
                  <a:gd name="T12" fmla="*/ 6 w 6"/>
                  <a:gd name="T13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6" y="5"/>
                    </a:moveTo>
                    <a:lnTo>
                      <a:pt x="6" y="1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1" y="8"/>
                    </a:lnTo>
                    <a:lnTo>
                      <a:pt x="5" y="8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55" name="Freeform 40"/>
              <p:cNvSpPr>
                <a:spLocks/>
              </p:cNvSpPr>
              <p:nvPr userDrawn="1"/>
            </p:nvSpPr>
            <p:spPr bwMode="auto">
              <a:xfrm>
                <a:off x="10425113" y="6089650"/>
                <a:ext cx="15875" cy="12700"/>
              </a:xfrm>
              <a:custGeom>
                <a:avLst/>
                <a:gdLst>
                  <a:gd name="T0" fmla="*/ 4 w 6"/>
                  <a:gd name="T1" fmla="*/ 5 h 5"/>
                  <a:gd name="T2" fmla="*/ 5 w 6"/>
                  <a:gd name="T3" fmla="*/ 1 h 5"/>
                  <a:gd name="T4" fmla="*/ 1 w 6"/>
                  <a:gd name="T5" fmla="*/ 2 h 5"/>
                  <a:gd name="T6" fmla="*/ 2 w 6"/>
                  <a:gd name="T7" fmla="*/ 4 h 5"/>
                  <a:gd name="T8" fmla="*/ 4 w 6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4" y="5"/>
                    </a:moveTo>
                    <a:cubicBezTo>
                      <a:pt x="5" y="4"/>
                      <a:pt x="6" y="3"/>
                      <a:pt x="5" y="1"/>
                    </a:cubicBezTo>
                    <a:cubicBezTo>
                      <a:pt x="4" y="0"/>
                      <a:pt x="1" y="0"/>
                      <a:pt x="1" y="2"/>
                    </a:cubicBezTo>
                    <a:cubicBezTo>
                      <a:pt x="0" y="3"/>
                      <a:pt x="1" y="4"/>
                      <a:pt x="2" y="4"/>
                    </a:cubicBez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56" name="Freeform 41"/>
              <p:cNvSpPr>
                <a:spLocks/>
              </p:cNvSpPr>
              <p:nvPr userDrawn="1"/>
            </p:nvSpPr>
            <p:spPr bwMode="auto">
              <a:xfrm>
                <a:off x="10098088" y="6059488"/>
                <a:ext cx="12700" cy="12700"/>
              </a:xfrm>
              <a:custGeom>
                <a:avLst/>
                <a:gdLst>
                  <a:gd name="T0" fmla="*/ 3 w 5"/>
                  <a:gd name="T1" fmla="*/ 5 h 5"/>
                  <a:gd name="T2" fmla="*/ 5 w 5"/>
                  <a:gd name="T3" fmla="*/ 2 h 5"/>
                  <a:gd name="T4" fmla="*/ 0 w 5"/>
                  <a:gd name="T5" fmla="*/ 2 h 5"/>
                  <a:gd name="T6" fmla="*/ 2 w 5"/>
                  <a:gd name="T7" fmla="*/ 5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5" y="5"/>
                      <a:pt x="5" y="3"/>
                      <a:pt x="5" y="2"/>
                    </a:cubicBezTo>
                    <a:cubicBezTo>
                      <a:pt x="4" y="0"/>
                      <a:pt x="1" y="1"/>
                      <a:pt x="0" y="2"/>
                    </a:cubicBezTo>
                    <a:cubicBezTo>
                      <a:pt x="0" y="4"/>
                      <a:pt x="1" y="5"/>
                      <a:pt x="2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57" name="Freeform 42"/>
              <p:cNvSpPr>
                <a:spLocks/>
              </p:cNvSpPr>
              <p:nvPr userDrawn="1"/>
            </p:nvSpPr>
            <p:spPr bwMode="auto">
              <a:xfrm>
                <a:off x="10071100" y="6040438"/>
                <a:ext cx="7938" cy="7937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1 h 3"/>
                  <a:gd name="T4" fmla="*/ 0 w 3"/>
                  <a:gd name="T5" fmla="*/ 3 h 3"/>
                  <a:gd name="T6" fmla="*/ 2 w 3"/>
                  <a:gd name="T7" fmla="*/ 3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2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58" name="Freeform 43"/>
              <p:cNvSpPr>
                <a:spLocks/>
              </p:cNvSpPr>
              <p:nvPr userDrawn="1"/>
            </p:nvSpPr>
            <p:spPr bwMode="auto">
              <a:xfrm>
                <a:off x="11195050" y="6056313"/>
                <a:ext cx="11113" cy="14287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3 h 5"/>
                  <a:gd name="T4" fmla="*/ 3 w 4"/>
                  <a:gd name="T5" fmla="*/ 1 h 5"/>
                  <a:gd name="T6" fmla="*/ 0 w 4"/>
                  <a:gd name="T7" fmla="*/ 2 h 5"/>
                  <a:gd name="T8" fmla="*/ 1 w 4"/>
                  <a:gd name="T9" fmla="*/ 5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0" y="5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59" name="Freeform 44"/>
              <p:cNvSpPr>
                <a:spLocks/>
              </p:cNvSpPr>
              <p:nvPr userDrawn="1"/>
            </p:nvSpPr>
            <p:spPr bwMode="auto">
              <a:xfrm>
                <a:off x="10741025" y="6067425"/>
                <a:ext cx="12700" cy="14287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1 h 5"/>
                  <a:gd name="T4" fmla="*/ 4 w 5"/>
                  <a:gd name="T5" fmla="*/ 0 h 5"/>
                  <a:gd name="T6" fmla="*/ 1 w 5"/>
                  <a:gd name="T7" fmla="*/ 2 h 5"/>
                  <a:gd name="T8" fmla="*/ 2 w 5"/>
                  <a:gd name="T9" fmla="*/ 5 h 5"/>
                  <a:gd name="T10" fmla="*/ 4 w 5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cubicBezTo>
                      <a:pt x="5" y="5"/>
                      <a:pt x="5" y="3"/>
                      <a:pt x="5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60" name="Freeform 45"/>
              <p:cNvSpPr>
                <a:spLocks/>
              </p:cNvSpPr>
              <p:nvPr userDrawn="1"/>
            </p:nvSpPr>
            <p:spPr bwMode="auto">
              <a:xfrm>
                <a:off x="11009313" y="6086475"/>
                <a:ext cx="7938" cy="11112"/>
              </a:xfrm>
              <a:custGeom>
                <a:avLst/>
                <a:gdLst>
                  <a:gd name="T0" fmla="*/ 5 w 5"/>
                  <a:gd name="T1" fmla="*/ 3 h 7"/>
                  <a:gd name="T2" fmla="*/ 5 w 5"/>
                  <a:gd name="T3" fmla="*/ 0 h 7"/>
                  <a:gd name="T4" fmla="*/ 0 w 5"/>
                  <a:gd name="T5" fmla="*/ 3 h 7"/>
                  <a:gd name="T6" fmla="*/ 2 w 5"/>
                  <a:gd name="T7" fmla="*/ 7 h 7"/>
                  <a:gd name="T8" fmla="*/ 5 w 5"/>
                  <a:gd name="T9" fmla="*/ 7 h 7"/>
                  <a:gd name="T10" fmla="*/ 5 w 5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7">
                    <a:moveTo>
                      <a:pt x="5" y="3"/>
                    </a:moveTo>
                    <a:lnTo>
                      <a:pt x="5" y="0"/>
                    </a:lnTo>
                    <a:lnTo>
                      <a:pt x="0" y="3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61" name="Freeform 46"/>
              <p:cNvSpPr>
                <a:spLocks/>
              </p:cNvSpPr>
              <p:nvPr userDrawn="1"/>
            </p:nvSpPr>
            <p:spPr bwMode="auto">
              <a:xfrm>
                <a:off x="4183063" y="6118225"/>
                <a:ext cx="12700" cy="12700"/>
              </a:xfrm>
              <a:custGeom>
                <a:avLst/>
                <a:gdLst>
                  <a:gd name="T0" fmla="*/ 5 w 5"/>
                  <a:gd name="T1" fmla="*/ 3 h 5"/>
                  <a:gd name="T2" fmla="*/ 4 w 5"/>
                  <a:gd name="T3" fmla="*/ 1 h 5"/>
                  <a:gd name="T4" fmla="*/ 1 w 5"/>
                  <a:gd name="T5" fmla="*/ 1 h 5"/>
                  <a:gd name="T6" fmla="*/ 0 w 5"/>
                  <a:gd name="T7" fmla="*/ 2 h 5"/>
                  <a:gd name="T8" fmla="*/ 1 w 5"/>
                  <a:gd name="T9" fmla="*/ 5 h 5"/>
                  <a:gd name="T10" fmla="*/ 3 w 5"/>
                  <a:gd name="T11" fmla="*/ 5 h 5"/>
                  <a:gd name="T12" fmla="*/ 5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2" y="1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62" name="Freeform 47"/>
              <p:cNvSpPr>
                <a:spLocks/>
              </p:cNvSpPr>
              <p:nvPr userDrawn="1"/>
            </p:nvSpPr>
            <p:spPr bwMode="auto">
              <a:xfrm>
                <a:off x="4154488" y="6064250"/>
                <a:ext cx="17463" cy="22225"/>
              </a:xfrm>
              <a:custGeom>
                <a:avLst/>
                <a:gdLst>
                  <a:gd name="T0" fmla="*/ 4 w 7"/>
                  <a:gd name="T1" fmla="*/ 7 h 8"/>
                  <a:gd name="T2" fmla="*/ 5 w 7"/>
                  <a:gd name="T3" fmla="*/ 6 h 8"/>
                  <a:gd name="T4" fmla="*/ 7 w 7"/>
                  <a:gd name="T5" fmla="*/ 5 h 8"/>
                  <a:gd name="T6" fmla="*/ 7 w 7"/>
                  <a:gd name="T7" fmla="*/ 3 h 8"/>
                  <a:gd name="T8" fmla="*/ 4 w 7"/>
                  <a:gd name="T9" fmla="*/ 1 h 8"/>
                  <a:gd name="T10" fmla="*/ 0 w 7"/>
                  <a:gd name="T11" fmla="*/ 3 h 8"/>
                  <a:gd name="T12" fmla="*/ 4 w 7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8">
                    <a:moveTo>
                      <a:pt x="4" y="7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7" y="6"/>
                      <a:pt x="7" y="5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6" y="1"/>
                      <a:pt x="4" y="1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2" y="8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63" name="Freeform 48"/>
              <p:cNvSpPr>
                <a:spLocks/>
              </p:cNvSpPr>
              <p:nvPr userDrawn="1"/>
            </p:nvSpPr>
            <p:spPr bwMode="auto">
              <a:xfrm>
                <a:off x="4275138" y="6091238"/>
                <a:ext cx="14288" cy="15875"/>
              </a:xfrm>
              <a:custGeom>
                <a:avLst/>
                <a:gdLst>
                  <a:gd name="T0" fmla="*/ 3 w 5"/>
                  <a:gd name="T1" fmla="*/ 6 h 6"/>
                  <a:gd name="T2" fmla="*/ 3 w 5"/>
                  <a:gd name="T3" fmla="*/ 1 h 6"/>
                  <a:gd name="T4" fmla="*/ 0 w 5"/>
                  <a:gd name="T5" fmla="*/ 3 h 6"/>
                  <a:gd name="T6" fmla="*/ 1 w 5"/>
                  <a:gd name="T7" fmla="*/ 5 h 6"/>
                  <a:gd name="T8" fmla="*/ 3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3" y="6"/>
                    </a:moveTo>
                    <a:cubicBezTo>
                      <a:pt x="5" y="5"/>
                      <a:pt x="5" y="2"/>
                      <a:pt x="3" y="1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"/>
                      <a:pt x="0" y="5"/>
                      <a:pt x="1" y="5"/>
                    </a:cubicBez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64" name="Freeform 49"/>
              <p:cNvSpPr>
                <a:spLocks/>
              </p:cNvSpPr>
              <p:nvPr userDrawn="1"/>
            </p:nvSpPr>
            <p:spPr bwMode="auto">
              <a:xfrm>
                <a:off x="4217988" y="6070600"/>
                <a:ext cx="7938" cy="7937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1 h 3"/>
                  <a:gd name="T4" fmla="*/ 0 w 3"/>
                  <a:gd name="T5" fmla="*/ 3 h 3"/>
                  <a:gd name="T6" fmla="*/ 1 w 3"/>
                  <a:gd name="T7" fmla="*/ 3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65" name="Freeform 50"/>
              <p:cNvSpPr>
                <a:spLocks/>
              </p:cNvSpPr>
              <p:nvPr userDrawn="1"/>
            </p:nvSpPr>
            <p:spPr bwMode="auto">
              <a:xfrm>
                <a:off x="4076700" y="6094413"/>
                <a:ext cx="14288" cy="12700"/>
              </a:xfrm>
              <a:custGeom>
                <a:avLst/>
                <a:gdLst>
                  <a:gd name="T0" fmla="*/ 3 w 5"/>
                  <a:gd name="T1" fmla="*/ 5 h 5"/>
                  <a:gd name="T2" fmla="*/ 5 w 5"/>
                  <a:gd name="T3" fmla="*/ 2 h 5"/>
                  <a:gd name="T4" fmla="*/ 0 w 5"/>
                  <a:gd name="T5" fmla="*/ 2 h 5"/>
                  <a:gd name="T6" fmla="*/ 1 w 5"/>
                  <a:gd name="T7" fmla="*/ 5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4" y="5"/>
                      <a:pt x="5" y="3"/>
                      <a:pt x="5" y="2"/>
                    </a:cubicBezTo>
                    <a:cubicBezTo>
                      <a:pt x="4" y="0"/>
                      <a:pt x="0" y="0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66" name="Freeform 51"/>
              <p:cNvSpPr>
                <a:spLocks/>
              </p:cNvSpPr>
              <p:nvPr userDrawn="1"/>
            </p:nvSpPr>
            <p:spPr bwMode="auto">
              <a:xfrm>
                <a:off x="3956050" y="6070600"/>
                <a:ext cx="12700" cy="11112"/>
              </a:xfrm>
              <a:custGeom>
                <a:avLst/>
                <a:gdLst>
                  <a:gd name="T0" fmla="*/ 4 w 5"/>
                  <a:gd name="T1" fmla="*/ 3 h 4"/>
                  <a:gd name="T2" fmla="*/ 0 w 5"/>
                  <a:gd name="T3" fmla="*/ 2 h 4"/>
                  <a:gd name="T4" fmla="*/ 1 w 5"/>
                  <a:gd name="T5" fmla="*/ 4 h 4"/>
                  <a:gd name="T6" fmla="*/ 3 w 5"/>
                  <a:gd name="T7" fmla="*/ 4 h 4"/>
                  <a:gd name="T8" fmla="*/ 4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5" y="2"/>
                      <a:pt x="0" y="0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68" name="Freeform 52"/>
              <p:cNvSpPr>
                <a:spLocks/>
              </p:cNvSpPr>
              <p:nvPr userDrawn="1"/>
            </p:nvSpPr>
            <p:spPr bwMode="auto">
              <a:xfrm>
                <a:off x="3989388" y="6097588"/>
                <a:ext cx="14288" cy="9525"/>
              </a:xfrm>
              <a:custGeom>
                <a:avLst/>
                <a:gdLst>
                  <a:gd name="T0" fmla="*/ 3 w 5"/>
                  <a:gd name="T1" fmla="*/ 0 h 4"/>
                  <a:gd name="T2" fmla="*/ 1 w 5"/>
                  <a:gd name="T3" fmla="*/ 0 h 4"/>
                  <a:gd name="T4" fmla="*/ 1 w 5"/>
                  <a:gd name="T5" fmla="*/ 4 h 4"/>
                  <a:gd name="T6" fmla="*/ 3 w 5"/>
                  <a:gd name="T7" fmla="*/ 4 h 4"/>
                  <a:gd name="T8" fmla="*/ 3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3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5" y="3"/>
                      <a:pt x="5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69" name="Rectangle 53"/>
              <p:cNvSpPr>
                <a:spLocks noChangeArrowheads="1"/>
              </p:cNvSpPr>
              <p:nvPr userDrawn="1"/>
            </p:nvSpPr>
            <p:spPr bwMode="auto">
              <a:xfrm>
                <a:off x="4997450" y="6072188"/>
                <a:ext cx="3175" cy="63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70" name="Freeform 54"/>
              <p:cNvSpPr>
                <a:spLocks/>
              </p:cNvSpPr>
              <p:nvPr userDrawn="1"/>
            </p:nvSpPr>
            <p:spPr bwMode="auto">
              <a:xfrm>
                <a:off x="4116388" y="6097588"/>
                <a:ext cx="11113" cy="9525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2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2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71" name="Freeform 55"/>
              <p:cNvSpPr>
                <a:spLocks/>
              </p:cNvSpPr>
              <p:nvPr userDrawn="1"/>
            </p:nvSpPr>
            <p:spPr bwMode="auto">
              <a:xfrm>
                <a:off x="4298950" y="6081713"/>
                <a:ext cx="14288" cy="9525"/>
              </a:xfrm>
              <a:custGeom>
                <a:avLst/>
                <a:gdLst>
                  <a:gd name="T0" fmla="*/ 4 w 5"/>
                  <a:gd name="T1" fmla="*/ 4 h 4"/>
                  <a:gd name="T2" fmla="*/ 4 w 5"/>
                  <a:gd name="T3" fmla="*/ 0 h 4"/>
                  <a:gd name="T4" fmla="*/ 1 w 5"/>
                  <a:gd name="T5" fmla="*/ 1 h 4"/>
                  <a:gd name="T6" fmla="*/ 2 w 5"/>
                  <a:gd name="T7" fmla="*/ 4 h 4"/>
                  <a:gd name="T8" fmla="*/ 4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4" y="4"/>
                    </a:moveTo>
                    <a:cubicBezTo>
                      <a:pt x="5" y="4"/>
                      <a:pt x="5" y="1"/>
                      <a:pt x="4" y="0"/>
                    </a:cubicBezTo>
                    <a:cubicBezTo>
                      <a:pt x="3" y="0"/>
                      <a:pt x="1" y="0"/>
                      <a:pt x="1" y="1"/>
                    </a:cubicBezTo>
                    <a:cubicBezTo>
                      <a:pt x="0" y="2"/>
                      <a:pt x="1" y="4"/>
                      <a:pt x="2" y="4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72" name="Freeform 56"/>
              <p:cNvSpPr>
                <a:spLocks/>
              </p:cNvSpPr>
              <p:nvPr userDrawn="1"/>
            </p:nvSpPr>
            <p:spPr bwMode="auto">
              <a:xfrm>
                <a:off x="4106863" y="6054725"/>
                <a:ext cx="28575" cy="28575"/>
              </a:xfrm>
              <a:custGeom>
                <a:avLst/>
                <a:gdLst>
                  <a:gd name="T0" fmla="*/ 11 w 11"/>
                  <a:gd name="T1" fmla="*/ 6 h 11"/>
                  <a:gd name="T2" fmla="*/ 10 w 11"/>
                  <a:gd name="T3" fmla="*/ 3 h 11"/>
                  <a:gd name="T4" fmla="*/ 8 w 11"/>
                  <a:gd name="T5" fmla="*/ 1 h 11"/>
                  <a:gd name="T6" fmla="*/ 3 w 11"/>
                  <a:gd name="T7" fmla="*/ 3 h 11"/>
                  <a:gd name="T8" fmla="*/ 1 w 11"/>
                  <a:gd name="T9" fmla="*/ 6 h 11"/>
                  <a:gd name="T10" fmla="*/ 1 w 11"/>
                  <a:gd name="T11" fmla="*/ 8 h 11"/>
                  <a:gd name="T12" fmla="*/ 3 w 11"/>
                  <a:gd name="T13" fmla="*/ 11 h 11"/>
                  <a:gd name="T14" fmla="*/ 7 w 11"/>
                  <a:gd name="T15" fmla="*/ 11 h 11"/>
                  <a:gd name="T16" fmla="*/ 11 w 11"/>
                  <a:gd name="T17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1">
                    <a:moveTo>
                      <a:pt x="11" y="6"/>
                    </a:moveTo>
                    <a:cubicBezTo>
                      <a:pt x="11" y="5"/>
                      <a:pt x="11" y="4"/>
                      <a:pt x="10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0"/>
                      <a:pt x="5" y="2"/>
                      <a:pt x="3" y="3"/>
                    </a:cubicBezTo>
                    <a:cubicBezTo>
                      <a:pt x="2" y="4"/>
                      <a:pt x="1" y="4"/>
                      <a:pt x="1" y="6"/>
                    </a:cubicBezTo>
                    <a:cubicBezTo>
                      <a:pt x="0" y="7"/>
                      <a:pt x="1" y="7"/>
                      <a:pt x="1" y="8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4" y="11"/>
                      <a:pt x="5" y="11"/>
                      <a:pt x="7" y="11"/>
                    </a:cubicBezTo>
                    <a:cubicBezTo>
                      <a:pt x="9" y="10"/>
                      <a:pt x="10" y="9"/>
                      <a:pt x="1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73" name="Freeform 57"/>
              <p:cNvSpPr>
                <a:spLocks/>
              </p:cNvSpPr>
              <p:nvPr userDrawn="1"/>
            </p:nvSpPr>
            <p:spPr bwMode="auto">
              <a:xfrm>
                <a:off x="4524375" y="6062663"/>
                <a:ext cx="20638" cy="19050"/>
              </a:xfrm>
              <a:custGeom>
                <a:avLst/>
                <a:gdLst>
                  <a:gd name="T0" fmla="*/ 4 w 8"/>
                  <a:gd name="T1" fmla="*/ 7 h 7"/>
                  <a:gd name="T2" fmla="*/ 7 w 8"/>
                  <a:gd name="T3" fmla="*/ 5 h 7"/>
                  <a:gd name="T4" fmla="*/ 8 w 8"/>
                  <a:gd name="T5" fmla="*/ 3 h 7"/>
                  <a:gd name="T6" fmla="*/ 7 w 8"/>
                  <a:gd name="T7" fmla="*/ 1 h 7"/>
                  <a:gd name="T8" fmla="*/ 1 w 8"/>
                  <a:gd name="T9" fmla="*/ 3 h 7"/>
                  <a:gd name="T10" fmla="*/ 0 w 8"/>
                  <a:gd name="T11" fmla="*/ 6 h 7"/>
                  <a:gd name="T12" fmla="*/ 2 w 8"/>
                  <a:gd name="T13" fmla="*/ 7 h 7"/>
                  <a:gd name="T14" fmla="*/ 4 w 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7">
                    <a:moveTo>
                      <a:pt x="4" y="7"/>
                    </a:moveTo>
                    <a:cubicBezTo>
                      <a:pt x="6" y="7"/>
                      <a:pt x="6" y="6"/>
                      <a:pt x="7" y="5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0"/>
                      <a:pt x="2" y="1"/>
                      <a:pt x="1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2" y="7"/>
                      <a:pt x="2" y="7"/>
                      <a:pt x="2" y="7"/>
                    </a:cubicBez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74" name="Freeform 58"/>
              <p:cNvSpPr>
                <a:spLocks/>
              </p:cNvSpPr>
              <p:nvPr userDrawn="1"/>
            </p:nvSpPr>
            <p:spPr bwMode="auto">
              <a:xfrm>
                <a:off x="4870450" y="6075363"/>
                <a:ext cx="11113" cy="15875"/>
              </a:xfrm>
              <a:custGeom>
                <a:avLst/>
                <a:gdLst>
                  <a:gd name="T0" fmla="*/ 4 w 4"/>
                  <a:gd name="T1" fmla="*/ 4 h 6"/>
                  <a:gd name="T2" fmla="*/ 3 w 4"/>
                  <a:gd name="T3" fmla="*/ 1 h 6"/>
                  <a:gd name="T4" fmla="*/ 0 w 4"/>
                  <a:gd name="T5" fmla="*/ 3 h 6"/>
                  <a:gd name="T6" fmla="*/ 1 w 4"/>
                  <a:gd name="T7" fmla="*/ 5 h 6"/>
                  <a:gd name="T8" fmla="*/ 2 w 4"/>
                  <a:gd name="T9" fmla="*/ 6 h 6"/>
                  <a:gd name="T10" fmla="*/ 4 w 4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6"/>
                      <a:pt x="2" y="6"/>
                      <a:pt x="2" y="6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75" name="Freeform 59"/>
              <p:cNvSpPr>
                <a:spLocks/>
              </p:cNvSpPr>
              <p:nvPr userDrawn="1"/>
            </p:nvSpPr>
            <p:spPr bwMode="auto">
              <a:xfrm>
                <a:off x="4786313" y="6110288"/>
                <a:ext cx="9525" cy="11112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1 h 4"/>
                  <a:gd name="T4" fmla="*/ 1 w 4"/>
                  <a:gd name="T5" fmla="*/ 4 h 4"/>
                  <a:gd name="T6" fmla="*/ 3 w 4"/>
                  <a:gd name="T7" fmla="*/ 4 h 4"/>
                  <a:gd name="T8" fmla="*/ 3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3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88" name="Freeform 60"/>
              <p:cNvSpPr>
                <a:spLocks/>
              </p:cNvSpPr>
              <p:nvPr userDrawn="1"/>
            </p:nvSpPr>
            <p:spPr bwMode="auto">
              <a:xfrm>
                <a:off x="3876675" y="6056313"/>
                <a:ext cx="33338" cy="41275"/>
              </a:xfrm>
              <a:custGeom>
                <a:avLst/>
                <a:gdLst>
                  <a:gd name="T0" fmla="*/ 4 w 13"/>
                  <a:gd name="T1" fmla="*/ 11 h 15"/>
                  <a:gd name="T2" fmla="*/ 9 w 13"/>
                  <a:gd name="T3" fmla="*/ 14 h 15"/>
                  <a:gd name="T4" fmla="*/ 11 w 13"/>
                  <a:gd name="T5" fmla="*/ 12 h 15"/>
                  <a:gd name="T6" fmla="*/ 8 w 13"/>
                  <a:gd name="T7" fmla="*/ 4 h 15"/>
                  <a:gd name="T8" fmla="*/ 5 w 13"/>
                  <a:gd name="T9" fmla="*/ 1 h 15"/>
                  <a:gd name="T10" fmla="*/ 1 w 13"/>
                  <a:gd name="T11" fmla="*/ 7 h 15"/>
                  <a:gd name="T12" fmla="*/ 4 w 13"/>
                  <a:gd name="T13" fmla="*/ 1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5">
                    <a:moveTo>
                      <a:pt x="4" y="11"/>
                    </a:moveTo>
                    <a:cubicBezTo>
                      <a:pt x="6" y="13"/>
                      <a:pt x="7" y="15"/>
                      <a:pt x="9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3" y="10"/>
                      <a:pt x="10" y="7"/>
                      <a:pt x="8" y="4"/>
                    </a:cubicBezTo>
                    <a:cubicBezTo>
                      <a:pt x="7" y="3"/>
                      <a:pt x="7" y="1"/>
                      <a:pt x="5" y="1"/>
                    </a:cubicBezTo>
                    <a:cubicBezTo>
                      <a:pt x="2" y="0"/>
                      <a:pt x="0" y="4"/>
                      <a:pt x="1" y="7"/>
                    </a:cubicBezTo>
                    <a:cubicBezTo>
                      <a:pt x="1" y="9"/>
                      <a:pt x="3" y="10"/>
                      <a:pt x="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89" name="Freeform 61"/>
              <p:cNvSpPr>
                <a:spLocks/>
              </p:cNvSpPr>
              <p:nvPr userDrawn="1"/>
            </p:nvSpPr>
            <p:spPr bwMode="auto">
              <a:xfrm>
                <a:off x="4929188" y="6078538"/>
                <a:ext cx="28575" cy="28575"/>
              </a:xfrm>
              <a:custGeom>
                <a:avLst/>
                <a:gdLst>
                  <a:gd name="T0" fmla="*/ 4 w 11"/>
                  <a:gd name="T1" fmla="*/ 9 h 11"/>
                  <a:gd name="T2" fmla="*/ 8 w 11"/>
                  <a:gd name="T3" fmla="*/ 10 h 11"/>
                  <a:gd name="T4" fmla="*/ 10 w 11"/>
                  <a:gd name="T5" fmla="*/ 7 h 11"/>
                  <a:gd name="T6" fmla="*/ 8 w 11"/>
                  <a:gd name="T7" fmla="*/ 3 h 11"/>
                  <a:gd name="T8" fmla="*/ 4 w 11"/>
                  <a:gd name="T9" fmla="*/ 0 h 11"/>
                  <a:gd name="T10" fmla="*/ 3 w 11"/>
                  <a:gd name="T11" fmla="*/ 0 h 11"/>
                  <a:gd name="T12" fmla="*/ 0 w 11"/>
                  <a:gd name="T13" fmla="*/ 6 h 11"/>
                  <a:gd name="T14" fmla="*/ 4 w 11"/>
                  <a:gd name="T1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1">
                    <a:moveTo>
                      <a:pt x="4" y="9"/>
                    </a:moveTo>
                    <a:cubicBezTo>
                      <a:pt x="5" y="10"/>
                      <a:pt x="7" y="11"/>
                      <a:pt x="8" y="10"/>
                    </a:cubicBezTo>
                    <a:cubicBezTo>
                      <a:pt x="9" y="9"/>
                      <a:pt x="10" y="9"/>
                      <a:pt x="10" y="7"/>
                    </a:cubicBezTo>
                    <a:cubicBezTo>
                      <a:pt x="11" y="6"/>
                      <a:pt x="9" y="4"/>
                      <a:pt x="8" y="3"/>
                    </a:cubicBezTo>
                    <a:cubicBezTo>
                      <a:pt x="7" y="2"/>
                      <a:pt x="6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1"/>
                      <a:pt x="0" y="4"/>
                      <a:pt x="0" y="6"/>
                    </a:cubicBezTo>
                    <a:cubicBezTo>
                      <a:pt x="1" y="8"/>
                      <a:pt x="2" y="8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90" name="Freeform 62"/>
              <p:cNvSpPr>
                <a:spLocks/>
              </p:cNvSpPr>
              <p:nvPr userDrawn="1"/>
            </p:nvSpPr>
            <p:spPr bwMode="auto">
              <a:xfrm>
                <a:off x="4735513" y="6072188"/>
                <a:ext cx="12700" cy="14287"/>
              </a:xfrm>
              <a:custGeom>
                <a:avLst/>
                <a:gdLst>
                  <a:gd name="T0" fmla="*/ 3 w 5"/>
                  <a:gd name="T1" fmla="*/ 5 h 5"/>
                  <a:gd name="T2" fmla="*/ 3 w 5"/>
                  <a:gd name="T3" fmla="*/ 1 h 5"/>
                  <a:gd name="T4" fmla="*/ 1 w 5"/>
                  <a:gd name="T5" fmla="*/ 5 h 5"/>
                  <a:gd name="T6" fmla="*/ 1 w 5"/>
                  <a:gd name="T7" fmla="*/ 5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4" y="5"/>
                      <a:pt x="5" y="2"/>
                      <a:pt x="3" y="1"/>
                    </a:cubicBezTo>
                    <a:cubicBezTo>
                      <a:pt x="2" y="0"/>
                      <a:pt x="0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91" name="Freeform 63"/>
              <p:cNvSpPr>
                <a:spLocks/>
              </p:cNvSpPr>
              <p:nvPr userDrawn="1"/>
            </p:nvSpPr>
            <p:spPr bwMode="auto">
              <a:xfrm>
                <a:off x="4437063" y="6081713"/>
                <a:ext cx="9525" cy="12700"/>
              </a:xfrm>
              <a:custGeom>
                <a:avLst/>
                <a:gdLst>
                  <a:gd name="T0" fmla="*/ 4 w 4"/>
                  <a:gd name="T1" fmla="*/ 4 h 5"/>
                  <a:gd name="T2" fmla="*/ 4 w 4"/>
                  <a:gd name="T3" fmla="*/ 2 h 5"/>
                  <a:gd name="T4" fmla="*/ 3 w 4"/>
                  <a:gd name="T5" fmla="*/ 0 h 5"/>
                  <a:gd name="T6" fmla="*/ 1 w 4"/>
                  <a:gd name="T7" fmla="*/ 1 h 5"/>
                  <a:gd name="T8" fmla="*/ 0 w 4"/>
                  <a:gd name="T9" fmla="*/ 1 h 5"/>
                  <a:gd name="T10" fmla="*/ 3 w 4"/>
                  <a:gd name="T11" fmla="*/ 4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1" y="5"/>
                      <a:pt x="3" y="4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92" name="Freeform 64"/>
              <p:cNvSpPr>
                <a:spLocks/>
              </p:cNvSpPr>
              <p:nvPr userDrawn="1"/>
            </p:nvSpPr>
            <p:spPr bwMode="auto">
              <a:xfrm>
                <a:off x="4597400" y="6081713"/>
                <a:ext cx="11113" cy="9525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2 h 4"/>
                  <a:gd name="T4" fmla="*/ 1 w 4"/>
                  <a:gd name="T5" fmla="*/ 4 h 4"/>
                  <a:gd name="T6" fmla="*/ 3 w 4"/>
                  <a:gd name="T7" fmla="*/ 4 h 4"/>
                  <a:gd name="T8" fmla="*/ 3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3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93" name="Freeform 65"/>
              <p:cNvSpPr>
                <a:spLocks/>
              </p:cNvSpPr>
              <p:nvPr userDrawn="1"/>
            </p:nvSpPr>
            <p:spPr bwMode="auto">
              <a:xfrm>
                <a:off x="4394200" y="6043613"/>
                <a:ext cx="39688" cy="39687"/>
              </a:xfrm>
              <a:custGeom>
                <a:avLst/>
                <a:gdLst>
                  <a:gd name="T0" fmla="*/ 6 w 15"/>
                  <a:gd name="T1" fmla="*/ 6 h 15"/>
                  <a:gd name="T2" fmla="*/ 3 w 15"/>
                  <a:gd name="T3" fmla="*/ 6 h 15"/>
                  <a:gd name="T4" fmla="*/ 2 w 15"/>
                  <a:gd name="T5" fmla="*/ 6 h 15"/>
                  <a:gd name="T6" fmla="*/ 4 w 15"/>
                  <a:gd name="T7" fmla="*/ 11 h 15"/>
                  <a:gd name="T8" fmla="*/ 7 w 15"/>
                  <a:gd name="T9" fmla="*/ 15 h 15"/>
                  <a:gd name="T10" fmla="*/ 10 w 15"/>
                  <a:gd name="T11" fmla="*/ 15 h 15"/>
                  <a:gd name="T12" fmla="*/ 12 w 15"/>
                  <a:gd name="T13" fmla="*/ 11 h 15"/>
                  <a:gd name="T14" fmla="*/ 14 w 15"/>
                  <a:gd name="T15" fmla="*/ 9 h 15"/>
                  <a:gd name="T16" fmla="*/ 12 w 15"/>
                  <a:gd name="T17" fmla="*/ 5 h 15"/>
                  <a:gd name="T18" fmla="*/ 11 w 15"/>
                  <a:gd name="T19" fmla="*/ 2 h 15"/>
                  <a:gd name="T20" fmla="*/ 10 w 15"/>
                  <a:gd name="T21" fmla="*/ 1 h 15"/>
                  <a:gd name="T22" fmla="*/ 7 w 15"/>
                  <a:gd name="T23" fmla="*/ 3 h 15"/>
                  <a:gd name="T24" fmla="*/ 10 w 15"/>
                  <a:gd name="T25" fmla="*/ 6 h 15"/>
                  <a:gd name="T26" fmla="*/ 10 w 15"/>
                  <a:gd name="T27" fmla="*/ 9 h 15"/>
                  <a:gd name="T28" fmla="*/ 8 w 15"/>
                  <a:gd name="T29" fmla="*/ 9 h 15"/>
                  <a:gd name="T30" fmla="*/ 6 w 15"/>
                  <a:gd name="T31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" h="15">
                    <a:moveTo>
                      <a:pt x="6" y="6"/>
                    </a:moveTo>
                    <a:cubicBezTo>
                      <a:pt x="5" y="5"/>
                      <a:pt x="4" y="5"/>
                      <a:pt x="3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8"/>
                      <a:pt x="3" y="9"/>
                      <a:pt x="4" y="11"/>
                    </a:cubicBezTo>
                    <a:cubicBezTo>
                      <a:pt x="5" y="12"/>
                      <a:pt x="5" y="14"/>
                      <a:pt x="7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1" y="14"/>
                      <a:pt x="11" y="13"/>
                      <a:pt x="12" y="11"/>
                    </a:cubicBezTo>
                    <a:cubicBezTo>
                      <a:pt x="13" y="10"/>
                      <a:pt x="14" y="10"/>
                      <a:pt x="14" y="9"/>
                    </a:cubicBezTo>
                    <a:cubicBezTo>
                      <a:pt x="15" y="7"/>
                      <a:pt x="12" y="7"/>
                      <a:pt x="12" y="5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0"/>
                      <a:pt x="7" y="1"/>
                      <a:pt x="7" y="3"/>
                    </a:cubicBezTo>
                    <a:cubicBezTo>
                      <a:pt x="6" y="5"/>
                      <a:pt x="10" y="4"/>
                      <a:pt x="10" y="6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7" y="8"/>
                      <a:pt x="7" y="6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294" name="Freeform 66"/>
              <p:cNvSpPr>
                <a:spLocks/>
              </p:cNvSpPr>
              <p:nvPr userDrawn="1"/>
            </p:nvSpPr>
            <p:spPr bwMode="auto">
              <a:xfrm>
                <a:off x="4651375" y="6054725"/>
                <a:ext cx="4763" cy="7937"/>
              </a:xfrm>
              <a:custGeom>
                <a:avLst/>
                <a:gdLst>
                  <a:gd name="T0" fmla="*/ 3 w 3"/>
                  <a:gd name="T1" fmla="*/ 5 h 5"/>
                  <a:gd name="T2" fmla="*/ 3 w 3"/>
                  <a:gd name="T3" fmla="*/ 0 h 5"/>
                  <a:gd name="T4" fmla="*/ 0 w 3"/>
                  <a:gd name="T5" fmla="*/ 1 h 5"/>
                  <a:gd name="T6" fmla="*/ 1 w 3"/>
                  <a:gd name="T7" fmla="*/ 5 h 5"/>
                  <a:gd name="T8" fmla="*/ 3 w 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08" name="Freeform 67"/>
              <p:cNvSpPr>
                <a:spLocks/>
              </p:cNvSpPr>
              <p:nvPr userDrawn="1"/>
            </p:nvSpPr>
            <p:spPr bwMode="auto">
              <a:xfrm>
                <a:off x="4672013" y="6094413"/>
                <a:ext cx="11113" cy="7937"/>
              </a:xfrm>
              <a:custGeom>
                <a:avLst/>
                <a:gdLst>
                  <a:gd name="T0" fmla="*/ 2 w 7"/>
                  <a:gd name="T1" fmla="*/ 5 h 5"/>
                  <a:gd name="T2" fmla="*/ 5 w 7"/>
                  <a:gd name="T3" fmla="*/ 5 h 5"/>
                  <a:gd name="T4" fmla="*/ 7 w 7"/>
                  <a:gd name="T5" fmla="*/ 3 h 5"/>
                  <a:gd name="T6" fmla="*/ 5 w 7"/>
                  <a:gd name="T7" fmla="*/ 0 h 5"/>
                  <a:gd name="T8" fmla="*/ 0 w 7"/>
                  <a:gd name="T9" fmla="*/ 2 h 5"/>
                  <a:gd name="T10" fmla="*/ 2 w 7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2" y="5"/>
                    </a:moveTo>
                    <a:lnTo>
                      <a:pt x="5" y="5"/>
                    </a:lnTo>
                    <a:lnTo>
                      <a:pt x="7" y="3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09" name="Freeform 68"/>
              <p:cNvSpPr>
                <a:spLocks/>
              </p:cNvSpPr>
              <p:nvPr userDrawn="1"/>
            </p:nvSpPr>
            <p:spPr bwMode="auto">
              <a:xfrm>
                <a:off x="3916363" y="6072188"/>
                <a:ext cx="23813" cy="22225"/>
              </a:xfrm>
              <a:custGeom>
                <a:avLst/>
                <a:gdLst>
                  <a:gd name="T0" fmla="*/ 6 w 9"/>
                  <a:gd name="T1" fmla="*/ 8 h 8"/>
                  <a:gd name="T2" fmla="*/ 8 w 9"/>
                  <a:gd name="T3" fmla="*/ 8 h 8"/>
                  <a:gd name="T4" fmla="*/ 9 w 9"/>
                  <a:gd name="T5" fmla="*/ 8 h 8"/>
                  <a:gd name="T6" fmla="*/ 9 w 9"/>
                  <a:gd name="T7" fmla="*/ 5 h 8"/>
                  <a:gd name="T8" fmla="*/ 6 w 9"/>
                  <a:gd name="T9" fmla="*/ 2 h 8"/>
                  <a:gd name="T10" fmla="*/ 3 w 9"/>
                  <a:gd name="T11" fmla="*/ 0 h 8"/>
                  <a:gd name="T12" fmla="*/ 1 w 9"/>
                  <a:gd name="T13" fmla="*/ 1 h 8"/>
                  <a:gd name="T14" fmla="*/ 3 w 9"/>
                  <a:gd name="T15" fmla="*/ 5 h 8"/>
                  <a:gd name="T16" fmla="*/ 6 w 9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8">
                    <a:moveTo>
                      <a:pt x="6" y="8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3"/>
                      <a:pt x="7" y="4"/>
                      <a:pt x="6" y="2"/>
                    </a:cubicBezTo>
                    <a:cubicBezTo>
                      <a:pt x="5" y="1"/>
                      <a:pt x="5" y="0"/>
                      <a:pt x="3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2" y="3"/>
                      <a:pt x="3" y="5"/>
                    </a:cubicBezTo>
                    <a:cubicBezTo>
                      <a:pt x="4" y="6"/>
                      <a:pt x="4" y="7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10" name="Freeform 69"/>
              <p:cNvSpPr>
                <a:spLocks/>
              </p:cNvSpPr>
              <p:nvPr userDrawn="1"/>
            </p:nvSpPr>
            <p:spPr bwMode="auto">
              <a:xfrm>
                <a:off x="3205163" y="6064250"/>
                <a:ext cx="39688" cy="53975"/>
              </a:xfrm>
              <a:custGeom>
                <a:avLst/>
                <a:gdLst>
                  <a:gd name="T0" fmla="*/ 13 w 15"/>
                  <a:gd name="T1" fmla="*/ 15 h 20"/>
                  <a:gd name="T2" fmla="*/ 15 w 15"/>
                  <a:gd name="T3" fmla="*/ 13 h 20"/>
                  <a:gd name="T4" fmla="*/ 10 w 15"/>
                  <a:gd name="T5" fmla="*/ 10 h 20"/>
                  <a:gd name="T6" fmla="*/ 7 w 15"/>
                  <a:gd name="T7" fmla="*/ 8 h 20"/>
                  <a:gd name="T8" fmla="*/ 6 w 15"/>
                  <a:gd name="T9" fmla="*/ 3 h 20"/>
                  <a:gd name="T10" fmla="*/ 5 w 15"/>
                  <a:gd name="T11" fmla="*/ 1 h 20"/>
                  <a:gd name="T12" fmla="*/ 2 w 15"/>
                  <a:gd name="T13" fmla="*/ 1 h 20"/>
                  <a:gd name="T14" fmla="*/ 2 w 15"/>
                  <a:gd name="T15" fmla="*/ 7 h 20"/>
                  <a:gd name="T16" fmla="*/ 6 w 15"/>
                  <a:gd name="T17" fmla="*/ 11 h 20"/>
                  <a:gd name="T18" fmla="*/ 13 w 15"/>
                  <a:gd name="T1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20">
                    <a:moveTo>
                      <a:pt x="13" y="15"/>
                    </a:moveTo>
                    <a:cubicBezTo>
                      <a:pt x="14" y="15"/>
                      <a:pt x="15" y="14"/>
                      <a:pt x="15" y="13"/>
                    </a:cubicBezTo>
                    <a:cubicBezTo>
                      <a:pt x="15" y="8"/>
                      <a:pt x="13" y="11"/>
                      <a:pt x="10" y="10"/>
                    </a:cubicBezTo>
                    <a:cubicBezTo>
                      <a:pt x="9" y="9"/>
                      <a:pt x="7" y="9"/>
                      <a:pt x="7" y="8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2" y="3"/>
                      <a:pt x="0" y="6"/>
                      <a:pt x="2" y="7"/>
                    </a:cubicBezTo>
                    <a:cubicBezTo>
                      <a:pt x="3" y="9"/>
                      <a:pt x="4" y="10"/>
                      <a:pt x="6" y="11"/>
                    </a:cubicBezTo>
                    <a:cubicBezTo>
                      <a:pt x="8" y="13"/>
                      <a:pt x="9" y="20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11" name="Freeform 70"/>
              <p:cNvSpPr>
                <a:spLocks/>
              </p:cNvSpPr>
              <p:nvPr userDrawn="1"/>
            </p:nvSpPr>
            <p:spPr bwMode="auto">
              <a:xfrm>
                <a:off x="3348038" y="6067425"/>
                <a:ext cx="12700" cy="11112"/>
              </a:xfrm>
              <a:custGeom>
                <a:avLst/>
                <a:gdLst>
                  <a:gd name="T0" fmla="*/ 4 w 5"/>
                  <a:gd name="T1" fmla="*/ 4 h 4"/>
                  <a:gd name="T2" fmla="*/ 0 w 5"/>
                  <a:gd name="T3" fmla="*/ 2 h 4"/>
                  <a:gd name="T4" fmla="*/ 1 w 5"/>
                  <a:gd name="T5" fmla="*/ 4 h 4"/>
                  <a:gd name="T6" fmla="*/ 3 w 5"/>
                  <a:gd name="T7" fmla="*/ 4 h 4"/>
                  <a:gd name="T8" fmla="*/ 4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4" y="4"/>
                    </a:moveTo>
                    <a:cubicBezTo>
                      <a:pt x="5" y="2"/>
                      <a:pt x="0" y="0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12" name="Freeform 71"/>
              <p:cNvSpPr>
                <a:spLocks/>
              </p:cNvSpPr>
              <p:nvPr userDrawn="1"/>
            </p:nvSpPr>
            <p:spPr bwMode="auto">
              <a:xfrm>
                <a:off x="3098800" y="6072188"/>
                <a:ext cx="11113" cy="11112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1 w 4"/>
                  <a:gd name="T7" fmla="*/ 0 h 4"/>
                  <a:gd name="T8" fmla="*/ 0 w 4"/>
                  <a:gd name="T9" fmla="*/ 1 h 4"/>
                  <a:gd name="T10" fmla="*/ 3 w 4"/>
                  <a:gd name="T11" fmla="*/ 4 h 4"/>
                  <a:gd name="T12" fmla="*/ 4 w 4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4"/>
                      <a:pt x="3" y="4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13" name="Freeform 72"/>
              <p:cNvSpPr>
                <a:spLocks/>
              </p:cNvSpPr>
              <p:nvPr userDrawn="1"/>
            </p:nvSpPr>
            <p:spPr bwMode="auto">
              <a:xfrm>
                <a:off x="3309938" y="6089650"/>
                <a:ext cx="11113" cy="7937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1 h 3"/>
                  <a:gd name="T4" fmla="*/ 1 w 4"/>
                  <a:gd name="T5" fmla="*/ 3 h 3"/>
                  <a:gd name="T6" fmla="*/ 3 w 4"/>
                  <a:gd name="T7" fmla="*/ 3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2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14" name="Freeform 73"/>
              <p:cNvSpPr>
                <a:spLocks/>
              </p:cNvSpPr>
              <p:nvPr userDrawn="1"/>
            </p:nvSpPr>
            <p:spPr bwMode="auto">
              <a:xfrm>
                <a:off x="3289300" y="6043613"/>
                <a:ext cx="7938" cy="7937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15" name="Freeform 74"/>
              <p:cNvSpPr>
                <a:spLocks/>
              </p:cNvSpPr>
              <p:nvPr userDrawn="1"/>
            </p:nvSpPr>
            <p:spPr bwMode="auto">
              <a:xfrm>
                <a:off x="3173413" y="6097588"/>
                <a:ext cx="12700" cy="15875"/>
              </a:xfrm>
              <a:custGeom>
                <a:avLst/>
                <a:gdLst>
                  <a:gd name="T0" fmla="*/ 4 w 5"/>
                  <a:gd name="T1" fmla="*/ 1 h 6"/>
                  <a:gd name="T2" fmla="*/ 2 w 5"/>
                  <a:gd name="T3" fmla="*/ 6 h 6"/>
                  <a:gd name="T4" fmla="*/ 3 w 5"/>
                  <a:gd name="T5" fmla="*/ 6 h 6"/>
                  <a:gd name="T6" fmla="*/ 4 w 5"/>
                  <a:gd name="T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4" y="1"/>
                    </a:moveTo>
                    <a:cubicBezTo>
                      <a:pt x="2" y="0"/>
                      <a:pt x="0" y="5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5" y="5"/>
                      <a:pt x="5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16" name="Freeform 75"/>
              <p:cNvSpPr>
                <a:spLocks/>
              </p:cNvSpPr>
              <p:nvPr userDrawn="1"/>
            </p:nvSpPr>
            <p:spPr bwMode="auto">
              <a:xfrm>
                <a:off x="2801938" y="6067425"/>
                <a:ext cx="11113" cy="7937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0" y="0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17" name="Freeform 76"/>
              <p:cNvSpPr>
                <a:spLocks/>
              </p:cNvSpPr>
              <p:nvPr userDrawn="1"/>
            </p:nvSpPr>
            <p:spPr bwMode="auto">
              <a:xfrm>
                <a:off x="2876550" y="6099175"/>
                <a:ext cx="12700" cy="14287"/>
              </a:xfrm>
              <a:custGeom>
                <a:avLst/>
                <a:gdLst>
                  <a:gd name="T0" fmla="*/ 3 w 5"/>
                  <a:gd name="T1" fmla="*/ 5 h 5"/>
                  <a:gd name="T2" fmla="*/ 5 w 5"/>
                  <a:gd name="T3" fmla="*/ 3 h 5"/>
                  <a:gd name="T4" fmla="*/ 1 w 5"/>
                  <a:gd name="T5" fmla="*/ 1 h 5"/>
                  <a:gd name="T6" fmla="*/ 1 w 5"/>
                  <a:gd name="T7" fmla="*/ 5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2" y="0"/>
                      <a:pt x="1" y="1"/>
                    </a:cubicBezTo>
                    <a:cubicBezTo>
                      <a:pt x="0" y="2"/>
                      <a:pt x="0" y="4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18" name="Freeform 77"/>
              <p:cNvSpPr>
                <a:spLocks/>
              </p:cNvSpPr>
              <p:nvPr userDrawn="1"/>
            </p:nvSpPr>
            <p:spPr bwMode="auto">
              <a:xfrm>
                <a:off x="2982913" y="6075363"/>
                <a:ext cx="15875" cy="14287"/>
              </a:xfrm>
              <a:custGeom>
                <a:avLst/>
                <a:gdLst>
                  <a:gd name="T0" fmla="*/ 4 w 6"/>
                  <a:gd name="T1" fmla="*/ 5 h 5"/>
                  <a:gd name="T2" fmla="*/ 5 w 6"/>
                  <a:gd name="T3" fmla="*/ 4 h 5"/>
                  <a:gd name="T4" fmla="*/ 2 w 6"/>
                  <a:gd name="T5" fmla="*/ 1 h 5"/>
                  <a:gd name="T6" fmla="*/ 2 w 6"/>
                  <a:gd name="T7" fmla="*/ 5 h 5"/>
                  <a:gd name="T8" fmla="*/ 4 w 6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4" y="5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6" y="2"/>
                      <a:pt x="3" y="0"/>
                      <a:pt x="2" y="1"/>
                    </a:cubicBezTo>
                    <a:cubicBezTo>
                      <a:pt x="0" y="2"/>
                      <a:pt x="1" y="4"/>
                      <a:pt x="2" y="5"/>
                    </a:cubicBez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19" name="Freeform 78"/>
              <p:cNvSpPr>
                <a:spLocks/>
              </p:cNvSpPr>
              <p:nvPr userDrawn="1"/>
            </p:nvSpPr>
            <p:spPr bwMode="auto">
              <a:xfrm>
                <a:off x="2895600" y="6048375"/>
                <a:ext cx="12700" cy="14287"/>
              </a:xfrm>
              <a:custGeom>
                <a:avLst/>
                <a:gdLst>
                  <a:gd name="T0" fmla="*/ 3 w 5"/>
                  <a:gd name="T1" fmla="*/ 5 h 5"/>
                  <a:gd name="T2" fmla="*/ 3 w 5"/>
                  <a:gd name="T3" fmla="*/ 1 h 5"/>
                  <a:gd name="T4" fmla="*/ 0 w 5"/>
                  <a:gd name="T5" fmla="*/ 2 h 5"/>
                  <a:gd name="T6" fmla="*/ 1 w 5"/>
                  <a:gd name="T7" fmla="*/ 5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5" y="5"/>
                      <a:pt x="5" y="1"/>
                      <a:pt x="3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20" name="Freeform 79"/>
              <p:cNvSpPr>
                <a:spLocks/>
              </p:cNvSpPr>
              <p:nvPr userDrawn="1"/>
            </p:nvSpPr>
            <p:spPr bwMode="auto">
              <a:xfrm>
                <a:off x="3019425" y="6115050"/>
                <a:ext cx="7938" cy="7937"/>
              </a:xfrm>
              <a:custGeom>
                <a:avLst/>
                <a:gdLst>
                  <a:gd name="T0" fmla="*/ 5 w 5"/>
                  <a:gd name="T1" fmla="*/ 2 h 5"/>
                  <a:gd name="T2" fmla="*/ 2 w 5"/>
                  <a:gd name="T3" fmla="*/ 0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5" y="2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21" name="Freeform 80"/>
              <p:cNvSpPr>
                <a:spLocks/>
              </p:cNvSpPr>
              <p:nvPr userDrawn="1"/>
            </p:nvSpPr>
            <p:spPr bwMode="auto">
              <a:xfrm>
                <a:off x="3552825" y="6070600"/>
                <a:ext cx="19050" cy="26987"/>
              </a:xfrm>
              <a:custGeom>
                <a:avLst/>
                <a:gdLst>
                  <a:gd name="T0" fmla="*/ 5 w 7"/>
                  <a:gd name="T1" fmla="*/ 10 h 10"/>
                  <a:gd name="T2" fmla="*/ 7 w 7"/>
                  <a:gd name="T3" fmla="*/ 4 h 10"/>
                  <a:gd name="T4" fmla="*/ 5 w 7"/>
                  <a:gd name="T5" fmla="*/ 1 h 10"/>
                  <a:gd name="T6" fmla="*/ 1 w 7"/>
                  <a:gd name="T7" fmla="*/ 4 h 10"/>
                  <a:gd name="T8" fmla="*/ 3 w 7"/>
                  <a:gd name="T9" fmla="*/ 10 h 10"/>
                  <a:gd name="T10" fmla="*/ 5 w 7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0">
                    <a:moveTo>
                      <a:pt x="5" y="10"/>
                    </a:moveTo>
                    <a:cubicBezTo>
                      <a:pt x="7" y="9"/>
                      <a:pt x="7" y="6"/>
                      <a:pt x="7" y="4"/>
                    </a:cubicBezTo>
                    <a:cubicBezTo>
                      <a:pt x="6" y="2"/>
                      <a:pt x="6" y="2"/>
                      <a:pt x="5" y="1"/>
                    </a:cubicBezTo>
                    <a:cubicBezTo>
                      <a:pt x="3" y="0"/>
                      <a:pt x="1" y="2"/>
                      <a:pt x="1" y="4"/>
                    </a:cubicBezTo>
                    <a:cubicBezTo>
                      <a:pt x="0" y="6"/>
                      <a:pt x="1" y="9"/>
                      <a:pt x="3" y="10"/>
                    </a:cubicBezTo>
                    <a:lnTo>
                      <a:pt x="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22" name="Freeform 81"/>
              <p:cNvSpPr>
                <a:spLocks/>
              </p:cNvSpPr>
              <p:nvPr userDrawn="1"/>
            </p:nvSpPr>
            <p:spPr bwMode="auto">
              <a:xfrm>
                <a:off x="3829050" y="6083300"/>
                <a:ext cx="12700" cy="14287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3 h 5"/>
                  <a:gd name="T4" fmla="*/ 3 w 5"/>
                  <a:gd name="T5" fmla="*/ 0 h 5"/>
                  <a:gd name="T6" fmla="*/ 2 w 5"/>
                  <a:gd name="T7" fmla="*/ 0 h 5"/>
                  <a:gd name="T8" fmla="*/ 0 w 5"/>
                  <a:gd name="T9" fmla="*/ 2 h 5"/>
                  <a:gd name="T10" fmla="*/ 3 w 5"/>
                  <a:gd name="T11" fmla="*/ 5 h 5"/>
                  <a:gd name="T12" fmla="*/ 4 w 5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5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2" y="5"/>
                      <a:pt x="3" y="5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23" name="Freeform 82"/>
              <p:cNvSpPr>
                <a:spLocks/>
              </p:cNvSpPr>
              <p:nvPr userDrawn="1"/>
            </p:nvSpPr>
            <p:spPr bwMode="auto">
              <a:xfrm>
                <a:off x="3686175" y="6072188"/>
                <a:ext cx="9525" cy="14287"/>
              </a:xfrm>
              <a:custGeom>
                <a:avLst/>
                <a:gdLst>
                  <a:gd name="T0" fmla="*/ 4 w 4"/>
                  <a:gd name="T1" fmla="*/ 3 h 5"/>
                  <a:gd name="T2" fmla="*/ 2 w 4"/>
                  <a:gd name="T3" fmla="*/ 0 h 5"/>
                  <a:gd name="T4" fmla="*/ 0 w 4"/>
                  <a:gd name="T5" fmla="*/ 2 h 5"/>
                  <a:gd name="T6" fmla="*/ 0 w 4"/>
                  <a:gd name="T7" fmla="*/ 4 h 5"/>
                  <a:gd name="T8" fmla="*/ 3 w 4"/>
                  <a:gd name="T9" fmla="*/ 5 h 5"/>
                  <a:gd name="T10" fmla="*/ 4 w 4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4" y="2"/>
                      <a:pt x="4" y="1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5"/>
                      <a:pt x="3" y="5"/>
                      <a:pt x="3" y="5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24" name="Freeform 83"/>
              <p:cNvSpPr>
                <a:spLocks/>
              </p:cNvSpPr>
              <p:nvPr userDrawn="1"/>
            </p:nvSpPr>
            <p:spPr bwMode="auto">
              <a:xfrm>
                <a:off x="3643313" y="6094413"/>
                <a:ext cx="12700" cy="15875"/>
              </a:xfrm>
              <a:custGeom>
                <a:avLst/>
                <a:gdLst>
                  <a:gd name="T0" fmla="*/ 5 w 5"/>
                  <a:gd name="T1" fmla="*/ 4 h 6"/>
                  <a:gd name="T2" fmla="*/ 1 w 5"/>
                  <a:gd name="T3" fmla="*/ 2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4"/>
                    </a:moveTo>
                    <a:cubicBezTo>
                      <a:pt x="5" y="2"/>
                      <a:pt x="2" y="0"/>
                      <a:pt x="1" y="2"/>
                    </a:cubicBezTo>
                    <a:cubicBezTo>
                      <a:pt x="0" y="3"/>
                      <a:pt x="0" y="5"/>
                      <a:pt x="1" y="6"/>
                    </a:cubicBezTo>
                    <a:cubicBezTo>
                      <a:pt x="3" y="6"/>
                      <a:pt x="3" y="6"/>
                      <a:pt x="3" y="6"/>
                    </a:cubicBez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25" name="Freeform 84"/>
              <p:cNvSpPr>
                <a:spLocks/>
              </p:cNvSpPr>
              <p:nvPr userDrawn="1"/>
            </p:nvSpPr>
            <p:spPr bwMode="auto">
              <a:xfrm>
                <a:off x="3743325" y="6078538"/>
                <a:ext cx="22225" cy="20637"/>
              </a:xfrm>
              <a:custGeom>
                <a:avLst/>
                <a:gdLst>
                  <a:gd name="T0" fmla="*/ 6 w 8"/>
                  <a:gd name="T1" fmla="*/ 8 h 8"/>
                  <a:gd name="T2" fmla="*/ 8 w 8"/>
                  <a:gd name="T3" fmla="*/ 5 h 8"/>
                  <a:gd name="T4" fmla="*/ 8 w 8"/>
                  <a:gd name="T5" fmla="*/ 4 h 8"/>
                  <a:gd name="T6" fmla="*/ 2 w 8"/>
                  <a:gd name="T7" fmla="*/ 2 h 8"/>
                  <a:gd name="T8" fmla="*/ 0 w 8"/>
                  <a:gd name="T9" fmla="*/ 4 h 8"/>
                  <a:gd name="T10" fmla="*/ 3 w 8"/>
                  <a:gd name="T11" fmla="*/ 7 h 8"/>
                  <a:gd name="T12" fmla="*/ 6 w 8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8">
                    <a:moveTo>
                      <a:pt x="6" y="8"/>
                    </a:moveTo>
                    <a:cubicBezTo>
                      <a:pt x="7" y="7"/>
                      <a:pt x="8" y="7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1"/>
                      <a:pt x="4" y="0"/>
                      <a:pt x="2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1" y="6"/>
                      <a:pt x="3" y="7"/>
                    </a:cubicBezTo>
                    <a:cubicBezTo>
                      <a:pt x="4" y="8"/>
                      <a:pt x="5" y="8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37" name="Freeform 85"/>
              <p:cNvSpPr>
                <a:spLocks/>
              </p:cNvSpPr>
              <p:nvPr userDrawn="1"/>
            </p:nvSpPr>
            <p:spPr bwMode="auto">
              <a:xfrm>
                <a:off x="3371850" y="6110288"/>
                <a:ext cx="12700" cy="12700"/>
              </a:xfrm>
              <a:custGeom>
                <a:avLst/>
                <a:gdLst>
                  <a:gd name="T0" fmla="*/ 5 w 5"/>
                  <a:gd name="T1" fmla="*/ 4 h 5"/>
                  <a:gd name="T2" fmla="*/ 5 w 5"/>
                  <a:gd name="T3" fmla="*/ 2 h 5"/>
                  <a:gd name="T4" fmla="*/ 3 w 5"/>
                  <a:gd name="T5" fmla="*/ 0 h 5"/>
                  <a:gd name="T6" fmla="*/ 1 w 5"/>
                  <a:gd name="T7" fmla="*/ 5 h 5"/>
                  <a:gd name="T8" fmla="*/ 3 w 5"/>
                  <a:gd name="T9" fmla="*/ 5 h 5"/>
                  <a:gd name="T10" fmla="*/ 5 w 5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5" y="4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3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38" name="Freeform 86"/>
              <p:cNvSpPr>
                <a:spLocks/>
              </p:cNvSpPr>
              <p:nvPr userDrawn="1"/>
            </p:nvSpPr>
            <p:spPr bwMode="auto">
              <a:xfrm>
                <a:off x="3781425" y="6097588"/>
                <a:ext cx="12700" cy="12700"/>
              </a:xfrm>
              <a:custGeom>
                <a:avLst/>
                <a:gdLst>
                  <a:gd name="T0" fmla="*/ 3 w 5"/>
                  <a:gd name="T1" fmla="*/ 5 h 5"/>
                  <a:gd name="T2" fmla="*/ 3 w 5"/>
                  <a:gd name="T3" fmla="*/ 0 h 5"/>
                  <a:gd name="T4" fmla="*/ 0 w 5"/>
                  <a:gd name="T5" fmla="*/ 1 h 5"/>
                  <a:gd name="T6" fmla="*/ 1 w 5"/>
                  <a:gd name="T7" fmla="*/ 4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4" y="4"/>
                      <a:pt x="5" y="1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4"/>
                      <a:pt x="1" y="4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39" name="Freeform 87"/>
              <p:cNvSpPr>
                <a:spLocks/>
              </p:cNvSpPr>
              <p:nvPr userDrawn="1"/>
            </p:nvSpPr>
            <p:spPr bwMode="auto">
              <a:xfrm>
                <a:off x="3408363" y="6072188"/>
                <a:ext cx="11113" cy="11112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2 h 4"/>
                  <a:gd name="T4" fmla="*/ 1 w 4"/>
                  <a:gd name="T5" fmla="*/ 4 h 4"/>
                  <a:gd name="T6" fmla="*/ 3 w 4"/>
                  <a:gd name="T7" fmla="*/ 4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3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40" name="Freeform 88"/>
              <p:cNvSpPr>
                <a:spLocks/>
              </p:cNvSpPr>
              <p:nvPr userDrawn="1"/>
            </p:nvSpPr>
            <p:spPr bwMode="auto">
              <a:xfrm>
                <a:off x="3467100" y="6064250"/>
                <a:ext cx="41275" cy="30162"/>
              </a:xfrm>
              <a:custGeom>
                <a:avLst/>
                <a:gdLst>
                  <a:gd name="T0" fmla="*/ 10 w 16"/>
                  <a:gd name="T1" fmla="*/ 4 h 11"/>
                  <a:gd name="T2" fmla="*/ 2 w 16"/>
                  <a:gd name="T3" fmla="*/ 2 h 11"/>
                  <a:gd name="T4" fmla="*/ 0 w 16"/>
                  <a:gd name="T5" fmla="*/ 4 h 11"/>
                  <a:gd name="T6" fmla="*/ 1 w 16"/>
                  <a:gd name="T7" fmla="*/ 6 h 11"/>
                  <a:gd name="T8" fmla="*/ 5 w 16"/>
                  <a:gd name="T9" fmla="*/ 7 h 11"/>
                  <a:gd name="T10" fmla="*/ 14 w 16"/>
                  <a:gd name="T11" fmla="*/ 10 h 11"/>
                  <a:gd name="T12" fmla="*/ 16 w 16"/>
                  <a:gd name="T13" fmla="*/ 9 h 11"/>
                  <a:gd name="T14" fmla="*/ 16 w 16"/>
                  <a:gd name="T15" fmla="*/ 6 h 11"/>
                  <a:gd name="T16" fmla="*/ 10 w 16"/>
                  <a:gd name="T17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1">
                    <a:moveTo>
                      <a:pt x="10" y="4"/>
                    </a:moveTo>
                    <a:cubicBezTo>
                      <a:pt x="7" y="3"/>
                      <a:pt x="5" y="0"/>
                      <a:pt x="2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7"/>
                      <a:pt x="4" y="7"/>
                      <a:pt x="5" y="7"/>
                    </a:cubicBezTo>
                    <a:cubicBezTo>
                      <a:pt x="9" y="8"/>
                      <a:pt x="11" y="11"/>
                      <a:pt x="14" y="10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4"/>
                      <a:pt x="12" y="5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41" name="Freeform 89"/>
              <p:cNvSpPr>
                <a:spLocks/>
              </p:cNvSpPr>
              <p:nvPr userDrawn="1"/>
            </p:nvSpPr>
            <p:spPr bwMode="auto">
              <a:xfrm>
                <a:off x="3508375" y="6115050"/>
                <a:ext cx="14288" cy="14287"/>
              </a:xfrm>
              <a:custGeom>
                <a:avLst/>
                <a:gdLst>
                  <a:gd name="T0" fmla="*/ 3 w 5"/>
                  <a:gd name="T1" fmla="*/ 1 h 5"/>
                  <a:gd name="T2" fmla="*/ 0 w 5"/>
                  <a:gd name="T3" fmla="*/ 2 h 5"/>
                  <a:gd name="T4" fmla="*/ 1 w 5"/>
                  <a:gd name="T5" fmla="*/ 5 h 5"/>
                  <a:gd name="T6" fmla="*/ 3 w 5"/>
                  <a:gd name="T7" fmla="*/ 5 h 5"/>
                  <a:gd name="T8" fmla="*/ 3 w 5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2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42" name="Freeform 90"/>
              <p:cNvSpPr>
                <a:spLocks/>
              </p:cNvSpPr>
              <p:nvPr userDrawn="1"/>
            </p:nvSpPr>
            <p:spPr bwMode="auto">
              <a:xfrm>
                <a:off x="3519488" y="6056313"/>
                <a:ext cx="12700" cy="14287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5 h 5"/>
                  <a:gd name="T4" fmla="*/ 5 w 5"/>
                  <a:gd name="T5" fmla="*/ 3 h 5"/>
                  <a:gd name="T6" fmla="*/ 4 w 5"/>
                  <a:gd name="T7" fmla="*/ 1 h 5"/>
                  <a:gd name="T8" fmla="*/ 0 w 5"/>
                  <a:gd name="T9" fmla="*/ 1 h 5"/>
                  <a:gd name="T10" fmla="*/ 2 w 5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0"/>
                      <a:pt x="0" y="1"/>
                    </a:cubicBezTo>
                    <a:cubicBezTo>
                      <a:pt x="0" y="3"/>
                      <a:pt x="0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43" name="Freeform 91"/>
              <p:cNvSpPr>
                <a:spLocks/>
              </p:cNvSpPr>
              <p:nvPr userDrawn="1"/>
            </p:nvSpPr>
            <p:spPr bwMode="auto">
              <a:xfrm>
                <a:off x="4635500" y="6048375"/>
                <a:ext cx="49213" cy="49212"/>
              </a:xfrm>
              <a:custGeom>
                <a:avLst/>
                <a:gdLst>
                  <a:gd name="T0" fmla="*/ 3 w 19"/>
                  <a:gd name="T1" fmla="*/ 11 h 18"/>
                  <a:gd name="T2" fmla="*/ 0 w 19"/>
                  <a:gd name="T3" fmla="*/ 13 h 18"/>
                  <a:gd name="T4" fmla="*/ 2 w 19"/>
                  <a:gd name="T5" fmla="*/ 17 h 18"/>
                  <a:gd name="T6" fmla="*/ 6 w 19"/>
                  <a:gd name="T7" fmla="*/ 17 h 18"/>
                  <a:gd name="T8" fmla="*/ 8 w 19"/>
                  <a:gd name="T9" fmla="*/ 15 h 18"/>
                  <a:gd name="T10" fmla="*/ 10 w 19"/>
                  <a:gd name="T11" fmla="*/ 12 h 18"/>
                  <a:gd name="T12" fmla="*/ 15 w 19"/>
                  <a:gd name="T13" fmla="*/ 11 h 18"/>
                  <a:gd name="T14" fmla="*/ 19 w 19"/>
                  <a:gd name="T15" fmla="*/ 7 h 18"/>
                  <a:gd name="T16" fmla="*/ 14 w 19"/>
                  <a:gd name="T17" fmla="*/ 2 h 18"/>
                  <a:gd name="T18" fmla="*/ 9 w 19"/>
                  <a:gd name="T19" fmla="*/ 6 h 18"/>
                  <a:gd name="T20" fmla="*/ 8 w 19"/>
                  <a:gd name="T21" fmla="*/ 10 h 18"/>
                  <a:gd name="T22" fmla="*/ 3 w 19"/>
                  <a:gd name="T23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" h="18">
                    <a:moveTo>
                      <a:pt x="3" y="11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5"/>
                      <a:pt x="0" y="16"/>
                      <a:pt x="2" y="17"/>
                    </a:cubicBezTo>
                    <a:cubicBezTo>
                      <a:pt x="3" y="17"/>
                      <a:pt x="5" y="18"/>
                      <a:pt x="6" y="17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1"/>
                      <a:pt x="14" y="12"/>
                      <a:pt x="15" y="11"/>
                    </a:cubicBezTo>
                    <a:cubicBezTo>
                      <a:pt x="17" y="10"/>
                      <a:pt x="19" y="9"/>
                      <a:pt x="19" y="7"/>
                    </a:cubicBezTo>
                    <a:cubicBezTo>
                      <a:pt x="19" y="4"/>
                      <a:pt x="18" y="0"/>
                      <a:pt x="14" y="2"/>
                    </a:cubicBezTo>
                    <a:cubicBezTo>
                      <a:pt x="13" y="3"/>
                      <a:pt x="10" y="6"/>
                      <a:pt x="9" y="6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7" y="12"/>
                      <a:pt x="5" y="10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44" name="Freeform 92"/>
              <p:cNvSpPr>
                <a:spLocks/>
              </p:cNvSpPr>
              <p:nvPr userDrawn="1"/>
            </p:nvSpPr>
            <p:spPr bwMode="auto">
              <a:xfrm>
                <a:off x="7221538" y="6086475"/>
                <a:ext cx="12700" cy="12700"/>
              </a:xfrm>
              <a:custGeom>
                <a:avLst/>
                <a:gdLst>
                  <a:gd name="T0" fmla="*/ 3 w 5"/>
                  <a:gd name="T1" fmla="*/ 5 h 5"/>
                  <a:gd name="T2" fmla="*/ 5 w 5"/>
                  <a:gd name="T3" fmla="*/ 2 h 5"/>
                  <a:gd name="T4" fmla="*/ 0 w 5"/>
                  <a:gd name="T5" fmla="*/ 2 h 5"/>
                  <a:gd name="T6" fmla="*/ 1 w 5"/>
                  <a:gd name="T7" fmla="*/ 5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4" y="5"/>
                      <a:pt x="5" y="3"/>
                      <a:pt x="5" y="2"/>
                    </a:cubicBezTo>
                    <a:cubicBezTo>
                      <a:pt x="4" y="0"/>
                      <a:pt x="0" y="0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45" name="Freeform 93"/>
              <p:cNvSpPr>
                <a:spLocks/>
              </p:cNvSpPr>
              <p:nvPr userDrawn="1"/>
            </p:nvSpPr>
            <p:spPr bwMode="auto">
              <a:xfrm>
                <a:off x="6911975" y="6040438"/>
                <a:ext cx="39688" cy="49212"/>
              </a:xfrm>
              <a:custGeom>
                <a:avLst/>
                <a:gdLst>
                  <a:gd name="T0" fmla="*/ 6 w 15"/>
                  <a:gd name="T1" fmla="*/ 17 h 18"/>
                  <a:gd name="T2" fmla="*/ 10 w 15"/>
                  <a:gd name="T3" fmla="*/ 18 h 18"/>
                  <a:gd name="T4" fmla="*/ 14 w 15"/>
                  <a:gd name="T5" fmla="*/ 16 h 18"/>
                  <a:gd name="T6" fmla="*/ 14 w 15"/>
                  <a:gd name="T7" fmla="*/ 13 h 18"/>
                  <a:gd name="T8" fmla="*/ 9 w 15"/>
                  <a:gd name="T9" fmla="*/ 9 h 18"/>
                  <a:gd name="T10" fmla="*/ 7 w 15"/>
                  <a:gd name="T11" fmla="*/ 6 h 18"/>
                  <a:gd name="T12" fmla="*/ 3 w 15"/>
                  <a:gd name="T13" fmla="*/ 1 h 18"/>
                  <a:gd name="T14" fmla="*/ 0 w 15"/>
                  <a:gd name="T15" fmla="*/ 3 h 18"/>
                  <a:gd name="T16" fmla="*/ 3 w 15"/>
                  <a:gd name="T17" fmla="*/ 10 h 18"/>
                  <a:gd name="T18" fmla="*/ 6 w 15"/>
                  <a:gd name="T1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8">
                    <a:moveTo>
                      <a:pt x="6" y="17"/>
                    </a:moveTo>
                    <a:cubicBezTo>
                      <a:pt x="7" y="18"/>
                      <a:pt x="8" y="18"/>
                      <a:pt x="10" y="18"/>
                    </a:cubicBezTo>
                    <a:cubicBezTo>
                      <a:pt x="12" y="18"/>
                      <a:pt x="13" y="18"/>
                      <a:pt x="14" y="16"/>
                    </a:cubicBezTo>
                    <a:cubicBezTo>
                      <a:pt x="15" y="15"/>
                      <a:pt x="15" y="14"/>
                      <a:pt x="14" y="13"/>
                    </a:cubicBezTo>
                    <a:cubicBezTo>
                      <a:pt x="13" y="10"/>
                      <a:pt x="10" y="11"/>
                      <a:pt x="9" y="9"/>
                    </a:cubicBezTo>
                    <a:cubicBezTo>
                      <a:pt x="8" y="8"/>
                      <a:pt x="8" y="7"/>
                      <a:pt x="7" y="6"/>
                    </a:cubicBezTo>
                    <a:cubicBezTo>
                      <a:pt x="6" y="4"/>
                      <a:pt x="6" y="0"/>
                      <a:pt x="3" y="1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6"/>
                      <a:pt x="2" y="7"/>
                      <a:pt x="3" y="10"/>
                    </a:cubicBezTo>
                    <a:cubicBezTo>
                      <a:pt x="4" y="13"/>
                      <a:pt x="4" y="15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46" name="Freeform 94"/>
              <p:cNvSpPr>
                <a:spLocks/>
              </p:cNvSpPr>
              <p:nvPr userDrawn="1"/>
            </p:nvSpPr>
            <p:spPr bwMode="auto">
              <a:xfrm>
                <a:off x="7158038" y="6078538"/>
                <a:ext cx="15875" cy="12700"/>
              </a:xfrm>
              <a:custGeom>
                <a:avLst/>
                <a:gdLst>
                  <a:gd name="T0" fmla="*/ 4 w 6"/>
                  <a:gd name="T1" fmla="*/ 1 h 5"/>
                  <a:gd name="T2" fmla="*/ 2 w 6"/>
                  <a:gd name="T3" fmla="*/ 5 h 5"/>
                  <a:gd name="T4" fmla="*/ 4 w 6"/>
                  <a:gd name="T5" fmla="*/ 5 h 5"/>
                  <a:gd name="T6" fmla="*/ 4 w 6"/>
                  <a:gd name="T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5">
                    <a:moveTo>
                      <a:pt x="4" y="1"/>
                    </a:moveTo>
                    <a:cubicBezTo>
                      <a:pt x="3" y="0"/>
                      <a:pt x="0" y="4"/>
                      <a:pt x="2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5"/>
                      <a:pt x="6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47" name="Freeform 95"/>
              <p:cNvSpPr>
                <a:spLocks/>
              </p:cNvSpPr>
              <p:nvPr userDrawn="1"/>
            </p:nvSpPr>
            <p:spPr bwMode="auto">
              <a:xfrm>
                <a:off x="7110413" y="6051550"/>
                <a:ext cx="39688" cy="26987"/>
              </a:xfrm>
              <a:custGeom>
                <a:avLst/>
                <a:gdLst>
                  <a:gd name="T0" fmla="*/ 11 w 15"/>
                  <a:gd name="T1" fmla="*/ 10 h 10"/>
                  <a:gd name="T2" fmla="*/ 13 w 15"/>
                  <a:gd name="T3" fmla="*/ 10 h 10"/>
                  <a:gd name="T4" fmla="*/ 13 w 15"/>
                  <a:gd name="T5" fmla="*/ 9 h 10"/>
                  <a:gd name="T6" fmla="*/ 10 w 15"/>
                  <a:gd name="T7" fmla="*/ 3 h 10"/>
                  <a:gd name="T8" fmla="*/ 6 w 15"/>
                  <a:gd name="T9" fmla="*/ 0 h 10"/>
                  <a:gd name="T10" fmla="*/ 1 w 15"/>
                  <a:gd name="T11" fmla="*/ 2 h 10"/>
                  <a:gd name="T12" fmla="*/ 2 w 15"/>
                  <a:gd name="T13" fmla="*/ 5 h 10"/>
                  <a:gd name="T14" fmla="*/ 7 w 15"/>
                  <a:gd name="T15" fmla="*/ 7 h 10"/>
                  <a:gd name="T16" fmla="*/ 11 w 15"/>
                  <a:gd name="T1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0">
                    <a:moveTo>
                      <a:pt x="11" y="10"/>
                    </a:move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5" y="6"/>
                      <a:pt x="12" y="5"/>
                      <a:pt x="10" y="3"/>
                    </a:cubicBezTo>
                    <a:cubicBezTo>
                      <a:pt x="8" y="2"/>
                      <a:pt x="8" y="0"/>
                      <a:pt x="6" y="0"/>
                    </a:cubicBezTo>
                    <a:cubicBezTo>
                      <a:pt x="4" y="0"/>
                      <a:pt x="1" y="0"/>
                      <a:pt x="1" y="2"/>
                    </a:cubicBezTo>
                    <a:cubicBezTo>
                      <a:pt x="0" y="4"/>
                      <a:pt x="1" y="4"/>
                      <a:pt x="2" y="5"/>
                    </a:cubicBezTo>
                    <a:cubicBezTo>
                      <a:pt x="3" y="7"/>
                      <a:pt x="5" y="6"/>
                      <a:pt x="7" y="7"/>
                    </a:cubicBezTo>
                    <a:cubicBezTo>
                      <a:pt x="9" y="8"/>
                      <a:pt x="9" y="9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48" name="Freeform 96"/>
              <p:cNvSpPr>
                <a:spLocks/>
              </p:cNvSpPr>
              <p:nvPr userDrawn="1"/>
            </p:nvSpPr>
            <p:spPr bwMode="auto">
              <a:xfrm>
                <a:off x="6729413" y="6056313"/>
                <a:ext cx="7938" cy="11112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1 w 3"/>
                  <a:gd name="T5" fmla="*/ 4 h 4"/>
                  <a:gd name="T6" fmla="*/ 2 w 3"/>
                  <a:gd name="T7" fmla="*/ 4 h 4"/>
                  <a:gd name="T8" fmla="*/ 2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3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49" name="Freeform 97"/>
              <p:cNvSpPr>
                <a:spLocks/>
              </p:cNvSpPr>
              <p:nvPr userDrawn="1"/>
            </p:nvSpPr>
            <p:spPr bwMode="auto">
              <a:xfrm>
                <a:off x="7059613" y="6064250"/>
                <a:ext cx="12700" cy="14287"/>
              </a:xfrm>
              <a:custGeom>
                <a:avLst/>
                <a:gdLst>
                  <a:gd name="T0" fmla="*/ 5 w 5"/>
                  <a:gd name="T1" fmla="*/ 4 h 5"/>
                  <a:gd name="T2" fmla="*/ 4 w 5"/>
                  <a:gd name="T3" fmla="*/ 1 h 5"/>
                  <a:gd name="T4" fmla="*/ 0 w 5"/>
                  <a:gd name="T5" fmla="*/ 3 h 5"/>
                  <a:gd name="T6" fmla="*/ 3 w 5"/>
                  <a:gd name="T7" fmla="*/ 5 h 5"/>
                  <a:gd name="T8" fmla="*/ 5 w 5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4"/>
                    </a:moveTo>
                    <a:cubicBezTo>
                      <a:pt x="5" y="3"/>
                      <a:pt x="5" y="1"/>
                      <a:pt x="4" y="1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4"/>
                      <a:pt x="2" y="5"/>
                      <a:pt x="3" y="5"/>
                    </a:cubicBez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50" name="Freeform 98"/>
              <p:cNvSpPr>
                <a:spLocks/>
              </p:cNvSpPr>
              <p:nvPr userDrawn="1"/>
            </p:nvSpPr>
            <p:spPr bwMode="auto">
              <a:xfrm>
                <a:off x="6488113" y="6051550"/>
                <a:ext cx="30163" cy="30162"/>
              </a:xfrm>
              <a:custGeom>
                <a:avLst/>
                <a:gdLst>
                  <a:gd name="T0" fmla="*/ 7 w 11"/>
                  <a:gd name="T1" fmla="*/ 11 h 11"/>
                  <a:gd name="T2" fmla="*/ 10 w 11"/>
                  <a:gd name="T3" fmla="*/ 9 h 11"/>
                  <a:gd name="T4" fmla="*/ 11 w 11"/>
                  <a:gd name="T5" fmla="*/ 6 h 11"/>
                  <a:gd name="T6" fmla="*/ 10 w 11"/>
                  <a:gd name="T7" fmla="*/ 4 h 11"/>
                  <a:gd name="T8" fmla="*/ 8 w 11"/>
                  <a:gd name="T9" fmla="*/ 1 h 11"/>
                  <a:gd name="T10" fmla="*/ 3 w 11"/>
                  <a:gd name="T11" fmla="*/ 4 h 11"/>
                  <a:gd name="T12" fmla="*/ 1 w 11"/>
                  <a:gd name="T13" fmla="*/ 8 h 11"/>
                  <a:gd name="T14" fmla="*/ 3 w 11"/>
                  <a:gd name="T15" fmla="*/ 10 h 11"/>
                  <a:gd name="T16" fmla="*/ 7 w 11"/>
                  <a:gd name="T1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1">
                    <a:moveTo>
                      <a:pt x="7" y="11"/>
                    </a:moveTo>
                    <a:cubicBezTo>
                      <a:pt x="8" y="10"/>
                      <a:pt x="9" y="10"/>
                      <a:pt x="10" y="9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0" y="5"/>
                      <a:pt x="10" y="4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0"/>
                      <a:pt x="5" y="2"/>
                      <a:pt x="3" y="4"/>
                    </a:cubicBezTo>
                    <a:cubicBezTo>
                      <a:pt x="2" y="5"/>
                      <a:pt x="0" y="7"/>
                      <a:pt x="1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5" y="11"/>
                      <a:pt x="6" y="11"/>
                      <a:pt x="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351" name="Freeform 99"/>
              <p:cNvSpPr>
                <a:spLocks/>
              </p:cNvSpPr>
              <p:nvPr userDrawn="1"/>
            </p:nvSpPr>
            <p:spPr bwMode="auto">
              <a:xfrm>
                <a:off x="6454775" y="6083300"/>
                <a:ext cx="12700" cy="14287"/>
              </a:xfrm>
              <a:custGeom>
                <a:avLst/>
                <a:gdLst>
                  <a:gd name="T0" fmla="*/ 3 w 5"/>
                  <a:gd name="T1" fmla="*/ 5 h 5"/>
                  <a:gd name="T2" fmla="*/ 4 w 5"/>
                  <a:gd name="T3" fmla="*/ 1 h 5"/>
                  <a:gd name="T4" fmla="*/ 2 w 5"/>
                  <a:gd name="T5" fmla="*/ 0 h 5"/>
                  <a:gd name="T6" fmla="*/ 0 w 5"/>
                  <a:gd name="T7" fmla="*/ 1 h 5"/>
                  <a:gd name="T8" fmla="*/ 1 w 5"/>
                  <a:gd name="T9" fmla="*/ 4 h 5"/>
                  <a:gd name="T10" fmla="*/ 3 w 5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4" y="4"/>
                      <a:pt x="5" y="2"/>
                      <a:pt x="4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4"/>
                      <a:pt x="1" y="4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76" name="Freeform 100"/>
              <p:cNvSpPr>
                <a:spLocks/>
              </p:cNvSpPr>
              <p:nvPr userDrawn="1"/>
            </p:nvSpPr>
            <p:spPr bwMode="auto">
              <a:xfrm>
                <a:off x="6551613" y="6059488"/>
                <a:ext cx="15875" cy="22225"/>
              </a:xfrm>
              <a:custGeom>
                <a:avLst/>
                <a:gdLst>
                  <a:gd name="T0" fmla="*/ 4 w 6"/>
                  <a:gd name="T1" fmla="*/ 8 h 8"/>
                  <a:gd name="T2" fmla="*/ 5 w 6"/>
                  <a:gd name="T3" fmla="*/ 5 h 8"/>
                  <a:gd name="T4" fmla="*/ 6 w 6"/>
                  <a:gd name="T5" fmla="*/ 3 h 8"/>
                  <a:gd name="T6" fmla="*/ 3 w 6"/>
                  <a:gd name="T7" fmla="*/ 0 h 8"/>
                  <a:gd name="T8" fmla="*/ 2 w 6"/>
                  <a:gd name="T9" fmla="*/ 0 h 8"/>
                  <a:gd name="T10" fmla="*/ 0 w 6"/>
                  <a:gd name="T11" fmla="*/ 3 h 8"/>
                  <a:gd name="T12" fmla="*/ 0 w 6"/>
                  <a:gd name="T13" fmla="*/ 5 h 8"/>
                  <a:gd name="T14" fmla="*/ 2 w 6"/>
                  <a:gd name="T15" fmla="*/ 7 h 8"/>
                  <a:gd name="T16" fmla="*/ 4 w 6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4" y="8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5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1"/>
                      <a:pt x="0" y="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7"/>
                      <a:pt x="2" y="7"/>
                      <a:pt x="2" y="7"/>
                    </a:cubicBez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77" name="Freeform 101"/>
              <p:cNvSpPr>
                <a:spLocks/>
              </p:cNvSpPr>
              <p:nvPr userDrawn="1"/>
            </p:nvSpPr>
            <p:spPr bwMode="auto">
              <a:xfrm>
                <a:off x="6392863" y="6056313"/>
                <a:ext cx="14288" cy="14287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4 h 5"/>
                  <a:gd name="T4" fmla="*/ 4 w 5"/>
                  <a:gd name="T5" fmla="*/ 2 h 5"/>
                  <a:gd name="T6" fmla="*/ 3 w 5"/>
                  <a:gd name="T7" fmla="*/ 1 h 5"/>
                  <a:gd name="T8" fmla="*/ 0 w 5"/>
                  <a:gd name="T9" fmla="*/ 2 h 5"/>
                  <a:gd name="T10" fmla="*/ 2 w 5"/>
                  <a:gd name="T11" fmla="*/ 5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0" y="5"/>
                      <a:pt x="2" y="5"/>
                    </a:cubicBez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78" name="Freeform 102"/>
              <p:cNvSpPr>
                <a:spLocks/>
              </p:cNvSpPr>
              <p:nvPr userDrawn="1"/>
            </p:nvSpPr>
            <p:spPr bwMode="auto">
              <a:xfrm>
                <a:off x="6692900" y="6054725"/>
                <a:ext cx="17463" cy="15875"/>
              </a:xfrm>
              <a:custGeom>
                <a:avLst/>
                <a:gdLst>
                  <a:gd name="T0" fmla="*/ 4 w 7"/>
                  <a:gd name="T1" fmla="*/ 6 h 6"/>
                  <a:gd name="T2" fmla="*/ 7 w 7"/>
                  <a:gd name="T3" fmla="*/ 2 h 6"/>
                  <a:gd name="T4" fmla="*/ 5 w 7"/>
                  <a:gd name="T5" fmla="*/ 0 h 6"/>
                  <a:gd name="T6" fmla="*/ 2 w 7"/>
                  <a:gd name="T7" fmla="*/ 0 h 6"/>
                  <a:gd name="T8" fmla="*/ 0 w 7"/>
                  <a:gd name="T9" fmla="*/ 2 h 6"/>
                  <a:gd name="T10" fmla="*/ 1 w 7"/>
                  <a:gd name="T11" fmla="*/ 5 h 6"/>
                  <a:gd name="T12" fmla="*/ 4 w 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cubicBezTo>
                      <a:pt x="6" y="6"/>
                      <a:pt x="7" y="4"/>
                      <a:pt x="7" y="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0" y="4"/>
                      <a:pt x="1" y="5"/>
                    </a:cubicBezTo>
                    <a:cubicBezTo>
                      <a:pt x="1" y="6"/>
                      <a:pt x="3" y="6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79" name="Freeform 103"/>
              <p:cNvSpPr>
                <a:spLocks/>
              </p:cNvSpPr>
              <p:nvPr userDrawn="1"/>
            </p:nvSpPr>
            <p:spPr bwMode="auto">
              <a:xfrm>
                <a:off x="6629400" y="6064250"/>
                <a:ext cx="23813" cy="22225"/>
              </a:xfrm>
              <a:custGeom>
                <a:avLst/>
                <a:gdLst>
                  <a:gd name="T0" fmla="*/ 6 w 9"/>
                  <a:gd name="T1" fmla="*/ 7 h 8"/>
                  <a:gd name="T2" fmla="*/ 8 w 9"/>
                  <a:gd name="T3" fmla="*/ 5 h 8"/>
                  <a:gd name="T4" fmla="*/ 6 w 9"/>
                  <a:gd name="T5" fmla="*/ 1 h 8"/>
                  <a:gd name="T6" fmla="*/ 3 w 9"/>
                  <a:gd name="T7" fmla="*/ 1 h 8"/>
                  <a:gd name="T8" fmla="*/ 0 w 9"/>
                  <a:gd name="T9" fmla="*/ 3 h 8"/>
                  <a:gd name="T10" fmla="*/ 0 w 9"/>
                  <a:gd name="T11" fmla="*/ 5 h 8"/>
                  <a:gd name="T12" fmla="*/ 2 w 9"/>
                  <a:gd name="T13" fmla="*/ 7 h 8"/>
                  <a:gd name="T14" fmla="*/ 6 w 9"/>
                  <a:gd name="T1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8">
                    <a:moveTo>
                      <a:pt x="6" y="7"/>
                    </a:moveTo>
                    <a:cubicBezTo>
                      <a:pt x="7" y="6"/>
                      <a:pt x="8" y="6"/>
                      <a:pt x="8" y="5"/>
                    </a:cubicBezTo>
                    <a:cubicBezTo>
                      <a:pt x="9" y="3"/>
                      <a:pt x="8" y="2"/>
                      <a:pt x="6" y="1"/>
                    </a:cubicBezTo>
                    <a:cubicBezTo>
                      <a:pt x="5" y="0"/>
                      <a:pt x="4" y="1"/>
                      <a:pt x="3" y="1"/>
                    </a:cubicBezTo>
                    <a:cubicBezTo>
                      <a:pt x="2" y="2"/>
                      <a:pt x="0" y="2"/>
                      <a:pt x="0" y="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8"/>
                      <a:pt x="5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80" name="Freeform 104"/>
              <p:cNvSpPr>
                <a:spLocks/>
              </p:cNvSpPr>
              <p:nvPr userDrawn="1"/>
            </p:nvSpPr>
            <p:spPr bwMode="auto">
              <a:xfrm>
                <a:off x="7539038" y="6035675"/>
                <a:ext cx="47625" cy="28575"/>
              </a:xfrm>
              <a:custGeom>
                <a:avLst/>
                <a:gdLst>
                  <a:gd name="T0" fmla="*/ 7 w 18"/>
                  <a:gd name="T1" fmla="*/ 11 h 11"/>
                  <a:gd name="T2" fmla="*/ 11 w 18"/>
                  <a:gd name="T3" fmla="*/ 7 h 11"/>
                  <a:gd name="T4" fmla="*/ 15 w 18"/>
                  <a:gd name="T5" fmla="*/ 7 h 11"/>
                  <a:gd name="T6" fmla="*/ 17 w 18"/>
                  <a:gd name="T7" fmla="*/ 4 h 11"/>
                  <a:gd name="T8" fmla="*/ 17 w 18"/>
                  <a:gd name="T9" fmla="*/ 2 h 11"/>
                  <a:gd name="T10" fmla="*/ 12 w 18"/>
                  <a:gd name="T11" fmla="*/ 1 h 11"/>
                  <a:gd name="T12" fmla="*/ 8 w 18"/>
                  <a:gd name="T13" fmla="*/ 5 h 11"/>
                  <a:gd name="T14" fmla="*/ 5 w 18"/>
                  <a:gd name="T15" fmla="*/ 4 h 11"/>
                  <a:gd name="T16" fmla="*/ 2 w 18"/>
                  <a:gd name="T17" fmla="*/ 2 h 11"/>
                  <a:gd name="T18" fmla="*/ 0 w 18"/>
                  <a:gd name="T19" fmla="*/ 5 h 11"/>
                  <a:gd name="T20" fmla="*/ 3 w 18"/>
                  <a:gd name="T21" fmla="*/ 8 h 11"/>
                  <a:gd name="T22" fmla="*/ 7 w 18"/>
                  <a:gd name="T2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11">
                    <a:moveTo>
                      <a:pt x="7" y="11"/>
                    </a:moveTo>
                    <a:cubicBezTo>
                      <a:pt x="9" y="11"/>
                      <a:pt x="9" y="8"/>
                      <a:pt x="11" y="7"/>
                    </a:cubicBezTo>
                    <a:cubicBezTo>
                      <a:pt x="12" y="6"/>
                      <a:pt x="14" y="8"/>
                      <a:pt x="15" y="7"/>
                    </a:cubicBezTo>
                    <a:cubicBezTo>
                      <a:pt x="16" y="6"/>
                      <a:pt x="17" y="6"/>
                      <a:pt x="17" y="4"/>
                    </a:cubicBezTo>
                    <a:cubicBezTo>
                      <a:pt x="18" y="3"/>
                      <a:pt x="17" y="2"/>
                      <a:pt x="17" y="2"/>
                    </a:cubicBezTo>
                    <a:cubicBezTo>
                      <a:pt x="15" y="0"/>
                      <a:pt x="14" y="1"/>
                      <a:pt x="12" y="1"/>
                    </a:cubicBezTo>
                    <a:cubicBezTo>
                      <a:pt x="10" y="2"/>
                      <a:pt x="10" y="5"/>
                      <a:pt x="8" y="5"/>
                    </a:cubicBezTo>
                    <a:cubicBezTo>
                      <a:pt x="7" y="5"/>
                      <a:pt x="6" y="5"/>
                      <a:pt x="5" y="4"/>
                    </a:cubicBezTo>
                    <a:cubicBezTo>
                      <a:pt x="4" y="4"/>
                      <a:pt x="4" y="2"/>
                      <a:pt x="2" y="2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0" y="7"/>
                      <a:pt x="1" y="7"/>
                      <a:pt x="3" y="8"/>
                    </a:cubicBezTo>
                    <a:cubicBezTo>
                      <a:pt x="4" y="10"/>
                      <a:pt x="5" y="11"/>
                      <a:pt x="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81" name="Freeform 105"/>
              <p:cNvSpPr>
                <a:spLocks/>
              </p:cNvSpPr>
              <p:nvPr userDrawn="1"/>
            </p:nvSpPr>
            <p:spPr bwMode="auto">
              <a:xfrm>
                <a:off x="7640638" y="6054725"/>
                <a:ext cx="14288" cy="9525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1 h 4"/>
                  <a:gd name="T4" fmla="*/ 3 w 5"/>
                  <a:gd name="T5" fmla="*/ 0 h 4"/>
                  <a:gd name="T6" fmla="*/ 0 w 5"/>
                  <a:gd name="T7" fmla="*/ 1 h 4"/>
                  <a:gd name="T8" fmla="*/ 2 w 5"/>
                  <a:gd name="T9" fmla="*/ 4 h 4"/>
                  <a:gd name="T10" fmla="*/ 3 w 5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cubicBezTo>
                      <a:pt x="5" y="4"/>
                      <a:pt x="5" y="2"/>
                      <a:pt x="5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2"/>
                      <a:pt x="1" y="3"/>
                      <a:pt x="2" y="4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82" name="Freeform 106"/>
              <p:cNvSpPr>
                <a:spLocks/>
              </p:cNvSpPr>
              <p:nvPr userDrawn="1"/>
            </p:nvSpPr>
            <p:spPr bwMode="auto">
              <a:xfrm>
                <a:off x="7515225" y="6064250"/>
                <a:ext cx="15875" cy="17462"/>
              </a:xfrm>
              <a:custGeom>
                <a:avLst/>
                <a:gdLst>
                  <a:gd name="T0" fmla="*/ 6 w 6"/>
                  <a:gd name="T1" fmla="*/ 4 h 6"/>
                  <a:gd name="T2" fmla="*/ 5 w 6"/>
                  <a:gd name="T3" fmla="*/ 3 h 6"/>
                  <a:gd name="T4" fmla="*/ 4 w 6"/>
                  <a:gd name="T5" fmla="*/ 1 h 6"/>
                  <a:gd name="T6" fmla="*/ 2 w 6"/>
                  <a:gd name="T7" fmla="*/ 5 h 6"/>
                  <a:gd name="T8" fmla="*/ 4 w 6"/>
                  <a:gd name="T9" fmla="*/ 6 h 6"/>
                  <a:gd name="T10" fmla="*/ 6 w 6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4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" y="0"/>
                      <a:pt x="0" y="4"/>
                      <a:pt x="2" y="5"/>
                    </a:cubicBezTo>
                    <a:cubicBezTo>
                      <a:pt x="4" y="6"/>
                      <a:pt x="4" y="6"/>
                      <a:pt x="4" y="6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83" name="Freeform 107"/>
              <p:cNvSpPr>
                <a:spLocks/>
              </p:cNvSpPr>
              <p:nvPr userDrawn="1"/>
            </p:nvSpPr>
            <p:spPr bwMode="auto">
              <a:xfrm>
                <a:off x="7285038" y="6054725"/>
                <a:ext cx="9525" cy="9525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1 h 4"/>
                  <a:gd name="T4" fmla="*/ 1 w 4"/>
                  <a:gd name="T5" fmla="*/ 4 h 4"/>
                  <a:gd name="T6" fmla="*/ 3 w 4"/>
                  <a:gd name="T7" fmla="*/ 4 h 4"/>
                  <a:gd name="T8" fmla="*/ 3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3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84" name="Freeform 108"/>
              <p:cNvSpPr>
                <a:spLocks/>
              </p:cNvSpPr>
              <p:nvPr userDrawn="1"/>
            </p:nvSpPr>
            <p:spPr bwMode="auto">
              <a:xfrm>
                <a:off x="7664450" y="6059488"/>
                <a:ext cx="50800" cy="30162"/>
              </a:xfrm>
              <a:custGeom>
                <a:avLst/>
                <a:gdLst>
                  <a:gd name="T0" fmla="*/ 8 w 19"/>
                  <a:gd name="T1" fmla="*/ 7 h 11"/>
                  <a:gd name="T2" fmla="*/ 12 w 19"/>
                  <a:gd name="T3" fmla="*/ 11 h 11"/>
                  <a:gd name="T4" fmla="*/ 13 w 19"/>
                  <a:gd name="T5" fmla="*/ 11 h 11"/>
                  <a:gd name="T6" fmla="*/ 15 w 19"/>
                  <a:gd name="T7" fmla="*/ 9 h 11"/>
                  <a:gd name="T8" fmla="*/ 19 w 19"/>
                  <a:gd name="T9" fmla="*/ 5 h 11"/>
                  <a:gd name="T10" fmla="*/ 17 w 19"/>
                  <a:gd name="T11" fmla="*/ 2 h 11"/>
                  <a:gd name="T12" fmla="*/ 11 w 19"/>
                  <a:gd name="T13" fmla="*/ 5 h 11"/>
                  <a:gd name="T14" fmla="*/ 7 w 19"/>
                  <a:gd name="T15" fmla="*/ 1 h 11"/>
                  <a:gd name="T16" fmla="*/ 3 w 19"/>
                  <a:gd name="T17" fmla="*/ 1 h 11"/>
                  <a:gd name="T18" fmla="*/ 1 w 19"/>
                  <a:gd name="T19" fmla="*/ 2 h 11"/>
                  <a:gd name="T20" fmla="*/ 6 w 19"/>
                  <a:gd name="T21" fmla="*/ 7 h 11"/>
                  <a:gd name="T22" fmla="*/ 8 w 19"/>
                  <a:gd name="T2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" h="11">
                    <a:moveTo>
                      <a:pt x="8" y="7"/>
                    </a:moveTo>
                    <a:cubicBezTo>
                      <a:pt x="10" y="7"/>
                      <a:pt x="10" y="10"/>
                      <a:pt x="12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8"/>
                      <a:pt x="18" y="7"/>
                      <a:pt x="19" y="5"/>
                    </a:cubicBezTo>
                    <a:cubicBezTo>
                      <a:pt x="19" y="4"/>
                      <a:pt x="18" y="3"/>
                      <a:pt x="17" y="2"/>
                    </a:cubicBezTo>
                    <a:cubicBezTo>
                      <a:pt x="16" y="0"/>
                      <a:pt x="14" y="6"/>
                      <a:pt x="11" y="5"/>
                    </a:cubicBezTo>
                    <a:cubicBezTo>
                      <a:pt x="9" y="5"/>
                      <a:pt x="9" y="2"/>
                      <a:pt x="7" y="1"/>
                    </a:cubicBezTo>
                    <a:cubicBezTo>
                      <a:pt x="5" y="1"/>
                      <a:pt x="4" y="0"/>
                      <a:pt x="3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5"/>
                      <a:pt x="3" y="7"/>
                      <a:pt x="6" y="7"/>
                    </a:cubicBezTo>
                    <a:lnTo>
                      <a:pt x="8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85" name="Freeform 109"/>
              <p:cNvSpPr>
                <a:spLocks/>
              </p:cNvSpPr>
              <p:nvPr userDrawn="1"/>
            </p:nvSpPr>
            <p:spPr bwMode="auto">
              <a:xfrm>
                <a:off x="7373938" y="6062663"/>
                <a:ext cx="14288" cy="15875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4 h 6"/>
                  <a:gd name="T4" fmla="*/ 4 w 5"/>
                  <a:gd name="T5" fmla="*/ 2 h 6"/>
                  <a:gd name="T6" fmla="*/ 3 w 5"/>
                  <a:gd name="T7" fmla="*/ 1 h 6"/>
                  <a:gd name="T8" fmla="*/ 0 w 5"/>
                  <a:gd name="T9" fmla="*/ 2 h 6"/>
                  <a:gd name="T10" fmla="*/ 2 w 5"/>
                  <a:gd name="T11" fmla="*/ 6 h 6"/>
                  <a:gd name="T12" fmla="*/ 4 w 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0" y="5"/>
                      <a:pt x="2" y="6"/>
                    </a:cubicBez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86" name="Freeform 110"/>
              <p:cNvSpPr>
                <a:spLocks/>
              </p:cNvSpPr>
              <p:nvPr userDrawn="1"/>
            </p:nvSpPr>
            <p:spPr bwMode="auto">
              <a:xfrm>
                <a:off x="7313613" y="6046788"/>
                <a:ext cx="23813" cy="28575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8 h 11"/>
                  <a:gd name="T4" fmla="*/ 9 w 9"/>
                  <a:gd name="T5" fmla="*/ 4 h 11"/>
                  <a:gd name="T6" fmla="*/ 8 w 9"/>
                  <a:gd name="T7" fmla="*/ 2 h 11"/>
                  <a:gd name="T8" fmla="*/ 4 w 9"/>
                  <a:gd name="T9" fmla="*/ 4 h 11"/>
                  <a:gd name="T10" fmla="*/ 0 w 9"/>
                  <a:gd name="T11" fmla="*/ 8 h 11"/>
                  <a:gd name="T12" fmla="*/ 1 w 9"/>
                  <a:gd name="T13" fmla="*/ 9 h 11"/>
                  <a:gd name="T14" fmla="*/ 2 w 9"/>
                  <a:gd name="T15" fmla="*/ 11 h 11"/>
                  <a:gd name="T16" fmla="*/ 4 w 9"/>
                  <a:gd name="T1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cubicBezTo>
                      <a:pt x="6" y="11"/>
                      <a:pt x="5" y="9"/>
                      <a:pt x="6" y="8"/>
                    </a:cubicBezTo>
                    <a:cubicBezTo>
                      <a:pt x="7" y="6"/>
                      <a:pt x="9" y="6"/>
                      <a:pt x="9" y="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5" y="3"/>
                      <a:pt x="4" y="4"/>
                    </a:cubicBezTo>
                    <a:cubicBezTo>
                      <a:pt x="2" y="5"/>
                      <a:pt x="0" y="6"/>
                      <a:pt x="0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11"/>
                      <a:pt x="2" y="11"/>
                      <a:pt x="2" y="11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87" name="Freeform 111"/>
              <p:cNvSpPr>
                <a:spLocks/>
              </p:cNvSpPr>
              <p:nvPr userDrawn="1"/>
            </p:nvSpPr>
            <p:spPr bwMode="auto">
              <a:xfrm>
                <a:off x="7427913" y="6064250"/>
                <a:ext cx="7938" cy="7937"/>
              </a:xfrm>
              <a:custGeom>
                <a:avLst/>
                <a:gdLst>
                  <a:gd name="T0" fmla="*/ 5 w 5"/>
                  <a:gd name="T1" fmla="*/ 2 h 5"/>
                  <a:gd name="T2" fmla="*/ 1 w 5"/>
                  <a:gd name="T3" fmla="*/ 0 h 5"/>
                  <a:gd name="T4" fmla="*/ 1 w 5"/>
                  <a:gd name="T5" fmla="*/ 0 h 5"/>
                  <a:gd name="T6" fmla="*/ 0 w 5"/>
                  <a:gd name="T7" fmla="*/ 4 h 5"/>
                  <a:gd name="T8" fmla="*/ 1 w 5"/>
                  <a:gd name="T9" fmla="*/ 5 h 5"/>
                  <a:gd name="T10" fmla="*/ 3 w 5"/>
                  <a:gd name="T11" fmla="*/ 5 h 5"/>
                  <a:gd name="T12" fmla="*/ 5 w 5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5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88" name="Freeform 112"/>
              <p:cNvSpPr>
                <a:spLocks/>
              </p:cNvSpPr>
              <p:nvPr userDrawn="1"/>
            </p:nvSpPr>
            <p:spPr bwMode="auto">
              <a:xfrm>
                <a:off x="7485063" y="6059488"/>
                <a:ext cx="22225" cy="30162"/>
              </a:xfrm>
              <a:custGeom>
                <a:avLst/>
                <a:gdLst>
                  <a:gd name="T0" fmla="*/ 3 w 8"/>
                  <a:gd name="T1" fmla="*/ 11 h 11"/>
                  <a:gd name="T2" fmla="*/ 5 w 8"/>
                  <a:gd name="T3" fmla="*/ 7 h 11"/>
                  <a:gd name="T4" fmla="*/ 7 w 8"/>
                  <a:gd name="T5" fmla="*/ 2 h 11"/>
                  <a:gd name="T6" fmla="*/ 5 w 8"/>
                  <a:gd name="T7" fmla="*/ 0 h 11"/>
                  <a:gd name="T8" fmla="*/ 2 w 8"/>
                  <a:gd name="T9" fmla="*/ 3 h 11"/>
                  <a:gd name="T10" fmla="*/ 0 w 8"/>
                  <a:gd name="T11" fmla="*/ 8 h 11"/>
                  <a:gd name="T12" fmla="*/ 1 w 8"/>
                  <a:gd name="T13" fmla="*/ 10 h 11"/>
                  <a:gd name="T14" fmla="*/ 3 w 8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1">
                    <a:moveTo>
                      <a:pt x="3" y="11"/>
                    </a:moveTo>
                    <a:cubicBezTo>
                      <a:pt x="5" y="10"/>
                      <a:pt x="5" y="9"/>
                      <a:pt x="5" y="7"/>
                    </a:cubicBezTo>
                    <a:cubicBezTo>
                      <a:pt x="6" y="5"/>
                      <a:pt x="8" y="4"/>
                      <a:pt x="7" y="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1"/>
                      <a:pt x="2" y="3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1" y="10"/>
                      <a:pt x="1" y="10"/>
                      <a:pt x="1" y="10"/>
                    </a:cubicBez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89" name="Freeform 113"/>
              <p:cNvSpPr>
                <a:spLocks/>
              </p:cNvSpPr>
              <p:nvPr userDrawn="1"/>
            </p:nvSpPr>
            <p:spPr bwMode="auto">
              <a:xfrm>
                <a:off x="6292850" y="6059488"/>
                <a:ext cx="11113" cy="7937"/>
              </a:xfrm>
              <a:custGeom>
                <a:avLst/>
                <a:gdLst>
                  <a:gd name="T0" fmla="*/ 3 w 4"/>
                  <a:gd name="T1" fmla="*/ 0 h 3"/>
                  <a:gd name="T2" fmla="*/ 0 w 4"/>
                  <a:gd name="T3" fmla="*/ 1 h 3"/>
                  <a:gd name="T4" fmla="*/ 1 w 4"/>
                  <a:gd name="T5" fmla="*/ 3 h 3"/>
                  <a:gd name="T6" fmla="*/ 3 w 4"/>
                  <a:gd name="T7" fmla="*/ 3 h 3"/>
                  <a:gd name="T8" fmla="*/ 3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3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90" name="Freeform 114"/>
              <p:cNvSpPr>
                <a:spLocks/>
              </p:cNvSpPr>
              <p:nvPr userDrawn="1"/>
            </p:nvSpPr>
            <p:spPr bwMode="auto">
              <a:xfrm>
                <a:off x="5673725" y="6046788"/>
                <a:ext cx="34925" cy="31750"/>
              </a:xfrm>
              <a:custGeom>
                <a:avLst/>
                <a:gdLst>
                  <a:gd name="T0" fmla="*/ 5 w 13"/>
                  <a:gd name="T1" fmla="*/ 12 h 12"/>
                  <a:gd name="T2" fmla="*/ 7 w 13"/>
                  <a:gd name="T3" fmla="*/ 11 h 12"/>
                  <a:gd name="T4" fmla="*/ 10 w 13"/>
                  <a:gd name="T5" fmla="*/ 8 h 12"/>
                  <a:gd name="T6" fmla="*/ 13 w 13"/>
                  <a:gd name="T7" fmla="*/ 5 h 12"/>
                  <a:gd name="T8" fmla="*/ 12 w 13"/>
                  <a:gd name="T9" fmla="*/ 2 h 12"/>
                  <a:gd name="T10" fmla="*/ 7 w 13"/>
                  <a:gd name="T11" fmla="*/ 6 h 12"/>
                  <a:gd name="T12" fmla="*/ 5 w 13"/>
                  <a:gd name="T13" fmla="*/ 6 h 12"/>
                  <a:gd name="T14" fmla="*/ 1 w 13"/>
                  <a:gd name="T15" fmla="*/ 8 h 12"/>
                  <a:gd name="T16" fmla="*/ 2 w 13"/>
                  <a:gd name="T17" fmla="*/ 12 h 12"/>
                  <a:gd name="T18" fmla="*/ 5 w 13"/>
                  <a:gd name="T1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12">
                    <a:moveTo>
                      <a:pt x="5" y="12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9" y="9"/>
                      <a:pt x="10" y="8"/>
                    </a:cubicBezTo>
                    <a:cubicBezTo>
                      <a:pt x="11" y="7"/>
                      <a:pt x="12" y="6"/>
                      <a:pt x="13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0"/>
                      <a:pt x="9" y="6"/>
                      <a:pt x="7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6"/>
                      <a:pt x="1" y="6"/>
                      <a:pt x="1" y="8"/>
                    </a:cubicBezTo>
                    <a:cubicBezTo>
                      <a:pt x="0" y="10"/>
                      <a:pt x="1" y="11"/>
                      <a:pt x="2" y="12"/>
                    </a:cubicBezTo>
                    <a:lnTo>
                      <a:pt x="5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91" name="Freeform 115"/>
              <p:cNvSpPr>
                <a:spLocks/>
              </p:cNvSpPr>
              <p:nvPr userDrawn="1"/>
            </p:nvSpPr>
            <p:spPr bwMode="auto">
              <a:xfrm>
                <a:off x="5414963" y="6089650"/>
                <a:ext cx="11113" cy="9525"/>
              </a:xfrm>
              <a:custGeom>
                <a:avLst/>
                <a:gdLst>
                  <a:gd name="T0" fmla="*/ 7 w 7"/>
                  <a:gd name="T1" fmla="*/ 5 h 6"/>
                  <a:gd name="T2" fmla="*/ 7 w 7"/>
                  <a:gd name="T3" fmla="*/ 0 h 6"/>
                  <a:gd name="T4" fmla="*/ 5 w 7"/>
                  <a:gd name="T5" fmla="*/ 0 h 6"/>
                  <a:gd name="T6" fmla="*/ 0 w 7"/>
                  <a:gd name="T7" fmla="*/ 1 h 6"/>
                  <a:gd name="T8" fmla="*/ 2 w 7"/>
                  <a:gd name="T9" fmla="*/ 6 h 6"/>
                  <a:gd name="T10" fmla="*/ 5 w 7"/>
                  <a:gd name="T11" fmla="*/ 6 h 6"/>
                  <a:gd name="T12" fmla="*/ 7 w 7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7" y="5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2" y="6"/>
                    </a:lnTo>
                    <a:lnTo>
                      <a:pt x="5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92" name="Freeform 116"/>
              <p:cNvSpPr>
                <a:spLocks/>
              </p:cNvSpPr>
              <p:nvPr userDrawn="1"/>
            </p:nvSpPr>
            <p:spPr bwMode="auto">
              <a:xfrm>
                <a:off x="5375275" y="6075363"/>
                <a:ext cx="15875" cy="14287"/>
              </a:xfrm>
              <a:custGeom>
                <a:avLst/>
                <a:gdLst>
                  <a:gd name="T0" fmla="*/ 5 w 6"/>
                  <a:gd name="T1" fmla="*/ 4 h 5"/>
                  <a:gd name="T2" fmla="*/ 4 w 6"/>
                  <a:gd name="T3" fmla="*/ 0 h 5"/>
                  <a:gd name="T4" fmla="*/ 1 w 6"/>
                  <a:gd name="T5" fmla="*/ 1 h 5"/>
                  <a:gd name="T6" fmla="*/ 3 w 6"/>
                  <a:gd name="T7" fmla="*/ 5 h 5"/>
                  <a:gd name="T8" fmla="*/ 5 w 6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5" y="4"/>
                    </a:moveTo>
                    <a:cubicBezTo>
                      <a:pt x="6" y="3"/>
                      <a:pt x="5" y="1"/>
                      <a:pt x="4" y="0"/>
                    </a:cubicBezTo>
                    <a:cubicBezTo>
                      <a:pt x="3" y="0"/>
                      <a:pt x="1" y="0"/>
                      <a:pt x="1" y="1"/>
                    </a:cubicBezTo>
                    <a:cubicBezTo>
                      <a:pt x="0" y="3"/>
                      <a:pt x="2" y="5"/>
                      <a:pt x="3" y="5"/>
                    </a:cubicBez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93" name="Freeform 117"/>
              <p:cNvSpPr>
                <a:spLocks/>
              </p:cNvSpPr>
              <p:nvPr userDrawn="1"/>
            </p:nvSpPr>
            <p:spPr bwMode="auto">
              <a:xfrm>
                <a:off x="5610225" y="6086475"/>
                <a:ext cx="14288" cy="12700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2 h 5"/>
                  <a:gd name="T4" fmla="*/ 4 w 5"/>
                  <a:gd name="T5" fmla="*/ 1 h 5"/>
                  <a:gd name="T6" fmla="*/ 1 w 5"/>
                  <a:gd name="T7" fmla="*/ 2 h 5"/>
                  <a:gd name="T8" fmla="*/ 2 w 5"/>
                  <a:gd name="T9" fmla="*/ 5 h 5"/>
                  <a:gd name="T10" fmla="*/ 4 w 5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cubicBezTo>
                      <a:pt x="5" y="5"/>
                      <a:pt x="5" y="3"/>
                      <a:pt x="5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94" name="Freeform 118"/>
              <p:cNvSpPr>
                <a:spLocks/>
              </p:cNvSpPr>
              <p:nvPr userDrawn="1"/>
            </p:nvSpPr>
            <p:spPr bwMode="auto">
              <a:xfrm>
                <a:off x="5522913" y="6054725"/>
                <a:ext cx="11113" cy="9525"/>
              </a:xfrm>
              <a:custGeom>
                <a:avLst/>
                <a:gdLst>
                  <a:gd name="T0" fmla="*/ 7 w 7"/>
                  <a:gd name="T1" fmla="*/ 1 h 6"/>
                  <a:gd name="T2" fmla="*/ 5 w 7"/>
                  <a:gd name="T3" fmla="*/ 0 h 6"/>
                  <a:gd name="T4" fmla="*/ 0 w 7"/>
                  <a:gd name="T5" fmla="*/ 1 h 6"/>
                  <a:gd name="T6" fmla="*/ 2 w 7"/>
                  <a:gd name="T7" fmla="*/ 6 h 6"/>
                  <a:gd name="T8" fmla="*/ 5 w 7"/>
                  <a:gd name="T9" fmla="*/ 6 h 6"/>
                  <a:gd name="T10" fmla="*/ 7 w 7"/>
                  <a:gd name="T1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6">
                    <a:moveTo>
                      <a:pt x="7" y="1"/>
                    </a:moveTo>
                    <a:lnTo>
                      <a:pt x="5" y="0"/>
                    </a:lnTo>
                    <a:lnTo>
                      <a:pt x="0" y="1"/>
                    </a:lnTo>
                    <a:lnTo>
                      <a:pt x="2" y="6"/>
                    </a:lnTo>
                    <a:lnTo>
                      <a:pt x="5" y="6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95" name="Freeform 119"/>
              <p:cNvSpPr>
                <a:spLocks/>
              </p:cNvSpPr>
              <p:nvPr userDrawn="1"/>
            </p:nvSpPr>
            <p:spPr bwMode="auto">
              <a:xfrm>
                <a:off x="5451475" y="6064250"/>
                <a:ext cx="11113" cy="7937"/>
              </a:xfrm>
              <a:custGeom>
                <a:avLst/>
                <a:gdLst>
                  <a:gd name="T0" fmla="*/ 3 w 4"/>
                  <a:gd name="T1" fmla="*/ 0 h 3"/>
                  <a:gd name="T2" fmla="*/ 0 w 4"/>
                  <a:gd name="T3" fmla="*/ 1 h 3"/>
                  <a:gd name="T4" fmla="*/ 1 w 4"/>
                  <a:gd name="T5" fmla="*/ 3 h 3"/>
                  <a:gd name="T6" fmla="*/ 3 w 4"/>
                  <a:gd name="T7" fmla="*/ 3 h 3"/>
                  <a:gd name="T8" fmla="*/ 3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3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96" name="Freeform 120"/>
              <p:cNvSpPr>
                <a:spLocks/>
              </p:cNvSpPr>
              <p:nvPr userDrawn="1"/>
            </p:nvSpPr>
            <p:spPr bwMode="auto">
              <a:xfrm>
                <a:off x="5268913" y="6059488"/>
                <a:ext cx="11113" cy="7937"/>
              </a:xfrm>
              <a:custGeom>
                <a:avLst/>
                <a:gdLst>
                  <a:gd name="T0" fmla="*/ 3 w 4"/>
                  <a:gd name="T1" fmla="*/ 0 h 3"/>
                  <a:gd name="T2" fmla="*/ 1 w 4"/>
                  <a:gd name="T3" fmla="*/ 0 h 3"/>
                  <a:gd name="T4" fmla="*/ 0 w 4"/>
                  <a:gd name="T5" fmla="*/ 0 h 3"/>
                  <a:gd name="T6" fmla="*/ 1 w 4"/>
                  <a:gd name="T7" fmla="*/ 3 h 3"/>
                  <a:gd name="T8" fmla="*/ 2 w 4"/>
                  <a:gd name="T9" fmla="*/ 3 h 3"/>
                  <a:gd name="T10" fmla="*/ 3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4" y="3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97" name="Freeform 121"/>
              <p:cNvSpPr>
                <a:spLocks/>
              </p:cNvSpPr>
              <p:nvPr userDrawn="1"/>
            </p:nvSpPr>
            <p:spPr bwMode="auto">
              <a:xfrm>
                <a:off x="6329363" y="6070600"/>
                <a:ext cx="14288" cy="11112"/>
              </a:xfrm>
              <a:custGeom>
                <a:avLst/>
                <a:gdLst>
                  <a:gd name="T0" fmla="*/ 4 w 5"/>
                  <a:gd name="T1" fmla="*/ 1 h 4"/>
                  <a:gd name="T2" fmla="*/ 3 w 5"/>
                  <a:gd name="T3" fmla="*/ 0 h 4"/>
                  <a:gd name="T4" fmla="*/ 0 w 5"/>
                  <a:gd name="T5" fmla="*/ 2 h 4"/>
                  <a:gd name="T6" fmla="*/ 1 w 5"/>
                  <a:gd name="T7" fmla="*/ 4 h 4"/>
                  <a:gd name="T8" fmla="*/ 4 w 5"/>
                  <a:gd name="T9" fmla="*/ 4 h 4"/>
                  <a:gd name="T10" fmla="*/ 4 w 5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">
                    <a:moveTo>
                      <a:pt x="4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5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98" name="Freeform 122"/>
              <p:cNvSpPr>
                <a:spLocks/>
              </p:cNvSpPr>
              <p:nvPr userDrawn="1"/>
            </p:nvSpPr>
            <p:spPr bwMode="auto">
              <a:xfrm>
                <a:off x="5181600" y="6064250"/>
                <a:ext cx="7938" cy="7937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3 h 3"/>
                  <a:gd name="T6" fmla="*/ 2 w 3"/>
                  <a:gd name="T7" fmla="*/ 3 h 3"/>
                  <a:gd name="T8" fmla="*/ 1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399" name="Freeform 123"/>
              <p:cNvSpPr>
                <a:spLocks/>
              </p:cNvSpPr>
              <p:nvPr userDrawn="1"/>
            </p:nvSpPr>
            <p:spPr bwMode="auto">
              <a:xfrm>
                <a:off x="5208588" y="6086475"/>
                <a:ext cx="12700" cy="12700"/>
              </a:xfrm>
              <a:custGeom>
                <a:avLst/>
                <a:gdLst>
                  <a:gd name="T0" fmla="*/ 3 w 5"/>
                  <a:gd name="T1" fmla="*/ 5 h 5"/>
                  <a:gd name="T2" fmla="*/ 5 w 5"/>
                  <a:gd name="T3" fmla="*/ 2 h 5"/>
                  <a:gd name="T4" fmla="*/ 0 w 5"/>
                  <a:gd name="T5" fmla="*/ 2 h 5"/>
                  <a:gd name="T6" fmla="*/ 2 w 5"/>
                  <a:gd name="T7" fmla="*/ 5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5" y="5"/>
                      <a:pt x="5" y="3"/>
                      <a:pt x="5" y="2"/>
                    </a:cubicBezTo>
                    <a:cubicBezTo>
                      <a:pt x="4" y="0"/>
                      <a:pt x="1" y="0"/>
                      <a:pt x="0" y="2"/>
                    </a:cubicBezTo>
                    <a:cubicBezTo>
                      <a:pt x="0" y="3"/>
                      <a:pt x="1" y="4"/>
                      <a:pt x="2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00" name="Freeform 124"/>
              <p:cNvSpPr>
                <a:spLocks/>
              </p:cNvSpPr>
              <p:nvPr userDrawn="1"/>
            </p:nvSpPr>
            <p:spPr bwMode="auto">
              <a:xfrm>
                <a:off x="5537200" y="6113463"/>
                <a:ext cx="15875" cy="12700"/>
              </a:xfrm>
              <a:custGeom>
                <a:avLst/>
                <a:gdLst>
                  <a:gd name="T0" fmla="*/ 3 w 6"/>
                  <a:gd name="T1" fmla="*/ 5 h 5"/>
                  <a:gd name="T2" fmla="*/ 5 w 6"/>
                  <a:gd name="T3" fmla="*/ 2 h 5"/>
                  <a:gd name="T4" fmla="*/ 1 w 6"/>
                  <a:gd name="T5" fmla="*/ 2 h 5"/>
                  <a:gd name="T6" fmla="*/ 2 w 6"/>
                  <a:gd name="T7" fmla="*/ 5 h 5"/>
                  <a:gd name="T8" fmla="*/ 3 w 6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3" y="5"/>
                    </a:moveTo>
                    <a:cubicBezTo>
                      <a:pt x="5" y="5"/>
                      <a:pt x="6" y="3"/>
                      <a:pt x="5" y="2"/>
                    </a:cubicBezTo>
                    <a:cubicBezTo>
                      <a:pt x="4" y="0"/>
                      <a:pt x="1" y="0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01" name="Freeform 125"/>
              <p:cNvSpPr>
                <a:spLocks/>
              </p:cNvSpPr>
              <p:nvPr userDrawn="1"/>
            </p:nvSpPr>
            <p:spPr bwMode="auto">
              <a:xfrm>
                <a:off x="6157913" y="6051550"/>
                <a:ext cx="39688" cy="47625"/>
              </a:xfrm>
              <a:custGeom>
                <a:avLst/>
                <a:gdLst>
                  <a:gd name="T0" fmla="*/ 7 w 15"/>
                  <a:gd name="T1" fmla="*/ 8 h 18"/>
                  <a:gd name="T2" fmla="*/ 12 w 15"/>
                  <a:gd name="T3" fmla="*/ 16 h 18"/>
                  <a:gd name="T4" fmla="*/ 14 w 15"/>
                  <a:gd name="T5" fmla="*/ 15 h 18"/>
                  <a:gd name="T6" fmla="*/ 14 w 15"/>
                  <a:gd name="T7" fmla="*/ 10 h 18"/>
                  <a:gd name="T8" fmla="*/ 10 w 15"/>
                  <a:gd name="T9" fmla="*/ 7 h 18"/>
                  <a:gd name="T10" fmla="*/ 2 w 15"/>
                  <a:gd name="T11" fmla="*/ 2 h 18"/>
                  <a:gd name="T12" fmla="*/ 1 w 15"/>
                  <a:gd name="T13" fmla="*/ 4 h 18"/>
                  <a:gd name="T14" fmla="*/ 0 w 15"/>
                  <a:gd name="T15" fmla="*/ 4 h 18"/>
                  <a:gd name="T16" fmla="*/ 2 w 15"/>
                  <a:gd name="T17" fmla="*/ 8 h 18"/>
                  <a:gd name="T18" fmla="*/ 7 w 15"/>
                  <a:gd name="T19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8">
                    <a:moveTo>
                      <a:pt x="7" y="8"/>
                    </a:moveTo>
                    <a:cubicBezTo>
                      <a:pt x="10" y="10"/>
                      <a:pt x="9" y="18"/>
                      <a:pt x="12" y="16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3"/>
                      <a:pt x="15" y="11"/>
                      <a:pt x="14" y="10"/>
                    </a:cubicBezTo>
                    <a:cubicBezTo>
                      <a:pt x="13" y="8"/>
                      <a:pt x="11" y="8"/>
                      <a:pt x="10" y="7"/>
                    </a:cubicBezTo>
                    <a:cubicBezTo>
                      <a:pt x="7" y="5"/>
                      <a:pt x="5" y="0"/>
                      <a:pt x="2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1" y="7"/>
                      <a:pt x="2" y="8"/>
                    </a:cubicBezTo>
                    <a:cubicBezTo>
                      <a:pt x="3" y="9"/>
                      <a:pt x="5" y="8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02" name="Freeform 126"/>
              <p:cNvSpPr>
                <a:spLocks/>
              </p:cNvSpPr>
              <p:nvPr userDrawn="1"/>
            </p:nvSpPr>
            <p:spPr bwMode="auto">
              <a:xfrm>
                <a:off x="6216650" y="6059488"/>
                <a:ext cx="17463" cy="23812"/>
              </a:xfrm>
              <a:custGeom>
                <a:avLst/>
                <a:gdLst>
                  <a:gd name="T0" fmla="*/ 4 w 7"/>
                  <a:gd name="T1" fmla="*/ 9 h 9"/>
                  <a:gd name="T2" fmla="*/ 5 w 7"/>
                  <a:gd name="T3" fmla="*/ 7 h 9"/>
                  <a:gd name="T4" fmla="*/ 7 w 7"/>
                  <a:gd name="T5" fmla="*/ 5 h 9"/>
                  <a:gd name="T6" fmla="*/ 6 w 7"/>
                  <a:gd name="T7" fmla="*/ 2 h 9"/>
                  <a:gd name="T8" fmla="*/ 4 w 7"/>
                  <a:gd name="T9" fmla="*/ 0 h 9"/>
                  <a:gd name="T10" fmla="*/ 1 w 7"/>
                  <a:gd name="T11" fmla="*/ 1 h 9"/>
                  <a:gd name="T12" fmla="*/ 0 w 7"/>
                  <a:gd name="T13" fmla="*/ 3 h 9"/>
                  <a:gd name="T14" fmla="*/ 0 w 7"/>
                  <a:gd name="T15" fmla="*/ 6 h 9"/>
                  <a:gd name="T16" fmla="*/ 2 w 7"/>
                  <a:gd name="T17" fmla="*/ 9 h 9"/>
                  <a:gd name="T18" fmla="*/ 4 w 7"/>
                  <a:gd name="T1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9">
                    <a:moveTo>
                      <a:pt x="4" y="9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6" y="3"/>
                      <a:pt x="6" y="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7"/>
                      <a:pt x="1" y="8"/>
                      <a:pt x="2" y="9"/>
                    </a:cubicBez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03" name="Freeform 127"/>
              <p:cNvSpPr>
                <a:spLocks/>
              </p:cNvSpPr>
              <p:nvPr userDrawn="1"/>
            </p:nvSpPr>
            <p:spPr bwMode="auto">
              <a:xfrm>
                <a:off x="5113338" y="6048375"/>
                <a:ext cx="26988" cy="30162"/>
              </a:xfrm>
              <a:custGeom>
                <a:avLst/>
                <a:gdLst>
                  <a:gd name="T0" fmla="*/ 5 w 10"/>
                  <a:gd name="T1" fmla="*/ 11 h 11"/>
                  <a:gd name="T2" fmla="*/ 8 w 10"/>
                  <a:gd name="T3" fmla="*/ 8 h 11"/>
                  <a:gd name="T4" fmla="*/ 10 w 10"/>
                  <a:gd name="T5" fmla="*/ 5 h 11"/>
                  <a:gd name="T6" fmla="*/ 8 w 10"/>
                  <a:gd name="T7" fmla="*/ 2 h 11"/>
                  <a:gd name="T8" fmla="*/ 1 w 10"/>
                  <a:gd name="T9" fmla="*/ 4 h 11"/>
                  <a:gd name="T10" fmla="*/ 1 w 10"/>
                  <a:gd name="T11" fmla="*/ 9 h 11"/>
                  <a:gd name="T12" fmla="*/ 2 w 10"/>
                  <a:gd name="T13" fmla="*/ 11 h 11"/>
                  <a:gd name="T14" fmla="*/ 5 w 10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1">
                    <a:moveTo>
                      <a:pt x="5" y="11"/>
                    </a:moveTo>
                    <a:cubicBezTo>
                      <a:pt x="7" y="11"/>
                      <a:pt x="7" y="9"/>
                      <a:pt x="8" y="8"/>
                    </a:cubicBezTo>
                    <a:cubicBezTo>
                      <a:pt x="9" y="7"/>
                      <a:pt x="9" y="7"/>
                      <a:pt x="10" y="5"/>
                    </a:cubicBezTo>
                    <a:cubicBezTo>
                      <a:pt x="10" y="4"/>
                      <a:pt x="9" y="3"/>
                      <a:pt x="8" y="2"/>
                    </a:cubicBezTo>
                    <a:cubicBezTo>
                      <a:pt x="7" y="0"/>
                      <a:pt x="3" y="1"/>
                      <a:pt x="1" y="4"/>
                    </a:cubicBezTo>
                    <a:cubicBezTo>
                      <a:pt x="0" y="6"/>
                      <a:pt x="0" y="7"/>
                      <a:pt x="1" y="9"/>
                    </a:cubicBezTo>
                    <a:cubicBezTo>
                      <a:pt x="2" y="11"/>
                      <a:pt x="2" y="11"/>
                      <a:pt x="2" y="11"/>
                    </a:cubicBez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04" name="Freeform 128"/>
              <p:cNvSpPr>
                <a:spLocks/>
              </p:cNvSpPr>
              <p:nvPr userDrawn="1"/>
            </p:nvSpPr>
            <p:spPr bwMode="auto">
              <a:xfrm>
                <a:off x="6105525" y="6072188"/>
                <a:ext cx="25400" cy="22225"/>
              </a:xfrm>
              <a:custGeom>
                <a:avLst/>
                <a:gdLst>
                  <a:gd name="T0" fmla="*/ 7 w 10"/>
                  <a:gd name="T1" fmla="*/ 3 h 8"/>
                  <a:gd name="T2" fmla="*/ 4 w 10"/>
                  <a:gd name="T3" fmla="*/ 0 h 8"/>
                  <a:gd name="T4" fmla="*/ 1 w 10"/>
                  <a:gd name="T5" fmla="*/ 1 h 8"/>
                  <a:gd name="T6" fmla="*/ 1 w 10"/>
                  <a:gd name="T7" fmla="*/ 1 h 8"/>
                  <a:gd name="T8" fmla="*/ 4 w 10"/>
                  <a:gd name="T9" fmla="*/ 6 h 8"/>
                  <a:gd name="T10" fmla="*/ 7 w 10"/>
                  <a:gd name="T11" fmla="*/ 8 h 8"/>
                  <a:gd name="T12" fmla="*/ 9 w 10"/>
                  <a:gd name="T13" fmla="*/ 8 h 8"/>
                  <a:gd name="T14" fmla="*/ 9 w 10"/>
                  <a:gd name="T15" fmla="*/ 8 h 8"/>
                  <a:gd name="T16" fmla="*/ 10 w 10"/>
                  <a:gd name="T17" fmla="*/ 5 h 8"/>
                  <a:gd name="T18" fmla="*/ 7 w 10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8">
                    <a:moveTo>
                      <a:pt x="7" y="3"/>
                    </a:moveTo>
                    <a:cubicBezTo>
                      <a:pt x="6" y="2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3"/>
                      <a:pt x="2" y="4"/>
                      <a:pt x="4" y="6"/>
                    </a:cubicBezTo>
                    <a:cubicBezTo>
                      <a:pt x="5" y="7"/>
                      <a:pt x="5" y="8"/>
                      <a:pt x="7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4"/>
                      <a:pt x="8" y="4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05" name="Freeform 129"/>
              <p:cNvSpPr>
                <a:spLocks/>
              </p:cNvSpPr>
              <p:nvPr userDrawn="1"/>
            </p:nvSpPr>
            <p:spPr bwMode="auto">
              <a:xfrm>
                <a:off x="6305550" y="6083300"/>
                <a:ext cx="11113" cy="14287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3 h 5"/>
                  <a:gd name="T4" fmla="*/ 3 w 4"/>
                  <a:gd name="T5" fmla="*/ 0 h 5"/>
                  <a:gd name="T6" fmla="*/ 0 w 4"/>
                  <a:gd name="T7" fmla="*/ 1 h 5"/>
                  <a:gd name="T8" fmla="*/ 1 w 4"/>
                  <a:gd name="T9" fmla="*/ 5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3"/>
                      <a:pt x="0" y="4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06" name="Freeform 130"/>
              <p:cNvSpPr>
                <a:spLocks/>
              </p:cNvSpPr>
              <p:nvPr userDrawn="1"/>
            </p:nvSpPr>
            <p:spPr bwMode="auto">
              <a:xfrm>
                <a:off x="5915025" y="6054725"/>
                <a:ext cx="15875" cy="12700"/>
              </a:xfrm>
              <a:custGeom>
                <a:avLst/>
                <a:gdLst>
                  <a:gd name="T0" fmla="*/ 4 w 6"/>
                  <a:gd name="T1" fmla="*/ 4 h 5"/>
                  <a:gd name="T2" fmla="*/ 5 w 6"/>
                  <a:gd name="T3" fmla="*/ 4 h 5"/>
                  <a:gd name="T4" fmla="*/ 4 w 6"/>
                  <a:gd name="T5" fmla="*/ 1 h 5"/>
                  <a:gd name="T6" fmla="*/ 0 w 6"/>
                  <a:gd name="T7" fmla="*/ 2 h 5"/>
                  <a:gd name="T8" fmla="*/ 1 w 6"/>
                  <a:gd name="T9" fmla="*/ 4 h 5"/>
                  <a:gd name="T10" fmla="*/ 4 w 6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5">
                    <a:moveTo>
                      <a:pt x="4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6" y="3"/>
                      <a:pt x="5" y="1"/>
                      <a:pt x="4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5"/>
                      <a:pt x="3" y="5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07" name="Freeform 131"/>
              <p:cNvSpPr>
                <a:spLocks/>
              </p:cNvSpPr>
              <p:nvPr userDrawn="1"/>
            </p:nvSpPr>
            <p:spPr bwMode="auto">
              <a:xfrm>
                <a:off x="5851525" y="6091238"/>
                <a:ext cx="12700" cy="14287"/>
              </a:xfrm>
              <a:custGeom>
                <a:avLst/>
                <a:gdLst>
                  <a:gd name="T0" fmla="*/ 3 w 5"/>
                  <a:gd name="T1" fmla="*/ 5 h 5"/>
                  <a:gd name="T2" fmla="*/ 5 w 5"/>
                  <a:gd name="T3" fmla="*/ 2 h 5"/>
                  <a:gd name="T4" fmla="*/ 4 w 5"/>
                  <a:gd name="T5" fmla="*/ 1 h 5"/>
                  <a:gd name="T6" fmla="*/ 1 w 5"/>
                  <a:gd name="T7" fmla="*/ 2 h 5"/>
                  <a:gd name="T8" fmla="*/ 2 w 5"/>
                  <a:gd name="T9" fmla="*/ 5 h 5"/>
                  <a:gd name="T10" fmla="*/ 3 w 5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5" y="5"/>
                      <a:pt x="5" y="3"/>
                      <a:pt x="5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08" name="Freeform 132"/>
              <p:cNvSpPr>
                <a:spLocks/>
              </p:cNvSpPr>
              <p:nvPr userDrawn="1"/>
            </p:nvSpPr>
            <p:spPr bwMode="auto">
              <a:xfrm>
                <a:off x="6121400" y="6113463"/>
                <a:ext cx="7938" cy="9525"/>
              </a:xfrm>
              <a:custGeom>
                <a:avLst/>
                <a:gdLst>
                  <a:gd name="T0" fmla="*/ 0 w 5"/>
                  <a:gd name="T1" fmla="*/ 1 h 6"/>
                  <a:gd name="T2" fmla="*/ 1 w 5"/>
                  <a:gd name="T3" fmla="*/ 6 h 6"/>
                  <a:gd name="T4" fmla="*/ 5 w 5"/>
                  <a:gd name="T5" fmla="*/ 6 h 6"/>
                  <a:gd name="T6" fmla="*/ 5 w 5"/>
                  <a:gd name="T7" fmla="*/ 1 h 6"/>
                  <a:gd name="T8" fmla="*/ 5 w 5"/>
                  <a:gd name="T9" fmla="*/ 0 h 6"/>
                  <a:gd name="T10" fmla="*/ 0 w 5"/>
                  <a:gd name="T1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0" y="1"/>
                    </a:moveTo>
                    <a:lnTo>
                      <a:pt x="1" y="6"/>
                    </a:lnTo>
                    <a:lnTo>
                      <a:pt x="5" y="6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09" name="Freeform 133"/>
              <p:cNvSpPr>
                <a:spLocks/>
              </p:cNvSpPr>
              <p:nvPr userDrawn="1"/>
            </p:nvSpPr>
            <p:spPr bwMode="auto">
              <a:xfrm>
                <a:off x="5954713" y="6072188"/>
                <a:ext cx="23813" cy="26987"/>
              </a:xfrm>
              <a:custGeom>
                <a:avLst/>
                <a:gdLst>
                  <a:gd name="T0" fmla="*/ 3 w 9"/>
                  <a:gd name="T1" fmla="*/ 7 h 10"/>
                  <a:gd name="T2" fmla="*/ 7 w 9"/>
                  <a:gd name="T3" fmla="*/ 9 h 10"/>
                  <a:gd name="T4" fmla="*/ 8 w 9"/>
                  <a:gd name="T5" fmla="*/ 8 h 10"/>
                  <a:gd name="T6" fmla="*/ 6 w 9"/>
                  <a:gd name="T7" fmla="*/ 3 h 10"/>
                  <a:gd name="T8" fmla="*/ 3 w 9"/>
                  <a:gd name="T9" fmla="*/ 1 h 10"/>
                  <a:gd name="T10" fmla="*/ 0 w 9"/>
                  <a:gd name="T11" fmla="*/ 1 h 10"/>
                  <a:gd name="T12" fmla="*/ 0 w 9"/>
                  <a:gd name="T13" fmla="*/ 4 h 10"/>
                  <a:gd name="T14" fmla="*/ 3 w 9"/>
                  <a:gd name="T1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10">
                    <a:moveTo>
                      <a:pt x="3" y="7"/>
                    </a:moveTo>
                    <a:cubicBezTo>
                      <a:pt x="4" y="8"/>
                      <a:pt x="5" y="10"/>
                      <a:pt x="7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6"/>
                      <a:pt x="7" y="5"/>
                      <a:pt x="6" y="3"/>
                    </a:cubicBezTo>
                    <a:cubicBezTo>
                      <a:pt x="5" y="2"/>
                      <a:pt x="5" y="1"/>
                      <a:pt x="3" y="1"/>
                    </a:cubicBezTo>
                    <a:cubicBezTo>
                      <a:pt x="2" y="0"/>
                      <a:pt x="0" y="0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2" y="6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10" name="Freeform 134"/>
              <p:cNvSpPr>
                <a:spLocks/>
              </p:cNvSpPr>
              <p:nvPr userDrawn="1"/>
            </p:nvSpPr>
            <p:spPr bwMode="auto">
              <a:xfrm>
                <a:off x="5983288" y="6059488"/>
                <a:ext cx="26988" cy="23812"/>
              </a:xfrm>
              <a:custGeom>
                <a:avLst/>
                <a:gdLst>
                  <a:gd name="T0" fmla="*/ 6 w 10"/>
                  <a:gd name="T1" fmla="*/ 9 h 9"/>
                  <a:gd name="T2" fmla="*/ 8 w 10"/>
                  <a:gd name="T3" fmla="*/ 9 h 9"/>
                  <a:gd name="T4" fmla="*/ 9 w 10"/>
                  <a:gd name="T5" fmla="*/ 8 h 9"/>
                  <a:gd name="T6" fmla="*/ 7 w 10"/>
                  <a:gd name="T7" fmla="*/ 4 h 9"/>
                  <a:gd name="T8" fmla="*/ 3 w 10"/>
                  <a:gd name="T9" fmla="*/ 1 h 9"/>
                  <a:gd name="T10" fmla="*/ 1 w 10"/>
                  <a:gd name="T11" fmla="*/ 2 h 9"/>
                  <a:gd name="T12" fmla="*/ 2 w 10"/>
                  <a:gd name="T13" fmla="*/ 5 h 9"/>
                  <a:gd name="T14" fmla="*/ 6 w 10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9">
                    <a:moveTo>
                      <a:pt x="6" y="9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6"/>
                      <a:pt x="8" y="5"/>
                      <a:pt x="7" y="4"/>
                    </a:cubicBezTo>
                    <a:cubicBezTo>
                      <a:pt x="6" y="2"/>
                      <a:pt x="5" y="0"/>
                      <a:pt x="3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3" y="7"/>
                      <a:pt x="4" y="9"/>
                      <a:pt x="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11" name="Freeform 135"/>
              <p:cNvSpPr>
                <a:spLocks/>
              </p:cNvSpPr>
              <p:nvPr userDrawn="1"/>
            </p:nvSpPr>
            <p:spPr bwMode="auto">
              <a:xfrm>
                <a:off x="11113" y="6102350"/>
                <a:ext cx="12700" cy="12700"/>
              </a:xfrm>
              <a:custGeom>
                <a:avLst/>
                <a:gdLst>
                  <a:gd name="T0" fmla="*/ 5 w 5"/>
                  <a:gd name="T1" fmla="*/ 4 h 5"/>
                  <a:gd name="T2" fmla="*/ 4 w 5"/>
                  <a:gd name="T3" fmla="*/ 1 h 5"/>
                  <a:gd name="T4" fmla="*/ 0 w 5"/>
                  <a:gd name="T5" fmla="*/ 2 h 5"/>
                  <a:gd name="T6" fmla="*/ 1 w 5"/>
                  <a:gd name="T7" fmla="*/ 5 h 5"/>
                  <a:gd name="T8" fmla="*/ 3 w 5"/>
                  <a:gd name="T9" fmla="*/ 5 h 5"/>
                  <a:gd name="T10" fmla="*/ 5 w 5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5" y="4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1"/>
                      <a:pt x="0" y="2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12" name="Freeform 136"/>
              <p:cNvSpPr>
                <a:spLocks/>
              </p:cNvSpPr>
              <p:nvPr userDrawn="1"/>
            </p:nvSpPr>
            <p:spPr bwMode="auto">
              <a:xfrm>
                <a:off x="68263" y="6105525"/>
                <a:ext cx="30163" cy="25400"/>
              </a:xfrm>
              <a:custGeom>
                <a:avLst/>
                <a:gdLst>
                  <a:gd name="T0" fmla="*/ 4 w 11"/>
                  <a:gd name="T1" fmla="*/ 8 h 10"/>
                  <a:gd name="T2" fmla="*/ 9 w 11"/>
                  <a:gd name="T3" fmla="*/ 9 h 10"/>
                  <a:gd name="T4" fmla="*/ 11 w 11"/>
                  <a:gd name="T5" fmla="*/ 7 h 10"/>
                  <a:gd name="T6" fmla="*/ 8 w 11"/>
                  <a:gd name="T7" fmla="*/ 2 h 10"/>
                  <a:gd name="T8" fmla="*/ 5 w 11"/>
                  <a:gd name="T9" fmla="*/ 0 h 10"/>
                  <a:gd name="T10" fmla="*/ 3 w 11"/>
                  <a:gd name="T11" fmla="*/ 0 h 10"/>
                  <a:gd name="T12" fmla="*/ 1 w 11"/>
                  <a:gd name="T13" fmla="*/ 6 h 10"/>
                  <a:gd name="T14" fmla="*/ 4 w 11"/>
                  <a:gd name="T1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0">
                    <a:moveTo>
                      <a:pt x="4" y="8"/>
                    </a:moveTo>
                    <a:cubicBezTo>
                      <a:pt x="6" y="9"/>
                      <a:pt x="7" y="10"/>
                      <a:pt x="9" y="9"/>
                    </a:cubicBezTo>
                    <a:cubicBezTo>
                      <a:pt x="10" y="9"/>
                      <a:pt x="10" y="8"/>
                      <a:pt x="11" y="7"/>
                    </a:cubicBezTo>
                    <a:cubicBezTo>
                      <a:pt x="11" y="5"/>
                      <a:pt x="10" y="4"/>
                      <a:pt x="8" y="2"/>
                    </a:cubicBezTo>
                    <a:cubicBezTo>
                      <a:pt x="7" y="1"/>
                      <a:pt x="7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3"/>
                      <a:pt x="1" y="6"/>
                    </a:cubicBezTo>
                    <a:cubicBezTo>
                      <a:pt x="2" y="7"/>
                      <a:pt x="3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13" name="Freeform 137"/>
              <p:cNvSpPr>
                <a:spLocks/>
              </p:cNvSpPr>
              <p:nvPr userDrawn="1"/>
            </p:nvSpPr>
            <p:spPr bwMode="auto">
              <a:xfrm>
                <a:off x="2363788" y="6113463"/>
                <a:ext cx="12700" cy="12700"/>
              </a:xfrm>
              <a:custGeom>
                <a:avLst/>
                <a:gdLst>
                  <a:gd name="T0" fmla="*/ 3 w 5"/>
                  <a:gd name="T1" fmla="*/ 5 h 5"/>
                  <a:gd name="T2" fmla="*/ 4 w 5"/>
                  <a:gd name="T3" fmla="*/ 1 h 5"/>
                  <a:gd name="T4" fmla="*/ 0 w 5"/>
                  <a:gd name="T5" fmla="*/ 2 h 5"/>
                  <a:gd name="T6" fmla="*/ 1 w 5"/>
                  <a:gd name="T7" fmla="*/ 4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4" y="4"/>
                      <a:pt x="5" y="3"/>
                      <a:pt x="4" y="1"/>
                    </a:cubicBezTo>
                    <a:cubicBezTo>
                      <a:pt x="4" y="0"/>
                      <a:pt x="0" y="0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14" name="Freeform 138"/>
              <p:cNvSpPr>
                <a:spLocks/>
              </p:cNvSpPr>
              <p:nvPr userDrawn="1"/>
            </p:nvSpPr>
            <p:spPr bwMode="auto">
              <a:xfrm>
                <a:off x="2201863" y="6091238"/>
                <a:ext cx="14288" cy="14287"/>
              </a:xfrm>
              <a:custGeom>
                <a:avLst/>
                <a:gdLst>
                  <a:gd name="T0" fmla="*/ 5 w 5"/>
                  <a:gd name="T1" fmla="*/ 3 h 5"/>
                  <a:gd name="T2" fmla="*/ 3 w 5"/>
                  <a:gd name="T3" fmla="*/ 0 h 5"/>
                  <a:gd name="T4" fmla="*/ 0 w 5"/>
                  <a:gd name="T5" fmla="*/ 2 h 5"/>
                  <a:gd name="T6" fmla="*/ 3 w 5"/>
                  <a:gd name="T7" fmla="*/ 5 h 5"/>
                  <a:gd name="T8" fmla="*/ 5 w 5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4" y="1"/>
                      <a:pt x="3" y="0"/>
                    </a:cubicBezTo>
                    <a:cubicBezTo>
                      <a:pt x="2" y="0"/>
                      <a:pt x="0" y="0"/>
                      <a:pt x="0" y="2"/>
                    </a:cubicBezTo>
                    <a:cubicBezTo>
                      <a:pt x="0" y="3"/>
                      <a:pt x="1" y="5"/>
                      <a:pt x="3" y="5"/>
                    </a:cubicBez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15" name="Freeform 139"/>
              <p:cNvSpPr>
                <a:spLocks/>
              </p:cNvSpPr>
              <p:nvPr userDrawn="1"/>
            </p:nvSpPr>
            <p:spPr bwMode="auto">
              <a:xfrm>
                <a:off x="1871663" y="6083300"/>
                <a:ext cx="7938" cy="7937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3 h 3"/>
                  <a:gd name="T6" fmla="*/ 2 w 3"/>
                  <a:gd name="T7" fmla="*/ 3 h 3"/>
                  <a:gd name="T8" fmla="*/ 1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2"/>
                      <a:pt x="3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16" name="Freeform 140"/>
              <p:cNvSpPr>
                <a:spLocks/>
              </p:cNvSpPr>
              <p:nvPr userDrawn="1"/>
            </p:nvSpPr>
            <p:spPr bwMode="auto">
              <a:xfrm>
                <a:off x="1536700" y="6083300"/>
                <a:ext cx="9525" cy="14287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3 h 5"/>
                  <a:gd name="T4" fmla="*/ 4 w 4"/>
                  <a:gd name="T5" fmla="*/ 1 h 5"/>
                  <a:gd name="T6" fmla="*/ 3 w 4"/>
                  <a:gd name="T7" fmla="*/ 0 h 5"/>
                  <a:gd name="T8" fmla="*/ 0 w 4"/>
                  <a:gd name="T9" fmla="*/ 1 h 5"/>
                  <a:gd name="T10" fmla="*/ 1 w 4"/>
                  <a:gd name="T11" fmla="*/ 5 h 5"/>
                  <a:gd name="T12" fmla="*/ 3 w 4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3"/>
                      <a:pt x="0" y="4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17" name="Freeform 141"/>
              <p:cNvSpPr>
                <a:spLocks/>
              </p:cNvSpPr>
              <p:nvPr userDrawn="1"/>
            </p:nvSpPr>
            <p:spPr bwMode="auto">
              <a:xfrm>
                <a:off x="2252663" y="6075363"/>
                <a:ext cx="36513" cy="26987"/>
              </a:xfrm>
              <a:custGeom>
                <a:avLst/>
                <a:gdLst>
                  <a:gd name="T0" fmla="*/ 10 w 14"/>
                  <a:gd name="T1" fmla="*/ 10 h 10"/>
                  <a:gd name="T2" fmla="*/ 12 w 14"/>
                  <a:gd name="T3" fmla="*/ 10 h 10"/>
                  <a:gd name="T4" fmla="*/ 13 w 14"/>
                  <a:gd name="T5" fmla="*/ 9 h 10"/>
                  <a:gd name="T6" fmla="*/ 9 w 14"/>
                  <a:gd name="T7" fmla="*/ 3 h 10"/>
                  <a:gd name="T8" fmla="*/ 5 w 14"/>
                  <a:gd name="T9" fmla="*/ 0 h 10"/>
                  <a:gd name="T10" fmla="*/ 0 w 14"/>
                  <a:gd name="T11" fmla="*/ 3 h 10"/>
                  <a:gd name="T12" fmla="*/ 2 w 14"/>
                  <a:gd name="T13" fmla="*/ 6 h 10"/>
                  <a:gd name="T14" fmla="*/ 7 w 14"/>
                  <a:gd name="T15" fmla="*/ 7 h 10"/>
                  <a:gd name="T16" fmla="*/ 10 w 14"/>
                  <a:gd name="T1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0">
                    <a:moveTo>
                      <a:pt x="10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4" y="7"/>
                      <a:pt x="11" y="5"/>
                      <a:pt x="9" y="3"/>
                    </a:cubicBezTo>
                    <a:cubicBezTo>
                      <a:pt x="8" y="2"/>
                      <a:pt x="7" y="1"/>
                      <a:pt x="5" y="0"/>
                    </a:cubicBezTo>
                    <a:cubicBezTo>
                      <a:pt x="3" y="0"/>
                      <a:pt x="0" y="0"/>
                      <a:pt x="0" y="3"/>
                    </a:cubicBezTo>
                    <a:cubicBezTo>
                      <a:pt x="0" y="4"/>
                      <a:pt x="1" y="5"/>
                      <a:pt x="2" y="6"/>
                    </a:cubicBezTo>
                    <a:cubicBezTo>
                      <a:pt x="3" y="7"/>
                      <a:pt x="5" y="6"/>
                      <a:pt x="7" y="7"/>
                    </a:cubicBezTo>
                    <a:cubicBezTo>
                      <a:pt x="8" y="8"/>
                      <a:pt x="8" y="1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18" name="Freeform 142"/>
              <p:cNvSpPr>
                <a:spLocks/>
              </p:cNvSpPr>
              <p:nvPr userDrawn="1"/>
            </p:nvSpPr>
            <p:spPr bwMode="auto">
              <a:xfrm>
                <a:off x="2051050" y="6064250"/>
                <a:ext cx="39688" cy="50800"/>
              </a:xfrm>
              <a:custGeom>
                <a:avLst/>
                <a:gdLst>
                  <a:gd name="T0" fmla="*/ 7 w 15"/>
                  <a:gd name="T1" fmla="*/ 17 h 19"/>
                  <a:gd name="T2" fmla="*/ 10 w 15"/>
                  <a:gd name="T3" fmla="*/ 18 h 19"/>
                  <a:gd name="T4" fmla="*/ 15 w 15"/>
                  <a:gd name="T5" fmla="*/ 17 h 19"/>
                  <a:gd name="T6" fmla="*/ 15 w 15"/>
                  <a:gd name="T7" fmla="*/ 13 h 19"/>
                  <a:gd name="T8" fmla="*/ 10 w 15"/>
                  <a:gd name="T9" fmla="*/ 10 h 19"/>
                  <a:gd name="T10" fmla="*/ 8 w 15"/>
                  <a:gd name="T11" fmla="*/ 6 h 19"/>
                  <a:gd name="T12" fmla="*/ 4 w 15"/>
                  <a:gd name="T13" fmla="*/ 1 h 19"/>
                  <a:gd name="T14" fmla="*/ 1 w 15"/>
                  <a:gd name="T15" fmla="*/ 4 h 19"/>
                  <a:gd name="T16" fmla="*/ 3 w 15"/>
                  <a:gd name="T17" fmla="*/ 10 h 19"/>
                  <a:gd name="T18" fmla="*/ 7 w 15"/>
                  <a:gd name="T19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9">
                    <a:moveTo>
                      <a:pt x="7" y="17"/>
                    </a:moveTo>
                    <a:cubicBezTo>
                      <a:pt x="8" y="18"/>
                      <a:pt x="9" y="18"/>
                      <a:pt x="10" y="18"/>
                    </a:cubicBezTo>
                    <a:cubicBezTo>
                      <a:pt x="12" y="19"/>
                      <a:pt x="14" y="18"/>
                      <a:pt x="15" y="17"/>
                    </a:cubicBezTo>
                    <a:cubicBezTo>
                      <a:pt x="15" y="15"/>
                      <a:pt x="15" y="14"/>
                      <a:pt x="15" y="13"/>
                    </a:cubicBezTo>
                    <a:cubicBezTo>
                      <a:pt x="14" y="10"/>
                      <a:pt x="11" y="12"/>
                      <a:pt x="10" y="10"/>
                    </a:cubicBezTo>
                    <a:cubicBezTo>
                      <a:pt x="9" y="8"/>
                      <a:pt x="9" y="7"/>
                      <a:pt x="8" y="6"/>
                    </a:cubicBezTo>
                    <a:cubicBezTo>
                      <a:pt x="7" y="4"/>
                      <a:pt x="6" y="0"/>
                      <a:pt x="4" y="1"/>
                    </a:cubicBezTo>
                    <a:cubicBezTo>
                      <a:pt x="2" y="1"/>
                      <a:pt x="2" y="2"/>
                      <a:pt x="1" y="4"/>
                    </a:cubicBezTo>
                    <a:cubicBezTo>
                      <a:pt x="0" y="6"/>
                      <a:pt x="2" y="8"/>
                      <a:pt x="3" y="10"/>
                    </a:cubicBezTo>
                    <a:cubicBezTo>
                      <a:pt x="4" y="13"/>
                      <a:pt x="4" y="16"/>
                      <a:pt x="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19" name="Freeform 143"/>
              <p:cNvSpPr>
                <a:spLocks/>
              </p:cNvSpPr>
              <p:nvPr userDrawn="1"/>
            </p:nvSpPr>
            <p:spPr bwMode="auto">
              <a:xfrm>
                <a:off x="1631950" y="6078538"/>
                <a:ext cx="25400" cy="26987"/>
              </a:xfrm>
              <a:custGeom>
                <a:avLst/>
                <a:gdLst>
                  <a:gd name="T0" fmla="*/ 7 w 10"/>
                  <a:gd name="T1" fmla="*/ 10 h 10"/>
                  <a:gd name="T2" fmla="*/ 9 w 10"/>
                  <a:gd name="T3" fmla="*/ 8 h 10"/>
                  <a:gd name="T4" fmla="*/ 10 w 10"/>
                  <a:gd name="T5" fmla="*/ 6 h 10"/>
                  <a:gd name="T6" fmla="*/ 9 w 10"/>
                  <a:gd name="T7" fmla="*/ 3 h 10"/>
                  <a:gd name="T8" fmla="*/ 8 w 10"/>
                  <a:gd name="T9" fmla="*/ 1 h 10"/>
                  <a:gd name="T10" fmla="*/ 3 w 10"/>
                  <a:gd name="T11" fmla="*/ 3 h 10"/>
                  <a:gd name="T12" fmla="*/ 1 w 10"/>
                  <a:gd name="T13" fmla="*/ 8 h 10"/>
                  <a:gd name="T14" fmla="*/ 3 w 10"/>
                  <a:gd name="T15" fmla="*/ 10 h 10"/>
                  <a:gd name="T16" fmla="*/ 7 w 10"/>
                  <a:gd name="T1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7" y="10"/>
                    </a:moveTo>
                    <a:cubicBezTo>
                      <a:pt x="8" y="10"/>
                      <a:pt x="8" y="9"/>
                      <a:pt x="9" y="8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5"/>
                      <a:pt x="10" y="4"/>
                      <a:pt x="9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1" y="4"/>
                      <a:pt x="0" y="6"/>
                      <a:pt x="1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4" y="10"/>
                      <a:pt x="5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20" name="Freeform 144"/>
              <p:cNvSpPr>
                <a:spLocks/>
              </p:cNvSpPr>
              <p:nvPr userDrawn="1"/>
            </p:nvSpPr>
            <p:spPr bwMode="auto">
              <a:xfrm>
                <a:off x="1593850" y="6107113"/>
                <a:ext cx="15875" cy="14287"/>
              </a:xfrm>
              <a:custGeom>
                <a:avLst/>
                <a:gdLst>
                  <a:gd name="T0" fmla="*/ 4 w 6"/>
                  <a:gd name="T1" fmla="*/ 5 h 5"/>
                  <a:gd name="T2" fmla="*/ 5 w 6"/>
                  <a:gd name="T3" fmla="*/ 2 h 5"/>
                  <a:gd name="T4" fmla="*/ 3 w 6"/>
                  <a:gd name="T5" fmla="*/ 0 h 5"/>
                  <a:gd name="T6" fmla="*/ 1 w 6"/>
                  <a:gd name="T7" fmla="*/ 2 h 5"/>
                  <a:gd name="T8" fmla="*/ 2 w 6"/>
                  <a:gd name="T9" fmla="*/ 5 h 5"/>
                  <a:gd name="T10" fmla="*/ 4 w 6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5">
                    <a:moveTo>
                      <a:pt x="4" y="5"/>
                    </a:moveTo>
                    <a:cubicBezTo>
                      <a:pt x="5" y="5"/>
                      <a:pt x="6" y="3"/>
                      <a:pt x="5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21" name="Freeform 145"/>
              <p:cNvSpPr>
                <a:spLocks/>
              </p:cNvSpPr>
              <p:nvPr userDrawn="1"/>
            </p:nvSpPr>
            <p:spPr bwMode="auto">
              <a:xfrm>
                <a:off x="1831975" y="6078538"/>
                <a:ext cx="22225" cy="19050"/>
              </a:xfrm>
              <a:custGeom>
                <a:avLst/>
                <a:gdLst>
                  <a:gd name="T0" fmla="*/ 5 w 8"/>
                  <a:gd name="T1" fmla="*/ 6 h 7"/>
                  <a:gd name="T2" fmla="*/ 7 w 8"/>
                  <a:gd name="T3" fmla="*/ 2 h 7"/>
                  <a:gd name="T4" fmla="*/ 5 w 8"/>
                  <a:gd name="T5" fmla="*/ 1 h 7"/>
                  <a:gd name="T6" fmla="*/ 3 w 8"/>
                  <a:gd name="T7" fmla="*/ 0 h 7"/>
                  <a:gd name="T8" fmla="*/ 0 w 8"/>
                  <a:gd name="T9" fmla="*/ 3 h 7"/>
                  <a:gd name="T10" fmla="*/ 1 w 8"/>
                  <a:gd name="T11" fmla="*/ 6 h 7"/>
                  <a:gd name="T12" fmla="*/ 5 w 8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7">
                    <a:moveTo>
                      <a:pt x="5" y="6"/>
                    </a:moveTo>
                    <a:cubicBezTo>
                      <a:pt x="6" y="6"/>
                      <a:pt x="8" y="4"/>
                      <a:pt x="7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1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2" y="7"/>
                      <a:pt x="3" y="7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22" name="Freeform 146"/>
              <p:cNvSpPr>
                <a:spLocks/>
              </p:cNvSpPr>
              <p:nvPr userDrawn="1"/>
            </p:nvSpPr>
            <p:spPr bwMode="auto">
              <a:xfrm>
                <a:off x="1692275" y="6083300"/>
                <a:ext cx="15875" cy="22225"/>
              </a:xfrm>
              <a:custGeom>
                <a:avLst/>
                <a:gdLst>
                  <a:gd name="T0" fmla="*/ 4 w 6"/>
                  <a:gd name="T1" fmla="*/ 8 h 8"/>
                  <a:gd name="T2" fmla="*/ 6 w 6"/>
                  <a:gd name="T3" fmla="*/ 6 h 8"/>
                  <a:gd name="T4" fmla="*/ 6 w 6"/>
                  <a:gd name="T5" fmla="*/ 3 h 8"/>
                  <a:gd name="T6" fmla="*/ 4 w 6"/>
                  <a:gd name="T7" fmla="*/ 0 h 8"/>
                  <a:gd name="T8" fmla="*/ 3 w 6"/>
                  <a:gd name="T9" fmla="*/ 1 h 8"/>
                  <a:gd name="T10" fmla="*/ 0 w 6"/>
                  <a:gd name="T11" fmla="*/ 3 h 8"/>
                  <a:gd name="T12" fmla="*/ 1 w 6"/>
                  <a:gd name="T13" fmla="*/ 6 h 8"/>
                  <a:gd name="T14" fmla="*/ 3 w 6"/>
                  <a:gd name="T15" fmla="*/ 8 h 8"/>
                  <a:gd name="T16" fmla="*/ 4 w 6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4" y="8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5" y="1"/>
                      <a:pt x="4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3" y="8"/>
                      <a:pt x="3" y="8"/>
                      <a:pt x="3" y="8"/>
                    </a:cubicBez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23" name="Freeform 147"/>
              <p:cNvSpPr>
                <a:spLocks/>
              </p:cNvSpPr>
              <p:nvPr userDrawn="1"/>
            </p:nvSpPr>
            <p:spPr bwMode="auto">
              <a:xfrm>
                <a:off x="1771650" y="6091238"/>
                <a:ext cx="20638" cy="19050"/>
              </a:xfrm>
              <a:custGeom>
                <a:avLst/>
                <a:gdLst>
                  <a:gd name="T0" fmla="*/ 6 w 8"/>
                  <a:gd name="T1" fmla="*/ 6 h 7"/>
                  <a:gd name="T2" fmla="*/ 8 w 8"/>
                  <a:gd name="T3" fmla="*/ 4 h 7"/>
                  <a:gd name="T4" fmla="*/ 6 w 8"/>
                  <a:gd name="T5" fmla="*/ 0 h 7"/>
                  <a:gd name="T6" fmla="*/ 2 w 8"/>
                  <a:gd name="T7" fmla="*/ 1 h 7"/>
                  <a:gd name="T8" fmla="*/ 0 w 8"/>
                  <a:gd name="T9" fmla="*/ 2 h 7"/>
                  <a:gd name="T10" fmla="*/ 0 w 8"/>
                  <a:gd name="T11" fmla="*/ 4 h 7"/>
                  <a:gd name="T12" fmla="*/ 1 w 8"/>
                  <a:gd name="T13" fmla="*/ 6 h 7"/>
                  <a:gd name="T14" fmla="*/ 6 w 8"/>
                  <a:gd name="T15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7">
                    <a:moveTo>
                      <a:pt x="6" y="6"/>
                    </a:moveTo>
                    <a:cubicBezTo>
                      <a:pt x="7" y="6"/>
                      <a:pt x="8" y="5"/>
                      <a:pt x="8" y="4"/>
                    </a:cubicBezTo>
                    <a:cubicBezTo>
                      <a:pt x="8" y="3"/>
                      <a:pt x="7" y="1"/>
                      <a:pt x="6" y="0"/>
                    </a:cubicBezTo>
                    <a:cubicBezTo>
                      <a:pt x="5" y="0"/>
                      <a:pt x="4" y="0"/>
                      <a:pt x="2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3" y="7"/>
                      <a:pt x="4" y="7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24" name="Freeform 148"/>
              <p:cNvSpPr>
                <a:spLocks/>
              </p:cNvSpPr>
              <p:nvPr userDrawn="1"/>
            </p:nvSpPr>
            <p:spPr bwMode="auto">
              <a:xfrm>
                <a:off x="2300288" y="6102350"/>
                <a:ext cx="12700" cy="15875"/>
              </a:xfrm>
              <a:custGeom>
                <a:avLst/>
                <a:gdLst>
                  <a:gd name="T0" fmla="*/ 4 w 5"/>
                  <a:gd name="T1" fmla="*/ 1 h 6"/>
                  <a:gd name="T2" fmla="*/ 2 w 5"/>
                  <a:gd name="T3" fmla="*/ 5 h 6"/>
                  <a:gd name="T4" fmla="*/ 3 w 5"/>
                  <a:gd name="T5" fmla="*/ 6 h 6"/>
                  <a:gd name="T6" fmla="*/ 4 w 5"/>
                  <a:gd name="T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4" y="1"/>
                    </a:moveTo>
                    <a:cubicBezTo>
                      <a:pt x="2" y="0"/>
                      <a:pt x="0" y="4"/>
                      <a:pt x="2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5" y="5"/>
                      <a:pt x="5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25" name="Freeform 149"/>
              <p:cNvSpPr>
                <a:spLocks/>
              </p:cNvSpPr>
              <p:nvPr userDrawn="1"/>
            </p:nvSpPr>
            <p:spPr bwMode="auto">
              <a:xfrm>
                <a:off x="2657475" y="6091238"/>
                <a:ext cx="12700" cy="14287"/>
              </a:xfrm>
              <a:custGeom>
                <a:avLst/>
                <a:gdLst>
                  <a:gd name="T0" fmla="*/ 5 w 5"/>
                  <a:gd name="T1" fmla="*/ 3 h 5"/>
                  <a:gd name="T2" fmla="*/ 5 w 5"/>
                  <a:gd name="T3" fmla="*/ 2 h 5"/>
                  <a:gd name="T4" fmla="*/ 4 w 5"/>
                  <a:gd name="T5" fmla="*/ 0 h 5"/>
                  <a:gd name="T6" fmla="*/ 1 w 5"/>
                  <a:gd name="T7" fmla="*/ 4 h 5"/>
                  <a:gd name="T8" fmla="*/ 4 w 5"/>
                  <a:gd name="T9" fmla="*/ 5 h 5"/>
                  <a:gd name="T10" fmla="*/ 5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3"/>
                      <a:pt x="1" y="4"/>
                    </a:cubicBezTo>
                    <a:cubicBezTo>
                      <a:pt x="4" y="5"/>
                      <a:pt x="4" y="5"/>
                      <a:pt x="4" y="5"/>
                    </a:cubicBez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26" name="Freeform 150"/>
              <p:cNvSpPr>
                <a:spLocks/>
              </p:cNvSpPr>
              <p:nvPr userDrawn="1"/>
            </p:nvSpPr>
            <p:spPr bwMode="auto">
              <a:xfrm>
                <a:off x="2678113" y="6062663"/>
                <a:ext cx="47625" cy="28575"/>
              </a:xfrm>
              <a:custGeom>
                <a:avLst/>
                <a:gdLst>
                  <a:gd name="T0" fmla="*/ 8 w 18"/>
                  <a:gd name="T1" fmla="*/ 10 h 11"/>
                  <a:gd name="T2" fmla="*/ 12 w 18"/>
                  <a:gd name="T3" fmla="*/ 6 h 11"/>
                  <a:gd name="T4" fmla="*/ 16 w 18"/>
                  <a:gd name="T5" fmla="*/ 6 h 11"/>
                  <a:gd name="T6" fmla="*/ 18 w 18"/>
                  <a:gd name="T7" fmla="*/ 4 h 11"/>
                  <a:gd name="T8" fmla="*/ 17 w 18"/>
                  <a:gd name="T9" fmla="*/ 1 h 11"/>
                  <a:gd name="T10" fmla="*/ 13 w 18"/>
                  <a:gd name="T11" fmla="*/ 0 h 11"/>
                  <a:gd name="T12" fmla="*/ 9 w 18"/>
                  <a:gd name="T13" fmla="*/ 5 h 11"/>
                  <a:gd name="T14" fmla="*/ 5 w 18"/>
                  <a:gd name="T15" fmla="*/ 4 h 11"/>
                  <a:gd name="T16" fmla="*/ 3 w 18"/>
                  <a:gd name="T17" fmla="*/ 2 h 11"/>
                  <a:gd name="T18" fmla="*/ 1 w 18"/>
                  <a:gd name="T19" fmla="*/ 4 h 11"/>
                  <a:gd name="T20" fmla="*/ 3 w 18"/>
                  <a:gd name="T21" fmla="*/ 8 h 11"/>
                  <a:gd name="T22" fmla="*/ 8 w 18"/>
                  <a:gd name="T2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11">
                    <a:moveTo>
                      <a:pt x="8" y="10"/>
                    </a:moveTo>
                    <a:cubicBezTo>
                      <a:pt x="10" y="10"/>
                      <a:pt x="10" y="7"/>
                      <a:pt x="12" y="6"/>
                    </a:cubicBezTo>
                    <a:cubicBezTo>
                      <a:pt x="13" y="6"/>
                      <a:pt x="14" y="7"/>
                      <a:pt x="16" y="6"/>
                    </a:cubicBezTo>
                    <a:cubicBezTo>
                      <a:pt x="17" y="6"/>
                      <a:pt x="18" y="5"/>
                      <a:pt x="18" y="4"/>
                    </a:cubicBezTo>
                    <a:cubicBezTo>
                      <a:pt x="18" y="3"/>
                      <a:pt x="18" y="2"/>
                      <a:pt x="17" y="1"/>
                    </a:cubicBezTo>
                    <a:cubicBezTo>
                      <a:pt x="16" y="0"/>
                      <a:pt x="15" y="0"/>
                      <a:pt x="13" y="0"/>
                    </a:cubicBezTo>
                    <a:cubicBezTo>
                      <a:pt x="11" y="1"/>
                      <a:pt x="11" y="4"/>
                      <a:pt x="9" y="5"/>
                    </a:cubicBezTo>
                    <a:cubicBezTo>
                      <a:pt x="7" y="5"/>
                      <a:pt x="7" y="4"/>
                      <a:pt x="5" y="4"/>
                    </a:cubicBezTo>
                    <a:cubicBezTo>
                      <a:pt x="4" y="3"/>
                      <a:pt x="4" y="2"/>
                      <a:pt x="3" y="2"/>
                    </a:cubicBezTo>
                    <a:cubicBezTo>
                      <a:pt x="2" y="2"/>
                      <a:pt x="1" y="3"/>
                      <a:pt x="1" y="4"/>
                    </a:cubicBezTo>
                    <a:cubicBezTo>
                      <a:pt x="0" y="6"/>
                      <a:pt x="2" y="7"/>
                      <a:pt x="3" y="8"/>
                    </a:cubicBezTo>
                    <a:cubicBezTo>
                      <a:pt x="5" y="9"/>
                      <a:pt x="6" y="11"/>
                      <a:pt x="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27" name="Freeform 151"/>
              <p:cNvSpPr>
                <a:spLocks/>
              </p:cNvSpPr>
              <p:nvPr userDrawn="1"/>
            </p:nvSpPr>
            <p:spPr bwMode="auto">
              <a:xfrm>
                <a:off x="2427288" y="6078538"/>
                <a:ext cx="11113" cy="11112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4"/>
                      <a:pt x="4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28" name="Freeform 152"/>
              <p:cNvSpPr>
                <a:spLocks/>
              </p:cNvSpPr>
              <p:nvPr userDrawn="1"/>
            </p:nvSpPr>
            <p:spPr bwMode="auto">
              <a:xfrm>
                <a:off x="1979613" y="6067425"/>
                <a:ext cx="7938" cy="7937"/>
              </a:xfrm>
              <a:custGeom>
                <a:avLst/>
                <a:gdLst>
                  <a:gd name="T0" fmla="*/ 5 w 5"/>
                  <a:gd name="T1" fmla="*/ 2 h 5"/>
                  <a:gd name="T2" fmla="*/ 4 w 5"/>
                  <a:gd name="T3" fmla="*/ 0 h 5"/>
                  <a:gd name="T4" fmla="*/ 0 w 5"/>
                  <a:gd name="T5" fmla="*/ 0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29" name="Freeform 153"/>
              <p:cNvSpPr>
                <a:spLocks/>
              </p:cNvSpPr>
              <p:nvPr userDrawn="1"/>
            </p:nvSpPr>
            <p:spPr bwMode="auto">
              <a:xfrm>
                <a:off x="138113" y="6097588"/>
                <a:ext cx="4763" cy="4762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0 h 3"/>
                  <a:gd name="T4" fmla="*/ 1 w 3"/>
                  <a:gd name="T5" fmla="*/ 3 h 3"/>
                  <a:gd name="T6" fmla="*/ 3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30" name="Freeform 154"/>
              <p:cNvSpPr>
                <a:spLocks/>
              </p:cNvSpPr>
              <p:nvPr userDrawn="1"/>
            </p:nvSpPr>
            <p:spPr bwMode="auto">
              <a:xfrm>
                <a:off x="2784475" y="6078538"/>
                <a:ext cx="12700" cy="12700"/>
              </a:xfrm>
              <a:custGeom>
                <a:avLst/>
                <a:gdLst>
                  <a:gd name="T0" fmla="*/ 3 w 5"/>
                  <a:gd name="T1" fmla="*/ 5 h 5"/>
                  <a:gd name="T2" fmla="*/ 4 w 5"/>
                  <a:gd name="T3" fmla="*/ 1 h 5"/>
                  <a:gd name="T4" fmla="*/ 2 w 5"/>
                  <a:gd name="T5" fmla="*/ 0 h 5"/>
                  <a:gd name="T6" fmla="*/ 0 w 5"/>
                  <a:gd name="T7" fmla="*/ 2 h 5"/>
                  <a:gd name="T8" fmla="*/ 1 w 5"/>
                  <a:gd name="T9" fmla="*/ 4 h 5"/>
                  <a:gd name="T10" fmla="*/ 3 w 5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4" y="4"/>
                      <a:pt x="5" y="3"/>
                      <a:pt x="4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31" name="Freeform 155"/>
              <p:cNvSpPr>
                <a:spLocks/>
              </p:cNvSpPr>
              <p:nvPr userDrawn="1"/>
            </p:nvSpPr>
            <p:spPr bwMode="auto">
              <a:xfrm>
                <a:off x="2517775" y="6089650"/>
                <a:ext cx="9525" cy="1270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3 h 5"/>
                  <a:gd name="T4" fmla="*/ 4 w 4"/>
                  <a:gd name="T5" fmla="*/ 1 h 5"/>
                  <a:gd name="T6" fmla="*/ 3 w 4"/>
                  <a:gd name="T7" fmla="*/ 0 h 5"/>
                  <a:gd name="T8" fmla="*/ 0 w 4"/>
                  <a:gd name="T9" fmla="*/ 2 h 5"/>
                  <a:gd name="T10" fmla="*/ 1 w 4"/>
                  <a:gd name="T11" fmla="*/ 5 h 5"/>
                  <a:gd name="T12" fmla="*/ 3 w 4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32" name="Freeform 156"/>
              <p:cNvSpPr>
                <a:spLocks/>
              </p:cNvSpPr>
              <p:nvPr userDrawn="1"/>
            </p:nvSpPr>
            <p:spPr bwMode="auto">
              <a:xfrm>
                <a:off x="2455863" y="6072188"/>
                <a:ext cx="22225" cy="26987"/>
              </a:xfrm>
              <a:custGeom>
                <a:avLst/>
                <a:gdLst>
                  <a:gd name="T0" fmla="*/ 4 w 8"/>
                  <a:gd name="T1" fmla="*/ 10 h 10"/>
                  <a:gd name="T2" fmla="*/ 6 w 8"/>
                  <a:gd name="T3" fmla="*/ 7 h 10"/>
                  <a:gd name="T4" fmla="*/ 8 w 8"/>
                  <a:gd name="T5" fmla="*/ 4 h 10"/>
                  <a:gd name="T6" fmla="*/ 7 w 8"/>
                  <a:gd name="T7" fmla="*/ 1 h 10"/>
                  <a:gd name="T8" fmla="*/ 3 w 8"/>
                  <a:gd name="T9" fmla="*/ 3 h 10"/>
                  <a:gd name="T10" fmla="*/ 0 w 8"/>
                  <a:gd name="T11" fmla="*/ 7 h 10"/>
                  <a:gd name="T12" fmla="*/ 0 w 8"/>
                  <a:gd name="T13" fmla="*/ 8 h 10"/>
                  <a:gd name="T14" fmla="*/ 2 w 8"/>
                  <a:gd name="T15" fmla="*/ 10 h 10"/>
                  <a:gd name="T16" fmla="*/ 4 w 8"/>
                  <a:gd name="T1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0">
                    <a:moveTo>
                      <a:pt x="4" y="10"/>
                    </a:moveTo>
                    <a:cubicBezTo>
                      <a:pt x="5" y="10"/>
                      <a:pt x="5" y="8"/>
                      <a:pt x="6" y="7"/>
                    </a:cubicBezTo>
                    <a:cubicBezTo>
                      <a:pt x="7" y="6"/>
                      <a:pt x="8" y="5"/>
                      <a:pt x="8" y="4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0"/>
                      <a:pt x="5" y="2"/>
                      <a:pt x="3" y="3"/>
                    </a:cubicBezTo>
                    <a:cubicBezTo>
                      <a:pt x="2" y="4"/>
                      <a:pt x="0" y="5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10"/>
                      <a:pt x="2" y="10"/>
                      <a:pt x="2" y="10"/>
                    </a:cubicBezTo>
                    <a:lnTo>
                      <a:pt x="4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33" name="Freeform 157"/>
              <p:cNvSpPr>
                <a:spLocks/>
              </p:cNvSpPr>
              <p:nvPr userDrawn="1"/>
            </p:nvSpPr>
            <p:spPr bwMode="auto">
              <a:xfrm>
                <a:off x="2570163" y="6089650"/>
                <a:ext cx="4763" cy="7937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5 h 5"/>
                  <a:gd name="T8" fmla="*/ 2 w 3"/>
                  <a:gd name="T9" fmla="*/ 5 h 5"/>
                  <a:gd name="T10" fmla="*/ 3 w 3"/>
                  <a:gd name="T11" fmla="*/ 5 h 5"/>
                  <a:gd name="T12" fmla="*/ 3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34" name="Freeform 158"/>
              <p:cNvSpPr>
                <a:spLocks/>
              </p:cNvSpPr>
              <p:nvPr userDrawn="1"/>
            </p:nvSpPr>
            <p:spPr bwMode="auto">
              <a:xfrm>
                <a:off x="2628900" y="6083300"/>
                <a:ext cx="17463" cy="30162"/>
              </a:xfrm>
              <a:custGeom>
                <a:avLst/>
                <a:gdLst>
                  <a:gd name="T0" fmla="*/ 3 w 7"/>
                  <a:gd name="T1" fmla="*/ 11 h 11"/>
                  <a:gd name="T2" fmla="*/ 5 w 7"/>
                  <a:gd name="T3" fmla="*/ 8 h 11"/>
                  <a:gd name="T4" fmla="*/ 6 w 7"/>
                  <a:gd name="T5" fmla="*/ 2 h 11"/>
                  <a:gd name="T6" fmla="*/ 4 w 7"/>
                  <a:gd name="T7" fmla="*/ 0 h 11"/>
                  <a:gd name="T8" fmla="*/ 2 w 7"/>
                  <a:gd name="T9" fmla="*/ 3 h 11"/>
                  <a:gd name="T10" fmla="*/ 0 w 7"/>
                  <a:gd name="T11" fmla="*/ 8 h 11"/>
                  <a:gd name="T12" fmla="*/ 1 w 7"/>
                  <a:gd name="T13" fmla="*/ 10 h 11"/>
                  <a:gd name="T14" fmla="*/ 3 w 7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11">
                    <a:moveTo>
                      <a:pt x="3" y="11"/>
                    </a:moveTo>
                    <a:cubicBezTo>
                      <a:pt x="4" y="11"/>
                      <a:pt x="4" y="9"/>
                      <a:pt x="5" y="8"/>
                    </a:cubicBezTo>
                    <a:cubicBezTo>
                      <a:pt x="6" y="6"/>
                      <a:pt x="7" y="4"/>
                      <a:pt x="6" y="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2"/>
                      <a:pt x="2" y="3"/>
                    </a:cubicBezTo>
                    <a:cubicBezTo>
                      <a:pt x="1" y="5"/>
                      <a:pt x="0" y="6"/>
                      <a:pt x="0" y="8"/>
                    </a:cubicBezTo>
                    <a:cubicBezTo>
                      <a:pt x="1" y="10"/>
                      <a:pt x="1" y="10"/>
                      <a:pt x="1" y="10"/>
                    </a:cubicBez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35" name="Freeform 159"/>
              <p:cNvSpPr>
                <a:spLocks noEditPoints="1"/>
              </p:cNvSpPr>
              <p:nvPr userDrawn="1"/>
            </p:nvSpPr>
            <p:spPr bwMode="auto">
              <a:xfrm>
                <a:off x="0" y="4865688"/>
                <a:ext cx="12195175" cy="1239837"/>
              </a:xfrm>
              <a:custGeom>
                <a:avLst/>
                <a:gdLst>
                  <a:gd name="T0" fmla="*/ 138 w 4612"/>
                  <a:gd name="T1" fmla="*/ 436 h 466"/>
                  <a:gd name="T2" fmla="*/ 299 w 4612"/>
                  <a:gd name="T3" fmla="*/ 425 h 466"/>
                  <a:gd name="T4" fmla="*/ 500 w 4612"/>
                  <a:gd name="T5" fmla="*/ 429 h 466"/>
                  <a:gd name="T6" fmla="*/ 697 w 4612"/>
                  <a:gd name="T7" fmla="*/ 430 h 466"/>
                  <a:gd name="T8" fmla="*/ 878 w 4612"/>
                  <a:gd name="T9" fmla="*/ 435 h 466"/>
                  <a:gd name="T10" fmla="*/ 1054 w 4612"/>
                  <a:gd name="T11" fmla="*/ 432 h 466"/>
                  <a:gd name="T12" fmla="*/ 1167 w 4612"/>
                  <a:gd name="T13" fmla="*/ 447 h 466"/>
                  <a:gd name="T14" fmla="*/ 1327 w 4612"/>
                  <a:gd name="T15" fmla="*/ 434 h 466"/>
                  <a:gd name="T16" fmla="*/ 1509 w 4612"/>
                  <a:gd name="T17" fmla="*/ 430 h 466"/>
                  <a:gd name="T18" fmla="*/ 1682 w 4612"/>
                  <a:gd name="T19" fmla="*/ 439 h 466"/>
                  <a:gd name="T20" fmla="*/ 1850 w 4612"/>
                  <a:gd name="T21" fmla="*/ 441 h 466"/>
                  <a:gd name="T22" fmla="*/ 1986 w 4612"/>
                  <a:gd name="T23" fmla="*/ 427 h 466"/>
                  <a:gd name="T24" fmla="*/ 2158 w 4612"/>
                  <a:gd name="T25" fmla="*/ 436 h 466"/>
                  <a:gd name="T26" fmla="*/ 2364 w 4612"/>
                  <a:gd name="T27" fmla="*/ 438 h 466"/>
                  <a:gd name="T28" fmla="*/ 2565 w 4612"/>
                  <a:gd name="T29" fmla="*/ 447 h 466"/>
                  <a:gd name="T30" fmla="*/ 2718 w 4612"/>
                  <a:gd name="T31" fmla="*/ 445 h 466"/>
                  <a:gd name="T32" fmla="*/ 2902 w 4612"/>
                  <a:gd name="T33" fmla="*/ 441 h 466"/>
                  <a:gd name="T34" fmla="*/ 3015 w 4612"/>
                  <a:gd name="T35" fmla="*/ 444 h 466"/>
                  <a:gd name="T36" fmla="*/ 3182 w 4612"/>
                  <a:gd name="T37" fmla="*/ 444 h 466"/>
                  <a:gd name="T38" fmla="*/ 3358 w 4612"/>
                  <a:gd name="T39" fmla="*/ 438 h 466"/>
                  <a:gd name="T40" fmla="*/ 3469 w 4612"/>
                  <a:gd name="T41" fmla="*/ 440 h 466"/>
                  <a:gd name="T42" fmla="*/ 3569 w 4612"/>
                  <a:gd name="T43" fmla="*/ 443 h 466"/>
                  <a:gd name="T44" fmla="*/ 3692 w 4612"/>
                  <a:gd name="T45" fmla="*/ 451 h 466"/>
                  <a:gd name="T46" fmla="*/ 3814 w 4612"/>
                  <a:gd name="T47" fmla="*/ 436 h 466"/>
                  <a:gd name="T48" fmla="*/ 3954 w 4612"/>
                  <a:gd name="T49" fmla="*/ 436 h 466"/>
                  <a:gd name="T50" fmla="*/ 4097 w 4612"/>
                  <a:gd name="T51" fmla="*/ 446 h 466"/>
                  <a:gd name="T52" fmla="*/ 4207 w 4612"/>
                  <a:gd name="T53" fmla="*/ 441 h 466"/>
                  <a:gd name="T54" fmla="*/ 4348 w 4612"/>
                  <a:gd name="T55" fmla="*/ 455 h 466"/>
                  <a:gd name="T56" fmla="*/ 4499 w 4612"/>
                  <a:gd name="T57" fmla="*/ 459 h 466"/>
                  <a:gd name="T58" fmla="*/ 4013 w 4612"/>
                  <a:gd name="T59" fmla="*/ 421 h 466"/>
                  <a:gd name="T60" fmla="*/ 24 w 4612"/>
                  <a:gd name="T61" fmla="*/ 413 h 466"/>
                  <a:gd name="T62" fmla="*/ 125 w 4612"/>
                  <a:gd name="T63" fmla="*/ 398 h 466"/>
                  <a:gd name="T64" fmla="*/ 260 w 4612"/>
                  <a:gd name="T65" fmla="*/ 407 h 466"/>
                  <a:gd name="T66" fmla="*/ 404 w 4612"/>
                  <a:gd name="T67" fmla="*/ 425 h 466"/>
                  <a:gd name="T68" fmla="*/ 514 w 4612"/>
                  <a:gd name="T69" fmla="*/ 404 h 466"/>
                  <a:gd name="T70" fmla="*/ 678 w 4612"/>
                  <a:gd name="T71" fmla="*/ 416 h 466"/>
                  <a:gd name="T72" fmla="*/ 842 w 4612"/>
                  <a:gd name="T73" fmla="*/ 412 h 466"/>
                  <a:gd name="T74" fmla="*/ 955 w 4612"/>
                  <a:gd name="T75" fmla="*/ 418 h 466"/>
                  <a:gd name="T76" fmla="*/ 1162 w 4612"/>
                  <a:gd name="T77" fmla="*/ 426 h 466"/>
                  <a:gd name="T78" fmla="*/ 1280 w 4612"/>
                  <a:gd name="T79" fmla="*/ 427 h 466"/>
                  <a:gd name="T80" fmla="*/ 1424 w 4612"/>
                  <a:gd name="T81" fmla="*/ 406 h 466"/>
                  <a:gd name="T82" fmla="*/ 1589 w 4612"/>
                  <a:gd name="T83" fmla="*/ 405 h 466"/>
                  <a:gd name="T84" fmla="*/ 1742 w 4612"/>
                  <a:gd name="T85" fmla="*/ 435 h 466"/>
                  <a:gd name="T86" fmla="*/ 1865 w 4612"/>
                  <a:gd name="T87" fmla="*/ 426 h 466"/>
                  <a:gd name="T88" fmla="*/ 1977 w 4612"/>
                  <a:gd name="T89" fmla="*/ 432 h 466"/>
                  <a:gd name="T90" fmla="*/ 2103 w 4612"/>
                  <a:gd name="T91" fmla="*/ 417 h 466"/>
                  <a:gd name="T92" fmla="*/ 2242 w 4612"/>
                  <a:gd name="T93" fmla="*/ 430 h 466"/>
                  <a:gd name="T94" fmla="*/ 2354 w 4612"/>
                  <a:gd name="T95" fmla="*/ 415 h 466"/>
                  <a:gd name="T96" fmla="*/ 2513 w 4612"/>
                  <a:gd name="T97" fmla="*/ 421 h 466"/>
                  <a:gd name="T98" fmla="*/ 2705 w 4612"/>
                  <a:gd name="T99" fmla="*/ 433 h 466"/>
                  <a:gd name="T100" fmla="*/ 2796 w 4612"/>
                  <a:gd name="T101" fmla="*/ 422 h 466"/>
                  <a:gd name="T102" fmla="*/ 2995 w 4612"/>
                  <a:gd name="T103" fmla="*/ 431 h 466"/>
                  <a:gd name="T104" fmla="*/ 3121 w 4612"/>
                  <a:gd name="T105" fmla="*/ 433 h 466"/>
                  <a:gd name="T106" fmla="*/ 3264 w 4612"/>
                  <a:gd name="T107" fmla="*/ 416 h 466"/>
                  <a:gd name="T108" fmla="*/ 3492 w 4612"/>
                  <a:gd name="T109" fmla="*/ 440 h 466"/>
                  <a:gd name="T110" fmla="*/ 3588 w 4612"/>
                  <a:gd name="T111" fmla="*/ 443 h 466"/>
                  <a:gd name="T112" fmla="*/ 3739 w 4612"/>
                  <a:gd name="T113" fmla="*/ 426 h 466"/>
                  <a:gd name="T114" fmla="*/ 3889 w 4612"/>
                  <a:gd name="T115" fmla="*/ 433 h 466"/>
                  <a:gd name="T116" fmla="*/ 4016 w 4612"/>
                  <a:gd name="T117" fmla="*/ 429 h 466"/>
                  <a:gd name="T118" fmla="*/ 4113 w 4612"/>
                  <a:gd name="T119" fmla="*/ 442 h 466"/>
                  <a:gd name="T120" fmla="*/ 4305 w 4612"/>
                  <a:gd name="T121" fmla="*/ 437 h 466"/>
                  <a:gd name="T122" fmla="*/ 4446 w 4612"/>
                  <a:gd name="T123" fmla="*/ 447 h 466"/>
                  <a:gd name="T124" fmla="*/ 4602 w 4612"/>
                  <a:gd name="T125" fmla="*/ 440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12" h="466">
                    <a:moveTo>
                      <a:pt x="46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28"/>
                      <a:pt x="0" y="428"/>
                      <a:pt x="0" y="428"/>
                    </a:cubicBezTo>
                    <a:cubicBezTo>
                      <a:pt x="2" y="427"/>
                      <a:pt x="4" y="429"/>
                      <a:pt x="6" y="430"/>
                    </a:cubicBezTo>
                    <a:cubicBezTo>
                      <a:pt x="8" y="432"/>
                      <a:pt x="10" y="434"/>
                      <a:pt x="13" y="433"/>
                    </a:cubicBezTo>
                    <a:cubicBezTo>
                      <a:pt x="15" y="433"/>
                      <a:pt x="16" y="429"/>
                      <a:pt x="18" y="429"/>
                    </a:cubicBezTo>
                    <a:cubicBezTo>
                      <a:pt x="21" y="428"/>
                      <a:pt x="21" y="432"/>
                      <a:pt x="23" y="432"/>
                    </a:cubicBezTo>
                    <a:cubicBezTo>
                      <a:pt x="26" y="434"/>
                      <a:pt x="29" y="435"/>
                      <a:pt x="32" y="433"/>
                    </a:cubicBezTo>
                    <a:cubicBezTo>
                      <a:pt x="33" y="432"/>
                      <a:pt x="34" y="432"/>
                      <a:pt x="34" y="430"/>
                    </a:cubicBezTo>
                    <a:cubicBezTo>
                      <a:pt x="35" y="428"/>
                      <a:pt x="32" y="428"/>
                      <a:pt x="31" y="426"/>
                    </a:cubicBezTo>
                    <a:cubicBezTo>
                      <a:pt x="29" y="424"/>
                      <a:pt x="29" y="424"/>
                      <a:pt x="29" y="424"/>
                    </a:cubicBezTo>
                    <a:cubicBezTo>
                      <a:pt x="29" y="421"/>
                      <a:pt x="30" y="419"/>
                      <a:pt x="32" y="419"/>
                    </a:cubicBezTo>
                    <a:cubicBezTo>
                      <a:pt x="33" y="419"/>
                      <a:pt x="34" y="419"/>
                      <a:pt x="35" y="420"/>
                    </a:cubicBezTo>
                    <a:cubicBezTo>
                      <a:pt x="35" y="421"/>
                      <a:pt x="35" y="423"/>
                      <a:pt x="35" y="425"/>
                    </a:cubicBezTo>
                    <a:cubicBezTo>
                      <a:pt x="35" y="426"/>
                      <a:pt x="36" y="427"/>
                      <a:pt x="37" y="427"/>
                    </a:cubicBezTo>
                    <a:cubicBezTo>
                      <a:pt x="41" y="427"/>
                      <a:pt x="39" y="425"/>
                      <a:pt x="42" y="424"/>
                    </a:cubicBezTo>
                    <a:cubicBezTo>
                      <a:pt x="42" y="424"/>
                      <a:pt x="44" y="424"/>
                      <a:pt x="44" y="425"/>
                    </a:cubicBezTo>
                    <a:cubicBezTo>
                      <a:pt x="44" y="427"/>
                      <a:pt x="43" y="428"/>
                      <a:pt x="41" y="430"/>
                    </a:cubicBezTo>
                    <a:cubicBezTo>
                      <a:pt x="41" y="432"/>
                      <a:pt x="41" y="432"/>
                      <a:pt x="41" y="432"/>
                    </a:cubicBezTo>
                    <a:cubicBezTo>
                      <a:pt x="42" y="434"/>
                      <a:pt x="43" y="434"/>
                      <a:pt x="45" y="434"/>
                    </a:cubicBezTo>
                    <a:cubicBezTo>
                      <a:pt x="46" y="433"/>
                      <a:pt x="49" y="427"/>
                      <a:pt x="52" y="429"/>
                    </a:cubicBezTo>
                    <a:cubicBezTo>
                      <a:pt x="55" y="431"/>
                      <a:pt x="57" y="433"/>
                      <a:pt x="60" y="434"/>
                    </a:cubicBezTo>
                    <a:cubicBezTo>
                      <a:pt x="61" y="434"/>
                      <a:pt x="62" y="432"/>
                      <a:pt x="62" y="431"/>
                    </a:cubicBezTo>
                    <a:cubicBezTo>
                      <a:pt x="62" y="428"/>
                      <a:pt x="59" y="428"/>
                      <a:pt x="59" y="426"/>
                    </a:cubicBezTo>
                    <a:cubicBezTo>
                      <a:pt x="60" y="424"/>
                      <a:pt x="60" y="424"/>
                      <a:pt x="60" y="424"/>
                    </a:cubicBezTo>
                    <a:cubicBezTo>
                      <a:pt x="61" y="422"/>
                      <a:pt x="63" y="426"/>
                      <a:pt x="65" y="428"/>
                    </a:cubicBezTo>
                    <a:cubicBezTo>
                      <a:pt x="68" y="430"/>
                      <a:pt x="72" y="426"/>
                      <a:pt x="76" y="431"/>
                    </a:cubicBezTo>
                    <a:cubicBezTo>
                      <a:pt x="75" y="432"/>
                      <a:pt x="75" y="432"/>
                      <a:pt x="75" y="432"/>
                    </a:cubicBezTo>
                    <a:cubicBezTo>
                      <a:pt x="73" y="433"/>
                      <a:pt x="69" y="432"/>
                      <a:pt x="69" y="434"/>
                    </a:cubicBezTo>
                    <a:cubicBezTo>
                      <a:pt x="69" y="437"/>
                      <a:pt x="69" y="437"/>
                      <a:pt x="69" y="437"/>
                    </a:cubicBezTo>
                    <a:cubicBezTo>
                      <a:pt x="69" y="439"/>
                      <a:pt x="73" y="439"/>
                      <a:pt x="75" y="438"/>
                    </a:cubicBezTo>
                    <a:cubicBezTo>
                      <a:pt x="77" y="437"/>
                      <a:pt x="76" y="436"/>
                      <a:pt x="77" y="434"/>
                    </a:cubicBezTo>
                    <a:cubicBezTo>
                      <a:pt x="79" y="432"/>
                      <a:pt x="81" y="429"/>
                      <a:pt x="84" y="429"/>
                    </a:cubicBezTo>
                    <a:cubicBezTo>
                      <a:pt x="85" y="430"/>
                      <a:pt x="86" y="431"/>
                      <a:pt x="86" y="432"/>
                    </a:cubicBezTo>
                    <a:cubicBezTo>
                      <a:pt x="87" y="436"/>
                      <a:pt x="82" y="437"/>
                      <a:pt x="82" y="439"/>
                    </a:cubicBezTo>
                    <a:cubicBezTo>
                      <a:pt x="82" y="442"/>
                      <a:pt x="83" y="444"/>
                      <a:pt x="85" y="444"/>
                    </a:cubicBezTo>
                    <a:cubicBezTo>
                      <a:pt x="89" y="444"/>
                      <a:pt x="91" y="440"/>
                      <a:pt x="91" y="436"/>
                    </a:cubicBezTo>
                    <a:cubicBezTo>
                      <a:pt x="91" y="428"/>
                      <a:pt x="93" y="431"/>
                      <a:pt x="96" y="427"/>
                    </a:cubicBezTo>
                    <a:cubicBezTo>
                      <a:pt x="97" y="426"/>
                      <a:pt x="97" y="424"/>
                      <a:pt x="99" y="423"/>
                    </a:cubicBezTo>
                    <a:cubicBezTo>
                      <a:pt x="100" y="423"/>
                      <a:pt x="101" y="422"/>
                      <a:pt x="102" y="423"/>
                    </a:cubicBezTo>
                    <a:cubicBezTo>
                      <a:pt x="104" y="424"/>
                      <a:pt x="104" y="424"/>
                      <a:pt x="104" y="424"/>
                    </a:cubicBezTo>
                    <a:cubicBezTo>
                      <a:pt x="105" y="428"/>
                      <a:pt x="105" y="428"/>
                      <a:pt x="105" y="428"/>
                    </a:cubicBezTo>
                    <a:cubicBezTo>
                      <a:pt x="109" y="431"/>
                      <a:pt x="109" y="431"/>
                      <a:pt x="109" y="431"/>
                    </a:cubicBezTo>
                    <a:cubicBezTo>
                      <a:pt x="110" y="434"/>
                      <a:pt x="108" y="437"/>
                      <a:pt x="111" y="437"/>
                    </a:cubicBezTo>
                    <a:cubicBezTo>
                      <a:pt x="116" y="437"/>
                      <a:pt x="114" y="433"/>
                      <a:pt x="116" y="430"/>
                    </a:cubicBezTo>
                    <a:cubicBezTo>
                      <a:pt x="117" y="427"/>
                      <a:pt x="120" y="426"/>
                      <a:pt x="122" y="424"/>
                    </a:cubicBezTo>
                    <a:cubicBezTo>
                      <a:pt x="123" y="423"/>
                      <a:pt x="124" y="419"/>
                      <a:pt x="126" y="419"/>
                    </a:cubicBezTo>
                    <a:cubicBezTo>
                      <a:pt x="128" y="420"/>
                      <a:pt x="128" y="420"/>
                      <a:pt x="128" y="420"/>
                    </a:cubicBezTo>
                    <a:cubicBezTo>
                      <a:pt x="129" y="422"/>
                      <a:pt x="125" y="423"/>
                      <a:pt x="125" y="425"/>
                    </a:cubicBezTo>
                    <a:cubicBezTo>
                      <a:pt x="125" y="427"/>
                      <a:pt x="125" y="429"/>
                      <a:pt x="127" y="429"/>
                    </a:cubicBezTo>
                    <a:cubicBezTo>
                      <a:pt x="128" y="429"/>
                      <a:pt x="129" y="428"/>
                      <a:pt x="130" y="429"/>
                    </a:cubicBezTo>
                    <a:cubicBezTo>
                      <a:pt x="131" y="430"/>
                      <a:pt x="132" y="430"/>
                      <a:pt x="132" y="431"/>
                    </a:cubicBezTo>
                    <a:cubicBezTo>
                      <a:pt x="133" y="433"/>
                      <a:pt x="130" y="433"/>
                      <a:pt x="130" y="435"/>
                    </a:cubicBezTo>
                    <a:cubicBezTo>
                      <a:pt x="130" y="437"/>
                      <a:pt x="130" y="437"/>
                      <a:pt x="130" y="437"/>
                    </a:cubicBezTo>
                    <a:cubicBezTo>
                      <a:pt x="132" y="438"/>
                      <a:pt x="132" y="435"/>
                      <a:pt x="133" y="434"/>
                    </a:cubicBezTo>
                    <a:cubicBezTo>
                      <a:pt x="135" y="434"/>
                      <a:pt x="136" y="434"/>
                      <a:pt x="137" y="433"/>
                    </a:cubicBezTo>
                    <a:cubicBezTo>
                      <a:pt x="139" y="432"/>
                      <a:pt x="138" y="430"/>
                      <a:pt x="140" y="430"/>
                    </a:cubicBezTo>
                    <a:cubicBezTo>
                      <a:pt x="142" y="431"/>
                      <a:pt x="142" y="431"/>
                      <a:pt x="142" y="431"/>
                    </a:cubicBezTo>
                    <a:cubicBezTo>
                      <a:pt x="143" y="433"/>
                      <a:pt x="138" y="434"/>
                      <a:pt x="138" y="436"/>
                    </a:cubicBezTo>
                    <a:cubicBezTo>
                      <a:pt x="138" y="438"/>
                      <a:pt x="139" y="438"/>
                      <a:pt x="140" y="438"/>
                    </a:cubicBezTo>
                    <a:cubicBezTo>
                      <a:pt x="143" y="437"/>
                      <a:pt x="142" y="435"/>
                      <a:pt x="144" y="434"/>
                    </a:cubicBezTo>
                    <a:cubicBezTo>
                      <a:pt x="146" y="431"/>
                      <a:pt x="152" y="432"/>
                      <a:pt x="152" y="429"/>
                    </a:cubicBezTo>
                    <a:cubicBezTo>
                      <a:pt x="152" y="425"/>
                      <a:pt x="148" y="424"/>
                      <a:pt x="148" y="422"/>
                    </a:cubicBezTo>
                    <a:cubicBezTo>
                      <a:pt x="148" y="420"/>
                      <a:pt x="148" y="419"/>
                      <a:pt x="149" y="419"/>
                    </a:cubicBezTo>
                    <a:cubicBezTo>
                      <a:pt x="152" y="419"/>
                      <a:pt x="154" y="428"/>
                      <a:pt x="157" y="428"/>
                    </a:cubicBezTo>
                    <a:cubicBezTo>
                      <a:pt x="160" y="429"/>
                      <a:pt x="160" y="425"/>
                      <a:pt x="163" y="425"/>
                    </a:cubicBezTo>
                    <a:cubicBezTo>
                      <a:pt x="164" y="426"/>
                      <a:pt x="164" y="426"/>
                      <a:pt x="164" y="426"/>
                    </a:cubicBezTo>
                    <a:cubicBezTo>
                      <a:pt x="164" y="428"/>
                      <a:pt x="162" y="428"/>
                      <a:pt x="162" y="429"/>
                    </a:cubicBezTo>
                    <a:cubicBezTo>
                      <a:pt x="162" y="432"/>
                      <a:pt x="162" y="432"/>
                      <a:pt x="162" y="432"/>
                    </a:cubicBezTo>
                    <a:cubicBezTo>
                      <a:pt x="163" y="433"/>
                      <a:pt x="164" y="434"/>
                      <a:pt x="165" y="434"/>
                    </a:cubicBezTo>
                    <a:cubicBezTo>
                      <a:pt x="166" y="435"/>
                      <a:pt x="167" y="434"/>
                      <a:pt x="168" y="434"/>
                    </a:cubicBezTo>
                    <a:cubicBezTo>
                      <a:pt x="171" y="435"/>
                      <a:pt x="171" y="438"/>
                      <a:pt x="173" y="438"/>
                    </a:cubicBezTo>
                    <a:cubicBezTo>
                      <a:pt x="175" y="439"/>
                      <a:pt x="176" y="439"/>
                      <a:pt x="178" y="439"/>
                    </a:cubicBezTo>
                    <a:cubicBezTo>
                      <a:pt x="179" y="438"/>
                      <a:pt x="179" y="436"/>
                      <a:pt x="180" y="435"/>
                    </a:cubicBezTo>
                    <a:cubicBezTo>
                      <a:pt x="183" y="433"/>
                      <a:pt x="184" y="431"/>
                      <a:pt x="187" y="429"/>
                    </a:cubicBezTo>
                    <a:cubicBezTo>
                      <a:pt x="188" y="429"/>
                      <a:pt x="190" y="429"/>
                      <a:pt x="192" y="428"/>
                    </a:cubicBezTo>
                    <a:cubicBezTo>
                      <a:pt x="193" y="427"/>
                      <a:pt x="194" y="426"/>
                      <a:pt x="196" y="425"/>
                    </a:cubicBezTo>
                    <a:cubicBezTo>
                      <a:pt x="198" y="425"/>
                      <a:pt x="198" y="425"/>
                      <a:pt x="198" y="425"/>
                    </a:cubicBezTo>
                    <a:cubicBezTo>
                      <a:pt x="198" y="427"/>
                      <a:pt x="198" y="429"/>
                      <a:pt x="198" y="430"/>
                    </a:cubicBezTo>
                    <a:cubicBezTo>
                      <a:pt x="199" y="433"/>
                      <a:pt x="201" y="438"/>
                      <a:pt x="205" y="438"/>
                    </a:cubicBezTo>
                    <a:cubicBezTo>
                      <a:pt x="207" y="438"/>
                      <a:pt x="207" y="438"/>
                      <a:pt x="207" y="438"/>
                    </a:cubicBezTo>
                    <a:cubicBezTo>
                      <a:pt x="207" y="436"/>
                      <a:pt x="207" y="436"/>
                      <a:pt x="207" y="436"/>
                    </a:cubicBezTo>
                    <a:cubicBezTo>
                      <a:pt x="207" y="434"/>
                      <a:pt x="205" y="434"/>
                      <a:pt x="205" y="432"/>
                    </a:cubicBezTo>
                    <a:cubicBezTo>
                      <a:pt x="205" y="431"/>
                      <a:pt x="205" y="430"/>
                      <a:pt x="206" y="429"/>
                    </a:cubicBezTo>
                    <a:cubicBezTo>
                      <a:pt x="207" y="428"/>
                      <a:pt x="207" y="428"/>
                      <a:pt x="207" y="428"/>
                    </a:cubicBezTo>
                    <a:cubicBezTo>
                      <a:pt x="210" y="428"/>
                      <a:pt x="212" y="433"/>
                      <a:pt x="214" y="433"/>
                    </a:cubicBezTo>
                    <a:cubicBezTo>
                      <a:pt x="217" y="433"/>
                      <a:pt x="218" y="430"/>
                      <a:pt x="220" y="429"/>
                    </a:cubicBezTo>
                    <a:cubicBezTo>
                      <a:pt x="221" y="429"/>
                      <a:pt x="222" y="429"/>
                      <a:pt x="224" y="429"/>
                    </a:cubicBezTo>
                    <a:cubicBezTo>
                      <a:pt x="226" y="428"/>
                      <a:pt x="227" y="426"/>
                      <a:pt x="228" y="425"/>
                    </a:cubicBezTo>
                    <a:cubicBezTo>
                      <a:pt x="230" y="424"/>
                      <a:pt x="230" y="424"/>
                      <a:pt x="230" y="424"/>
                    </a:cubicBezTo>
                    <a:cubicBezTo>
                      <a:pt x="233" y="424"/>
                      <a:pt x="236" y="426"/>
                      <a:pt x="236" y="428"/>
                    </a:cubicBezTo>
                    <a:cubicBezTo>
                      <a:pt x="236" y="431"/>
                      <a:pt x="236" y="431"/>
                      <a:pt x="236" y="431"/>
                    </a:cubicBezTo>
                    <a:cubicBezTo>
                      <a:pt x="236" y="432"/>
                      <a:pt x="237" y="433"/>
                      <a:pt x="238" y="434"/>
                    </a:cubicBezTo>
                    <a:cubicBezTo>
                      <a:pt x="240" y="435"/>
                      <a:pt x="241" y="436"/>
                      <a:pt x="243" y="435"/>
                    </a:cubicBezTo>
                    <a:cubicBezTo>
                      <a:pt x="245" y="433"/>
                      <a:pt x="245" y="433"/>
                      <a:pt x="245" y="433"/>
                    </a:cubicBezTo>
                    <a:cubicBezTo>
                      <a:pt x="246" y="432"/>
                      <a:pt x="246" y="430"/>
                      <a:pt x="247" y="429"/>
                    </a:cubicBezTo>
                    <a:cubicBezTo>
                      <a:pt x="249" y="427"/>
                      <a:pt x="250" y="425"/>
                      <a:pt x="252" y="425"/>
                    </a:cubicBezTo>
                    <a:cubicBezTo>
                      <a:pt x="254" y="425"/>
                      <a:pt x="256" y="429"/>
                      <a:pt x="258" y="429"/>
                    </a:cubicBezTo>
                    <a:cubicBezTo>
                      <a:pt x="259" y="429"/>
                      <a:pt x="262" y="429"/>
                      <a:pt x="263" y="428"/>
                    </a:cubicBezTo>
                    <a:cubicBezTo>
                      <a:pt x="266" y="426"/>
                      <a:pt x="264" y="419"/>
                      <a:pt x="268" y="420"/>
                    </a:cubicBezTo>
                    <a:cubicBezTo>
                      <a:pt x="270" y="421"/>
                      <a:pt x="268" y="424"/>
                      <a:pt x="269" y="427"/>
                    </a:cubicBezTo>
                    <a:cubicBezTo>
                      <a:pt x="270" y="429"/>
                      <a:pt x="273" y="430"/>
                      <a:pt x="273" y="432"/>
                    </a:cubicBezTo>
                    <a:cubicBezTo>
                      <a:pt x="274" y="434"/>
                      <a:pt x="273" y="437"/>
                      <a:pt x="273" y="437"/>
                    </a:cubicBezTo>
                    <a:cubicBezTo>
                      <a:pt x="272" y="440"/>
                      <a:pt x="272" y="442"/>
                      <a:pt x="274" y="443"/>
                    </a:cubicBezTo>
                    <a:cubicBezTo>
                      <a:pt x="276" y="444"/>
                      <a:pt x="278" y="443"/>
                      <a:pt x="279" y="441"/>
                    </a:cubicBezTo>
                    <a:cubicBezTo>
                      <a:pt x="279" y="439"/>
                      <a:pt x="278" y="436"/>
                      <a:pt x="278" y="434"/>
                    </a:cubicBezTo>
                    <a:cubicBezTo>
                      <a:pt x="278" y="431"/>
                      <a:pt x="282" y="431"/>
                      <a:pt x="282" y="428"/>
                    </a:cubicBezTo>
                    <a:cubicBezTo>
                      <a:pt x="282" y="424"/>
                      <a:pt x="282" y="420"/>
                      <a:pt x="285" y="420"/>
                    </a:cubicBezTo>
                    <a:cubicBezTo>
                      <a:pt x="286" y="420"/>
                      <a:pt x="288" y="421"/>
                      <a:pt x="288" y="423"/>
                    </a:cubicBezTo>
                    <a:cubicBezTo>
                      <a:pt x="289" y="424"/>
                      <a:pt x="288" y="425"/>
                      <a:pt x="288" y="426"/>
                    </a:cubicBezTo>
                    <a:cubicBezTo>
                      <a:pt x="287" y="428"/>
                      <a:pt x="284" y="428"/>
                      <a:pt x="284" y="429"/>
                    </a:cubicBezTo>
                    <a:cubicBezTo>
                      <a:pt x="284" y="432"/>
                      <a:pt x="284" y="434"/>
                      <a:pt x="285" y="434"/>
                    </a:cubicBezTo>
                    <a:cubicBezTo>
                      <a:pt x="286" y="434"/>
                      <a:pt x="288" y="435"/>
                      <a:pt x="289" y="435"/>
                    </a:cubicBezTo>
                    <a:cubicBezTo>
                      <a:pt x="290" y="434"/>
                      <a:pt x="292" y="434"/>
                      <a:pt x="294" y="434"/>
                    </a:cubicBezTo>
                    <a:cubicBezTo>
                      <a:pt x="296" y="435"/>
                      <a:pt x="296" y="439"/>
                      <a:pt x="298" y="439"/>
                    </a:cubicBezTo>
                    <a:cubicBezTo>
                      <a:pt x="299" y="439"/>
                      <a:pt x="301" y="439"/>
                      <a:pt x="301" y="438"/>
                    </a:cubicBezTo>
                    <a:cubicBezTo>
                      <a:pt x="301" y="432"/>
                      <a:pt x="292" y="432"/>
                      <a:pt x="297" y="427"/>
                    </a:cubicBezTo>
                    <a:cubicBezTo>
                      <a:pt x="299" y="425"/>
                      <a:pt x="299" y="425"/>
                      <a:pt x="299" y="425"/>
                    </a:cubicBezTo>
                    <a:cubicBezTo>
                      <a:pt x="301" y="424"/>
                      <a:pt x="302" y="427"/>
                      <a:pt x="302" y="428"/>
                    </a:cubicBezTo>
                    <a:cubicBezTo>
                      <a:pt x="304" y="429"/>
                      <a:pt x="309" y="429"/>
                      <a:pt x="312" y="429"/>
                    </a:cubicBezTo>
                    <a:cubicBezTo>
                      <a:pt x="315" y="429"/>
                      <a:pt x="315" y="425"/>
                      <a:pt x="317" y="425"/>
                    </a:cubicBezTo>
                    <a:cubicBezTo>
                      <a:pt x="319" y="425"/>
                      <a:pt x="319" y="425"/>
                      <a:pt x="319" y="425"/>
                    </a:cubicBezTo>
                    <a:cubicBezTo>
                      <a:pt x="320" y="426"/>
                      <a:pt x="320" y="427"/>
                      <a:pt x="320" y="428"/>
                    </a:cubicBezTo>
                    <a:cubicBezTo>
                      <a:pt x="322" y="430"/>
                      <a:pt x="324" y="433"/>
                      <a:pt x="327" y="433"/>
                    </a:cubicBezTo>
                    <a:cubicBezTo>
                      <a:pt x="330" y="433"/>
                      <a:pt x="328" y="427"/>
                      <a:pt x="331" y="425"/>
                    </a:cubicBezTo>
                    <a:cubicBezTo>
                      <a:pt x="332" y="425"/>
                      <a:pt x="332" y="425"/>
                      <a:pt x="332" y="425"/>
                    </a:cubicBezTo>
                    <a:cubicBezTo>
                      <a:pt x="334" y="424"/>
                      <a:pt x="334" y="429"/>
                      <a:pt x="335" y="432"/>
                    </a:cubicBezTo>
                    <a:cubicBezTo>
                      <a:pt x="337" y="434"/>
                      <a:pt x="337" y="434"/>
                      <a:pt x="337" y="434"/>
                    </a:cubicBezTo>
                    <a:cubicBezTo>
                      <a:pt x="338" y="434"/>
                      <a:pt x="341" y="434"/>
                      <a:pt x="342" y="435"/>
                    </a:cubicBezTo>
                    <a:cubicBezTo>
                      <a:pt x="344" y="438"/>
                      <a:pt x="344" y="438"/>
                      <a:pt x="344" y="438"/>
                    </a:cubicBezTo>
                    <a:cubicBezTo>
                      <a:pt x="346" y="439"/>
                      <a:pt x="346" y="439"/>
                      <a:pt x="346" y="439"/>
                    </a:cubicBezTo>
                    <a:cubicBezTo>
                      <a:pt x="347" y="439"/>
                      <a:pt x="347" y="439"/>
                      <a:pt x="348" y="438"/>
                    </a:cubicBezTo>
                    <a:cubicBezTo>
                      <a:pt x="349" y="436"/>
                      <a:pt x="344" y="435"/>
                      <a:pt x="344" y="433"/>
                    </a:cubicBezTo>
                    <a:cubicBezTo>
                      <a:pt x="345" y="431"/>
                      <a:pt x="345" y="431"/>
                      <a:pt x="346" y="430"/>
                    </a:cubicBezTo>
                    <a:cubicBezTo>
                      <a:pt x="347" y="430"/>
                      <a:pt x="353" y="429"/>
                      <a:pt x="355" y="430"/>
                    </a:cubicBezTo>
                    <a:cubicBezTo>
                      <a:pt x="359" y="431"/>
                      <a:pt x="360" y="436"/>
                      <a:pt x="363" y="438"/>
                    </a:cubicBezTo>
                    <a:cubicBezTo>
                      <a:pt x="365" y="439"/>
                      <a:pt x="371" y="440"/>
                      <a:pt x="373" y="440"/>
                    </a:cubicBezTo>
                    <a:cubicBezTo>
                      <a:pt x="375" y="439"/>
                      <a:pt x="377" y="435"/>
                      <a:pt x="378" y="435"/>
                    </a:cubicBezTo>
                    <a:cubicBezTo>
                      <a:pt x="381" y="436"/>
                      <a:pt x="382" y="438"/>
                      <a:pt x="384" y="439"/>
                    </a:cubicBezTo>
                    <a:cubicBezTo>
                      <a:pt x="385" y="440"/>
                      <a:pt x="386" y="439"/>
                      <a:pt x="388" y="440"/>
                    </a:cubicBezTo>
                    <a:cubicBezTo>
                      <a:pt x="390" y="440"/>
                      <a:pt x="391" y="444"/>
                      <a:pt x="392" y="444"/>
                    </a:cubicBezTo>
                    <a:cubicBezTo>
                      <a:pt x="394" y="444"/>
                      <a:pt x="395" y="444"/>
                      <a:pt x="395" y="443"/>
                    </a:cubicBezTo>
                    <a:cubicBezTo>
                      <a:pt x="395" y="439"/>
                      <a:pt x="393" y="440"/>
                      <a:pt x="391" y="438"/>
                    </a:cubicBezTo>
                    <a:cubicBezTo>
                      <a:pt x="390" y="436"/>
                      <a:pt x="391" y="433"/>
                      <a:pt x="390" y="431"/>
                    </a:cubicBezTo>
                    <a:cubicBezTo>
                      <a:pt x="387" y="428"/>
                      <a:pt x="387" y="428"/>
                      <a:pt x="387" y="428"/>
                    </a:cubicBezTo>
                    <a:cubicBezTo>
                      <a:pt x="387" y="426"/>
                      <a:pt x="387" y="425"/>
                      <a:pt x="388" y="425"/>
                    </a:cubicBezTo>
                    <a:cubicBezTo>
                      <a:pt x="389" y="426"/>
                      <a:pt x="391" y="428"/>
                      <a:pt x="392" y="428"/>
                    </a:cubicBezTo>
                    <a:cubicBezTo>
                      <a:pt x="396" y="428"/>
                      <a:pt x="396" y="425"/>
                      <a:pt x="398" y="426"/>
                    </a:cubicBezTo>
                    <a:cubicBezTo>
                      <a:pt x="401" y="426"/>
                      <a:pt x="401" y="429"/>
                      <a:pt x="403" y="430"/>
                    </a:cubicBezTo>
                    <a:cubicBezTo>
                      <a:pt x="406" y="431"/>
                      <a:pt x="408" y="429"/>
                      <a:pt x="411" y="430"/>
                    </a:cubicBezTo>
                    <a:cubicBezTo>
                      <a:pt x="413" y="430"/>
                      <a:pt x="414" y="433"/>
                      <a:pt x="415" y="433"/>
                    </a:cubicBezTo>
                    <a:cubicBezTo>
                      <a:pt x="418" y="434"/>
                      <a:pt x="420" y="431"/>
                      <a:pt x="422" y="430"/>
                    </a:cubicBezTo>
                    <a:cubicBezTo>
                      <a:pt x="424" y="429"/>
                      <a:pt x="426" y="431"/>
                      <a:pt x="429" y="430"/>
                    </a:cubicBezTo>
                    <a:cubicBezTo>
                      <a:pt x="434" y="429"/>
                      <a:pt x="434" y="419"/>
                      <a:pt x="439" y="421"/>
                    </a:cubicBezTo>
                    <a:cubicBezTo>
                      <a:pt x="441" y="421"/>
                      <a:pt x="441" y="421"/>
                      <a:pt x="441" y="421"/>
                    </a:cubicBezTo>
                    <a:cubicBezTo>
                      <a:pt x="443" y="423"/>
                      <a:pt x="439" y="424"/>
                      <a:pt x="438" y="426"/>
                    </a:cubicBezTo>
                    <a:cubicBezTo>
                      <a:pt x="437" y="430"/>
                      <a:pt x="442" y="434"/>
                      <a:pt x="443" y="434"/>
                    </a:cubicBezTo>
                    <a:cubicBezTo>
                      <a:pt x="449" y="434"/>
                      <a:pt x="446" y="429"/>
                      <a:pt x="449" y="426"/>
                    </a:cubicBezTo>
                    <a:cubicBezTo>
                      <a:pt x="452" y="427"/>
                      <a:pt x="452" y="427"/>
                      <a:pt x="452" y="427"/>
                    </a:cubicBezTo>
                    <a:cubicBezTo>
                      <a:pt x="454" y="429"/>
                      <a:pt x="454" y="429"/>
                      <a:pt x="456" y="432"/>
                    </a:cubicBezTo>
                    <a:cubicBezTo>
                      <a:pt x="457" y="435"/>
                      <a:pt x="454" y="438"/>
                      <a:pt x="455" y="441"/>
                    </a:cubicBezTo>
                    <a:cubicBezTo>
                      <a:pt x="457" y="444"/>
                      <a:pt x="457" y="444"/>
                      <a:pt x="457" y="444"/>
                    </a:cubicBezTo>
                    <a:cubicBezTo>
                      <a:pt x="461" y="444"/>
                      <a:pt x="463" y="441"/>
                      <a:pt x="464" y="439"/>
                    </a:cubicBezTo>
                    <a:cubicBezTo>
                      <a:pt x="465" y="437"/>
                      <a:pt x="462" y="434"/>
                      <a:pt x="462" y="433"/>
                    </a:cubicBezTo>
                    <a:cubicBezTo>
                      <a:pt x="463" y="429"/>
                      <a:pt x="464" y="431"/>
                      <a:pt x="467" y="430"/>
                    </a:cubicBezTo>
                    <a:cubicBezTo>
                      <a:pt x="469" y="430"/>
                      <a:pt x="470" y="426"/>
                      <a:pt x="472" y="426"/>
                    </a:cubicBezTo>
                    <a:cubicBezTo>
                      <a:pt x="473" y="426"/>
                      <a:pt x="473" y="426"/>
                      <a:pt x="473" y="426"/>
                    </a:cubicBezTo>
                    <a:cubicBezTo>
                      <a:pt x="476" y="427"/>
                      <a:pt x="474" y="430"/>
                      <a:pt x="475" y="432"/>
                    </a:cubicBezTo>
                    <a:cubicBezTo>
                      <a:pt x="477" y="435"/>
                      <a:pt x="477" y="435"/>
                      <a:pt x="477" y="435"/>
                    </a:cubicBezTo>
                    <a:cubicBezTo>
                      <a:pt x="482" y="436"/>
                      <a:pt x="482" y="433"/>
                      <a:pt x="485" y="431"/>
                    </a:cubicBezTo>
                    <a:cubicBezTo>
                      <a:pt x="487" y="430"/>
                      <a:pt x="488" y="431"/>
                      <a:pt x="490" y="430"/>
                    </a:cubicBezTo>
                    <a:cubicBezTo>
                      <a:pt x="491" y="430"/>
                      <a:pt x="492" y="429"/>
                      <a:pt x="492" y="428"/>
                    </a:cubicBezTo>
                    <a:cubicBezTo>
                      <a:pt x="493" y="426"/>
                      <a:pt x="490" y="425"/>
                      <a:pt x="490" y="423"/>
                    </a:cubicBezTo>
                    <a:cubicBezTo>
                      <a:pt x="491" y="421"/>
                      <a:pt x="491" y="421"/>
                      <a:pt x="491" y="421"/>
                    </a:cubicBezTo>
                    <a:cubicBezTo>
                      <a:pt x="492" y="421"/>
                      <a:pt x="492" y="421"/>
                      <a:pt x="492" y="421"/>
                    </a:cubicBezTo>
                    <a:cubicBezTo>
                      <a:pt x="494" y="424"/>
                      <a:pt x="494" y="424"/>
                      <a:pt x="494" y="424"/>
                    </a:cubicBezTo>
                    <a:cubicBezTo>
                      <a:pt x="496" y="426"/>
                      <a:pt x="497" y="429"/>
                      <a:pt x="500" y="429"/>
                    </a:cubicBezTo>
                    <a:cubicBezTo>
                      <a:pt x="503" y="429"/>
                      <a:pt x="504" y="425"/>
                      <a:pt x="507" y="425"/>
                    </a:cubicBezTo>
                    <a:cubicBezTo>
                      <a:pt x="511" y="425"/>
                      <a:pt x="512" y="433"/>
                      <a:pt x="516" y="429"/>
                    </a:cubicBezTo>
                    <a:cubicBezTo>
                      <a:pt x="517" y="427"/>
                      <a:pt x="519" y="425"/>
                      <a:pt x="521" y="425"/>
                    </a:cubicBezTo>
                    <a:cubicBezTo>
                      <a:pt x="522" y="425"/>
                      <a:pt x="523" y="425"/>
                      <a:pt x="523" y="425"/>
                    </a:cubicBezTo>
                    <a:cubicBezTo>
                      <a:pt x="525" y="426"/>
                      <a:pt x="524" y="429"/>
                      <a:pt x="526" y="430"/>
                    </a:cubicBezTo>
                    <a:cubicBezTo>
                      <a:pt x="529" y="430"/>
                      <a:pt x="529" y="430"/>
                      <a:pt x="529" y="430"/>
                    </a:cubicBezTo>
                    <a:cubicBezTo>
                      <a:pt x="531" y="429"/>
                      <a:pt x="531" y="429"/>
                      <a:pt x="531" y="429"/>
                    </a:cubicBezTo>
                    <a:cubicBezTo>
                      <a:pt x="534" y="427"/>
                      <a:pt x="529" y="422"/>
                      <a:pt x="531" y="419"/>
                    </a:cubicBezTo>
                    <a:cubicBezTo>
                      <a:pt x="532" y="418"/>
                      <a:pt x="533" y="417"/>
                      <a:pt x="534" y="416"/>
                    </a:cubicBezTo>
                    <a:cubicBezTo>
                      <a:pt x="538" y="415"/>
                      <a:pt x="538" y="425"/>
                      <a:pt x="535" y="429"/>
                    </a:cubicBezTo>
                    <a:cubicBezTo>
                      <a:pt x="534" y="432"/>
                      <a:pt x="532" y="434"/>
                      <a:pt x="529" y="434"/>
                    </a:cubicBezTo>
                    <a:cubicBezTo>
                      <a:pt x="527" y="434"/>
                      <a:pt x="526" y="432"/>
                      <a:pt x="524" y="432"/>
                    </a:cubicBezTo>
                    <a:cubicBezTo>
                      <a:pt x="523" y="432"/>
                      <a:pt x="522" y="432"/>
                      <a:pt x="521" y="434"/>
                    </a:cubicBezTo>
                    <a:cubicBezTo>
                      <a:pt x="520" y="435"/>
                      <a:pt x="523" y="436"/>
                      <a:pt x="524" y="437"/>
                    </a:cubicBezTo>
                    <a:cubicBezTo>
                      <a:pt x="525" y="438"/>
                      <a:pt x="526" y="439"/>
                      <a:pt x="527" y="439"/>
                    </a:cubicBezTo>
                    <a:cubicBezTo>
                      <a:pt x="530" y="439"/>
                      <a:pt x="530" y="439"/>
                      <a:pt x="530" y="439"/>
                    </a:cubicBezTo>
                    <a:cubicBezTo>
                      <a:pt x="532" y="439"/>
                      <a:pt x="533" y="437"/>
                      <a:pt x="534" y="436"/>
                    </a:cubicBezTo>
                    <a:cubicBezTo>
                      <a:pt x="537" y="432"/>
                      <a:pt x="542" y="430"/>
                      <a:pt x="544" y="430"/>
                    </a:cubicBezTo>
                    <a:cubicBezTo>
                      <a:pt x="546" y="431"/>
                      <a:pt x="546" y="431"/>
                      <a:pt x="546" y="431"/>
                    </a:cubicBezTo>
                    <a:cubicBezTo>
                      <a:pt x="549" y="430"/>
                      <a:pt x="552" y="424"/>
                      <a:pt x="556" y="425"/>
                    </a:cubicBezTo>
                    <a:cubicBezTo>
                      <a:pt x="558" y="427"/>
                      <a:pt x="558" y="427"/>
                      <a:pt x="558" y="427"/>
                    </a:cubicBezTo>
                    <a:cubicBezTo>
                      <a:pt x="559" y="432"/>
                      <a:pt x="557" y="435"/>
                      <a:pt x="561" y="435"/>
                    </a:cubicBezTo>
                    <a:cubicBezTo>
                      <a:pt x="564" y="434"/>
                      <a:pt x="564" y="431"/>
                      <a:pt x="567" y="431"/>
                    </a:cubicBezTo>
                    <a:cubicBezTo>
                      <a:pt x="571" y="431"/>
                      <a:pt x="575" y="432"/>
                      <a:pt x="579" y="431"/>
                    </a:cubicBezTo>
                    <a:cubicBezTo>
                      <a:pt x="582" y="430"/>
                      <a:pt x="583" y="424"/>
                      <a:pt x="585" y="426"/>
                    </a:cubicBezTo>
                    <a:cubicBezTo>
                      <a:pt x="586" y="428"/>
                      <a:pt x="587" y="430"/>
                      <a:pt x="588" y="430"/>
                    </a:cubicBezTo>
                    <a:cubicBezTo>
                      <a:pt x="594" y="429"/>
                      <a:pt x="593" y="426"/>
                      <a:pt x="599" y="425"/>
                    </a:cubicBezTo>
                    <a:cubicBezTo>
                      <a:pt x="600" y="425"/>
                      <a:pt x="604" y="424"/>
                      <a:pt x="605" y="427"/>
                    </a:cubicBezTo>
                    <a:cubicBezTo>
                      <a:pt x="606" y="430"/>
                      <a:pt x="605" y="434"/>
                      <a:pt x="607" y="435"/>
                    </a:cubicBezTo>
                    <a:cubicBezTo>
                      <a:pt x="615" y="437"/>
                      <a:pt x="616" y="433"/>
                      <a:pt x="620" y="430"/>
                    </a:cubicBezTo>
                    <a:cubicBezTo>
                      <a:pt x="623" y="428"/>
                      <a:pt x="616" y="427"/>
                      <a:pt x="616" y="424"/>
                    </a:cubicBezTo>
                    <a:cubicBezTo>
                      <a:pt x="617" y="421"/>
                      <a:pt x="617" y="421"/>
                      <a:pt x="617" y="421"/>
                    </a:cubicBezTo>
                    <a:cubicBezTo>
                      <a:pt x="618" y="421"/>
                      <a:pt x="618" y="421"/>
                      <a:pt x="618" y="421"/>
                    </a:cubicBezTo>
                    <a:cubicBezTo>
                      <a:pt x="620" y="422"/>
                      <a:pt x="620" y="425"/>
                      <a:pt x="622" y="425"/>
                    </a:cubicBezTo>
                    <a:cubicBezTo>
                      <a:pt x="624" y="425"/>
                      <a:pt x="624" y="425"/>
                      <a:pt x="624" y="425"/>
                    </a:cubicBezTo>
                    <a:cubicBezTo>
                      <a:pt x="627" y="425"/>
                      <a:pt x="627" y="425"/>
                      <a:pt x="627" y="425"/>
                    </a:cubicBezTo>
                    <a:cubicBezTo>
                      <a:pt x="629" y="425"/>
                      <a:pt x="629" y="421"/>
                      <a:pt x="631" y="421"/>
                    </a:cubicBezTo>
                    <a:cubicBezTo>
                      <a:pt x="632" y="421"/>
                      <a:pt x="633" y="422"/>
                      <a:pt x="633" y="423"/>
                    </a:cubicBezTo>
                    <a:cubicBezTo>
                      <a:pt x="635" y="425"/>
                      <a:pt x="630" y="427"/>
                      <a:pt x="629" y="429"/>
                    </a:cubicBezTo>
                    <a:cubicBezTo>
                      <a:pt x="629" y="432"/>
                      <a:pt x="630" y="435"/>
                      <a:pt x="630" y="437"/>
                    </a:cubicBezTo>
                    <a:cubicBezTo>
                      <a:pt x="630" y="443"/>
                      <a:pt x="626" y="450"/>
                      <a:pt x="631" y="450"/>
                    </a:cubicBezTo>
                    <a:cubicBezTo>
                      <a:pt x="633" y="450"/>
                      <a:pt x="634" y="450"/>
                      <a:pt x="634" y="448"/>
                    </a:cubicBezTo>
                    <a:cubicBezTo>
                      <a:pt x="636" y="440"/>
                      <a:pt x="630" y="433"/>
                      <a:pt x="640" y="431"/>
                    </a:cubicBezTo>
                    <a:cubicBezTo>
                      <a:pt x="641" y="430"/>
                      <a:pt x="646" y="430"/>
                      <a:pt x="648" y="434"/>
                    </a:cubicBezTo>
                    <a:cubicBezTo>
                      <a:pt x="649" y="436"/>
                      <a:pt x="648" y="437"/>
                      <a:pt x="649" y="439"/>
                    </a:cubicBezTo>
                    <a:cubicBezTo>
                      <a:pt x="650" y="441"/>
                      <a:pt x="652" y="445"/>
                      <a:pt x="654" y="445"/>
                    </a:cubicBezTo>
                    <a:cubicBezTo>
                      <a:pt x="658" y="445"/>
                      <a:pt x="662" y="442"/>
                      <a:pt x="661" y="439"/>
                    </a:cubicBezTo>
                    <a:cubicBezTo>
                      <a:pt x="661" y="435"/>
                      <a:pt x="656" y="437"/>
                      <a:pt x="654" y="434"/>
                    </a:cubicBezTo>
                    <a:cubicBezTo>
                      <a:pt x="652" y="431"/>
                      <a:pt x="658" y="431"/>
                      <a:pt x="659" y="430"/>
                    </a:cubicBezTo>
                    <a:cubicBezTo>
                      <a:pt x="661" y="428"/>
                      <a:pt x="661" y="428"/>
                      <a:pt x="661" y="428"/>
                    </a:cubicBezTo>
                    <a:cubicBezTo>
                      <a:pt x="661" y="426"/>
                      <a:pt x="658" y="425"/>
                      <a:pt x="658" y="424"/>
                    </a:cubicBezTo>
                    <a:cubicBezTo>
                      <a:pt x="657" y="422"/>
                      <a:pt x="658" y="421"/>
                      <a:pt x="659" y="421"/>
                    </a:cubicBezTo>
                    <a:cubicBezTo>
                      <a:pt x="662" y="422"/>
                      <a:pt x="661" y="425"/>
                      <a:pt x="664" y="425"/>
                    </a:cubicBezTo>
                    <a:cubicBezTo>
                      <a:pt x="665" y="426"/>
                      <a:pt x="669" y="426"/>
                      <a:pt x="671" y="428"/>
                    </a:cubicBezTo>
                    <a:cubicBezTo>
                      <a:pt x="673" y="431"/>
                      <a:pt x="670" y="434"/>
                      <a:pt x="673" y="434"/>
                    </a:cubicBezTo>
                    <a:cubicBezTo>
                      <a:pt x="675" y="434"/>
                      <a:pt x="676" y="432"/>
                      <a:pt x="678" y="432"/>
                    </a:cubicBezTo>
                    <a:cubicBezTo>
                      <a:pt x="680" y="432"/>
                      <a:pt x="682" y="435"/>
                      <a:pt x="684" y="435"/>
                    </a:cubicBezTo>
                    <a:cubicBezTo>
                      <a:pt x="686" y="434"/>
                      <a:pt x="687" y="432"/>
                      <a:pt x="690" y="431"/>
                    </a:cubicBezTo>
                    <a:cubicBezTo>
                      <a:pt x="692" y="430"/>
                      <a:pt x="695" y="431"/>
                      <a:pt x="697" y="430"/>
                    </a:cubicBezTo>
                    <a:cubicBezTo>
                      <a:pt x="699" y="430"/>
                      <a:pt x="700" y="427"/>
                      <a:pt x="702" y="427"/>
                    </a:cubicBezTo>
                    <a:cubicBezTo>
                      <a:pt x="703" y="426"/>
                      <a:pt x="705" y="430"/>
                      <a:pt x="706" y="430"/>
                    </a:cubicBezTo>
                    <a:cubicBezTo>
                      <a:pt x="709" y="432"/>
                      <a:pt x="712" y="430"/>
                      <a:pt x="715" y="431"/>
                    </a:cubicBezTo>
                    <a:cubicBezTo>
                      <a:pt x="719" y="433"/>
                      <a:pt x="721" y="434"/>
                      <a:pt x="725" y="432"/>
                    </a:cubicBezTo>
                    <a:cubicBezTo>
                      <a:pt x="728" y="430"/>
                      <a:pt x="726" y="436"/>
                      <a:pt x="727" y="439"/>
                    </a:cubicBezTo>
                    <a:cubicBezTo>
                      <a:pt x="728" y="440"/>
                      <a:pt x="730" y="440"/>
                      <a:pt x="730" y="441"/>
                    </a:cubicBezTo>
                    <a:cubicBezTo>
                      <a:pt x="732" y="443"/>
                      <a:pt x="732" y="445"/>
                      <a:pt x="734" y="445"/>
                    </a:cubicBezTo>
                    <a:cubicBezTo>
                      <a:pt x="735" y="446"/>
                      <a:pt x="736" y="446"/>
                      <a:pt x="737" y="445"/>
                    </a:cubicBezTo>
                    <a:cubicBezTo>
                      <a:pt x="737" y="444"/>
                      <a:pt x="737" y="444"/>
                      <a:pt x="737" y="444"/>
                    </a:cubicBezTo>
                    <a:cubicBezTo>
                      <a:pt x="738" y="442"/>
                      <a:pt x="734" y="441"/>
                      <a:pt x="733" y="439"/>
                    </a:cubicBezTo>
                    <a:cubicBezTo>
                      <a:pt x="733" y="434"/>
                      <a:pt x="733" y="434"/>
                      <a:pt x="733" y="434"/>
                    </a:cubicBezTo>
                    <a:cubicBezTo>
                      <a:pt x="734" y="433"/>
                      <a:pt x="734" y="432"/>
                      <a:pt x="735" y="432"/>
                    </a:cubicBezTo>
                    <a:cubicBezTo>
                      <a:pt x="738" y="430"/>
                      <a:pt x="743" y="433"/>
                      <a:pt x="745" y="431"/>
                    </a:cubicBezTo>
                    <a:cubicBezTo>
                      <a:pt x="747" y="430"/>
                      <a:pt x="746" y="428"/>
                      <a:pt x="748" y="427"/>
                    </a:cubicBezTo>
                    <a:cubicBezTo>
                      <a:pt x="748" y="427"/>
                      <a:pt x="748" y="427"/>
                      <a:pt x="748" y="427"/>
                    </a:cubicBezTo>
                    <a:cubicBezTo>
                      <a:pt x="750" y="426"/>
                      <a:pt x="751" y="430"/>
                      <a:pt x="752" y="431"/>
                    </a:cubicBezTo>
                    <a:cubicBezTo>
                      <a:pt x="755" y="432"/>
                      <a:pt x="755" y="432"/>
                      <a:pt x="755" y="432"/>
                    </a:cubicBezTo>
                    <a:cubicBezTo>
                      <a:pt x="755" y="436"/>
                      <a:pt x="752" y="434"/>
                      <a:pt x="751" y="436"/>
                    </a:cubicBezTo>
                    <a:cubicBezTo>
                      <a:pt x="750" y="438"/>
                      <a:pt x="751" y="439"/>
                      <a:pt x="750" y="440"/>
                    </a:cubicBezTo>
                    <a:cubicBezTo>
                      <a:pt x="750" y="441"/>
                      <a:pt x="747" y="442"/>
                      <a:pt x="747" y="443"/>
                    </a:cubicBezTo>
                    <a:cubicBezTo>
                      <a:pt x="747" y="444"/>
                      <a:pt x="747" y="445"/>
                      <a:pt x="748" y="445"/>
                    </a:cubicBezTo>
                    <a:cubicBezTo>
                      <a:pt x="751" y="445"/>
                      <a:pt x="751" y="443"/>
                      <a:pt x="753" y="442"/>
                    </a:cubicBezTo>
                    <a:cubicBezTo>
                      <a:pt x="755" y="441"/>
                      <a:pt x="757" y="442"/>
                      <a:pt x="759" y="441"/>
                    </a:cubicBezTo>
                    <a:cubicBezTo>
                      <a:pt x="760" y="440"/>
                      <a:pt x="761" y="437"/>
                      <a:pt x="763" y="437"/>
                    </a:cubicBezTo>
                    <a:cubicBezTo>
                      <a:pt x="764" y="436"/>
                      <a:pt x="766" y="437"/>
                      <a:pt x="767" y="437"/>
                    </a:cubicBezTo>
                    <a:cubicBezTo>
                      <a:pt x="769" y="435"/>
                      <a:pt x="770" y="433"/>
                      <a:pt x="771" y="431"/>
                    </a:cubicBezTo>
                    <a:cubicBezTo>
                      <a:pt x="774" y="430"/>
                      <a:pt x="775" y="426"/>
                      <a:pt x="779" y="426"/>
                    </a:cubicBezTo>
                    <a:cubicBezTo>
                      <a:pt x="783" y="426"/>
                      <a:pt x="783" y="430"/>
                      <a:pt x="785" y="432"/>
                    </a:cubicBezTo>
                    <a:cubicBezTo>
                      <a:pt x="787" y="433"/>
                      <a:pt x="788" y="435"/>
                      <a:pt x="790" y="435"/>
                    </a:cubicBezTo>
                    <a:cubicBezTo>
                      <a:pt x="792" y="435"/>
                      <a:pt x="793" y="432"/>
                      <a:pt x="795" y="432"/>
                    </a:cubicBezTo>
                    <a:cubicBezTo>
                      <a:pt x="797" y="433"/>
                      <a:pt x="798" y="435"/>
                      <a:pt x="799" y="435"/>
                    </a:cubicBezTo>
                    <a:cubicBezTo>
                      <a:pt x="801" y="435"/>
                      <a:pt x="801" y="435"/>
                      <a:pt x="801" y="435"/>
                    </a:cubicBezTo>
                    <a:cubicBezTo>
                      <a:pt x="804" y="434"/>
                      <a:pt x="803" y="429"/>
                      <a:pt x="806" y="426"/>
                    </a:cubicBezTo>
                    <a:cubicBezTo>
                      <a:pt x="808" y="425"/>
                      <a:pt x="810" y="427"/>
                      <a:pt x="811" y="428"/>
                    </a:cubicBezTo>
                    <a:cubicBezTo>
                      <a:pt x="811" y="430"/>
                      <a:pt x="808" y="432"/>
                      <a:pt x="809" y="435"/>
                    </a:cubicBezTo>
                    <a:cubicBezTo>
                      <a:pt x="809" y="436"/>
                      <a:pt x="813" y="436"/>
                      <a:pt x="814" y="436"/>
                    </a:cubicBezTo>
                    <a:cubicBezTo>
                      <a:pt x="816" y="436"/>
                      <a:pt x="817" y="432"/>
                      <a:pt x="818" y="432"/>
                    </a:cubicBezTo>
                    <a:cubicBezTo>
                      <a:pt x="820" y="432"/>
                      <a:pt x="821" y="433"/>
                      <a:pt x="821" y="434"/>
                    </a:cubicBezTo>
                    <a:cubicBezTo>
                      <a:pt x="820" y="436"/>
                      <a:pt x="819" y="435"/>
                      <a:pt x="818" y="436"/>
                    </a:cubicBezTo>
                    <a:cubicBezTo>
                      <a:pt x="816" y="438"/>
                      <a:pt x="814" y="439"/>
                      <a:pt x="813" y="443"/>
                    </a:cubicBezTo>
                    <a:cubicBezTo>
                      <a:pt x="813" y="446"/>
                      <a:pt x="813" y="446"/>
                      <a:pt x="813" y="446"/>
                    </a:cubicBezTo>
                    <a:cubicBezTo>
                      <a:pt x="815" y="448"/>
                      <a:pt x="816" y="444"/>
                      <a:pt x="818" y="442"/>
                    </a:cubicBezTo>
                    <a:cubicBezTo>
                      <a:pt x="821" y="440"/>
                      <a:pt x="821" y="440"/>
                      <a:pt x="821" y="440"/>
                    </a:cubicBezTo>
                    <a:cubicBezTo>
                      <a:pt x="822" y="437"/>
                      <a:pt x="822" y="437"/>
                      <a:pt x="822" y="437"/>
                    </a:cubicBezTo>
                    <a:cubicBezTo>
                      <a:pt x="824" y="434"/>
                      <a:pt x="826" y="432"/>
                      <a:pt x="829" y="432"/>
                    </a:cubicBezTo>
                    <a:cubicBezTo>
                      <a:pt x="831" y="431"/>
                      <a:pt x="832" y="432"/>
                      <a:pt x="833" y="432"/>
                    </a:cubicBezTo>
                    <a:cubicBezTo>
                      <a:pt x="835" y="432"/>
                      <a:pt x="836" y="431"/>
                      <a:pt x="837" y="432"/>
                    </a:cubicBezTo>
                    <a:cubicBezTo>
                      <a:pt x="839" y="432"/>
                      <a:pt x="840" y="436"/>
                      <a:pt x="841" y="436"/>
                    </a:cubicBezTo>
                    <a:cubicBezTo>
                      <a:pt x="846" y="436"/>
                      <a:pt x="843" y="430"/>
                      <a:pt x="846" y="428"/>
                    </a:cubicBezTo>
                    <a:cubicBezTo>
                      <a:pt x="847" y="427"/>
                      <a:pt x="847" y="427"/>
                      <a:pt x="847" y="427"/>
                    </a:cubicBezTo>
                    <a:cubicBezTo>
                      <a:pt x="850" y="426"/>
                      <a:pt x="851" y="432"/>
                      <a:pt x="853" y="432"/>
                    </a:cubicBezTo>
                    <a:cubicBezTo>
                      <a:pt x="856" y="432"/>
                      <a:pt x="857" y="427"/>
                      <a:pt x="860" y="428"/>
                    </a:cubicBezTo>
                    <a:cubicBezTo>
                      <a:pt x="861" y="428"/>
                      <a:pt x="861" y="428"/>
                      <a:pt x="861" y="428"/>
                    </a:cubicBezTo>
                    <a:cubicBezTo>
                      <a:pt x="863" y="429"/>
                      <a:pt x="862" y="431"/>
                      <a:pt x="863" y="433"/>
                    </a:cubicBezTo>
                    <a:cubicBezTo>
                      <a:pt x="865" y="436"/>
                      <a:pt x="865" y="436"/>
                      <a:pt x="865" y="436"/>
                    </a:cubicBezTo>
                    <a:cubicBezTo>
                      <a:pt x="870" y="436"/>
                      <a:pt x="868" y="433"/>
                      <a:pt x="869" y="430"/>
                    </a:cubicBezTo>
                    <a:cubicBezTo>
                      <a:pt x="869" y="428"/>
                      <a:pt x="870" y="427"/>
                      <a:pt x="872" y="427"/>
                    </a:cubicBezTo>
                    <a:cubicBezTo>
                      <a:pt x="874" y="426"/>
                      <a:pt x="875" y="427"/>
                      <a:pt x="876" y="428"/>
                    </a:cubicBezTo>
                    <a:cubicBezTo>
                      <a:pt x="878" y="430"/>
                      <a:pt x="877" y="433"/>
                      <a:pt x="878" y="435"/>
                    </a:cubicBezTo>
                    <a:cubicBezTo>
                      <a:pt x="879" y="436"/>
                      <a:pt x="880" y="435"/>
                      <a:pt x="881" y="437"/>
                    </a:cubicBezTo>
                    <a:cubicBezTo>
                      <a:pt x="882" y="438"/>
                      <a:pt x="879" y="440"/>
                      <a:pt x="880" y="441"/>
                    </a:cubicBezTo>
                    <a:cubicBezTo>
                      <a:pt x="881" y="442"/>
                      <a:pt x="882" y="441"/>
                      <a:pt x="883" y="441"/>
                    </a:cubicBezTo>
                    <a:cubicBezTo>
                      <a:pt x="886" y="440"/>
                      <a:pt x="886" y="438"/>
                      <a:pt x="888" y="438"/>
                    </a:cubicBezTo>
                    <a:cubicBezTo>
                      <a:pt x="891" y="438"/>
                      <a:pt x="892" y="441"/>
                      <a:pt x="894" y="441"/>
                    </a:cubicBezTo>
                    <a:cubicBezTo>
                      <a:pt x="895" y="441"/>
                      <a:pt x="895" y="441"/>
                      <a:pt x="895" y="441"/>
                    </a:cubicBezTo>
                    <a:cubicBezTo>
                      <a:pt x="897" y="438"/>
                      <a:pt x="897" y="438"/>
                      <a:pt x="897" y="438"/>
                    </a:cubicBezTo>
                    <a:cubicBezTo>
                      <a:pt x="898" y="436"/>
                      <a:pt x="900" y="436"/>
                      <a:pt x="901" y="434"/>
                    </a:cubicBezTo>
                    <a:cubicBezTo>
                      <a:pt x="901" y="432"/>
                      <a:pt x="901" y="431"/>
                      <a:pt x="901" y="430"/>
                    </a:cubicBezTo>
                    <a:cubicBezTo>
                      <a:pt x="902" y="428"/>
                      <a:pt x="902" y="428"/>
                      <a:pt x="902" y="428"/>
                    </a:cubicBezTo>
                    <a:cubicBezTo>
                      <a:pt x="904" y="428"/>
                      <a:pt x="904" y="428"/>
                      <a:pt x="904" y="428"/>
                    </a:cubicBezTo>
                    <a:cubicBezTo>
                      <a:pt x="907" y="428"/>
                      <a:pt x="907" y="431"/>
                      <a:pt x="909" y="432"/>
                    </a:cubicBezTo>
                    <a:cubicBezTo>
                      <a:pt x="912" y="432"/>
                      <a:pt x="912" y="432"/>
                      <a:pt x="912" y="432"/>
                    </a:cubicBezTo>
                    <a:cubicBezTo>
                      <a:pt x="919" y="432"/>
                      <a:pt x="918" y="426"/>
                      <a:pt x="922" y="428"/>
                    </a:cubicBezTo>
                    <a:cubicBezTo>
                      <a:pt x="925" y="428"/>
                      <a:pt x="926" y="431"/>
                      <a:pt x="927" y="432"/>
                    </a:cubicBezTo>
                    <a:cubicBezTo>
                      <a:pt x="931" y="432"/>
                      <a:pt x="931" y="432"/>
                      <a:pt x="931" y="432"/>
                    </a:cubicBezTo>
                    <a:cubicBezTo>
                      <a:pt x="933" y="431"/>
                      <a:pt x="933" y="431"/>
                      <a:pt x="933" y="431"/>
                    </a:cubicBezTo>
                    <a:cubicBezTo>
                      <a:pt x="934" y="428"/>
                      <a:pt x="930" y="427"/>
                      <a:pt x="930" y="425"/>
                    </a:cubicBezTo>
                    <a:cubicBezTo>
                      <a:pt x="930" y="423"/>
                      <a:pt x="930" y="423"/>
                      <a:pt x="931" y="423"/>
                    </a:cubicBezTo>
                    <a:cubicBezTo>
                      <a:pt x="934" y="423"/>
                      <a:pt x="933" y="425"/>
                      <a:pt x="935" y="427"/>
                    </a:cubicBezTo>
                    <a:cubicBezTo>
                      <a:pt x="937" y="428"/>
                      <a:pt x="939" y="427"/>
                      <a:pt x="941" y="428"/>
                    </a:cubicBezTo>
                    <a:cubicBezTo>
                      <a:pt x="943" y="430"/>
                      <a:pt x="943" y="430"/>
                      <a:pt x="943" y="430"/>
                    </a:cubicBezTo>
                    <a:cubicBezTo>
                      <a:pt x="944" y="433"/>
                      <a:pt x="942" y="434"/>
                      <a:pt x="940" y="436"/>
                    </a:cubicBezTo>
                    <a:cubicBezTo>
                      <a:pt x="939" y="438"/>
                      <a:pt x="939" y="438"/>
                      <a:pt x="939" y="438"/>
                    </a:cubicBezTo>
                    <a:cubicBezTo>
                      <a:pt x="939" y="440"/>
                      <a:pt x="939" y="441"/>
                      <a:pt x="940" y="442"/>
                    </a:cubicBezTo>
                    <a:cubicBezTo>
                      <a:pt x="941" y="442"/>
                      <a:pt x="944" y="443"/>
                      <a:pt x="945" y="442"/>
                    </a:cubicBezTo>
                    <a:cubicBezTo>
                      <a:pt x="947" y="440"/>
                      <a:pt x="948" y="437"/>
                      <a:pt x="951" y="437"/>
                    </a:cubicBezTo>
                    <a:cubicBezTo>
                      <a:pt x="954" y="437"/>
                      <a:pt x="956" y="441"/>
                      <a:pt x="958" y="441"/>
                    </a:cubicBezTo>
                    <a:cubicBezTo>
                      <a:pt x="963" y="441"/>
                      <a:pt x="965" y="440"/>
                      <a:pt x="965" y="436"/>
                    </a:cubicBezTo>
                    <a:cubicBezTo>
                      <a:pt x="965" y="434"/>
                      <a:pt x="965" y="434"/>
                      <a:pt x="965" y="434"/>
                    </a:cubicBezTo>
                    <a:cubicBezTo>
                      <a:pt x="965" y="432"/>
                      <a:pt x="963" y="431"/>
                      <a:pt x="964" y="429"/>
                    </a:cubicBezTo>
                    <a:cubicBezTo>
                      <a:pt x="964" y="427"/>
                      <a:pt x="964" y="427"/>
                      <a:pt x="965" y="427"/>
                    </a:cubicBezTo>
                    <a:cubicBezTo>
                      <a:pt x="970" y="427"/>
                      <a:pt x="970" y="431"/>
                      <a:pt x="971" y="434"/>
                    </a:cubicBezTo>
                    <a:cubicBezTo>
                      <a:pt x="972" y="436"/>
                      <a:pt x="976" y="441"/>
                      <a:pt x="978" y="442"/>
                    </a:cubicBezTo>
                    <a:cubicBezTo>
                      <a:pt x="983" y="442"/>
                      <a:pt x="983" y="442"/>
                      <a:pt x="983" y="442"/>
                    </a:cubicBezTo>
                    <a:cubicBezTo>
                      <a:pt x="988" y="438"/>
                      <a:pt x="988" y="438"/>
                      <a:pt x="988" y="438"/>
                    </a:cubicBezTo>
                    <a:cubicBezTo>
                      <a:pt x="990" y="438"/>
                      <a:pt x="990" y="438"/>
                      <a:pt x="990" y="438"/>
                    </a:cubicBezTo>
                    <a:cubicBezTo>
                      <a:pt x="993" y="436"/>
                      <a:pt x="993" y="436"/>
                      <a:pt x="993" y="436"/>
                    </a:cubicBezTo>
                    <a:cubicBezTo>
                      <a:pt x="994" y="435"/>
                      <a:pt x="995" y="433"/>
                      <a:pt x="997" y="433"/>
                    </a:cubicBezTo>
                    <a:cubicBezTo>
                      <a:pt x="1000" y="434"/>
                      <a:pt x="1000" y="438"/>
                      <a:pt x="1003" y="436"/>
                    </a:cubicBezTo>
                    <a:cubicBezTo>
                      <a:pt x="1007" y="434"/>
                      <a:pt x="1007" y="434"/>
                      <a:pt x="1007" y="434"/>
                    </a:cubicBezTo>
                    <a:cubicBezTo>
                      <a:pt x="1009" y="432"/>
                      <a:pt x="1009" y="428"/>
                      <a:pt x="1012" y="427"/>
                    </a:cubicBezTo>
                    <a:cubicBezTo>
                      <a:pt x="1014" y="427"/>
                      <a:pt x="1016" y="427"/>
                      <a:pt x="1018" y="427"/>
                    </a:cubicBezTo>
                    <a:cubicBezTo>
                      <a:pt x="1021" y="427"/>
                      <a:pt x="1025" y="425"/>
                      <a:pt x="1029" y="427"/>
                    </a:cubicBezTo>
                    <a:cubicBezTo>
                      <a:pt x="1031" y="428"/>
                      <a:pt x="1031" y="428"/>
                      <a:pt x="1031" y="428"/>
                    </a:cubicBezTo>
                    <a:cubicBezTo>
                      <a:pt x="1032" y="430"/>
                      <a:pt x="1031" y="431"/>
                      <a:pt x="1032" y="432"/>
                    </a:cubicBezTo>
                    <a:cubicBezTo>
                      <a:pt x="1034" y="434"/>
                      <a:pt x="1040" y="435"/>
                      <a:pt x="1041" y="438"/>
                    </a:cubicBezTo>
                    <a:cubicBezTo>
                      <a:pt x="1042" y="440"/>
                      <a:pt x="1037" y="441"/>
                      <a:pt x="1037" y="444"/>
                    </a:cubicBezTo>
                    <a:cubicBezTo>
                      <a:pt x="1037" y="446"/>
                      <a:pt x="1037" y="446"/>
                      <a:pt x="1037" y="446"/>
                    </a:cubicBezTo>
                    <a:cubicBezTo>
                      <a:pt x="1038" y="449"/>
                      <a:pt x="1042" y="452"/>
                      <a:pt x="1043" y="452"/>
                    </a:cubicBezTo>
                    <a:cubicBezTo>
                      <a:pt x="1045" y="452"/>
                      <a:pt x="1046" y="452"/>
                      <a:pt x="1046" y="451"/>
                    </a:cubicBezTo>
                    <a:cubicBezTo>
                      <a:pt x="1046" y="448"/>
                      <a:pt x="1042" y="448"/>
                      <a:pt x="1042" y="445"/>
                    </a:cubicBezTo>
                    <a:cubicBezTo>
                      <a:pt x="1042" y="443"/>
                      <a:pt x="1045" y="443"/>
                      <a:pt x="1045" y="441"/>
                    </a:cubicBezTo>
                    <a:cubicBezTo>
                      <a:pt x="1045" y="439"/>
                      <a:pt x="1045" y="439"/>
                      <a:pt x="1045" y="439"/>
                    </a:cubicBezTo>
                    <a:cubicBezTo>
                      <a:pt x="1045" y="438"/>
                      <a:pt x="1042" y="437"/>
                      <a:pt x="1042" y="436"/>
                    </a:cubicBezTo>
                    <a:cubicBezTo>
                      <a:pt x="1042" y="434"/>
                      <a:pt x="1042" y="432"/>
                      <a:pt x="1043" y="432"/>
                    </a:cubicBezTo>
                    <a:cubicBezTo>
                      <a:pt x="1046" y="431"/>
                      <a:pt x="1049" y="432"/>
                      <a:pt x="1053" y="432"/>
                    </a:cubicBezTo>
                    <a:cubicBezTo>
                      <a:pt x="1053" y="433"/>
                      <a:pt x="1053" y="433"/>
                      <a:pt x="1053" y="433"/>
                    </a:cubicBezTo>
                    <a:cubicBezTo>
                      <a:pt x="1054" y="433"/>
                      <a:pt x="1054" y="432"/>
                      <a:pt x="1054" y="432"/>
                    </a:cubicBezTo>
                    <a:cubicBezTo>
                      <a:pt x="1056" y="433"/>
                      <a:pt x="1058" y="433"/>
                      <a:pt x="1060" y="433"/>
                    </a:cubicBezTo>
                    <a:cubicBezTo>
                      <a:pt x="1062" y="433"/>
                      <a:pt x="1065" y="432"/>
                      <a:pt x="1067" y="433"/>
                    </a:cubicBezTo>
                    <a:cubicBezTo>
                      <a:pt x="1069" y="434"/>
                      <a:pt x="1070" y="438"/>
                      <a:pt x="1073" y="438"/>
                    </a:cubicBezTo>
                    <a:cubicBezTo>
                      <a:pt x="1075" y="438"/>
                      <a:pt x="1075" y="438"/>
                      <a:pt x="1075" y="438"/>
                    </a:cubicBezTo>
                    <a:cubicBezTo>
                      <a:pt x="1075" y="438"/>
                      <a:pt x="1075" y="438"/>
                      <a:pt x="1075" y="438"/>
                    </a:cubicBezTo>
                    <a:cubicBezTo>
                      <a:pt x="1075" y="439"/>
                      <a:pt x="1075" y="440"/>
                      <a:pt x="1075" y="441"/>
                    </a:cubicBezTo>
                    <a:cubicBezTo>
                      <a:pt x="1074" y="443"/>
                      <a:pt x="1073" y="442"/>
                      <a:pt x="1072" y="444"/>
                    </a:cubicBezTo>
                    <a:cubicBezTo>
                      <a:pt x="1072" y="444"/>
                      <a:pt x="1072" y="445"/>
                      <a:pt x="1072" y="446"/>
                    </a:cubicBezTo>
                    <a:cubicBezTo>
                      <a:pt x="1072" y="446"/>
                      <a:pt x="1071" y="446"/>
                      <a:pt x="1070" y="446"/>
                    </a:cubicBezTo>
                    <a:cubicBezTo>
                      <a:pt x="1068" y="446"/>
                      <a:pt x="1068" y="443"/>
                      <a:pt x="1066" y="442"/>
                    </a:cubicBezTo>
                    <a:cubicBezTo>
                      <a:pt x="1065" y="442"/>
                      <a:pt x="1064" y="441"/>
                      <a:pt x="1062" y="442"/>
                    </a:cubicBezTo>
                    <a:cubicBezTo>
                      <a:pt x="1061" y="443"/>
                      <a:pt x="1061" y="443"/>
                      <a:pt x="1061" y="443"/>
                    </a:cubicBezTo>
                    <a:cubicBezTo>
                      <a:pt x="1059" y="446"/>
                      <a:pt x="1063" y="447"/>
                      <a:pt x="1065" y="448"/>
                    </a:cubicBezTo>
                    <a:cubicBezTo>
                      <a:pt x="1067" y="448"/>
                      <a:pt x="1067" y="448"/>
                      <a:pt x="1067" y="448"/>
                    </a:cubicBezTo>
                    <a:cubicBezTo>
                      <a:pt x="1069" y="448"/>
                      <a:pt x="1069" y="451"/>
                      <a:pt x="1071" y="452"/>
                    </a:cubicBezTo>
                    <a:cubicBezTo>
                      <a:pt x="1073" y="452"/>
                      <a:pt x="1073" y="452"/>
                      <a:pt x="1073" y="452"/>
                    </a:cubicBezTo>
                    <a:cubicBezTo>
                      <a:pt x="1075" y="450"/>
                      <a:pt x="1075" y="450"/>
                      <a:pt x="1075" y="450"/>
                    </a:cubicBezTo>
                    <a:cubicBezTo>
                      <a:pt x="1076" y="449"/>
                      <a:pt x="1078" y="449"/>
                      <a:pt x="1078" y="447"/>
                    </a:cubicBezTo>
                    <a:cubicBezTo>
                      <a:pt x="1078" y="446"/>
                      <a:pt x="1078" y="446"/>
                      <a:pt x="1078" y="445"/>
                    </a:cubicBezTo>
                    <a:cubicBezTo>
                      <a:pt x="1078" y="445"/>
                      <a:pt x="1078" y="445"/>
                      <a:pt x="1078" y="445"/>
                    </a:cubicBezTo>
                    <a:cubicBezTo>
                      <a:pt x="1079" y="444"/>
                      <a:pt x="1080" y="443"/>
                      <a:pt x="1081" y="441"/>
                    </a:cubicBezTo>
                    <a:cubicBezTo>
                      <a:pt x="1081" y="440"/>
                      <a:pt x="1081" y="440"/>
                      <a:pt x="1081" y="440"/>
                    </a:cubicBezTo>
                    <a:cubicBezTo>
                      <a:pt x="1080" y="438"/>
                      <a:pt x="1079" y="438"/>
                      <a:pt x="1078" y="437"/>
                    </a:cubicBezTo>
                    <a:cubicBezTo>
                      <a:pt x="1084" y="437"/>
                      <a:pt x="1084" y="433"/>
                      <a:pt x="1088" y="433"/>
                    </a:cubicBezTo>
                    <a:cubicBezTo>
                      <a:pt x="1088" y="428"/>
                      <a:pt x="1088" y="428"/>
                      <a:pt x="1088" y="428"/>
                    </a:cubicBezTo>
                    <a:cubicBezTo>
                      <a:pt x="1088" y="428"/>
                      <a:pt x="1088" y="428"/>
                      <a:pt x="1088" y="428"/>
                    </a:cubicBezTo>
                    <a:cubicBezTo>
                      <a:pt x="1093" y="428"/>
                      <a:pt x="1093" y="423"/>
                      <a:pt x="1097" y="424"/>
                    </a:cubicBezTo>
                    <a:cubicBezTo>
                      <a:pt x="1099" y="424"/>
                      <a:pt x="1099" y="424"/>
                      <a:pt x="1099" y="424"/>
                    </a:cubicBezTo>
                    <a:cubicBezTo>
                      <a:pt x="1100" y="426"/>
                      <a:pt x="1098" y="437"/>
                      <a:pt x="1100" y="440"/>
                    </a:cubicBezTo>
                    <a:cubicBezTo>
                      <a:pt x="1100" y="442"/>
                      <a:pt x="1102" y="442"/>
                      <a:pt x="1104" y="443"/>
                    </a:cubicBezTo>
                    <a:cubicBezTo>
                      <a:pt x="1105" y="444"/>
                      <a:pt x="1105" y="446"/>
                      <a:pt x="1106" y="446"/>
                    </a:cubicBezTo>
                    <a:cubicBezTo>
                      <a:pt x="1108" y="447"/>
                      <a:pt x="1107" y="443"/>
                      <a:pt x="1109" y="443"/>
                    </a:cubicBezTo>
                    <a:cubicBezTo>
                      <a:pt x="1113" y="443"/>
                      <a:pt x="1113" y="447"/>
                      <a:pt x="1116" y="447"/>
                    </a:cubicBezTo>
                    <a:cubicBezTo>
                      <a:pt x="1117" y="447"/>
                      <a:pt x="1117" y="447"/>
                      <a:pt x="1118" y="446"/>
                    </a:cubicBezTo>
                    <a:cubicBezTo>
                      <a:pt x="1118" y="444"/>
                      <a:pt x="1118" y="444"/>
                      <a:pt x="1118" y="444"/>
                    </a:cubicBezTo>
                    <a:cubicBezTo>
                      <a:pt x="1116" y="442"/>
                      <a:pt x="1115" y="440"/>
                      <a:pt x="1113" y="438"/>
                    </a:cubicBezTo>
                    <a:cubicBezTo>
                      <a:pt x="1111" y="437"/>
                      <a:pt x="1110" y="437"/>
                      <a:pt x="1109" y="436"/>
                    </a:cubicBezTo>
                    <a:cubicBezTo>
                      <a:pt x="1108" y="434"/>
                      <a:pt x="1108" y="433"/>
                      <a:pt x="1107" y="431"/>
                    </a:cubicBezTo>
                    <a:cubicBezTo>
                      <a:pt x="1107" y="429"/>
                      <a:pt x="1107" y="429"/>
                      <a:pt x="1107" y="429"/>
                    </a:cubicBezTo>
                    <a:cubicBezTo>
                      <a:pt x="1108" y="427"/>
                      <a:pt x="1114" y="428"/>
                      <a:pt x="1116" y="429"/>
                    </a:cubicBezTo>
                    <a:cubicBezTo>
                      <a:pt x="1118" y="430"/>
                      <a:pt x="1117" y="433"/>
                      <a:pt x="1119" y="436"/>
                    </a:cubicBezTo>
                    <a:cubicBezTo>
                      <a:pt x="1120" y="437"/>
                      <a:pt x="1121" y="437"/>
                      <a:pt x="1122" y="437"/>
                    </a:cubicBezTo>
                    <a:cubicBezTo>
                      <a:pt x="1124" y="436"/>
                      <a:pt x="1122" y="433"/>
                      <a:pt x="1124" y="430"/>
                    </a:cubicBezTo>
                    <a:cubicBezTo>
                      <a:pt x="1125" y="429"/>
                      <a:pt x="1125" y="429"/>
                      <a:pt x="1125" y="429"/>
                    </a:cubicBezTo>
                    <a:cubicBezTo>
                      <a:pt x="1129" y="429"/>
                      <a:pt x="1129" y="433"/>
                      <a:pt x="1132" y="436"/>
                    </a:cubicBezTo>
                    <a:cubicBezTo>
                      <a:pt x="1133" y="437"/>
                      <a:pt x="1135" y="438"/>
                      <a:pt x="1136" y="438"/>
                    </a:cubicBezTo>
                    <a:cubicBezTo>
                      <a:pt x="1139" y="438"/>
                      <a:pt x="1141" y="437"/>
                      <a:pt x="1142" y="434"/>
                    </a:cubicBezTo>
                    <a:cubicBezTo>
                      <a:pt x="1142" y="432"/>
                      <a:pt x="1142" y="428"/>
                      <a:pt x="1145" y="429"/>
                    </a:cubicBezTo>
                    <a:cubicBezTo>
                      <a:pt x="1146" y="431"/>
                      <a:pt x="1146" y="431"/>
                      <a:pt x="1146" y="431"/>
                    </a:cubicBezTo>
                    <a:cubicBezTo>
                      <a:pt x="1149" y="436"/>
                      <a:pt x="1143" y="440"/>
                      <a:pt x="1143" y="444"/>
                    </a:cubicBezTo>
                    <a:cubicBezTo>
                      <a:pt x="1143" y="447"/>
                      <a:pt x="1143" y="448"/>
                      <a:pt x="1145" y="448"/>
                    </a:cubicBezTo>
                    <a:cubicBezTo>
                      <a:pt x="1152" y="448"/>
                      <a:pt x="1150" y="444"/>
                      <a:pt x="1153" y="440"/>
                    </a:cubicBezTo>
                    <a:cubicBezTo>
                      <a:pt x="1154" y="438"/>
                      <a:pt x="1157" y="436"/>
                      <a:pt x="1155" y="434"/>
                    </a:cubicBezTo>
                    <a:cubicBezTo>
                      <a:pt x="1154" y="433"/>
                      <a:pt x="1152" y="432"/>
                      <a:pt x="1152" y="431"/>
                    </a:cubicBezTo>
                    <a:cubicBezTo>
                      <a:pt x="1152" y="430"/>
                      <a:pt x="1153" y="429"/>
                      <a:pt x="1154" y="429"/>
                    </a:cubicBezTo>
                    <a:cubicBezTo>
                      <a:pt x="1156" y="429"/>
                      <a:pt x="1160" y="434"/>
                      <a:pt x="1160" y="435"/>
                    </a:cubicBezTo>
                    <a:cubicBezTo>
                      <a:pt x="1161" y="437"/>
                      <a:pt x="1160" y="439"/>
                      <a:pt x="1161" y="441"/>
                    </a:cubicBezTo>
                    <a:cubicBezTo>
                      <a:pt x="1161" y="442"/>
                      <a:pt x="1163" y="442"/>
                      <a:pt x="1163" y="443"/>
                    </a:cubicBezTo>
                    <a:cubicBezTo>
                      <a:pt x="1165" y="444"/>
                      <a:pt x="1165" y="447"/>
                      <a:pt x="1167" y="447"/>
                    </a:cubicBezTo>
                    <a:cubicBezTo>
                      <a:pt x="1168" y="448"/>
                      <a:pt x="1169" y="447"/>
                      <a:pt x="1170" y="446"/>
                    </a:cubicBezTo>
                    <a:cubicBezTo>
                      <a:pt x="1170" y="446"/>
                      <a:pt x="1170" y="446"/>
                      <a:pt x="1170" y="446"/>
                    </a:cubicBezTo>
                    <a:cubicBezTo>
                      <a:pt x="1171" y="443"/>
                      <a:pt x="1167" y="443"/>
                      <a:pt x="1166" y="440"/>
                    </a:cubicBezTo>
                    <a:cubicBezTo>
                      <a:pt x="1165" y="439"/>
                      <a:pt x="1165" y="438"/>
                      <a:pt x="1166" y="436"/>
                    </a:cubicBezTo>
                    <a:cubicBezTo>
                      <a:pt x="1166" y="435"/>
                      <a:pt x="1167" y="433"/>
                      <a:pt x="1168" y="433"/>
                    </a:cubicBezTo>
                    <a:cubicBezTo>
                      <a:pt x="1172" y="433"/>
                      <a:pt x="1178" y="435"/>
                      <a:pt x="1179" y="432"/>
                    </a:cubicBezTo>
                    <a:cubicBezTo>
                      <a:pt x="1180" y="429"/>
                      <a:pt x="1178" y="428"/>
                      <a:pt x="1176" y="427"/>
                    </a:cubicBezTo>
                    <a:cubicBezTo>
                      <a:pt x="1175" y="426"/>
                      <a:pt x="1175" y="424"/>
                      <a:pt x="1176" y="424"/>
                    </a:cubicBezTo>
                    <a:cubicBezTo>
                      <a:pt x="1180" y="424"/>
                      <a:pt x="1183" y="427"/>
                      <a:pt x="1183" y="430"/>
                    </a:cubicBezTo>
                    <a:cubicBezTo>
                      <a:pt x="1183" y="432"/>
                      <a:pt x="1179" y="432"/>
                      <a:pt x="1180" y="434"/>
                    </a:cubicBezTo>
                    <a:cubicBezTo>
                      <a:pt x="1180" y="436"/>
                      <a:pt x="1181" y="437"/>
                      <a:pt x="1182" y="438"/>
                    </a:cubicBezTo>
                    <a:cubicBezTo>
                      <a:pt x="1185" y="439"/>
                      <a:pt x="1185" y="439"/>
                      <a:pt x="1185" y="439"/>
                    </a:cubicBezTo>
                    <a:cubicBezTo>
                      <a:pt x="1186" y="438"/>
                      <a:pt x="1188" y="436"/>
                      <a:pt x="1189" y="434"/>
                    </a:cubicBezTo>
                    <a:cubicBezTo>
                      <a:pt x="1189" y="431"/>
                      <a:pt x="1188" y="428"/>
                      <a:pt x="1189" y="425"/>
                    </a:cubicBezTo>
                    <a:cubicBezTo>
                      <a:pt x="1190" y="424"/>
                      <a:pt x="1190" y="424"/>
                      <a:pt x="1190" y="424"/>
                    </a:cubicBezTo>
                    <a:cubicBezTo>
                      <a:pt x="1192" y="424"/>
                      <a:pt x="1193" y="424"/>
                      <a:pt x="1194" y="425"/>
                    </a:cubicBezTo>
                    <a:cubicBezTo>
                      <a:pt x="1194" y="427"/>
                      <a:pt x="1194" y="428"/>
                      <a:pt x="1194" y="430"/>
                    </a:cubicBezTo>
                    <a:cubicBezTo>
                      <a:pt x="1194" y="431"/>
                      <a:pt x="1193" y="432"/>
                      <a:pt x="1193" y="434"/>
                    </a:cubicBezTo>
                    <a:cubicBezTo>
                      <a:pt x="1194" y="435"/>
                      <a:pt x="1194" y="437"/>
                      <a:pt x="1195" y="437"/>
                    </a:cubicBezTo>
                    <a:cubicBezTo>
                      <a:pt x="1196" y="438"/>
                      <a:pt x="1201" y="438"/>
                      <a:pt x="1202" y="439"/>
                    </a:cubicBezTo>
                    <a:cubicBezTo>
                      <a:pt x="1204" y="442"/>
                      <a:pt x="1204" y="442"/>
                      <a:pt x="1204" y="442"/>
                    </a:cubicBezTo>
                    <a:cubicBezTo>
                      <a:pt x="1207" y="441"/>
                      <a:pt x="1207" y="441"/>
                      <a:pt x="1207" y="441"/>
                    </a:cubicBezTo>
                    <a:cubicBezTo>
                      <a:pt x="1207" y="439"/>
                      <a:pt x="1205" y="439"/>
                      <a:pt x="1204" y="438"/>
                    </a:cubicBezTo>
                    <a:cubicBezTo>
                      <a:pt x="1203" y="437"/>
                      <a:pt x="1202" y="434"/>
                      <a:pt x="1204" y="434"/>
                    </a:cubicBezTo>
                    <a:cubicBezTo>
                      <a:pt x="1206" y="433"/>
                      <a:pt x="1209" y="435"/>
                      <a:pt x="1211" y="433"/>
                    </a:cubicBezTo>
                    <a:cubicBezTo>
                      <a:pt x="1212" y="432"/>
                      <a:pt x="1212" y="429"/>
                      <a:pt x="1214" y="429"/>
                    </a:cubicBezTo>
                    <a:cubicBezTo>
                      <a:pt x="1217" y="429"/>
                      <a:pt x="1216" y="431"/>
                      <a:pt x="1218" y="433"/>
                    </a:cubicBezTo>
                    <a:cubicBezTo>
                      <a:pt x="1220" y="434"/>
                      <a:pt x="1222" y="435"/>
                      <a:pt x="1223" y="437"/>
                    </a:cubicBezTo>
                    <a:cubicBezTo>
                      <a:pt x="1225" y="439"/>
                      <a:pt x="1224" y="443"/>
                      <a:pt x="1226" y="443"/>
                    </a:cubicBezTo>
                    <a:cubicBezTo>
                      <a:pt x="1228" y="443"/>
                      <a:pt x="1230" y="442"/>
                      <a:pt x="1231" y="444"/>
                    </a:cubicBezTo>
                    <a:cubicBezTo>
                      <a:pt x="1231" y="445"/>
                      <a:pt x="1231" y="447"/>
                      <a:pt x="1233" y="447"/>
                    </a:cubicBezTo>
                    <a:cubicBezTo>
                      <a:pt x="1234" y="447"/>
                      <a:pt x="1235" y="447"/>
                      <a:pt x="1235" y="446"/>
                    </a:cubicBezTo>
                    <a:cubicBezTo>
                      <a:pt x="1235" y="444"/>
                      <a:pt x="1232" y="444"/>
                      <a:pt x="1232" y="443"/>
                    </a:cubicBezTo>
                    <a:cubicBezTo>
                      <a:pt x="1232" y="440"/>
                      <a:pt x="1232" y="440"/>
                      <a:pt x="1232" y="440"/>
                    </a:cubicBezTo>
                    <a:cubicBezTo>
                      <a:pt x="1234" y="438"/>
                      <a:pt x="1234" y="438"/>
                      <a:pt x="1234" y="438"/>
                    </a:cubicBezTo>
                    <a:cubicBezTo>
                      <a:pt x="1239" y="438"/>
                      <a:pt x="1244" y="435"/>
                      <a:pt x="1241" y="432"/>
                    </a:cubicBezTo>
                    <a:cubicBezTo>
                      <a:pt x="1239" y="430"/>
                      <a:pt x="1237" y="428"/>
                      <a:pt x="1236" y="426"/>
                    </a:cubicBezTo>
                    <a:cubicBezTo>
                      <a:pt x="1236" y="425"/>
                      <a:pt x="1236" y="424"/>
                      <a:pt x="1237" y="424"/>
                    </a:cubicBezTo>
                    <a:cubicBezTo>
                      <a:pt x="1240" y="423"/>
                      <a:pt x="1242" y="423"/>
                      <a:pt x="1245" y="424"/>
                    </a:cubicBezTo>
                    <a:cubicBezTo>
                      <a:pt x="1246" y="424"/>
                      <a:pt x="1249" y="425"/>
                      <a:pt x="1249" y="426"/>
                    </a:cubicBezTo>
                    <a:cubicBezTo>
                      <a:pt x="1251" y="429"/>
                      <a:pt x="1246" y="433"/>
                      <a:pt x="1246" y="435"/>
                    </a:cubicBezTo>
                    <a:cubicBezTo>
                      <a:pt x="1245" y="437"/>
                      <a:pt x="1246" y="438"/>
                      <a:pt x="1247" y="438"/>
                    </a:cubicBezTo>
                    <a:cubicBezTo>
                      <a:pt x="1249" y="438"/>
                      <a:pt x="1256" y="438"/>
                      <a:pt x="1257" y="438"/>
                    </a:cubicBezTo>
                    <a:cubicBezTo>
                      <a:pt x="1259" y="436"/>
                      <a:pt x="1258" y="431"/>
                      <a:pt x="1260" y="430"/>
                    </a:cubicBezTo>
                    <a:cubicBezTo>
                      <a:pt x="1262" y="429"/>
                      <a:pt x="1263" y="431"/>
                      <a:pt x="1265" y="432"/>
                    </a:cubicBezTo>
                    <a:cubicBezTo>
                      <a:pt x="1266" y="433"/>
                      <a:pt x="1268" y="433"/>
                      <a:pt x="1270" y="434"/>
                    </a:cubicBezTo>
                    <a:cubicBezTo>
                      <a:pt x="1272" y="435"/>
                      <a:pt x="1273" y="439"/>
                      <a:pt x="1276" y="438"/>
                    </a:cubicBezTo>
                    <a:cubicBezTo>
                      <a:pt x="1277" y="437"/>
                      <a:pt x="1279" y="435"/>
                      <a:pt x="1280" y="434"/>
                    </a:cubicBezTo>
                    <a:cubicBezTo>
                      <a:pt x="1281" y="433"/>
                      <a:pt x="1283" y="434"/>
                      <a:pt x="1284" y="434"/>
                    </a:cubicBezTo>
                    <a:cubicBezTo>
                      <a:pt x="1285" y="433"/>
                      <a:pt x="1287" y="429"/>
                      <a:pt x="1289" y="430"/>
                    </a:cubicBezTo>
                    <a:cubicBezTo>
                      <a:pt x="1292" y="430"/>
                      <a:pt x="1292" y="432"/>
                      <a:pt x="1294" y="433"/>
                    </a:cubicBezTo>
                    <a:cubicBezTo>
                      <a:pt x="1295" y="434"/>
                      <a:pt x="1297" y="433"/>
                      <a:pt x="1299" y="434"/>
                    </a:cubicBezTo>
                    <a:cubicBezTo>
                      <a:pt x="1302" y="436"/>
                      <a:pt x="1297" y="439"/>
                      <a:pt x="1297" y="441"/>
                    </a:cubicBezTo>
                    <a:cubicBezTo>
                      <a:pt x="1297" y="442"/>
                      <a:pt x="1297" y="443"/>
                      <a:pt x="1298" y="443"/>
                    </a:cubicBezTo>
                    <a:cubicBezTo>
                      <a:pt x="1301" y="443"/>
                      <a:pt x="1300" y="440"/>
                      <a:pt x="1302" y="439"/>
                    </a:cubicBezTo>
                    <a:cubicBezTo>
                      <a:pt x="1305" y="439"/>
                      <a:pt x="1305" y="439"/>
                      <a:pt x="1305" y="439"/>
                    </a:cubicBezTo>
                    <a:cubicBezTo>
                      <a:pt x="1306" y="438"/>
                      <a:pt x="1307" y="434"/>
                      <a:pt x="1308" y="434"/>
                    </a:cubicBezTo>
                    <a:cubicBezTo>
                      <a:pt x="1311" y="433"/>
                      <a:pt x="1317" y="434"/>
                      <a:pt x="1322" y="434"/>
                    </a:cubicBezTo>
                    <a:cubicBezTo>
                      <a:pt x="1323" y="434"/>
                      <a:pt x="1326" y="434"/>
                      <a:pt x="1327" y="434"/>
                    </a:cubicBezTo>
                    <a:cubicBezTo>
                      <a:pt x="1329" y="433"/>
                      <a:pt x="1329" y="429"/>
                      <a:pt x="1331" y="429"/>
                    </a:cubicBezTo>
                    <a:cubicBezTo>
                      <a:pt x="1334" y="430"/>
                      <a:pt x="1333" y="432"/>
                      <a:pt x="1335" y="434"/>
                    </a:cubicBezTo>
                    <a:cubicBezTo>
                      <a:pt x="1339" y="436"/>
                      <a:pt x="1343" y="430"/>
                      <a:pt x="1345" y="430"/>
                    </a:cubicBezTo>
                    <a:cubicBezTo>
                      <a:pt x="1348" y="430"/>
                      <a:pt x="1351" y="438"/>
                      <a:pt x="1354" y="438"/>
                    </a:cubicBezTo>
                    <a:cubicBezTo>
                      <a:pt x="1355" y="438"/>
                      <a:pt x="1356" y="438"/>
                      <a:pt x="1356" y="437"/>
                    </a:cubicBezTo>
                    <a:cubicBezTo>
                      <a:pt x="1356" y="434"/>
                      <a:pt x="1354" y="434"/>
                      <a:pt x="1354" y="433"/>
                    </a:cubicBezTo>
                    <a:cubicBezTo>
                      <a:pt x="1354" y="431"/>
                      <a:pt x="1353" y="430"/>
                      <a:pt x="1355" y="430"/>
                    </a:cubicBezTo>
                    <a:cubicBezTo>
                      <a:pt x="1357" y="430"/>
                      <a:pt x="1357" y="433"/>
                      <a:pt x="1359" y="434"/>
                    </a:cubicBezTo>
                    <a:cubicBezTo>
                      <a:pt x="1361" y="436"/>
                      <a:pt x="1362" y="438"/>
                      <a:pt x="1364" y="438"/>
                    </a:cubicBezTo>
                    <a:cubicBezTo>
                      <a:pt x="1367" y="438"/>
                      <a:pt x="1367" y="435"/>
                      <a:pt x="1369" y="434"/>
                    </a:cubicBezTo>
                    <a:cubicBezTo>
                      <a:pt x="1371" y="434"/>
                      <a:pt x="1373" y="434"/>
                      <a:pt x="1375" y="434"/>
                    </a:cubicBezTo>
                    <a:cubicBezTo>
                      <a:pt x="1378" y="430"/>
                      <a:pt x="1378" y="430"/>
                      <a:pt x="1378" y="430"/>
                    </a:cubicBezTo>
                    <a:cubicBezTo>
                      <a:pt x="1380" y="430"/>
                      <a:pt x="1380" y="430"/>
                      <a:pt x="1380" y="430"/>
                    </a:cubicBezTo>
                    <a:cubicBezTo>
                      <a:pt x="1380" y="432"/>
                      <a:pt x="1377" y="433"/>
                      <a:pt x="1377" y="435"/>
                    </a:cubicBezTo>
                    <a:cubicBezTo>
                      <a:pt x="1377" y="437"/>
                      <a:pt x="1377" y="438"/>
                      <a:pt x="1378" y="439"/>
                    </a:cubicBezTo>
                    <a:cubicBezTo>
                      <a:pt x="1380" y="439"/>
                      <a:pt x="1386" y="439"/>
                      <a:pt x="1388" y="438"/>
                    </a:cubicBezTo>
                    <a:cubicBezTo>
                      <a:pt x="1391" y="437"/>
                      <a:pt x="1390" y="434"/>
                      <a:pt x="1390" y="432"/>
                    </a:cubicBezTo>
                    <a:cubicBezTo>
                      <a:pt x="1392" y="430"/>
                      <a:pt x="1392" y="430"/>
                      <a:pt x="1392" y="430"/>
                    </a:cubicBezTo>
                    <a:cubicBezTo>
                      <a:pt x="1394" y="429"/>
                      <a:pt x="1399" y="434"/>
                      <a:pt x="1399" y="435"/>
                    </a:cubicBezTo>
                    <a:cubicBezTo>
                      <a:pt x="1400" y="438"/>
                      <a:pt x="1400" y="438"/>
                      <a:pt x="1400" y="438"/>
                    </a:cubicBezTo>
                    <a:cubicBezTo>
                      <a:pt x="1403" y="437"/>
                      <a:pt x="1403" y="437"/>
                      <a:pt x="1403" y="437"/>
                    </a:cubicBezTo>
                    <a:cubicBezTo>
                      <a:pt x="1403" y="435"/>
                      <a:pt x="1403" y="435"/>
                      <a:pt x="1403" y="435"/>
                    </a:cubicBezTo>
                    <a:cubicBezTo>
                      <a:pt x="1402" y="434"/>
                      <a:pt x="1400" y="434"/>
                      <a:pt x="1400" y="433"/>
                    </a:cubicBezTo>
                    <a:cubicBezTo>
                      <a:pt x="1400" y="431"/>
                      <a:pt x="1400" y="430"/>
                      <a:pt x="1401" y="430"/>
                    </a:cubicBezTo>
                    <a:cubicBezTo>
                      <a:pt x="1404" y="430"/>
                      <a:pt x="1404" y="433"/>
                      <a:pt x="1406" y="435"/>
                    </a:cubicBezTo>
                    <a:cubicBezTo>
                      <a:pt x="1408" y="436"/>
                      <a:pt x="1409" y="438"/>
                      <a:pt x="1411" y="438"/>
                    </a:cubicBezTo>
                    <a:cubicBezTo>
                      <a:pt x="1415" y="438"/>
                      <a:pt x="1417" y="432"/>
                      <a:pt x="1420" y="430"/>
                    </a:cubicBezTo>
                    <a:cubicBezTo>
                      <a:pt x="1422" y="429"/>
                      <a:pt x="1422" y="429"/>
                      <a:pt x="1422" y="429"/>
                    </a:cubicBezTo>
                    <a:cubicBezTo>
                      <a:pt x="1424" y="428"/>
                      <a:pt x="1425" y="429"/>
                      <a:pt x="1426" y="431"/>
                    </a:cubicBezTo>
                    <a:cubicBezTo>
                      <a:pt x="1427" y="433"/>
                      <a:pt x="1424" y="434"/>
                      <a:pt x="1424" y="436"/>
                    </a:cubicBezTo>
                    <a:cubicBezTo>
                      <a:pt x="1424" y="437"/>
                      <a:pt x="1424" y="437"/>
                      <a:pt x="1424" y="437"/>
                    </a:cubicBezTo>
                    <a:cubicBezTo>
                      <a:pt x="1425" y="440"/>
                      <a:pt x="1427" y="438"/>
                      <a:pt x="1429" y="440"/>
                    </a:cubicBezTo>
                    <a:cubicBezTo>
                      <a:pt x="1431" y="441"/>
                      <a:pt x="1433" y="443"/>
                      <a:pt x="1434" y="443"/>
                    </a:cubicBezTo>
                    <a:cubicBezTo>
                      <a:pt x="1436" y="443"/>
                      <a:pt x="1436" y="443"/>
                      <a:pt x="1436" y="443"/>
                    </a:cubicBezTo>
                    <a:cubicBezTo>
                      <a:pt x="1437" y="436"/>
                      <a:pt x="1437" y="436"/>
                      <a:pt x="1437" y="436"/>
                    </a:cubicBezTo>
                    <a:cubicBezTo>
                      <a:pt x="1436" y="434"/>
                      <a:pt x="1433" y="434"/>
                      <a:pt x="1433" y="432"/>
                    </a:cubicBezTo>
                    <a:cubicBezTo>
                      <a:pt x="1434" y="430"/>
                      <a:pt x="1434" y="430"/>
                      <a:pt x="1434" y="430"/>
                    </a:cubicBezTo>
                    <a:cubicBezTo>
                      <a:pt x="1436" y="429"/>
                      <a:pt x="1436" y="433"/>
                      <a:pt x="1438" y="434"/>
                    </a:cubicBezTo>
                    <a:cubicBezTo>
                      <a:pt x="1439" y="434"/>
                      <a:pt x="1441" y="434"/>
                      <a:pt x="1441" y="432"/>
                    </a:cubicBezTo>
                    <a:cubicBezTo>
                      <a:pt x="1441" y="431"/>
                      <a:pt x="1442" y="428"/>
                      <a:pt x="1443" y="426"/>
                    </a:cubicBezTo>
                    <a:cubicBezTo>
                      <a:pt x="1444" y="425"/>
                      <a:pt x="1446" y="423"/>
                      <a:pt x="1448" y="424"/>
                    </a:cubicBezTo>
                    <a:cubicBezTo>
                      <a:pt x="1450" y="425"/>
                      <a:pt x="1450" y="425"/>
                      <a:pt x="1450" y="425"/>
                    </a:cubicBezTo>
                    <a:cubicBezTo>
                      <a:pt x="1450" y="426"/>
                      <a:pt x="1450" y="426"/>
                      <a:pt x="1450" y="426"/>
                    </a:cubicBezTo>
                    <a:cubicBezTo>
                      <a:pt x="1451" y="428"/>
                      <a:pt x="1447" y="429"/>
                      <a:pt x="1447" y="431"/>
                    </a:cubicBezTo>
                    <a:cubicBezTo>
                      <a:pt x="1447" y="433"/>
                      <a:pt x="1447" y="434"/>
                      <a:pt x="1449" y="434"/>
                    </a:cubicBezTo>
                    <a:cubicBezTo>
                      <a:pt x="1450" y="434"/>
                      <a:pt x="1452" y="436"/>
                      <a:pt x="1453" y="434"/>
                    </a:cubicBezTo>
                    <a:cubicBezTo>
                      <a:pt x="1455" y="433"/>
                      <a:pt x="1457" y="429"/>
                      <a:pt x="1460" y="429"/>
                    </a:cubicBezTo>
                    <a:cubicBezTo>
                      <a:pt x="1462" y="429"/>
                      <a:pt x="1467" y="429"/>
                      <a:pt x="1469" y="429"/>
                    </a:cubicBezTo>
                    <a:cubicBezTo>
                      <a:pt x="1471" y="429"/>
                      <a:pt x="1473" y="429"/>
                      <a:pt x="1475" y="429"/>
                    </a:cubicBezTo>
                    <a:cubicBezTo>
                      <a:pt x="1479" y="430"/>
                      <a:pt x="1480" y="434"/>
                      <a:pt x="1483" y="435"/>
                    </a:cubicBezTo>
                    <a:cubicBezTo>
                      <a:pt x="1484" y="435"/>
                      <a:pt x="1493" y="435"/>
                      <a:pt x="1494" y="434"/>
                    </a:cubicBezTo>
                    <a:cubicBezTo>
                      <a:pt x="1496" y="433"/>
                      <a:pt x="1497" y="431"/>
                      <a:pt x="1500" y="430"/>
                    </a:cubicBezTo>
                    <a:cubicBezTo>
                      <a:pt x="1502" y="432"/>
                      <a:pt x="1502" y="432"/>
                      <a:pt x="1502" y="432"/>
                    </a:cubicBezTo>
                    <a:cubicBezTo>
                      <a:pt x="1502" y="433"/>
                      <a:pt x="1502" y="435"/>
                      <a:pt x="1502" y="436"/>
                    </a:cubicBezTo>
                    <a:cubicBezTo>
                      <a:pt x="1503" y="439"/>
                      <a:pt x="1506" y="441"/>
                      <a:pt x="1509" y="440"/>
                    </a:cubicBezTo>
                    <a:cubicBezTo>
                      <a:pt x="1511" y="438"/>
                      <a:pt x="1511" y="438"/>
                      <a:pt x="1511" y="438"/>
                    </a:cubicBezTo>
                    <a:cubicBezTo>
                      <a:pt x="1511" y="435"/>
                      <a:pt x="1511" y="435"/>
                      <a:pt x="1511" y="435"/>
                    </a:cubicBezTo>
                    <a:cubicBezTo>
                      <a:pt x="1510" y="434"/>
                      <a:pt x="1509" y="433"/>
                      <a:pt x="1508" y="432"/>
                    </a:cubicBezTo>
                    <a:cubicBezTo>
                      <a:pt x="1509" y="430"/>
                      <a:pt x="1509" y="430"/>
                      <a:pt x="1509" y="430"/>
                    </a:cubicBezTo>
                    <a:cubicBezTo>
                      <a:pt x="1512" y="431"/>
                      <a:pt x="1512" y="434"/>
                      <a:pt x="1514" y="435"/>
                    </a:cubicBezTo>
                    <a:cubicBezTo>
                      <a:pt x="1517" y="436"/>
                      <a:pt x="1524" y="434"/>
                      <a:pt x="1525" y="433"/>
                    </a:cubicBezTo>
                    <a:cubicBezTo>
                      <a:pt x="1527" y="433"/>
                      <a:pt x="1527" y="431"/>
                      <a:pt x="1528" y="430"/>
                    </a:cubicBezTo>
                    <a:cubicBezTo>
                      <a:pt x="1529" y="429"/>
                      <a:pt x="1532" y="430"/>
                      <a:pt x="1533" y="429"/>
                    </a:cubicBezTo>
                    <a:cubicBezTo>
                      <a:pt x="1537" y="425"/>
                      <a:pt x="1537" y="425"/>
                      <a:pt x="1537" y="425"/>
                    </a:cubicBezTo>
                    <a:cubicBezTo>
                      <a:pt x="1538" y="425"/>
                      <a:pt x="1539" y="425"/>
                      <a:pt x="1539" y="426"/>
                    </a:cubicBezTo>
                    <a:cubicBezTo>
                      <a:pt x="1539" y="429"/>
                      <a:pt x="1537" y="433"/>
                      <a:pt x="1534" y="434"/>
                    </a:cubicBezTo>
                    <a:cubicBezTo>
                      <a:pt x="1532" y="434"/>
                      <a:pt x="1528" y="434"/>
                      <a:pt x="1526" y="435"/>
                    </a:cubicBezTo>
                    <a:cubicBezTo>
                      <a:pt x="1524" y="437"/>
                      <a:pt x="1524" y="441"/>
                      <a:pt x="1521" y="443"/>
                    </a:cubicBezTo>
                    <a:cubicBezTo>
                      <a:pt x="1520" y="443"/>
                      <a:pt x="1517" y="445"/>
                      <a:pt x="1516" y="446"/>
                    </a:cubicBezTo>
                    <a:cubicBezTo>
                      <a:pt x="1515" y="447"/>
                      <a:pt x="1515" y="450"/>
                      <a:pt x="1516" y="451"/>
                    </a:cubicBezTo>
                    <a:cubicBezTo>
                      <a:pt x="1517" y="452"/>
                      <a:pt x="1517" y="454"/>
                      <a:pt x="1518" y="454"/>
                    </a:cubicBezTo>
                    <a:cubicBezTo>
                      <a:pt x="1522" y="453"/>
                      <a:pt x="1519" y="447"/>
                      <a:pt x="1522" y="446"/>
                    </a:cubicBezTo>
                    <a:cubicBezTo>
                      <a:pt x="1525" y="445"/>
                      <a:pt x="1525" y="445"/>
                      <a:pt x="1525" y="445"/>
                    </a:cubicBezTo>
                    <a:cubicBezTo>
                      <a:pt x="1526" y="445"/>
                      <a:pt x="1527" y="445"/>
                      <a:pt x="1528" y="445"/>
                    </a:cubicBezTo>
                    <a:cubicBezTo>
                      <a:pt x="1531" y="444"/>
                      <a:pt x="1533" y="437"/>
                      <a:pt x="1536" y="436"/>
                    </a:cubicBezTo>
                    <a:cubicBezTo>
                      <a:pt x="1540" y="434"/>
                      <a:pt x="1543" y="436"/>
                      <a:pt x="1546" y="439"/>
                    </a:cubicBezTo>
                    <a:cubicBezTo>
                      <a:pt x="1549" y="439"/>
                      <a:pt x="1549" y="439"/>
                      <a:pt x="1549" y="439"/>
                    </a:cubicBezTo>
                    <a:cubicBezTo>
                      <a:pt x="1551" y="435"/>
                      <a:pt x="1551" y="435"/>
                      <a:pt x="1551" y="435"/>
                    </a:cubicBezTo>
                    <a:cubicBezTo>
                      <a:pt x="1554" y="433"/>
                      <a:pt x="1554" y="433"/>
                      <a:pt x="1554" y="433"/>
                    </a:cubicBezTo>
                    <a:cubicBezTo>
                      <a:pt x="1554" y="432"/>
                      <a:pt x="1552" y="429"/>
                      <a:pt x="1554" y="428"/>
                    </a:cubicBezTo>
                    <a:cubicBezTo>
                      <a:pt x="1559" y="422"/>
                      <a:pt x="1561" y="432"/>
                      <a:pt x="1565" y="434"/>
                    </a:cubicBezTo>
                    <a:cubicBezTo>
                      <a:pt x="1567" y="435"/>
                      <a:pt x="1575" y="435"/>
                      <a:pt x="1579" y="435"/>
                    </a:cubicBezTo>
                    <a:cubicBezTo>
                      <a:pt x="1581" y="437"/>
                      <a:pt x="1581" y="437"/>
                      <a:pt x="1581" y="437"/>
                    </a:cubicBezTo>
                    <a:cubicBezTo>
                      <a:pt x="1582" y="440"/>
                      <a:pt x="1581" y="443"/>
                      <a:pt x="1583" y="443"/>
                    </a:cubicBezTo>
                    <a:cubicBezTo>
                      <a:pt x="1587" y="444"/>
                      <a:pt x="1586" y="439"/>
                      <a:pt x="1588" y="436"/>
                    </a:cubicBezTo>
                    <a:cubicBezTo>
                      <a:pt x="1589" y="433"/>
                      <a:pt x="1592" y="430"/>
                      <a:pt x="1595" y="430"/>
                    </a:cubicBezTo>
                    <a:cubicBezTo>
                      <a:pt x="1598" y="430"/>
                      <a:pt x="1598" y="432"/>
                      <a:pt x="1600" y="433"/>
                    </a:cubicBezTo>
                    <a:cubicBezTo>
                      <a:pt x="1601" y="433"/>
                      <a:pt x="1602" y="434"/>
                      <a:pt x="1603" y="434"/>
                    </a:cubicBezTo>
                    <a:cubicBezTo>
                      <a:pt x="1605" y="434"/>
                      <a:pt x="1605" y="434"/>
                      <a:pt x="1605" y="434"/>
                    </a:cubicBezTo>
                    <a:cubicBezTo>
                      <a:pt x="1608" y="432"/>
                      <a:pt x="1604" y="429"/>
                      <a:pt x="1606" y="427"/>
                    </a:cubicBezTo>
                    <a:cubicBezTo>
                      <a:pt x="1607" y="426"/>
                      <a:pt x="1607" y="426"/>
                      <a:pt x="1607" y="426"/>
                    </a:cubicBezTo>
                    <a:cubicBezTo>
                      <a:pt x="1609" y="425"/>
                      <a:pt x="1610" y="428"/>
                      <a:pt x="1611" y="430"/>
                    </a:cubicBezTo>
                    <a:cubicBezTo>
                      <a:pt x="1611" y="432"/>
                      <a:pt x="1610" y="432"/>
                      <a:pt x="1610" y="433"/>
                    </a:cubicBezTo>
                    <a:cubicBezTo>
                      <a:pt x="1610" y="434"/>
                      <a:pt x="1610" y="434"/>
                      <a:pt x="1610" y="434"/>
                    </a:cubicBezTo>
                    <a:cubicBezTo>
                      <a:pt x="1609" y="436"/>
                      <a:pt x="1607" y="435"/>
                      <a:pt x="1605" y="436"/>
                    </a:cubicBezTo>
                    <a:cubicBezTo>
                      <a:pt x="1602" y="438"/>
                      <a:pt x="1602" y="439"/>
                      <a:pt x="1602" y="442"/>
                    </a:cubicBezTo>
                    <a:cubicBezTo>
                      <a:pt x="1602" y="443"/>
                      <a:pt x="1601" y="444"/>
                      <a:pt x="1602" y="444"/>
                    </a:cubicBezTo>
                    <a:cubicBezTo>
                      <a:pt x="1605" y="444"/>
                      <a:pt x="1610" y="438"/>
                      <a:pt x="1611" y="435"/>
                    </a:cubicBezTo>
                    <a:cubicBezTo>
                      <a:pt x="1612" y="434"/>
                      <a:pt x="1617" y="435"/>
                      <a:pt x="1618" y="436"/>
                    </a:cubicBezTo>
                    <a:cubicBezTo>
                      <a:pt x="1621" y="439"/>
                      <a:pt x="1621" y="439"/>
                      <a:pt x="1621" y="439"/>
                    </a:cubicBezTo>
                    <a:cubicBezTo>
                      <a:pt x="1622" y="440"/>
                      <a:pt x="1623" y="440"/>
                      <a:pt x="1623" y="439"/>
                    </a:cubicBezTo>
                    <a:cubicBezTo>
                      <a:pt x="1623" y="435"/>
                      <a:pt x="1618" y="435"/>
                      <a:pt x="1620" y="432"/>
                    </a:cubicBezTo>
                    <a:cubicBezTo>
                      <a:pt x="1622" y="429"/>
                      <a:pt x="1622" y="429"/>
                      <a:pt x="1622" y="429"/>
                    </a:cubicBezTo>
                    <a:cubicBezTo>
                      <a:pt x="1623" y="428"/>
                      <a:pt x="1624" y="426"/>
                      <a:pt x="1626" y="426"/>
                    </a:cubicBezTo>
                    <a:cubicBezTo>
                      <a:pt x="1627" y="426"/>
                      <a:pt x="1628" y="426"/>
                      <a:pt x="1629" y="427"/>
                    </a:cubicBezTo>
                    <a:cubicBezTo>
                      <a:pt x="1629" y="429"/>
                      <a:pt x="1629" y="431"/>
                      <a:pt x="1629" y="433"/>
                    </a:cubicBezTo>
                    <a:cubicBezTo>
                      <a:pt x="1630" y="434"/>
                      <a:pt x="1633" y="437"/>
                      <a:pt x="1633" y="438"/>
                    </a:cubicBezTo>
                    <a:cubicBezTo>
                      <a:pt x="1633" y="441"/>
                      <a:pt x="1632" y="444"/>
                      <a:pt x="1635" y="444"/>
                    </a:cubicBezTo>
                    <a:cubicBezTo>
                      <a:pt x="1637" y="444"/>
                      <a:pt x="1638" y="442"/>
                      <a:pt x="1640" y="442"/>
                    </a:cubicBezTo>
                    <a:cubicBezTo>
                      <a:pt x="1642" y="442"/>
                      <a:pt x="1643" y="444"/>
                      <a:pt x="1644" y="444"/>
                    </a:cubicBezTo>
                    <a:cubicBezTo>
                      <a:pt x="1647" y="444"/>
                      <a:pt x="1648" y="444"/>
                      <a:pt x="1648" y="441"/>
                    </a:cubicBezTo>
                    <a:cubicBezTo>
                      <a:pt x="1648" y="438"/>
                      <a:pt x="1648" y="437"/>
                      <a:pt x="1650" y="436"/>
                    </a:cubicBezTo>
                    <a:cubicBezTo>
                      <a:pt x="1653" y="434"/>
                      <a:pt x="1659" y="437"/>
                      <a:pt x="1661" y="435"/>
                    </a:cubicBezTo>
                    <a:cubicBezTo>
                      <a:pt x="1662" y="434"/>
                      <a:pt x="1662" y="433"/>
                      <a:pt x="1663" y="431"/>
                    </a:cubicBezTo>
                    <a:cubicBezTo>
                      <a:pt x="1664" y="429"/>
                      <a:pt x="1665" y="426"/>
                      <a:pt x="1668" y="426"/>
                    </a:cubicBezTo>
                    <a:cubicBezTo>
                      <a:pt x="1671" y="426"/>
                      <a:pt x="1670" y="428"/>
                      <a:pt x="1672" y="429"/>
                    </a:cubicBezTo>
                    <a:cubicBezTo>
                      <a:pt x="1674" y="431"/>
                      <a:pt x="1677" y="430"/>
                      <a:pt x="1678" y="431"/>
                    </a:cubicBezTo>
                    <a:cubicBezTo>
                      <a:pt x="1680" y="432"/>
                      <a:pt x="1679" y="438"/>
                      <a:pt x="1682" y="439"/>
                    </a:cubicBezTo>
                    <a:cubicBezTo>
                      <a:pt x="1684" y="440"/>
                      <a:pt x="1687" y="442"/>
                      <a:pt x="1689" y="440"/>
                    </a:cubicBezTo>
                    <a:cubicBezTo>
                      <a:pt x="1690" y="438"/>
                      <a:pt x="1693" y="437"/>
                      <a:pt x="1693" y="435"/>
                    </a:cubicBezTo>
                    <a:cubicBezTo>
                      <a:pt x="1693" y="432"/>
                      <a:pt x="1690" y="431"/>
                      <a:pt x="1690" y="428"/>
                    </a:cubicBezTo>
                    <a:cubicBezTo>
                      <a:pt x="1691" y="427"/>
                      <a:pt x="1690" y="426"/>
                      <a:pt x="1691" y="426"/>
                    </a:cubicBezTo>
                    <a:cubicBezTo>
                      <a:pt x="1695" y="426"/>
                      <a:pt x="1702" y="434"/>
                      <a:pt x="1703" y="438"/>
                    </a:cubicBezTo>
                    <a:cubicBezTo>
                      <a:pt x="1702" y="439"/>
                      <a:pt x="1702" y="439"/>
                      <a:pt x="1702" y="439"/>
                    </a:cubicBezTo>
                    <a:cubicBezTo>
                      <a:pt x="1699" y="439"/>
                      <a:pt x="1699" y="436"/>
                      <a:pt x="1697" y="436"/>
                    </a:cubicBezTo>
                    <a:cubicBezTo>
                      <a:pt x="1693" y="436"/>
                      <a:pt x="1695" y="438"/>
                      <a:pt x="1693" y="440"/>
                    </a:cubicBezTo>
                    <a:cubicBezTo>
                      <a:pt x="1692" y="440"/>
                      <a:pt x="1690" y="440"/>
                      <a:pt x="1690" y="441"/>
                    </a:cubicBezTo>
                    <a:cubicBezTo>
                      <a:pt x="1690" y="443"/>
                      <a:pt x="1690" y="444"/>
                      <a:pt x="1691" y="444"/>
                    </a:cubicBezTo>
                    <a:cubicBezTo>
                      <a:pt x="1693" y="444"/>
                      <a:pt x="1694" y="442"/>
                      <a:pt x="1696" y="441"/>
                    </a:cubicBezTo>
                    <a:cubicBezTo>
                      <a:pt x="1698" y="441"/>
                      <a:pt x="1698" y="441"/>
                      <a:pt x="1698" y="441"/>
                    </a:cubicBezTo>
                    <a:cubicBezTo>
                      <a:pt x="1699" y="442"/>
                      <a:pt x="1700" y="445"/>
                      <a:pt x="1701" y="444"/>
                    </a:cubicBezTo>
                    <a:cubicBezTo>
                      <a:pt x="1704" y="444"/>
                      <a:pt x="1703" y="442"/>
                      <a:pt x="1705" y="441"/>
                    </a:cubicBezTo>
                    <a:cubicBezTo>
                      <a:pt x="1706" y="440"/>
                      <a:pt x="1708" y="440"/>
                      <a:pt x="1708" y="438"/>
                    </a:cubicBezTo>
                    <a:cubicBezTo>
                      <a:pt x="1709" y="432"/>
                      <a:pt x="1709" y="432"/>
                      <a:pt x="1709" y="432"/>
                    </a:cubicBezTo>
                    <a:cubicBezTo>
                      <a:pt x="1707" y="431"/>
                      <a:pt x="1705" y="430"/>
                      <a:pt x="1704" y="428"/>
                    </a:cubicBezTo>
                    <a:cubicBezTo>
                      <a:pt x="1704" y="427"/>
                      <a:pt x="1704" y="426"/>
                      <a:pt x="1705" y="426"/>
                    </a:cubicBezTo>
                    <a:cubicBezTo>
                      <a:pt x="1709" y="426"/>
                      <a:pt x="1708" y="429"/>
                      <a:pt x="1710" y="430"/>
                    </a:cubicBezTo>
                    <a:cubicBezTo>
                      <a:pt x="1712" y="431"/>
                      <a:pt x="1715" y="430"/>
                      <a:pt x="1716" y="431"/>
                    </a:cubicBezTo>
                    <a:cubicBezTo>
                      <a:pt x="1717" y="432"/>
                      <a:pt x="1718" y="434"/>
                      <a:pt x="1720" y="435"/>
                    </a:cubicBezTo>
                    <a:cubicBezTo>
                      <a:pt x="1722" y="437"/>
                      <a:pt x="1726" y="435"/>
                      <a:pt x="1729" y="436"/>
                    </a:cubicBezTo>
                    <a:cubicBezTo>
                      <a:pt x="1731" y="436"/>
                      <a:pt x="1732" y="439"/>
                      <a:pt x="1735" y="440"/>
                    </a:cubicBezTo>
                    <a:cubicBezTo>
                      <a:pt x="1736" y="441"/>
                      <a:pt x="1738" y="440"/>
                      <a:pt x="1740" y="440"/>
                    </a:cubicBezTo>
                    <a:cubicBezTo>
                      <a:pt x="1742" y="441"/>
                      <a:pt x="1744" y="442"/>
                      <a:pt x="1746" y="441"/>
                    </a:cubicBezTo>
                    <a:cubicBezTo>
                      <a:pt x="1748" y="440"/>
                      <a:pt x="1749" y="438"/>
                      <a:pt x="1750" y="437"/>
                    </a:cubicBezTo>
                    <a:cubicBezTo>
                      <a:pt x="1752" y="436"/>
                      <a:pt x="1754" y="437"/>
                      <a:pt x="1754" y="435"/>
                    </a:cubicBezTo>
                    <a:cubicBezTo>
                      <a:pt x="1755" y="434"/>
                      <a:pt x="1755" y="431"/>
                      <a:pt x="1757" y="432"/>
                    </a:cubicBezTo>
                    <a:cubicBezTo>
                      <a:pt x="1758" y="432"/>
                      <a:pt x="1759" y="435"/>
                      <a:pt x="1760" y="435"/>
                    </a:cubicBezTo>
                    <a:cubicBezTo>
                      <a:pt x="1764" y="435"/>
                      <a:pt x="1764" y="432"/>
                      <a:pt x="1767" y="431"/>
                    </a:cubicBezTo>
                    <a:cubicBezTo>
                      <a:pt x="1769" y="430"/>
                      <a:pt x="1773" y="429"/>
                      <a:pt x="1776" y="430"/>
                    </a:cubicBezTo>
                    <a:cubicBezTo>
                      <a:pt x="1778" y="432"/>
                      <a:pt x="1778" y="432"/>
                      <a:pt x="1778" y="432"/>
                    </a:cubicBezTo>
                    <a:cubicBezTo>
                      <a:pt x="1778" y="436"/>
                      <a:pt x="1775" y="437"/>
                      <a:pt x="1774" y="439"/>
                    </a:cubicBezTo>
                    <a:cubicBezTo>
                      <a:pt x="1773" y="442"/>
                      <a:pt x="1774" y="445"/>
                      <a:pt x="1774" y="448"/>
                    </a:cubicBezTo>
                    <a:cubicBezTo>
                      <a:pt x="1773" y="449"/>
                      <a:pt x="1773" y="454"/>
                      <a:pt x="1775" y="454"/>
                    </a:cubicBezTo>
                    <a:cubicBezTo>
                      <a:pt x="1781" y="454"/>
                      <a:pt x="1778" y="452"/>
                      <a:pt x="1779" y="448"/>
                    </a:cubicBezTo>
                    <a:cubicBezTo>
                      <a:pt x="1780" y="446"/>
                      <a:pt x="1782" y="445"/>
                      <a:pt x="1783" y="443"/>
                    </a:cubicBezTo>
                    <a:cubicBezTo>
                      <a:pt x="1784" y="442"/>
                      <a:pt x="1783" y="440"/>
                      <a:pt x="1784" y="439"/>
                    </a:cubicBezTo>
                    <a:cubicBezTo>
                      <a:pt x="1785" y="436"/>
                      <a:pt x="1785" y="436"/>
                      <a:pt x="1785" y="436"/>
                    </a:cubicBezTo>
                    <a:cubicBezTo>
                      <a:pt x="1792" y="435"/>
                      <a:pt x="1792" y="441"/>
                      <a:pt x="1797" y="441"/>
                    </a:cubicBezTo>
                    <a:cubicBezTo>
                      <a:pt x="1800" y="441"/>
                      <a:pt x="1800" y="441"/>
                      <a:pt x="1800" y="441"/>
                    </a:cubicBezTo>
                    <a:cubicBezTo>
                      <a:pt x="1806" y="441"/>
                      <a:pt x="1805" y="438"/>
                      <a:pt x="1808" y="437"/>
                    </a:cubicBezTo>
                    <a:cubicBezTo>
                      <a:pt x="1809" y="436"/>
                      <a:pt x="1812" y="440"/>
                      <a:pt x="1813" y="440"/>
                    </a:cubicBezTo>
                    <a:cubicBezTo>
                      <a:pt x="1816" y="438"/>
                      <a:pt x="1816" y="438"/>
                      <a:pt x="1816" y="438"/>
                    </a:cubicBezTo>
                    <a:cubicBezTo>
                      <a:pt x="1817" y="433"/>
                      <a:pt x="1811" y="432"/>
                      <a:pt x="1812" y="429"/>
                    </a:cubicBezTo>
                    <a:cubicBezTo>
                      <a:pt x="1812" y="427"/>
                      <a:pt x="1812" y="426"/>
                      <a:pt x="1813" y="426"/>
                    </a:cubicBezTo>
                    <a:cubicBezTo>
                      <a:pt x="1817" y="427"/>
                      <a:pt x="1818" y="435"/>
                      <a:pt x="1822" y="432"/>
                    </a:cubicBezTo>
                    <a:cubicBezTo>
                      <a:pt x="1823" y="430"/>
                      <a:pt x="1825" y="430"/>
                      <a:pt x="1825" y="428"/>
                    </a:cubicBezTo>
                    <a:cubicBezTo>
                      <a:pt x="1825" y="426"/>
                      <a:pt x="1822" y="425"/>
                      <a:pt x="1822" y="423"/>
                    </a:cubicBezTo>
                    <a:cubicBezTo>
                      <a:pt x="1821" y="422"/>
                      <a:pt x="1821" y="422"/>
                      <a:pt x="1822" y="422"/>
                    </a:cubicBezTo>
                    <a:cubicBezTo>
                      <a:pt x="1826" y="422"/>
                      <a:pt x="1825" y="424"/>
                      <a:pt x="1827" y="426"/>
                    </a:cubicBezTo>
                    <a:cubicBezTo>
                      <a:pt x="1829" y="427"/>
                      <a:pt x="1831" y="425"/>
                      <a:pt x="1833" y="427"/>
                    </a:cubicBezTo>
                    <a:cubicBezTo>
                      <a:pt x="1834" y="428"/>
                      <a:pt x="1833" y="430"/>
                      <a:pt x="1833" y="431"/>
                    </a:cubicBezTo>
                    <a:cubicBezTo>
                      <a:pt x="1830" y="435"/>
                      <a:pt x="1825" y="437"/>
                      <a:pt x="1825" y="442"/>
                    </a:cubicBezTo>
                    <a:cubicBezTo>
                      <a:pt x="1825" y="443"/>
                      <a:pt x="1826" y="445"/>
                      <a:pt x="1827" y="445"/>
                    </a:cubicBezTo>
                    <a:cubicBezTo>
                      <a:pt x="1828" y="446"/>
                      <a:pt x="1832" y="446"/>
                      <a:pt x="1834" y="444"/>
                    </a:cubicBezTo>
                    <a:cubicBezTo>
                      <a:pt x="1835" y="443"/>
                      <a:pt x="1836" y="438"/>
                      <a:pt x="1836" y="437"/>
                    </a:cubicBezTo>
                    <a:cubicBezTo>
                      <a:pt x="1838" y="435"/>
                      <a:pt x="1841" y="436"/>
                      <a:pt x="1844" y="438"/>
                    </a:cubicBezTo>
                    <a:cubicBezTo>
                      <a:pt x="1846" y="440"/>
                      <a:pt x="1848" y="442"/>
                      <a:pt x="1850" y="441"/>
                    </a:cubicBezTo>
                    <a:cubicBezTo>
                      <a:pt x="1852" y="440"/>
                      <a:pt x="1853" y="437"/>
                      <a:pt x="1855" y="437"/>
                    </a:cubicBezTo>
                    <a:cubicBezTo>
                      <a:pt x="1858" y="436"/>
                      <a:pt x="1858" y="439"/>
                      <a:pt x="1860" y="440"/>
                    </a:cubicBezTo>
                    <a:cubicBezTo>
                      <a:pt x="1864" y="442"/>
                      <a:pt x="1866" y="443"/>
                      <a:pt x="1869" y="441"/>
                    </a:cubicBezTo>
                    <a:cubicBezTo>
                      <a:pt x="1870" y="440"/>
                      <a:pt x="1872" y="440"/>
                      <a:pt x="1872" y="438"/>
                    </a:cubicBezTo>
                    <a:cubicBezTo>
                      <a:pt x="1872" y="436"/>
                      <a:pt x="1869" y="436"/>
                      <a:pt x="1868" y="434"/>
                    </a:cubicBezTo>
                    <a:cubicBezTo>
                      <a:pt x="1867" y="431"/>
                      <a:pt x="1867" y="431"/>
                      <a:pt x="1867" y="431"/>
                    </a:cubicBezTo>
                    <a:cubicBezTo>
                      <a:pt x="1867" y="429"/>
                      <a:pt x="1867" y="427"/>
                      <a:pt x="1869" y="427"/>
                    </a:cubicBezTo>
                    <a:cubicBezTo>
                      <a:pt x="1871" y="427"/>
                      <a:pt x="1872" y="427"/>
                      <a:pt x="1872" y="428"/>
                    </a:cubicBezTo>
                    <a:cubicBezTo>
                      <a:pt x="1872" y="429"/>
                      <a:pt x="1872" y="431"/>
                      <a:pt x="1872" y="433"/>
                    </a:cubicBezTo>
                    <a:cubicBezTo>
                      <a:pt x="1872" y="434"/>
                      <a:pt x="1873" y="435"/>
                      <a:pt x="1874" y="435"/>
                    </a:cubicBezTo>
                    <a:cubicBezTo>
                      <a:pt x="1878" y="435"/>
                      <a:pt x="1877" y="433"/>
                      <a:pt x="1879" y="432"/>
                    </a:cubicBezTo>
                    <a:cubicBezTo>
                      <a:pt x="1880" y="432"/>
                      <a:pt x="1881" y="432"/>
                      <a:pt x="1881" y="433"/>
                    </a:cubicBezTo>
                    <a:cubicBezTo>
                      <a:pt x="1881" y="435"/>
                      <a:pt x="1880" y="436"/>
                      <a:pt x="1878" y="438"/>
                    </a:cubicBezTo>
                    <a:cubicBezTo>
                      <a:pt x="1878" y="440"/>
                      <a:pt x="1878" y="440"/>
                      <a:pt x="1878" y="440"/>
                    </a:cubicBezTo>
                    <a:cubicBezTo>
                      <a:pt x="1880" y="442"/>
                      <a:pt x="1881" y="442"/>
                      <a:pt x="1883" y="442"/>
                    </a:cubicBezTo>
                    <a:cubicBezTo>
                      <a:pt x="1883" y="441"/>
                      <a:pt x="1886" y="435"/>
                      <a:pt x="1890" y="437"/>
                    </a:cubicBezTo>
                    <a:cubicBezTo>
                      <a:pt x="1892" y="439"/>
                      <a:pt x="1894" y="441"/>
                      <a:pt x="1897" y="442"/>
                    </a:cubicBezTo>
                    <a:cubicBezTo>
                      <a:pt x="1898" y="442"/>
                      <a:pt x="1900" y="440"/>
                      <a:pt x="1900" y="439"/>
                    </a:cubicBezTo>
                    <a:cubicBezTo>
                      <a:pt x="1900" y="436"/>
                      <a:pt x="1896" y="436"/>
                      <a:pt x="1896" y="434"/>
                    </a:cubicBezTo>
                    <a:cubicBezTo>
                      <a:pt x="1897" y="432"/>
                      <a:pt x="1897" y="432"/>
                      <a:pt x="1897" y="432"/>
                    </a:cubicBezTo>
                    <a:cubicBezTo>
                      <a:pt x="1898" y="430"/>
                      <a:pt x="1900" y="434"/>
                      <a:pt x="1902" y="436"/>
                    </a:cubicBezTo>
                    <a:cubicBezTo>
                      <a:pt x="1906" y="438"/>
                      <a:pt x="1909" y="434"/>
                      <a:pt x="1913" y="439"/>
                    </a:cubicBezTo>
                    <a:cubicBezTo>
                      <a:pt x="1913" y="440"/>
                      <a:pt x="1913" y="440"/>
                      <a:pt x="1913" y="440"/>
                    </a:cubicBezTo>
                    <a:cubicBezTo>
                      <a:pt x="1911" y="441"/>
                      <a:pt x="1906" y="440"/>
                      <a:pt x="1906" y="442"/>
                    </a:cubicBezTo>
                    <a:cubicBezTo>
                      <a:pt x="1906" y="445"/>
                      <a:pt x="1906" y="445"/>
                      <a:pt x="1906" y="445"/>
                    </a:cubicBezTo>
                    <a:cubicBezTo>
                      <a:pt x="1907" y="447"/>
                      <a:pt x="1910" y="447"/>
                      <a:pt x="1912" y="446"/>
                    </a:cubicBezTo>
                    <a:cubicBezTo>
                      <a:pt x="1914" y="445"/>
                      <a:pt x="1914" y="444"/>
                      <a:pt x="1915" y="442"/>
                    </a:cubicBezTo>
                    <a:cubicBezTo>
                      <a:pt x="1916" y="440"/>
                      <a:pt x="1919" y="437"/>
                      <a:pt x="1921" y="437"/>
                    </a:cubicBezTo>
                    <a:cubicBezTo>
                      <a:pt x="1922" y="437"/>
                      <a:pt x="1923" y="439"/>
                      <a:pt x="1923" y="440"/>
                    </a:cubicBezTo>
                    <a:cubicBezTo>
                      <a:pt x="1924" y="444"/>
                      <a:pt x="1920" y="445"/>
                      <a:pt x="1920" y="447"/>
                    </a:cubicBezTo>
                    <a:cubicBezTo>
                      <a:pt x="1920" y="450"/>
                      <a:pt x="1920" y="452"/>
                      <a:pt x="1922" y="452"/>
                    </a:cubicBezTo>
                    <a:cubicBezTo>
                      <a:pt x="1926" y="452"/>
                      <a:pt x="1928" y="448"/>
                      <a:pt x="1928" y="444"/>
                    </a:cubicBezTo>
                    <a:cubicBezTo>
                      <a:pt x="1928" y="436"/>
                      <a:pt x="1931" y="439"/>
                      <a:pt x="1933" y="435"/>
                    </a:cubicBezTo>
                    <a:cubicBezTo>
                      <a:pt x="1934" y="434"/>
                      <a:pt x="1934" y="432"/>
                      <a:pt x="1936" y="431"/>
                    </a:cubicBezTo>
                    <a:cubicBezTo>
                      <a:pt x="1937" y="431"/>
                      <a:pt x="1938" y="430"/>
                      <a:pt x="1940" y="431"/>
                    </a:cubicBezTo>
                    <a:cubicBezTo>
                      <a:pt x="1941" y="432"/>
                      <a:pt x="1941" y="432"/>
                      <a:pt x="1941" y="432"/>
                    </a:cubicBezTo>
                    <a:cubicBezTo>
                      <a:pt x="1942" y="436"/>
                      <a:pt x="1942" y="436"/>
                      <a:pt x="1942" y="436"/>
                    </a:cubicBezTo>
                    <a:cubicBezTo>
                      <a:pt x="1946" y="439"/>
                      <a:pt x="1946" y="439"/>
                      <a:pt x="1946" y="439"/>
                    </a:cubicBezTo>
                    <a:cubicBezTo>
                      <a:pt x="1947" y="442"/>
                      <a:pt x="1946" y="445"/>
                      <a:pt x="1948" y="445"/>
                    </a:cubicBezTo>
                    <a:cubicBezTo>
                      <a:pt x="1953" y="445"/>
                      <a:pt x="1951" y="441"/>
                      <a:pt x="1953" y="438"/>
                    </a:cubicBezTo>
                    <a:cubicBezTo>
                      <a:pt x="1955" y="435"/>
                      <a:pt x="1957" y="433"/>
                      <a:pt x="1960" y="432"/>
                    </a:cubicBezTo>
                    <a:cubicBezTo>
                      <a:pt x="1961" y="431"/>
                      <a:pt x="1961" y="427"/>
                      <a:pt x="1963" y="427"/>
                    </a:cubicBezTo>
                    <a:cubicBezTo>
                      <a:pt x="1965" y="428"/>
                      <a:pt x="1965" y="428"/>
                      <a:pt x="1965" y="428"/>
                    </a:cubicBezTo>
                    <a:cubicBezTo>
                      <a:pt x="1967" y="430"/>
                      <a:pt x="1962" y="431"/>
                      <a:pt x="1962" y="433"/>
                    </a:cubicBezTo>
                    <a:cubicBezTo>
                      <a:pt x="1962" y="435"/>
                      <a:pt x="1962" y="437"/>
                      <a:pt x="1964" y="437"/>
                    </a:cubicBezTo>
                    <a:cubicBezTo>
                      <a:pt x="1965" y="437"/>
                      <a:pt x="1966" y="436"/>
                      <a:pt x="1968" y="437"/>
                    </a:cubicBezTo>
                    <a:cubicBezTo>
                      <a:pt x="1969" y="437"/>
                      <a:pt x="1969" y="438"/>
                      <a:pt x="1970" y="439"/>
                    </a:cubicBezTo>
                    <a:cubicBezTo>
                      <a:pt x="1970" y="441"/>
                      <a:pt x="1967" y="441"/>
                      <a:pt x="1967" y="443"/>
                    </a:cubicBezTo>
                    <a:cubicBezTo>
                      <a:pt x="1968" y="445"/>
                      <a:pt x="1968" y="445"/>
                      <a:pt x="1968" y="445"/>
                    </a:cubicBezTo>
                    <a:cubicBezTo>
                      <a:pt x="1969" y="446"/>
                      <a:pt x="1969" y="443"/>
                      <a:pt x="1971" y="442"/>
                    </a:cubicBezTo>
                    <a:cubicBezTo>
                      <a:pt x="1972" y="441"/>
                      <a:pt x="1974" y="442"/>
                      <a:pt x="1975" y="441"/>
                    </a:cubicBezTo>
                    <a:cubicBezTo>
                      <a:pt x="1976" y="440"/>
                      <a:pt x="1976" y="438"/>
                      <a:pt x="1977" y="438"/>
                    </a:cubicBezTo>
                    <a:cubicBezTo>
                      <a:pt x="1979" y="439"/>
                      <a:pt x="1979" y="439"/>
                      <a:pt x="1979" y="439"/>
                    </a:cubicBezTo>
                    <a:cubicBezTo>
                      <a:pt x="1980" y="441"/>
                      <a:pt x="1976" y="442"/>
                      <a:pt x="1976" y="444"/>
                    </a:cubicBezTo>
                    <a:cubicBezTo>
                      <a:pt x="1976" y="446"/>
                      <a:pt x="1977" y="446"/>
                      <a:pt x="1977" y="446"/>
                    </a:cubicBezTo>
                    <a:cubicBezTo>
                      <a:pt x="1981" y="445"/>
                      <a:pt x="1979" y="443"/>
                      <a:pt x="1981" y="441"/>
                    </a:cubicBezTo>
                    <a:cubicBezTo>
                      <a:pt x="1983" y="439"/>
                      <a:pt x="1989" y="440"/>
                      <a:pt x="1989" y="436"/>
                    </a:cubicBezTo>
                    <a:cubicBezTo>
                      <a:pt x="1989" y="433"/>
                      <a:pt x="1986" y="432"/>
                      <a:pt x="1985" y="430"/>
                    </a:cubicBezTo>
                    <a:cubicBezTo>
                      <a:pt x="1985" y="428"/>
                      <a:pt x="1985" y="427"/>
                      <a:pt x="1986" y="427"/>
                    </a:cubicBezTo>
                    <a:cubicBezTo>
                      <a:pt x="1990" y="427"/>
                      <a:pt x="1991" y="436"/>
                      <a:pt x="1994" y="436"/>
                    </a:cubicBezTo>
                    <a:cubicBezTo>
                      <a:pt x="1998" y="437"/>
                      <a:pt x="1998" y="433"/>
                      <a:pt x="2000" y="433"/>
                    </a:cubicBezTo>
                    <a:cubicBezTo>
                      <a:pt x="2001" y="434"/>
                      <a:pt x="2001" y="434"/>
                      <a:pt x="2001" y="434"/>
                    </a:cubicBezTo>
                    <a:cubicBezTo>
                      <a:pt x="2002" y="435"/>
                      <a:pt x="2000" y="436"/>
                      <a:pt x="1999" y="437"/>
                    </a:cubicBezTo>
                    <a:cubicBezTo>
                      <a:pt x="1999" y="440"/>
                      <a:pt x="1999" y="440"/>
                      <a:pt x="1999" y="440"/>
                    </a:cubicBezTo>
                    <a:cubicBezTo>
                      <a:pt x="2000" y="441"/>
                      <a:pt x="2001" y="442"/>
                      <a:pt x="2003" y="442"/>
                    </a:cubicBezTo>
                    <a:cubicBezTo>
                      <a:pt x="2004" y="443"/>
                      <a:pt x="2005" y="442"/>
                      <a:pt x="2006" y="442"/>
                    </a:cubicBezTo>
                    <a:cubicBezTo>
                      <a:pt x="2008" y="443"/>
                      <a:pt x="2008" y="446"/>
                      <a:pt x="2010" y="446"/>
                    </a:cubicBezTo>
                    <a:cubicBezTo>
                      <a:pt x="2012" y="447"/>
                      <a:pt x="2013" y="447"/>
                      <a:pt x="2015" y="447"/>
                    </a:cubicBezTo>
                    <a:cubicBezTo>
                      <a:pt x="2016" y="446"/>
                      <a:pt x="2016" y="444"/>
                      <a:pt x="2018" y="443"/>
                    </a:cubicBezTo>
                    <a:cubicBezTo>
                      <a:pt x="2020" y="441"/>
                      <a:pt x="2022" y="439"/>
                      <a:pt x="2024" y="437"/>
                    </a:cubicBezTo>
                    <a:cubicBezTo>
                      <a:pt x="2026" y="437"/>
                      <a:pt x="2028" y="437"/>
                      <a:pt x="2029" y="436"/>
                    </a:cubicBezTo>
                    <a:cubicBezTo>
                      <a:pt x="2030" y="435"/>
                      <a:pt x="2032" y="434"/>
                      <a:pt x="2033" y="433"/>
                    </a:cubicBezTo>
                    <a:cubicBezTo>
                      <a:pt x="2035" y="433"/>
                      <a:pt x="2035" y="433"/>
                      <a:pt x="2035" y="433"/>
                    </a:cubicBezTo>
                    <a:cubicBezTo>
                      <a:pt x="2036" y="434"/>
                      <a:pt x="2035" y="437"/>
                      <a:pt x="2036" y="438"/>
                    </a:cubicBezTo>
                    <a:cubicBezTo>
                      <a:pt x="2036" y="441"/>
                      <a:pt x="2038" y="446"/>
                      <a:pt x="2042" y="446"/>
                    </a:cubicBezTo>
                    <a:cubicBezTo>
                      <a:pt x="2044" y="446"/>
                      <a:pt x="2044" y="446"/>
                      <a:pt x="2044" y="446"/>
                    </a:cubicBezTo>
                    <a:cubicBezTo>
                      <a:pt x="2045" y="443"/>
                      <a:pt x="2045" y="443"/>
                      <a:pt x="2045" y="443"/>
                    </a:cubicBezTo>
                    <a:cubicBezTo>
                      <a:pt x="2044" y="442"/>
                      <a:pt x="2042" y="442"/>
                      <a:pt x="2042" y="440"/>
                    </a:cubicBezTo>
                    <a:cubicBezTo>
                      <a:pt x="2042" y="439"/>
                      <a:pt x="2042" y="438"/>
                      <a:pt x="2043" y="437"/>
                    </a:cubicBezTo>
                    <a:cubicBezTo>
                      <a:pt x="2045" y="436"/>
                      <a:pt x="2045" y="436"/>
                      <a:pt x="2045" y="436"/>
                    </a:cubicBezTo>
                    <a:cubicBezTo>
                      <a:pt x="2048" y="436"/>
                      <a:pt x="2049" y="441"/>
                      <a:pt x="2052" y="441"/>
                    </a:cubicBezTo>
                    <a:cubicBezTo>
                      <a:pt x="2055" y="441"/>
                      <a:pt x="2055" y="438"/>
                      <a:pt x="2057" y="437"/>
                    </a:cubicBezTo>
                    <a:cubicBezTo>
                      <a:pt x="2058" y="437"/>
                      <a:pt x="2060" y="437"/>
                      <a:pt x="2061" y="437"/>
                    </a:cubicBezTo>
                    <a:cubicBezTo>
                      <a:pt x="2063" y="436"/>
                      <a:pt x="2064" y="434"/>
                      <a:pt x="2066" y="433"/>
                    </a:cubicBezTo>
                    <a:cubicBezTo>
                      <a:pt x="2068" y="432"/>
                      <a:pt x="2068" y="432"/>
                      <a:pt x="2068" y="432"/>
                    </a:cubicBezTo>
                    <a:cubicBezTo>
                      <a:pt x="2071" y="432"/>
                      <a:pt x="2073" y="433"/>
                      <a:pt x="2073" y="436"/>
                    </a:cubicBezTo>
                    <a:cubicBezTo>
                      <a:pt x="2073" y="439"/>
                      <a:pt x="2073" y="439"/>
                      <a:pt x="2073" y="439"/>
                    </a:cubicBezTo>
                    <a:cubicBezTo>
                      <a:pt x="2074" y="440"/>
                      <a:pt x="2074" y="441"/>
                      <a:pt x="2075" y="442"/>
                    </a:cubicBezTo>
                    <a:cubicBezTo>
                      <a:pt x="2077" y="443"/>
                      <a:pt x="2078" y="444"/>
                      <a:pt x="2080" y="442"/>
                    </a:cubicBezTo>
                    <a:cubicBezTo>
                      <a:pt x="2082" y="441"/>
                      <a:pt x="2082" y="441"/>
                      <a:pt x="2082" y="441"/>
                    </a:cubicBezTo>
                    <a:cubicBezTo>
                      <a:pt x="2083" y="440"/>
                      <a:pt x="2083" y="437"/>
                      <a:pt x="2084" y="437"/>
                    </a:cubicBezTo>
                    <a:cubicBezTo>
                      <a:pt x="2086" y="435"/>
                      <a:pt x="2087" y="433"/>
                      <a:pt x="2090" y="433"/>
                    </a:cubicBezTo>
                    <a:cubicBezTo>
                      <a:pt x="2091" y="433"/>
                      <a:pt x="2094" y="437"/>
                      <a:pt x="2095" y="437"/>
                    </a:cubicBezTo>
                    <a:cubicBezTo>
                      <a:pt x="2096" y="437"/>
                      <a:pt x="2099" y="437"/>
                      <a:pt x="2101" y="436"/>
                    </a:cubicBezTo>
                    <a:cubicBezTo>
                      <a:pt x="2103" y="434"/>
                      <a:pt x="2101" y="427"/>
                      <a:pt x="2105" y="428"/>
                    </a:cubicBezTo>
                    <a:cubicBezTo>
                      <a:pt x="2108" y="429"/>
                      <a:pt x="2106" y="432"/>
                      <a:pt x="2107" y="434"/>
                    </a:cubicBezTo>
                    <a:cubicBezTo>
                      <a:pt x="2107" y="437"/>
                      <a:pt x="2110" y="438"/>
                      <a:pt x="2111" y="440"/>
                    </a:cubicBezTo>
                    <a:cubicBezTo>
                      <a:pt x="2111" y="442"/>
                      <a:pt x="2110" y="444"/>
                      <a:pt x="2110" y="445"/>
                    </a:cubicBezTo>
                    <a:cubicBezTo>
                      <a:pt x="2110" y="448"/>
                      <a:pt x="2110" y="450"/>
                      <a:pt x="2112" y="451"/>
                    </a:cubicBezTo>
                    <a:cubicBezTo>
                      <a:pt x="2113" y="451"/>
                      <a:pt x="2116" y="451"/>
                      <a:pt x="2116" y="449"/>
                    </a:cubicBezTo>
                    <a:cubicBezTo>
                      <a:pt x="2116" y="447"/>
                      <a:pt x="2115" y="444"/>
                      <a:pt x="2115" y="442"/>
                    </a:cubicBezTo>
                    <a:cubicBezTo>
                      <a:pt x="2116" y="439"/>
                      <a:pt x="2120" y="438"/>
                      <a:pt x="2120" y="436"/>
                    </a:cubicBezTo>
                    <a:cubicBezTo>
                      <a:pt x="2120" y="432"/>
                      <a:pt x="2119" y="428"/>
                      <a:pt x="2122" y="428"/>
                    </a:cubicBezTo>
                    <a:cubicBezTo>
                      <a:pt x="2124" y="428"/>
                      <a:pt x="2125" y="429"/>
                      <a:pt x="2126" y="431"/>
                    </a:cubicBezTo>
                    <a:cubicBezTo>
                      <a:pt x="2126" y="432"/>
                      <a:pt x="2126" y="433"/>
                      <a:pt x="2125" y="434"/>
                    </a:cubicBezTo>
                    <a:cubicBezTo>
                      <a:pt x="2124" y="436"/>
                      <a:pt x="2121" y="436"/>
                      <a:pt x="2121" y="437"/>
                    </a:cubicBezTo>
                    <a:cubicBezTo>
                      <a:pt x="2121" y="440"/>
                      <a:pt x="2121" y="442"/>
                      <a:pt x="2123" y="442"/>
                    </a:cubicBezTo>
                    <a:cubicBezTo>
                      <a:pt x="2124" y="442"/>
                      <a:pt x="2125" y="443"/>
                      <a:pt x="2126" y="443"/>
                    </a:cubicBezTo>
                    <a:cubicBezTo>
                      <a:pt x="2128" y="442"/>
                      <a:pt x="2130" y="441"/>
                      <a:pt x="2131" y="442"/>
                    </a:cubicBezTo>
                    <a:cubicBezTo>
                      <a:pt x="2133" y="443"/>
                      <a:pt x="2133" y="447"/>
                      <a:pt x="2136" y="447"/>
                    </a:cubicBezTo>
                    <a:cubicBezTo>
                      <a:pt x="2137" y="447"/>
                      <a:pt x="2138" y="447"/>
                      <a:pt x="2138" y="446"/>
                    </a:cubicBezTo>
                    <a:cubicBezTo>
                      <a:pt x="2138" y="440"/>
                      <a:pt x="2130" y="440"/>
                      <a:pt x="2134" y="435"/>
                    </a:cubicBezTo>
                    <a:cubicBezTo>
                      <a:pt x="2136" y="433"/>
                      <a:pt x="2136" y="433"/>
                      <a:pt x="2136" y="433"/>
                    </a:cubicBezTo>
                    <a:cubicBezTo>
                      <a:pt x="2138" y="432"/>
                      <a:pt x="2139" y="435"/>
                      <a:pt x="2140" y="435"/>
                    </a:cubicBezTo>
                    <a:cubicBezTo>
                      <a:pt x="2141" y="437"/>
                      <a:pt x="2146" y="436"/>
                      <a:pt x="2149" y="437"/>
                    </a:cubicBezTo>
                    <a:cubicBezTo>
                      <a:pt x="2153" y="437"/>
                      <a:pt x="2152" y="433"/>
                      <a:pt x="2155" y="433"/>
                    </a:cubicBezTo>
                    <a:cubicBezTo>
                      <a:pt x="2156" y="433"/>
                      <a:pt x="2156" y="433"/>
                      <a:pt x="2156" y="433"/>
                    </a:cubicBezTo>
                    <a:cubicBezTo>
                      <a:pt x="2157" y="434"/>
                      <a:pt x="2157" y="435"/>
                      <a:pt x="2158" y="436"/>
                    </a:cubicBezTo>
                    <a:cubicBezTo>
                      <a:pt x="2159" y="438"/>
                      <a:pt x="2162" y="441"/>
                      <a:pt x="2164" y="441"/>
                    </a:cubicBezTo>
                    <a:cubicBezTo>
                      <a:pt x="2168" y="441"/>
                      <a:pt x="2166" y="435"/>
                      <a:pt x="2168" y="433"/>
                    </a:cubicBezTo>
                    <a:cubicBezTo>
                      <a:pt x="2169" y="433"/>
                      <a:pt x="2169" y="433"/>
                      <a:pt x="2169" y="433"/>
                    </a:cubicBezTo>
                    <a:cubicBezTo>
                      <a:pt x="2172" y="432"/>
                      <a:pt x="2171" y="437"/>
                      <a:pt x="2172" y="440"/>
                    </a:cubicBezTo>
                    <a:cubicBezTo>
                      <a:pt x="2174" y="442"/>
                      <a:pt x="2174" y="442"/>
                      <a:pt x="2174" y="442"/>
                    </a:cubicBezTo>
                    <a:cubicBezTo>
                      <a:pt x="2175" y="442"/>
                      <a:pt x="2179" y="442"/>
                      <a:pt x="2180" y="443"/>
                    </a:cubicBezTo>
                    <a:cubicBezTo>
                      <a:pt x="2181" y="446"/>
                      <a:pt x="2181" y="446"/>
                      <a:pt x="2181" y="446"/>
                    </a:cubicBezTo>
                    <a:cubicBezTo>
                      <a:pt x="2183" y="447"/>
                      <a:pt x="2183" y="447"/>
                      <a:pt x="2183" y="447"/>
                    </a:cubicBezTo>
                    <a:cubicBezTo>
                      <a:pt x="2184" y="447"/>
                      <a:pt x="2185" y="447"/>
                      <a:pt x="2185" y="446"/>
                    </a:cubicBezTo>
                    <a:cubicBezTo>
                      <a:pt x="2187" y="444"/>
                      <a:pt x="2182" y="443"/>
                      <a:pt x="2182" y="441"/>
                    </a:cubicBezTo>
                    <a:cubicBezTo>
                      <a:pt x="2182" y="439"/>
                      <a:pt x="2182" y="439"/>
                      <a:pt x="2183" y="438"/>
                    </a:cubicBezTo>
                    <a:cubicBezTo>
                      <a:pt x="2184" y="438"/>
                      <a:pt x="2190" y="437"/>
                      <a:pt x="2192" y="438"/>
                    </a:cubicBezTo>
                    <a:cubicBezTo>
                      <a:pt x="2196" y="439"/>
                      <a:pt x="2198" y="444"/>
                      <a:pt x="2201" y="446"/>
                    </a:cubicBezTo>
                    <a:cubicBezTo>
                      <a:pt x="2202" y="447"/>
                      <a:pt x="2208" y="448"/>
                      <a:pt x="2211" y="448"/>
                    </a:cubicBezTo>
                    <a:cubicBezTo>
                      <a:pt x="2212" y="447"/>
                      <a:pt x="2214" y="443"/>
                      <a:pt x="2216" y="443"/>
                    </a:cubicBezTo>
                    <a:cubicBezTo>
                      <a:pt x="2219" y="443"/>
                      <a:pt x="2219" y="446"/>
                      <a:pt x="2221" y="447"/>
                    </a:cubicBezTo>
                    <a:cubicBezTo>
                      <a:pt x="2222" y="448"/>
                      <a:pt x="2224" y="447"/>
                      <a:pt x="2225" y="448"/>
                    </a:cubicBezTo>
                    <a:cubicBezTo>
                      <a:pt x="2227" y="448"/>
                      <a:pt x="2228" y="452"/>
                      <a:pt x="2229" y="452"/>
                    </a:cubicBezTo>
                    <a:cubicBezTo>
                      <a:pt x="2232" y="452"/>
                      <a:pt x="2233" y="452"/>
                      <a:pt x="2233" y="450"/>
                    </a:cubicBezTo>
                    <a:cubicBezTo>
                      <a:pt x="2232" y="447"/>
                      <a:pt x="2230" y="448"/>
                      <a:pt x="2229" y="446"/>
                    </a:cubicBezTo>
                    <a:cubicBezTo>
                      <a:pt x="2228" y="444"/>
                      <a:pt x="2229" y="441"/>
                      <a:pt x="2228" y="439"/>
                    </a:cubicBezTo>
                    <a:cubicBezTo>
                      <a:pt x="2224" y="436"/>
                      <a:pt x="2224" y="436"/>
                      <a:pt x="2224" y="436"/>
                    </a:cubicBezTo>
                    <a:cubicBezTo>
                      <a:pt x="2224" y="434"/>
                      <a:pt x="2224" y="433"/>
                      <a:pt x="2225" y="433"/>
                    </a:cubicBezTo>
                    <a:cubicBezTo>
                      <a:pt x="2227" y="434"/>
                      <a:pt x="2228" y="436"/>
                      <a:pt x="2229" y="436"/>
                    </a:cubicBezTo>
                    <a:cubicBezTo>
                      <a:pt x="2233" y="436"/>
                      <a:pt x="2233" y="433"/>
                      <a:pt x="2236" y="434"/>
                    </a:cubicBezTo>
                    <a:cubicBezTo>
                      <a:pt x="2238" y="434"/>
                      <a:pt x="2238" y="437"/>
                      <a:pt x="2241" y="438"/>
                    </a:cubicBezTo>
                    <a:cubicBezTo>
                      <a:pt x="2243" y="439"/>
                      <a:pt x="2246" y="437"/>
                      <a:pt x="2248" y="438"/>
                    </a:cubicBezTo>
                    <a:cubicBezTo>
                      <a:pt x="2250" y="438"/>
                      <a:pt x="2251" y="441"/>
                      <a:pt x="2253" y="441"/>
                    </a:cubicBezTo>
                    <a:cubicBezTo>
                      <a:pt x="2256" y="442"/>
                      <a:pt x="2257" y="439"/>
                      <a:pt x="2259" y="438"/>
                    </a:cubicBezTo>
                    <a:cubicBezTo>
                      <a:pt x="2261" y="437"/>
                      <a:pt x="2264" y="439"/>
                      <a:pt x="2267" y="438"/>
                    </a:cubicBezTo>
                    <a:cubicBezTo>
                      <a:pt x="2272" y="437"/>
                      <a:pt x="2271" y="427"/>
                      <a:pt x="2277" y="428"/>
                    </a:cubicBezTo>
                    <a:cubicBezTo>
                      <a:pt x="2279" y="429"/>
                      <a:pt x="2279" y="429"/>
                      <a:pt x="2279" y="429"/>
                    </a:cubicBezTo>
                    <a:cubicBezTo>
                      <a:pt x="2280" y="431"/>
                      <a:pt x="2276" y="432"/>
                      <a:pt x="2276" y="434"/>
                    </a:cubicBezTo>
                    <a:cubicBezTo>
                      <a:pt x="2275" y="437"/>
                      <a:pt x="2279" y="442"/>
                      <a:pt x="2281" y="442"/>
                    </a:cubicBezTo>
                    <a:cubicBezTo>
                      <a:pt x="2287" y="442"/>
                      <a:pt x="2283" y="437"/>
                      <a:pt x="2286" y="434"/>
                    </a:cubicBezTo>
                    <a:cubicBezTo>
                      <a:pt x="2290" y="435"/>
                      <a:pt x="2290" y="435"/>
                      <a:pt x="2290" y="435"/>
                    </a:cubicBezTo>
                    <a:cubicBezTo>
                      <a:pt x="2292" y="437"/>
                      <a:pt x="2292" y="437"/>
                      <a:pt x="2293" y="440"/>
                    </a:cubicBezTo>
                    <a:cubicBezTo>
                      <a:pt x="2294" y="443"/>
                      <a:pt x="2292" y="446"/>
                      <a:pt x="2293" y="449"/>
                    </a:cubicBezTo>
                    <a:cubicBezTo>
                      <a:pt x="2295" y="452"/>
                      <a:pt x="2295" y="452"/>
                      <a:pt x="2295" y="452"/>
                    </a:cubicBezTo>
                    <a:cubicBezTo>
                      <a:pt x="2298" y="452"/>
                      <a:pt x="2300" y="449"/>
                      <a:pt x="2302" y="447"/>
                    </a:cubicBezTo>
                    <a:cubicBezTo>
                      <a:pt x="2303" y="445"/>
                      <a:pt x="2300" y="442"/>
                      <a:pt x="2300" y="441"/>
                    </a:cubicBezTo>
                    <a:cubicBezTo>
                      <a:pt x="2300" y="437"/>
                      <a:pt x="2302" y="439"/>
                      <a:pt x="2304" y="438"/>
                    </a:cubicBezTo>
                    <a:cubicBezTo>
                      <a:pt x="2306" y="438"/>
                      <a:pt x="2308" y="434"/>
                      <a:pt x="2309" y="434"/>
                    </a:cubicBezTo>
                    <a:cubicBezTo>
                      <a:pt x="2311" y="434"/>
                      <a:pt x="2311" y="434"/>
                      <a:pt x="2311" y="434"/>
                    </a:cubicBezTo>
                    <a:cubicBezTo>
                      <a:pt x="2313" y="435"/>
                      <a:pt x="2311" y="438"/>
                      <a:pt x="2313" y="440"/>
                    </a:cubicBezTo>
                    <a:cubicBezTo>
                      <a:pt x="2315" y="443"/>
                      <a:pt x="2315" y="443"/>
                      <a:pt x="2315" y="443"/>
                    </a:cubicBezTo>
                    <a:cubicBezTo>
                      <a:pt x="2320" y="444"/>
                      <a:pt x="2320" y="441"/>
                      <a:pt x="2323" y="439"/>
                    </a:cubicBezTo>
                    <a:cubicBezTo>
                      <a:pt x="2324" y="438"/>
                      <a:pt x="2325" y="439"/>
                      <a:pt x="2327" y="438"/>
                    </a:cubicBezTo>
                    <a:cubicBezTo>
                      <a:pt x="2328" y="438"/>
                      <a:pt x="2329" y="437"/>
                      <a:pt x="2330" y="436"/>
                    </a:cubicBezTo>
                    <a:cubicBezTo>
                      <a:pt x="2330" y="434"/>
                      <a:pt x="2327" y="433"/>
                      <a:pt x="2327" y="431"/>
                    </a:cubicBezTo>
                    <a:cubicBezTo>
                      <a:pt x="2328" y="429"/>
                      <a:pt x="2328" y="429"/>
                      <a:pt x="2328" y="429"/>
                    </a:cubicBezTo>
                    <a:cubicBezTo>
                      <a:pt x="2330" y="429"/>
                      <a:pt x="2330" y="429"/>
                      <a:pt x="2330" y="429"/>
                    </a:cubicBezTo>
                    <a:cubicBezTo>
                      <a:pt x="2331" y="431"/>
                      <a:pt x="2331" y="431"/>
                      <a:pt x="2331" y="431"/>
                    </a:cubicBezTo>
                    <a:cubicBezTo>
                      <a:pt x="2333" y="434"/>
                      <a:pt x="2334" y="437"/>
                      <a:pt x="2337" y="437"/>
                    </a:cubicBezTo>
                    <a:cubicBezTo>
                      <a:pt x="2341" y="437"/>
                      <a:pt x="2342" y="433"/>
                      <a:pt x="2344" y="433"/>
                    </a:cubicBezTo>
                    <a:cubicBezTo>
                      <a:pt x="2349" y="433"/>
                      <a:pt x="2350" y="441"/>
                      <a:pt x="2353" y="437"/>
                    </a:cubicBezTo>
                    <a:cubicBezTo>
                      <a:pt x="2355" y="435"/>
                      <a:pt x="2356" y="433"/>
                      <a:pt x="2358" y="433"/>
                    </a:cubicBezTo>
                    <a:cubicBezTo>
                      <a:pt x="2360" y="433"/>
                      <a:pt x="2360" y="433"/>
                      <a:pt x="2361" y="433"/>
                    </a:cubicBezTo>
                    <a:cubicBezTo>
                      <a:pt x="2362" y="434"/>
                      <a:pt x="2362" y="437"/>
                      <a:pt x="2364" y="438"/>
                    </a:cubicBezTo>
                    <a:cubicBezTo>
                      <a:pt x="2366" y="438"/>
                      <a:pt x="2366" y="438"/>
                      <a:pt x="2366" y="438"/>
                    </a:cubicBezTo>
                    <a:cubicBezTo>
                      <a:pt x="2368" y="437"/>
                      <a:pt x="2368" y="437"/>
                      <a:pt x="2368" y="437"/>
                    </a:cubicBezTo>
                    <a:cubicBezTo>
                      <a:pt x="2372" y="435"/>
                      <a:pt x="2366" y="430"/>
                      <a:pt x="2368" y="427"/>
                    </a:cubicBezTo>
                    <a:cubicBezTo>
                      <a:pt x="2369" y="425"/>
                      <a:pt x="2370" y="425"/>
                      <a:pt x="2371" y="424"/>
                    </a:cubicBezTo>
                    <a:cubicBezTo>
                      <a:pt x="2376" y="423"/>
                      <a:pt x="2375" y="433"/>
                      <a:pt x="2373" y="437"/>
                    </a:cubicBezTo>
                    <a:cubicBezTo>
                      <a:pt x="2371" y="440"/>
                      <a:pt x="2369" y="442"/>
                      <a:pt x="2366" y="442"/>
                    </a:cubicBezTo>
                    <a:cubicBezTo>
                      <a:pt x="2364" y="442"/>
                      <a:pt x="2364" y="440"/>
                      <a:pt x="2362" y="440"/>
                    </a:cubicBezTo>
                    <a:cubicBezTo>
                      <a:pt x="2360" y="440"/>
                      <a:pt x="2359" y="440"/>
                      <a:pt x="2358" y="442"/>
                    </a:cubicBezTo>
                    <a:cubicBezTo>
                      <a:pt x="2358" y="443"/>
                      <a:pt x="2360" y="444"/>
                      <a:pt x="2362" y="445"/>
                    </a:cubicBezTo>
                    <a:cubicBezTo>
                      <a:pt x="2363" y="446"/>
                      <a:pt x="2363" y="447"/>
                      <a:pt x="2365" y="447"/>
                    </a:cubicBezTo>
                    <a:cubicBezTo>
                      <a:pt x="2367" y="447"/>
                      <a:pt x="2367" y="447"/>
                      <a:pt x="2367" y="447"/>
                    </a:cubicBezTo>
                    <a:cubicBezTo>
                      <a:pt x="2369" y="447"/>
                      <a:pt x="2370" y="445"/>
                      <a:pt x="2371" y="444"/>
                    </a:cubicBezTo>
                    <a:cubicBezTo>
                      <a:pt x="2374" y="440"/>
                      <a:pt x="2379" y="438"/>
                      <a:pt x="2381" y="438"/>
                    </a:cubicBezTo>
                    <a:cubicBezTo>
                      <a:pt x="2384" y="438"/>
                      <a:pt x="2384" y="438"/>
                      <a:pt x="2384" y="438"/>
                    </a:cubicBezTo>
                    <a:cubicBezTo>
                      <a:pt x="2387" y="438"/>
                      <a:pt x="2390" y="432"/>
                      <a:pt x="2393" y="433"/>
                    </a:cubicBezTo>
                    <a:cubicBezTo>
                      <a:pt x="2396" y="435"/>
                      <a:pt x="2396" y="435"/>
                      <a:pt x="2396" y="435"/>
                    </a:cubicBezTo>
                    <a:cubicBezTo>
                      <a:pt x="2396" y="440"/>
                      <a:pt x="2395" y="443"/>
                      <a:pt x="2398" y="442"/>
                    </a:cubicBezTo>
                    <a:cubicBezTo>
                      <a:pt x="2401" y="442"/>
                      <a:pt x="2402" y="439"/>
                      <a:pt x="2404" y="439"/>
                    </a:cubicBezTo>
                    <a:cubicBezTo>
                      <a:pt x="2408" y="439"/>
                      <a:pt x="2413" y="440"/>
                      <a:pt x="2417" y="439"/>
                    </a:cubicBezTo>
                    <a:cubicBezTo>
                      <a:pt x="2419" y="438"/>
                      <a:pt x="2421" y="432"/>
                      <a:pt x="2422" y="434"/>
                    </a:cubicBezTo>
                    <a:cubicBezTo>
                      <a:pt x="2423" y="436"/>
                      <a:pt x="2424" y="438"/>
                      <a:pt x="2426" y="438"/>
                    </a:cubicBezTo>
                    <a:cubicBezTo>
                      <a:pt x="2431" y="437"/>
                      <a:pt x="2430" y="434"/>
                      <a:pt x="2436" y="433"/>
                    </a:cubicBezTo>
                    <a:cubicBezTo>
                      <a:pt x="2437" y="433"/>
                      <a:pt x="2441" y="432"/>
                      <a:pt x="2442" y="435"/>
                    </a:cubicBezTo>
                    <a:cubicBezTo>
                      <a:pt x="2443" y="438"/>
                      <a:pt x="2443" y="442"/>
                      <a:pt x="2445" y="443"/>
                    </a:cubicBezTo>
                    <a:cubicBezTo>
                      <a:pt x="2452" y="445"/>
                      <a:pt x="2453" y="441"/>
                      <a:pt x="2457" y="438"/>
                    </a:cubicBezTo>
                    <a:cubicBezTo>
                      <a:pt x="2460" y="436"/>
                      <a:pt x="2453" y="435"/>
                      <a:pt x="2453" y="432"/>
                    </a:cubicBezTo>
                    <a:cubicBezTo>
                      <a:pt x="2454" y="429"/>
                      <a:pt x="2454" y="429"/>
                      <a:pt x="2454" y="429"/>
                    </a:cubicBezTo>
                    <a:cubicBezTo>
                      <a:pt x="2456" y="429"/>
                      <a:pt x="2456" y="429"/>
                      <a:pt x="2456" y="429"/>
                    </a:cubicBezTo>
                    <a:cubicBezTo>
                      <a:pt x="2458" y="430"/>
                      <a:pt x="2457" y="433"/>
                      <a:pt x="2460" y="433"/>
                    </a:cubicBezTo>
                    <a:cubicBezTo>
                      <a:pt x="2461" y="433"/>
                      <a:pt x="2461" y="433"/>
                      <a:pt x="2461" y="433"/>
                    </a:cubicBezTo>
                    <a:cubicBezTo>
                      <a:pt x="2464" y="433"/>
                      <a:pt x="2464" y="433"/>
                      <a:pt x="2464" y="433"/>
                    </a:cubicBezTo>
                    <a:cubicBezTo>
                      <a:pt x="2466" y="433"/>
                      <a:pt x="2466" y="429"/>
                      <a:pt x="2468" y="429"/>
                    </a:cubicBezTo>
                    <a:cubicBezTo>
                      <a:pt x="2469" y="429"/>
                      <a:pt x="2471" y="430"/>
                      <a:pt x="2471" y="431"/>
                    </a:cubicBezTo>
                    <a:cubicBezTo>
                      <a:pt x="2472" y="433"/>
                      <a:pt x="2467" y="434"/>
                      <a:pt x="2466" y="437"/>
                    </a:cubicBezTo>
                    <a:cubicBezTo>
                      <a:pt x="2466" y="440"/>
                      <a:pt x="2467" y="443"/>
                      <a:pt x="2467" y="445"/>
                    </a:cubicBezTo>
                    <a:cubicBezTo>
                      <a:pt x="2467" y="451"/>
                      <a:pt x="2463" y="458"/>
                      <a:pt x="2468" y="458"/>
                    </a:cubicBezTo>
                    <a:cubicBezTo>
                      <a:pt x="2470" y="458"/>
                      <a:pt x="2471" y="458"/>
                      <a:pt x="2472" y="456"/>
                    </a:cubicBezTo>
                    <a:cubicBezTo>
                      <a:pt x="2473" y="448"/>
                      <a:pt x="2467" y="441"/>
                      <a:pt x="2477" y="439"/>
                    </a:cubicBezTo>
                    <a:cubicBezTo>
                      <a:pt x="2479" y="438"/>
                      <a:pt x="2484" y="438"/>
                      <a:pt x="2485" y="442"/>
                    </a:cubicBezTo>
                    <a:cubicBezTo>
                      <a:pt x="2486" y="444"/>
                      <a:pt x="2485" y="445"/>
                      <a:pt x="2486" y="447"/>
                    </a:cubicBezTo>
                    <a:cubicBezTo>
                      <a:pt x="2487" y="449"/>
                      <a:pt x="2489" y="453"/>
                      <a:pt x="2492" y="453"/>
                    </a:cubicBezTo>
                    <a:cubicBezTo>
                      <a:pt x="2495" y="453"/>
                      <a:pt x="2499" y="450"/>
                      <a:pt x="2499" y="447"/>
                    </a:cubicBezTo>
                    <a:cubicBezTo>
                      <a:pt x="2498" y="443"/>
                      <a:pt x="2493" y="445"/>
                      <a:pt x="2492" y="442"/>
                    </a:cubicBezTo>
                    <a:cubicBezTo>
                      <a:pt x="2490" y="439"/>
                      <a:pt x="2495" y="439"/>
                      <a:pt x="2497" y="438"/>
                    </a:cubicBezTo>
                    <a:cubicBezTo>
                      <a:pt x="2499" y="436"/>
                      <a:pt x="2499" y="436"/>
                      <a:pt x="2499" y="436"/>
                    </a:cubicBezTo>
                    <a:cubicBezTo>
                      <a:pt x="2499" y="434"/>
                      <a:pt x="2495" y="433"/>
                      <a:pt x="2495" y="432"/>
                    </a:cubicBezTo>
                    <a:cubicBezTo>
                      <a:pt x="2494" y="430"/>
                      <a:pt x="2496" y="429"/>
                      <a:pt x="2496" y="429"/>
                    </a:cubicBezTo>
                    <a:cubicBezTo>
                      <a:pt x="2500" y="430"/>
                      <a:pt x="2499" y="433"/>
                      <a:pt x="2501" y="433"/>
                    </a:cubicBezTo>
                    <a:cubicBezTo>
                      <a:pt x="2502" y="433"/>
                      <a:pt x="2507" y="434"/>
                      <a:pt x="2508" y="436"/>
                    </a:cubicBezTo>
                    <a:cubicBezTo>
                      <a:pt x="2510" y="439"/>
                      <a:pt x="2507" y="442"/>
                      <a:pt x="2510" y="442"/>
                    </a:cubicBezTo>
                    <a:cubicBezTo>
                      <a:pt x="2513" y="442"/>
                      <a:pt x="2514" y="440"/>
                      <a:pt x="2515" y="440"/>
                    </a:cubicBezTo>
                    <a:cubicBezTo>
                      <a:pt x="2518" y="440"/>
                      <a:pt x="2519" y="443"/>
                      <a:pt x="2522" y="443"/>
                    </a:cubicBezTo>
                    <a:cubicBezTo>
                      <a:pt x="2524" y="442"/>
                      <a:pt x="2525" y="439"/>
                      <a:pt x="2527" y="439"/>
                    </a:cubicBezTo>
                    <a:cubicBezTo>
                      <a:pt x="2529" y="438"/>
                      <a:pt x="2532" y="439"/>
                      <a:pt x="2534" y="438"/>
                    </a:cubicBezTo>
                    <a:cubicBezTo>
                      <a:pt x="2536" y="438"/>
                      <a:pt x="2537" y="435"/>
                      <a:pt x="2539" y="435"/>
                    </a:cubicBezTo>
                    <a:cubicBezTo>
                      <a:pt x="2541" y="434"/>
                      <a:pt x="2543" y="438"/>
                      <a:pt x="2544" y="438"/>
                    </a:cubicBezTo>
                    <a:cubicBezTo>
                      <a:pt x="2546" y="440"/>
                      <a:pt x="2550" y="438"/>
                      <a:pt x="2553" y="439"/>
                    </a:cubicBezTo>
                    <a:cubicBezTo>
                      <a:pt x="2557" y="441"/>
                      <a:pt x="2558" y="442"/>
                      <a:pt x="2562" y="440"/>
                    </a:cubicBezTo>
                    <a:cubicBezTo>
                      <a:pt x="2565" y="438"/>
                      <a:pt x="2563" y="444"/>
                      <a:pt x="2565" y="447"/>
                    </a:cubicBezTo>
                    <a:cubicBezTo>
                      <a:pt x="2565" y="448"/>
                      <a:pt x="2567" y="448"/>
                      <a:pt x="2568" y="449"/>
                    </a:cubicBezTo>
                    <a:cubicBezTo>
                      <a:pt x="2569" y="450"/>
                      <a:pt x="2569" y="453"/>
                      <a:pt x="2571" y="453"/>
                    </a:cubicBezTo>
                    <a:cubicBezTo>
                      <a:pt x="2572" y="453"/>
                      <a:pt x="2573" y="454"/>
                      <a:pt x="2574" y="452"/>
                    </a:cubicBezTo>
                    <a:cubicBezTo>
                      <a:pt x="2574" y="452"/>
                      <a:pt x="2574" y="452"/>
                      <a:pt x="2574" y="452"/>
                    </a:cubicBezTo>
                    <a:cubicBezTo>
                      <a:pt x="2575" y="449"/>
                      <a:pt x="2571" y="449"/>
                      <a:pt x="2570" y="447"/>
                    </a:cubicBezTo>
                    <a:cubicBezTo>
                      <a:pt x="2570" y="442"/>
                      <a:pt x="2570" y="442"/>
                      <a:pt x="2570" y="442"/>
                    </a:cubicBezTo>
                    <a:cubicBezTo>
                      <a:pt x="2571" y="441"/>
                      <a:pt x="2571" y="440"/>
                      <a:pt x="2573" y="440"/>
                    </a:cubicBezTo>
                    <a:cubicBezTo>
                      <a:pt x="2575" y="438"/>
                      <a:pt x="2581" y="440"/>
                      <a:pt x="2583" y="439"/>
                    </a:cubicBezTo>
                    <a:cubicBezTo>
                      <a:pt x="2584" y="438"/>
                      <a:pt x="2584" y="436"/>
                      <a:pt x="2585" y="435"/>
                    </a:cubicBezTo>
                    <a:cubicBezTo>
                      <a:pt x="2586" y="435"/>
                      <a:pt x="2586" y="435"/>
                      <a:pt x="2586" y="435"/>
                    </a:cubicBezTo>
                    <a:cubicBezTo>
                      <a:pt x="2588" y="434"/>
                      <a:pt x="2588" y="437"/>
                      <a:pt x="2590" y="439"/>
                    </a:cubicBezTo>
                    <a:cubicBezTo>
                      <a:pt x="2592" y="440"/>
                      <a:pt x="2592" y="440"/>
                      <a:pt x="2592" y="440"/>
                    </a:cubicBezTo>
                    <a:cubicBezTo>
                      <a:pt x="2592" y="443"/>
                      <a:pt x="2590" y="443"/>
                      <a:pt x="2589" y="443"/>
                    </a:cubicBezTo>
                    <a:cubicBezTo>
                      <a:pt x="2588" y="442"/>
                      <a:pt x="2588" y="442"/>
                      <a:pt x="2588" y="442"/>
                    </a:cubicBezTo>
                    <a:cubicBezTo>
                      <a:pt x="2586" y="443"/>
                      <a:pt x="2586" y="443"/>
                      <a:pt x="2586" y="443"/>
                    </a:cubicBezTo>
                    <a:cubicBezTo>
                      <a:pt x="2587" y="446"/>
                      <a:pt x="2587" y="446"/>
                      <a:pt x="2587" y="446"/>
                    </a:cubicBezTo>
                    <a:cubicBezTo>
                      <a:pt x="2588" y="446"/>
                      <a:pt x="2588" y="446"/>
                      <a:pt x="2588" y="446"/>
                    </a:cubicBezTo>
                    <a:cubicBezTo>
                      <a:pt x="2588" y="447"/>
                      <a:pt x="2588" y="447"/>
                      <a:pt x="2588" y="448"/>
                    </a:cubicBezTo>
                    <a:cubicBezTo>
                      <a:pt x="2587" y="449"/>
                      <a:pt x="2584" y="450"/>
                      <a:pt x="2584" y="451"/>
                    </a:cubicBezTo>
                    <a:cubicBezTo>
                      <a:pt x="2584" y="452"/>
                      <a:pt x="2584" y="453"/>
                      <a:pt x="2585" y="453"/>
                    </a:cubicBezTo>
                    <a:cubicBezTo>
                      <a:pt x="2588" y="453"/>
                      <a:pt x="2588" y="451"/>
                      <a:pt x="2590" y="450"/>
                    </a:cubicBezTo>
                    <a:cubicBezTo>
                      <a:pt x="2592" y="449"/>
                      <a:pt x="2595" y="450"/>
                      <a:pt x="2596" y="449"/>
                    </a:cubicBezTo>
                    <a:cubicBezTo>
                      <a:pt x="2598" y="448"/>
                      <a:pt x="2599" y="445"/>
                      <a:pt x="2600" y="445"/>
                    </a:cubicBezTo>
                    <a:cubicBezTo>
                      <a:pt x="2602" y="444"/>
                      <a:pt x="2604" y="445"/>
                      <a:pt x="2605" y="444"/>
                    </a:cubicBezTo>
                    <a:cubicBezTo>
                      <a:pt x="2606" y="443"/>
                      <a:pt x="2607" y="441"/>
                      <a:pt x="2608" y="439"/>
                    </a:cubicBezTo>
                    <a:cubicBezTo>
                      <a:pt x="2611" y="437"/>
                      <a:pt x="2613" y="434"/>
                      <a:pt x="2616" y="434"/>
                    </a:cubicBezTo>
                    <a:cubicBezTo>
                      <a:pt x="2621" y="434"/>
                      <a:pt x="2620" y="438"/>
                      <a:pt x="2623" y="440"/>
                    </a:cubicBezTo>
                    <a:cubicBezTo>
                      <a:pt x="2624" y="441"/>
                      <a:pt x="2625" y="443"/>
                      <a:pt x="2627" y="443"/>
                    </a:cubicBezTo>
                    <a:cubicBezTo>
                      <a:pt x="2630" y="443"/>
                      <a:pt x="2631" y="440"/>
                      <a:pt x="2633" y="440"/>
                    </a:cubicBezTo>
                    <a:cubicBezTo>
                      <a:pt x="2634" y="441"/>
                      <a:pt x="2635" y="443"/>
                      <a:pt x="2637" y="443"/>
                    </a:cubicBezTo>
                    <a:cubicBezTo>
                      <a:pt x="2638" y="443"/>
                      <a:pt x="2638" y="443"/>
                      <a:pt x="2638" y="443"/>
                    </a:cubicBezTo>
                    <a:cubicBezTo>
                      <a:pt x="2641" y="441"/>
                      <a:pt x="2640" y="437"/>
                      <a:pt x="2644" y="434"/>
                    </a:cubicBezTo>
                    <a:cubicBezTo>
                      <a:pt x="2646" y="433"/>
                      <a:pt x="2648" y="435"/>
                      <a:pt x="2648" y="436"/>
                    </a:cubicBezTo>
                    <a:cubicBezTo>
                      <a:pt x="2649" y="438"/>
                      <a:pt x="2645" y="440"/>
                      <a:pt x="2646" y="443"/>
                    </a:cubicBezTo>
                    <a:cubicBezTo>
                      <a:pt x="2646" y="444"/>
                      <a:pt x="2650" y="444"/>
                      <a:pt x="2651" y="444"/>
                    </a:cubicBezTo>
                    <a:cubicBezTo>
                      <a:pt x="2653" y="444"/>
                      <a:pt x="2654" y="440"/>
                      <a:pt x="2656" y="440"/>
                    </a:cubicBezTo>
                    <a:cubicBezTo>
                      <a:pt x="2657" y="440"/>
                      <a:pt x="2658" y="441"/>
                      <a:pt x="2658" y="442"/>
                    </a:cubicBezTo>
                    <a:cubicBezTo>
                      <a:pt x="2658" y="444"/>
                      <a:pt x="2656" y="443"/>
                      <a:pt x="2655" y="444"/>
                    </a:cubicBezTo>
                    <a:cubicBezTo>
                      <a:pt x="2653" y="446"/>
                      <a:pt x="2652" y="447"/>
                      <a:pt x="2650" y="451"/>
                    </a:cubicBezTo>
                    <a:cubicBezTo>
                      <a:pt x="2650" y="454"/>
                      <a:pt x="2650" y="454"/>
                      <a:pt x="2650" y="454"/>
                    </a:cubicBezTo>
                    <a:cubicBezTo>
                      <a:pt x="2652" y="456"/>
                      <a:pt x="2654" y="451"/>
                      <a:pt x="2656" y="450"/>
                    </a:cubicBezTo>
                    <a:cubicBezTo>
                      <a:pt x="2658" y="448"/>
                      <a:pt x="2658" y="448"/>
                      <a:pt x="2658" y="448"/>
                    </a:cubicBezTo>
                    <a:cubicBezTo>
                      <a:pt x="2660" y="445"/>
                      <a:pt x="2660" y="445"/>
                      <a:pt x="2660" y="445"/>
                    </a:cubicBezTo>
                    <a:cubicBezTo>
                      <a:pt x="2661" y="442"/>
                      <a:pt x="2663" y="440"/>
                      <a:pt x="2667" y="440"/>
                    </a:cubicBezTo>
                    <a:cubicBezTo>
                      <a:pt x="2668" y="439"/>
                      <a:pt x="2669" y="440"/>
                      <a:pt x="2671" y="440"/>
                    </a:cubicBezTo>
                    <a:cubicBezTo>
                      <a:pt x="2672" y="440"/>
                      <a:pt x="2673" y="439"/>
                      <a:pt x="2674" y="440"/>
                    </a:cubicBezTo>
                    <a:cubicBezTo>
                      <a:pt x="2677" y="440"/>
                      <a:pt x="2677" y="444"/>
                      <a:pt x="2679" y="444"/>
                    </a:cubicBezTo>
                    <a:cubicBezTo>
                      <a:pt x="2683" y="444"/>
                      <a:pt x="2680" y="438"/>
                      <a:pt x="2683" y="436"/>
                    </a:cubicBezTo>
                    <a:cubicBezTo>
                      <a:pt x="2684" y="435"/>
                      <a:pt x="2684" y="435"/>
                      <a:pt x="2684" y="435"/>
                    </a:cubicBezTo>
                    <a:cubicBezTo>
                      <a:pt x="2687" y="434"/>
                      <a:pt x="2689" y="440"/>
                      <a:pt x="2691" y="440"/>
                    </a:cubicBezTo>
                    <a:cubicBezTo>
                      <a:pt x="2693" y="440"/>
                      <a:pt x="2694" y="435"/>
                      <a:pt x="2698" y="436"/>
                    </a:cubicBezTo>
                    <a:cubicBezTo>
                      <a:pt x="2699" y="436"/>
                      <a:pt x="2699" y="436"/>
                      <a:pt x="2699" y="436"/>
                    </a:cubicBezTo>
                    <a:cubicBezTo>
                      <a:pt x="2701" y="437"/>
                      <a:pt x="2700" y="439"/>
                      <a:pt x="2701" y="441"/>
                    </a:cubicBezTo>
                    <a:cubicBezTo>
                      <a:pt x="2702" y="444"/>
                      <a:pt x="2702" y="444"/>
                      <a:pt x="2702" y="444"/>
                    </a:cubicBezTo>
                    <a:cubicBezTo>
                      <a:pt x="2707" y="444"/>
                      <a:pt x="2705" y="441"/>
                      <a:pt x="2706" y="438"/>
                    </a:cubicBezTo>
                    <a:cubicBezTo>
                      <a:pt x="2707" y="436"/>
                      <a:pt x="2708" y="435"/>
                      <a:pt x="2709" y="435"/>
                    </a:cubicBezTo>
                    <a:cubicBezTo>
                      <a:pt x="2711" y="434"/>
                      <a:pt x="2712" y="435"/>
                      <a:pt x="2714" y="436"/>
                    </a:cubicBezTo>
                    <a:cubicBezTo>
                      <a:pt x="2716" y="438"/>
                      <a:pt x="2714" y="441"/>
                      <a:pt x="2715" y="443"/>
                    </a:cubicBezTo>
                    <a:cubicBezTo>
                      <a:pt x="2716" y="444"/>
                      <a:pt x="2718" y="443"/>
                      <a:pt x="2718" y="445"/>
                    </a:cubicBezTo>
                    <a:cubicBezTo>
                      <a:pt x="2719" y="446"/>
                      <a:pt x="2716" y="448"/>
                      <a:pt x="2718" y="449"/>
                    </a:cubicBezTo>
                    <a:cubicBezTo>
                      <a:pt x="2719" y="450"/>
                      <a:pt x="2720" y="449"/>
                      <a:pt x="2721" y="449"/>
                    </a:cubicBezTo>
                    <a:cubicBezTo>
                      <a:pt x="2723" y="448"/>
                      <a:pt x="2724" y="446"/>
                      <a:pt x="2726" y="446"/>
                    </a:cubicBezTo>
                    <a:cubicBezTo>
                      <a:pt x="2729" y="446"/>
                      <a:pt x="2729" y="449"/>
                      <a:pt x="2731" y="449"/>
                    </a:cubicBezTo>
                    <a:cubicBezTo>
                      <a:pt x="2733" y="449"/>
                      <a:pt x="2733" y="449"/>
                      <a:pt x="2733" y="449"/>
                    </a:cubicBezTo>
                    <a:cubicBezTo>
                      <a:pt x="2734" y="446"/>
                      <a:pt x="2734" y="446"/>
                      <a:pt x="2734" y="446"/>
                    </a:cubicBezTo>
                    <a:cubicBezTo>
                      <a:pt x="2736" y="444"/>
                      <a:pt x="2738" y="444"/>
                      <a:pt x="2738" y="442"/>
                    </a:cubicBezTo>
                    <a:cubicBezTo>
                      <a:pt x="2738" y="440"/>
                      <a:pt x="2738" y="439"/>
                      <a:pt x="2739" y="438"/>
                    </a:cubicBezTo>
                    <a:cubicBezTo>
                      <a:pt x="2740" y="436"/>
                      <a:pt x="2740" y="436"/>
                      <a:pt x="2740" y="436"/>
                    </a:cubicBezTo>
                    <a:cubicBezTo>
                      <a:pt x="2741" y="436"/>
                      <a:pt x="2741" y="436"/>
                      <a:pt x="2741" y="436"/>
                    </a:cubicBezTo>
                    <a:cubicBezTo>
                      <a:pt x="2744" y="436"/>
                      <a:pt x="2744" y="439"/>
                      <a:pt x="2746" y="440"/>
                    </a:cubicBezTo>
                    <a:cubicBezTo>
                      <a:pt x="2749" y="440"/>
                      <a:pt x="2749" y="440"/>
                      <a:pt x="2749" y="440"/>
                    </a:cubicBezTo>
                    <a:cubicBezTo>
                      <a:pt x="2756" y="440"/>
                      <a:pt x="2755" y="434"/>
                      <a:pt x="2760" y="436"/>
                    </a:cubicBezTo>
                    <a:cubicBezTo>
                      <a:pt x="2762" y="436"/>
                      <a:pt x="2763" y="439"/>
                      <a:pt x="2765" y="440"/>
                    </a:cubicBezTo>
                    <a:cubicBezTo>
                      <a:pt x="2768" y="440"/>
                      <a:pt x="2768" y="440"/>
                      <a:pt x="2768" y="440"/>
                    </a:cubicBezTo>
                    <a:cubicBezTo>
                      <a:pt x="2770" y="438"/>
                      <a:pt x="2770" y="438"/>
                      <a:pt x="2770" y="438"/>
                    </a:cubicBezTo>
                    <a:cubicBezTo>
                      <a:pt x="2772" y="436"/>
                      <a:pt x="2767" y="435"/>
                      <a:pt x="2767" y="433"/>
                    </a:cubicBezTo>
                    <a:cubicBezTo>
                      <a:pt x="2767" y="431"/>
                      <a:pt x="2767" y="431"/>
                      <a:pt x="2768" y="431"/>
                    </a:cubicBezTo>
                    <a:cubicBezTo>
                      <a:pt x="2771" y="431"/>
                      <a:pt x="2770" y="433"/>
                      <a:pt x="2772" y="435"/>
                    </a:cubicBezTo>
                    <a:cubicBezTo>
                      <a:pt x="2774" y="435"/>
                      <a:pt x="2777" y="435"/>
                      <a:pt x="2778" y="436"/>
                    </a:cubicBezTo>
                    <a:cubicBezTo>
                      <a:pt x="2780" y="438"/>
                      <a:pt x="2780" y="438"/>
                      <a:pt x="2780" y="438"/>
                    </a:cubicBezTo>
                    <a:cubicBezTo>
                      <a:pt x="2782" y="441"/>
                      <a:pt x="2780" y="442"/>
                      <a:pt x="2778" y="444"/>
                    </a:cubicBezTo>
                    <a:cubicBezTo>
                      <a:pt x="2776" y="446"/>
                      <a:pt x="2776" y="446"/>
                      <a:pt x="2776" y="446"/>
                    </a:cubicBezTo>
                    <a:cubicBezTo>
                      <a:pt x="2776" y="448"/>
                      <a:pt x="2776" y="449"/>
                      <a:pt x="2777" y="450"/>
                    </a:cubicBezTo>
                    <a:cubicBezTo>
                      <a:pt x="2779" y="450"/>
                      <a:pt x="2781" y="451"/>
                      <a:pt x="2783" y="450"/>
                    </a:cubicBezTo>
                    <a:cubicBezTo>
                      <a:pt x="2784" y="448"/>
                      <a:pt x="2786" y="445"/>
                      <a:pt x="2788" y="445"/>
                    </a:cubicBezTo>
                    <a:cubicBezTo>
                      <a:pt x="2792" y="445"/>
                      <a:pt x="2793" y="449"/>
                      <a:pt x="2796" y="449"/>
                    </a:cubicBezTo>
                    <a:cubicBezTo>
                      <a:pt x="2800" y="449"/>
                      <a:pt x="2802" y="448"/>
                      <a:pt x="2803" y="444"/>
                    </a:cubicBezTo>
                    <a:cubicBezTo>
                      <a:pt x="2803" y="442"/>
                      <a:pt x="2803" y="442"/>
                      <a:pt x="2803" y="442"/>
                    </a:cubicBezTo>
                    <a:cubicBezTo>
                      <a:pt x="2802" y="440"/>
                      <a:pt x="2800" y="439"/>
                      <a:pt x="2801" y="437"/>
                    </a:cubicBezTo>
                    <a:cubicBezTo>
                      <a:pt x="2801" y="435"/>
                      <a:pt x="2802" y="435"/>
                      <a:pt x="2803" y="435"/>
                    </a:cubicBezTo>
                    <a:cubicBezTo>
                      <a:pt x="2807" y="435"/>
                      <a:pt x="2807" y="439"/>
                      <a:pt x="2809" y="442"/>
                    </a:cubicBezTo>
                    <a:cubicBezTo>
                      <a:pt x="2810" y="444"/>
                      <a:pt x="2814" y="449"/>
                      <a:pt x="2815" y="450"/>
                    </a:cubicBezTo>
                    <a:cubicBezTo>
                      <a:pt x="2820" y="450"/>
                      <a:pt x="2820" y="450"/>
                      <a:pt x="2820" y="450"/>
                    </a:cubicBezTo>
                    <a:cubicBezTo>
                      <a:pt x="2825" y="446"/>
                      <a:pt x="2825" y="446"/>
                      <a:pt x="2825" y="446"/>
                    </a:cubicBezTo>
                    <a:cubicBezTo>
                      <a:pt x="2827" y="446"/>
                      <a:pt x="2827" y="446"/>
                      <a:pt x="2827" y="446"/>
                    </a:cubicBezTo>
                    <a:cubicBezTo>
                      <a:pt x="2830" y="444"/>
                      <a:pt x="2830" y="444"/>
                      <a:pt x="2830" y="444"/>
                    </a:cubicBezTo>
                    <a:cubicBezTo>
                      <a:pt x="2832" y="443"/>
                      <a:pt x="2832" y="440"/>
                      <a:pt x="2835" y="441"/>
                    </a:cubicBezTo>
                    <a:cubicBezTo>
                      <a:pt x="2837" y="442"/>
                      <a:pt x="2838" y="446"/>
                      <a:pt x="2840" y="444"/>
                    </a:cubicBezTo>
                    <a:cubicBezTo>
                      <a:pt x="2844" y="442"/>
                      <a:pt x="2844" y="442"/>
                      <a:pt x="2844" y="442"/>
                    </a:cubicBezTo>
                    <a:cubicBezTo>
                      <a:pt x="2846" y="440"/>
                      <a:pt x="2847" y="436"/>
                      <a:pt x="2850" y="435"/>
                    </a:cubicBezTo>
                    <a:cubicBezTo>
                      <a:pt x="2851" y="434"/>
                      <a:pt x="2854" y="435"/>
                      <a:pt x="2855" y="435"/>
                    </a:cubicBezTo>
                    <a:cubicBezTo>
                      <a:pt x="2859" y="435"/>
                      <a:pt x="2862" y="433"/>
                      <a:pt x="2866" y="435"/>
                    </a:cubicBezTo>
                    <a:cubicBezTo>
                      <a:pt x="2868" y="436"/>
                      <a:pt x="2868" y="436"/>
                      <a:pt x="2868" y="436"/>
                    </a:cubicBezTo>
                    <a:cubicBezTo>
                      <a:pt x="2869" y="437"/>
                      <a:pt x="2869" y="439"/>
                      <a:pt x="2870" y="440"/>
                    </a:cubicBezTo>
                    <a:cubicBezTo>
                      <a:pt x="2872" y="442"/>
                      <a:pt x="2877" y="443"/>
                      <a:pt x="2878" y="446"/>
                    </a:cubicBezTo>
                    <a:cubicBezTo>
                      <a:pt x="2879" y="448"/>
                      <a:pt x="2875" y="449"/>
                      <a:pt x="2874" y="452"/>
                    </a:cubicBezTo>
                    <a:cubicBezTo>
                      <a:pt x="2874" y="454"/>
                      <a:pt x="2874" y="454"/>
                      <a:pt x="2874" y="454"/>
                    </a:cubicBezTo>
                    <a:cubicBezTo>
                      <a:pt x="2875" y="457"/>
                      <a:pt x="2880" y="460"/>
                      <a:pt x="2880" y="460"/>
                    </a:cubicBezTo>
                    <a:cubicBezTo>
                      <a:pt x="2882" y="460"/>
                      <a:pt x="2883" y="460"/>
                      <a:pt x="2883" y="459"/>
                    </a:cubicBezTo>
                    <a:cubicBezTo>
                      <a:pt x="2883" y="456"/>
                      <a:pt x="2880" y="456"/>
                      <a:pt x="2880" y="453"/>
                    </a:cubicBezTo>
                    <a:cubicBezTo>
                      <a:pt x="2880" y="451"/>
                      <a:pt x="2882" y="451"/>
                      <a:pt x="2882" y="448"/>
                    </a:cubicBezTo>
                    <a:cubicBezTo>
                      <a:pt x="2882" y="447"/>
                      <a:pt x="2882" y="447"/>
                      <a:pt x="2882" y="447"/>
                    </a:cubicBezTo>
                    <a:cubicBezTo>
                      <a:pt x="2882" y="446"/>
                      <a:pt x="2879" y="445"/>
                      <a:pt x="2880" y="443"/>
                    </a:cubicBezTo>
                    <a:cubicBezTo>
                      <a:pt x="2880" y="441"/>
                      <a:pt x="2879" y="440"/>
                      <a:pt x="2881" y="440"/>
                    </a:cubicBezTo>
                    <a:cubicBezTo>
                      <a:pt x="2885" y="439"/>
                      <a:pt x="2892" y="441"/>
                      <a:pt x="2897" y="441"/>
                    </a:cubicBezTo>
                    <a:cubicBezTo>
                      <a:pt x="2899" y="441"/>
                      <a:pt x="2901" y="440"/>
                      <a:pt x="2902" y="441"/>
                    </a:cubicBezTo>
                    <a:cubicBezTo>
                      <a:pt x="2902" y="441"/>
                      <a:pt x="2902" y="441"/>
                      <a:pt x="2902" y="441"/>
                    </a:cubicBezTo>
                    <a:cubicBezTo>
                      <a:pt x="2902" y="441"/>
                      <a:pt x="2902" y="441"/>
                      <a:pt x="2902" y="441"/>
                    </a:cubicBezTo>
                    <a:cubicBezTo>
                      <a:pt x="2903" y="441"/>
                      <a:pt x="2904" y="441"/>
                      <a:pt x="2904" y="441"/>
                    </a:cubicBezTo>
                    <a:cubicBezTo>
                      <a:pt x="2906" y="441"/>
                      <a:pt x="2907" y="444"/>
                      <a:pt x="2908" y="445"/>
                    </a:cubicBezTo>
                    <a:cubicBezTo>
                      <a:pt x="2908" y="445"/>
                      <a:pt x="2908" y="445"/>
                      <a:pt x="2909" y="445"/>
                    </a:cubicBezTo>
                    <a:cubicBezTo>
                      <a:pt x="2909" y="446"/>
                      <a:pt x="2909" y="446"/>
                      <a:pt x="2909" y="446"/>
                    </a:cubicBezTo>
                    <a:cubicBezTo>
                      <a:pt x="2910" y="446"/>
                      <a:pt x="2910" y="446"/>
                      <a:pt x="2910" y="446"/>
                    </a:cubicBezTo>
                    <a:cubicBezTo>
                      <a:pt x="2911" y="445"/>
                      <a:pt x="2911" y="445"/>
                      <a:pt x="2911" y="445"/>
                    </a:cubicBezTo>
                    <a:cubicBezTo>
                      <a:pt x="2914" y="446"/>
                      <a:pt x="2914" y="446"/>
                      <a:pt x="2914" y="446"/>
                    </a:cubicBezTo>
                    <a:cubicBezTo>
                      <a:pt x="2918" y="446"/>
                      <a:pt x="2920" y="444"/>
                      <a:pt x="2921" y="442"/>
                    </a:cubicBezTo>
                    <a:cubicBezTo>
                      <a:pt x="2923" y="443"/>
                      <a:pt x="2924" y="444"/>
                      <a:pt x="2925" y="446"/>
                    </a:cubicBezTo>
                    <a:cubicBezTo>
                      <a:pt x="2925" y="447"/>
                      <a:pt x="2924" y="448"/>
                      <a:pt x="2924" y="449"/>
                    </a:cubicBezTo>
                    <a:cubicBezTo>
                      <a:pt x="2923" y="451"/>
                      <a:pt x="2922" y="450"/>
                      <a:pt x="2921" y="452"/>
                    </a:cubicBezTo>
                    <a:cubicBezTo>
                      <a:pt x="2921" y="453"/>
                      <a:pt x="2921" y="454"/>
                      <a:pt x="2922" y="455"/>
                    </a:cubicBezTo>
                    <a:cubicBezTo>
                      <a:pt x="2924" y="456"/>
                      <a:pt x="2925" y="455"/>
                      <a:pt x="2927" y="453"/>
                    </a:cubicBezTo>
                    <a:cubicBezTo>
                      <a:pt x="2928" y="452"/>
                      <a:pt x="2929" y="451"/>
                      <a:pt x="2930" y="449"/>
                    </a:cubicBezTo>
                    <a:cubicBezTo>
                      <a:pt x="2930" y="448"/>
                      <a:pt x="2930" y="448"/>
                      <a:pt x="2930" y="448"/>
                    </a:cubicBezTo>
                    <a:cubicBezTo>
                      <a:pt x="2929" y="446"/>
                      <a:pt x="2926" y="446"/>
                      <a:pt x="2926" y="444"/>
                    </a:cubicBezTo>
                    <a:cubicBezTo>
                      <a:pt x="2927" y="443"/>
                      <a:pt x="2927" y="442"/>
                      <a:pt x="2927" y="441"/>
                    </a:cubicBezTo>
                    <a:cubicBezTo>
                      <a:pt x="2930" y="440"/>
                      <a:pt x="2934" y="441"/>
                      <a:pt x="2934" y="438"/>
                    </a:cubicBezTo>
                    <a:cubicBezTo>
                      <a:pt x="2935" y="436"/>
                      <a:pt x="2931" y="435"/>
                      <a:pt x="2931" y="433"/>
                    </a:cubicBezTo>
                    <a:cubicBezTo>
                      <a:pt x="2931" y="432"/>
                      <a:pt x="2931" y="431"/>
                      <a:pt x="2932" y="431"/>
                    </a:cubicBezTo>
                    <a:cubicBezTo>
                      <a:pt x="2934" y="431"/>
                      <a:pt x="2934" y="432"/>
                      <a:pt x="2935" y="434"/>
                    </a:cubicBezTo>
                    <a:cubicBezTo>
                      <a:pt x="2937" y="436"/>
                      <a:pt x="2937" y="436"/>
                      <a:pt x="2937" y="436"/>
                    </a:cubicBezTo>
                    <a:cubicBezTo>
                      <a:pt x="2942" y="436"/>
                      <a:pt x="2942" y="431"/>
                      <a:pt x="2946" y="432"/>
                    </a:cubicBezTo>
                    <a:cubicBezTo>
                      <a:pt x="2948" y="432"/>
                      <a:pt x="2948" y="432"/>
                      <a:pt x="2948" y="432"/>
                    </a:cubicBezTo>
                    <a:cubicBezTo>
                      <a:pt x="2949" y="434"/>
                      <a:pt x="2947" y="445"/>
                      <a:pt x="2949" y="448"/>
                    </a:cubicBezTo>
                    <a:cubicBezTo>
                      <a:pt x="2949" y="450"/>
                      <a:pt x="2951" y="450"/>
                      <a:pt x="2953" y="451"/>
                    </a:cubicBezTo>
                    <a:cubicBezTo>
                      <a:pt x="2954" y="452"/>
                      <a:pt x="2954" y="454"/>
                      <a:pt x="2955" y="454"/>
                    </a:cubicBezTo>
                    <a:cubicBezTo>
                      <a:pt x="2957" y="455"/>
                      <a:pt x="2956" y="451"/>
                      <a:pt x="2958" y="451"/>
                    </a:cubicBezTo>
                    <a:cubicBezTo>
                      <a:pt x="2962" y="451"/>
                      <a:pt x="2962" y="455"/>
                      <a:pt x="2965" y="455"/>
                    </a:cubicBezTo>
                    <a:cubicBezTo>
                      <a:pt x="2966" y="455"/>
                      <a:pt x="2967" y="455"/>
                      <a:pt x="2967" y="454"/>
                    </a:cubicBezTo>
                    <a:cubicBezTo>
                      <a:pt x="2967" y="452"/>
                      <a:pt x="2967" y="452"/>
                      <a:pt x="2967" y="452"/>
                    </a:cubicBezTo>
                    <a:cubicBezTo>
                      <a:pt x="2965" y="450"/>
                      <a:pt x="2964" y="448"/>
                      <a:pt x="2962" y="446"/>
                    </a:cubicBezTo>
                    <a:cubicBezTo>
                      <a:pt x="2960" y="445"/>
                      <a:pt x="2959" y="445"/>
                      <a:pt x="2958" y="444"/>
                    </a:cubicBezTo>
                    <a:cubicBezTo>
                      <a:pt x="2957" y="442"/>
                      <a:pt x="2957" y="441"/>
                      <a:pt x="2956" y="439"/>
                    </a:cubicBezTo>
                    <a:cubicBezTo>
                      <a:pt x="2956" y="437"/>
                      <a:pt x="2956" y="437"/>
                      <a:pt x="2956" y="437"/>
                    </a:cubicBezTo>
                    <a:cubicBezTo>
                      <a:pt x="2957" y="435"/>
                      <a:pt x="2963" y="436"/>
                      <a:pt x="2965" y="437"/>
                    </a:cubicBezTo>
                    <a:cubicBezTo>
                      <a:pt x="2967" y="438"/>
                      <a:pt x="2966" y="441"/>
                      <a:pt x="2968" y="443"/>
                    </a:cubicBezTo>
                    <a:cubicBezTo>
                      <a:pt x="2969" y="445"/>
                      <a:pt x="2970" y="445"/>
                      <a:pt x="2971" y="445"/>
                    </a:cubicBezTo>
                    <a:cubicBezTo>
                      <a:pt x="2973" y="444"/>
                      <a:pt x="2971" y="441"/>
                      <a:pt x="2973" y="438"/>
                    </a:cubicBezTo>
                    <a:cubicBezTo>
                      <a:pt x="2974" y="437"/>
                      <a:pt x="2974" y="437"/>
                      <a:pt x="2974" y="437"/>
                    </a:cubicBezTo>
                    <a:cubicBezTo>
                      <a:pt x="2978" y="437"/>
                      <a:pt x="2978" y="441"/>
                      <a:pt x="2981" y="444"/>
                    </a:cubicBezTo>
                    <a:cubicBezTo>
                      <a:pt x="2982" y="445"/>
                      <a:pt x="2984" y="446"/>
                      <a:pt x="2985" y="446"/>
                    </a:cubicBezTo>
                    <a:cubicBezTo>
                      <a:pt x="2988" y="446"/>
                      <a:pt x="2990" y="445"/>
                      <a:pt x="2991" y="442"/>
                    </a:cubicBezTo>
                    <a:cubicBezTo>
                      <a:pt x="2991" y="440"/>
                      <a:pt x="2991" y="436"/>
                      <a:pt x="2994" y="437"/>
                    </a:cubicBezTo>
                    <a:cubicBezTo>
                      <a:pt x="2995" y="439"/>
                      <a:pt x="2995" y="439"/>
                      <a:pt x="2995" y="439"/>
                    </a:cubicBezTo>
                    <a:cubicBezTo>
                      <a:pt x="2998" y="444"/>
                      <a:pt x="2992" y="448"/>
                      <a:pt x="2992" y="452"/>
                    </a:cubicBezTo>
                    <a:cubicBezTo>
                      <a:pt x="2992" y="455"/>
                      <a:pt x="2992" y="456"/>
                      <a:pt x="2994" y="456"/>
                    </a:cubicBezTo>
                    <a:cubicBezTo>
                      <a:pt x="3001" y="456"/>
                      <a:pt x="2999" y="452"/>
                      <a:pt x="3002" y="448"/>
                    </a:cubicBezTo>
                    <a:cubicBezTo>
                      <a:pt x="3003" y="446"/>
                      <a:pt x="3006" y="444"/>
                      <a:pt x="3004" y="442"/>
                    </a:cubicBezTo>
                    <a:cubicBezTo>
                      <a:pt x="3003" y="441"/>
                      <a:pt x="3001" y="440"/>
                      <a:pt x="3001" y="439"/>
                    </a:cubicBezTo>
                    <a:cubicBezTo>
                      <a:pt x="3001" y="438"/>
                      <a:pt x="3002" y="437"/>
                      <a:pt x="3003" y="437"/>
                    </a:cubicBezTo>
                    <a:cubicBezTo>
                      <a:pt x="3005" y="437"/>
                      <a:pt x="3009" y="442"/>
                      <a:pt x="3009" y="443"/>
                    </a:cubicBezTo>
                    <a:cubicBezTo>
                      <a:pt x="3010" y="445"/>
                      <a:pt x="3009" y="447"/>
                      <a:pt x="3010" y="449"/>
                    </a:cubicBezTo>
                    <a:cubicBezTo>
                      <a:pt x="3010" y="450"/>
                      <a:pt x="3012" y="450"/>
                      <a:pt x="3013" y="451"/>
                    </a:cubicBezTo>
                    <a:cubicBezTo>
                      <a:pt x="3014" y="452"/>
                      <a:pt x="3014" y="455"/>
                      <a:pt x="3016" y="455"/>
                    </a:cubicBezTo>
                    <a:cubicBezTo>
                      <a:pt x="3017" y="456"/>
                      <a:pt x="3018" y="455"/>
                      <a:pt x="3019" y="454"/>
                    </a:cubicBezTo>
                    <a:cubicBezTo>
                      <a:pt x="3019" y="454"/>
                      <a:pt x="3019" y="454"/>
                      <a:pt x="3019" y="454"/>
                    </a:cubicBezTo>
                    <a:cubicBezTo>
                      <a:pt x="3020" y="451"/>
                      <a:pt x="3016" y="451"/>
                      <a:pt x="3015" y="448"/>
                    </a:cubicBezTo>
                    <a:cubicBezTo>
                      <a:pt x="3014" y="447"/>
                      <a:pt x="3014" y="446"/>
                      <a:pt x="3015" y="444"/>
                    </a:cubicBezTo>
                    <a:cubicBezTo>
                      <a:pt x="3015" y="443"/>
                      <a:pt x="3016" y="441"/>
                      <a:pt x="3017" y="441"/>
                    </a:cubicBezTo>
                    <a:cubicBezTo>
                      <a:pt x="3021" y="441"/>
                      <a:pt x="3027" y="443"/>
                      <a:pt x="3028" y="440"/>
                    </a:cubicBezTo>
                    <a:cubicBezTo>
                      <a:pt x="3029" y="437"/>
                      <a:pt x="3027" y="436"/>
                      <a:pt x="3025" y="435"/>
                    </a:cubicBezTo>
                    <a:cubicBezTo>
                      <a:pt x="3024" y="434"/>
                      <a:pt x="3024" y="432"/>
                      <a:pt x="3025" y="432"/>
                    </a:cubicBezTo>
                    <a:cubicBezTo>
                      <a:pt x="3029" y="432"/>
                      <a:pt x="3032" y="435"/>
                      <a:pt x="3032" y="438"/>
                    </a:cubicBezTo>
                    <a:cubicBezTo>
                      <a:pt x="3032" y="440"/>
                      <a:pt x="3029" y="440"/>
                      <a:pt x="3029" y="442"/>
                    </a:cubicBezTo>
                    <a:cubicBezTo>
                      <a:pt x="3029" y="444"/>
                      <a:pt x="3030" y="445"/>
                      <a:pt x="3032" y="446"/>
                    </a:cubicBezTo>
                    <a:cubicBezTo>
                      <a:pt x="3034" y="447"/>
                      <a:pt x="3034" y="447"/>
                      <a:pt x="3034" y="447"/>
                    </a:cubicBezTo>
                    <a:cubicBezTo>
                      <a:pt x="3035" y="446"/>
                      <a:pt x="3037" y="444"/>
                      <a:pt x="3038" y="442"/>
                    </a:cubicBezTo>
                    <a:cubicBezTo>
                      <a:pt x="3038" y="439"/>
                      <a:pt x="3037" y="436"/>
                      <a:pt x="3038" y="433"/>
                    </a:cubicBezTo>
                    <a:cubicBezTo>
                      <a:pt x="3039" y="432"/>
                      <a:pt x="3039" y="432"/>
                      <a:pt x="3039" y="432"/>
                    </a:cubicBezTo>
                    <a:cubicBezTo>
                      <a:pt x="3041" y="432"/>
                      <a:pt x="3042" y="432"/>
                      <a:pt x="3043" y="433"/>
                    </a:cubicBezTo>
                    <a:cubicBezTo>
                      <a:pt x="3043" y="435"/>
                      <a:pt x="3043" y="436"/>
                      <a:pt x="3043" y="438"/>
                    </a:cubicBezTo>
                    <a:cubicBezTo>
                      <a:pt x="3043" y="439"/>
                      <a:pt x="3042" y="440"/>
                      <a:pt x="3042" y="442"/>
                    </a:cubicBezTo>
                    <a:cubicBezTo>
                      <a:pt x="3043" y="443"/>
                      <a:pt x="3043" y="445"/>
                      <a:pt x="3044" y="445"/>
                    </a:cubicBezTo>
                    <a:cubicBezTo>
                      <a:pt x="3045" y="446"/>
                      <a:pt x="3050" y="446"/>
                      <a:pt x="3051" y="447"/>
                    </a:cubicBezTo>
                    <a:cubicBezTo>
                      <a:pt x="3053" y="450"/>
                      <a:pt x="3053" y="450"/>
                      <a:pt x="3053" y="450"/>
                    </a:cubicBezTo>
                    <a:cubicBezTo>
                      <a:pt x="3056" y="449"/>
                      <a:pt x="3056" y="449"/>
                      <a:pt x="3056" y="449"/>
                    </a:cubicBezTo>
                    <a:cubicBezTo>
                      <a:pt x="3056" y="447"/>
                      <a:pt x="3054" y="447"/>
                      <a:pt x="3053" y="446"/>
                    </a:cubicBezTo>
                    <a:cubicBezTo>
                      <a:pt x="3052" y="445"/>
                      <a:pt x="3051" y="442"/>
                      <a:pt x="3053" y="442"/>
                    </a:cubicBezTo>
                    <a:cubicBezTo>
                      <a:pt x="3055" y="441"/>
                      <a:pt x="3058" y="443"/>
                      <a:pt x="3060" y="441"/>
                    </a:cubicBezTo>
                    <a:cubicBezTo>
                      <a:pt x="3061" y="440"/>
                      <a:pt x="3061" y="437"/>
                      <a:pt x="3063" y="437"/>
                    </a:cubicBezTo>
                    <a:cubicBezTo>
                      <a:pt x="3066" y="437"/>
                      <a:pt x="3065" y="439"/>
                      <a:pt x="3067" y="441"/>
                    </a:cubicBezTo>
                    <a:cubicBezTo>
                      <a:pt x="3069" y="442"/>
                      <a:pt x="3071" y="443"/>
                      <a:pt x="3072" y="445"/>
                    </a:cubicBezTo>
                    <a:cubicBezTo>
                      <a:pt x="3074" y="447"/>
                      <a:pt x="3073" y="451"/>
                      <a:pt x="3075" y="451"/>
                    </a:cubicBezTo>
                    <a:cubicBezTo>
                      <a:pt x="3077" y="451"/>
                      <a:pt x="3079" y="450"/>
                      <a:pt x="3080" y="452"/>
                    </a:cubicBezTo>
                    <a:cubicBezTo>
                      <a:pt x="3080" y="453"/>
                      <a:pt x="3081" y="455"/>
                      <a:pt x="3082" y="455"/>
                    </a:cubicBezTo>
                    <a:cubicBezTo>
                      <a:pt x="3083" y="455"/>
                      <a:pt x="3084" y="455"/>
                      <a:pt x="3084" y="454"/>
                    </a:cubicBezTo>
                    <a:cubicBezTo>
                      <a:pt x="3084" y="452"/>
                      <a:pt x="3082" y="452"/>
                      <a:pt x="3081" y="451"/>
                    </a:cubicBezTo>
                    <a:cubicBezTo>
                      <a:pt x="3081" y="448"/>
                      <a:pt x="3081" y="448"/>
                      <a:pt x="3081" y="448"/>
                    </a:cubicBezTo>
                    <a:cubicBezTo>
                      <a:pt x="3083" y="446"/>
                      <a:pt x="3083" y="446"/>
                      <a:pt x="3083" y="446"/>
                    </a:cubicBezTo>
                    <a:cubicBezTo>
                      <a:pt x="3088" y="446"/>
                      <a:pt x="3093" y="443"/>
                      <a:pt x="3090" y="440"/>
                    </a:cubicBezTo>
                    <a:cubicBezTo>
                      <a:pt x="3088" y="438"/>
                      <a:pt x="3086" y="436"/>
                      <a:pt x="3085" y="434"/>
                    </a:cubicBezTo>
                    <a:cubicBezTo>
                      <a:pt x="3085" y="433"/>
                      <a:pt x="3085" y="432"/>
                      <a:pt x="3086" y="432"/>
                    </a:cubicBezTo>
                    <a:cubicBezTo>
                      <a:pt x="3089" y="431"/>
                      <a:pt x="3091" y="431"/>
                      <a:pt x="3094" y="432"/>
                    </a:cubicBezTo>
                    <a:cubicBezTo>
                      <a:pt x="3095" y="432"/>
                      <a:pt x="3098" y="433"/>
                      <a:pt x="3098" y="434"/>
                    </a:cubicBezTo>
                    <a:cubicBezTo>
                      <a:pt x="3100" y="437"/>
                      <a:pt x="3096" y="441"/>
                      <a:pt x="3095" y="443"/>
                    </a:cubicBezTo>
                    <a:cubicBezTo>
                      <a:pt x="3094" y="445"/>
                      <a:pt x="3095" y="446"/>
                      <a:pt x="3096" y="446"/>
                    </a:cubicBezTo>
                    <a:cubicBezTo>
                      <a:pt x="3098" y="446"/>
                      <a:pt x="3105" y="446"/>
                      <a:pt x="3106" y="446"/>
                    </a:cubicBezTo>
                    <a:cubicBezTo>
                      <a:pt x="3108" y="444"/>
                      <a:pt x="3108" y="439"/>
                      <a:pt x="3109" y="438"/>
                    </a:cubicBezTo>
                    <a:cubicBezTo>
                      <a:pt x="3111" y="437"/>
                      <a:pt x="3112" y="439"/>
                      <a:pt x="3114" y="440"/>
                    </a:cubicBezTo>
                    <a:cubicBezTo>
                      <a:pt x="3115" y="441"/>
                      <a:pt x="3117" y="441"/>
                      <a:pt x="3119" y="442"/>
                    </a:cubicBezTo>
                    <a:cubicBezTo>
                      <a:pt x="3121" y="443"/>
                      <a:pt x="3122" y="447"/>
                      <a:pt x="3125" y="446"/>
                    </a:cubicBezTo>
                    <a:cubicBezTo>
                      <a:pt x="3126" y="445"/>
                      <a:pt x="3128" y="443"/>
                      <a:pt x="3129" y="442"/>
                    </a:cubicBezTo>
                    <a:cubicBezTo>
                      <a:pt x="3130" y="441"/>
                      <a:pt x="3132" y="442"/>
                      <a:pt x="3133" y="442"/>
                    </a:cubicBezTo>
                    <a:cubicBezTo>
                      <a:pt x="3135" y="441"/>
                      <a:pt x="3136" y="437"/>
                      <a:pt x="3138" y="437"/>
                    </a:cubicBezTo>
                    <a:cubicBezTo>
                      <a:pt x="3141" y="438"/>
                      <a:pt x="3141" y="440"/>
                      <a:pt x="3143" y="441"/>
                    </a:cubicBezTo>
                    <a:cubicBezTo>
                      <a:pt x="3144" y="442"/>
                      <a:pt x="3147" y="441"/>
                      <a:pt x="3148" y="442"/>
                    </a:cubicBezTo>
                    <a:cubicBezTo>
                      <a:pt x="3151" y="444"/>
                      <a:pt x="3147" y="447"/>
                      <a:pt x="3146" y="448"/>
                    </a:cubicBezTo>
                    <a:cubicBezTo>
                      <a:pt x="3146" y="450"/>
                      <a:pt x="3146" y="451"/>
                      <a:pt x="3147" y="451"/>
                    </a:cubicBezTo>
                    <a:cubicBezTo>
                      <a:pt x="3150" y="451"/>
                      <a:pt x="3149" y="448"/>
                      <a:pt x="3151" y="447"/>
                    </a:cubicBezTo>
                    <a:cubicBezTo>
                      <a:pt x="3154" y="447"/>
                      <a:pt x="3154" y="447"/>
                      <a:pt x="3154" y="447"/>
                    </a:cubicBezTo>
                    <a:cubicBezTo>
                      <a:pt x="3155" y="446"/>
                      <a:pt x="3156" y="442"/>
                      <a:pt x="3157" y="442"/>
                    </a:cubicBezTo>
                    <a:cubicBezTo>
                      <a:pt x="3160" y="441"/>
                      <a:pt x="3166" y="442"/>
                      <a:pt x="3171" y="442"/>
                    </a:cubicBezTo>
                    <a:cubicBezTo>
                      <a:pt x="3172" y="442"/>
                      <a:pt x="3175" y="442"/>
                      <a:pt x="3176" y="442"/>
                    </a:cubicBezTo>
                    <a:cubicBezTo>
                      <a:pt x="3178" y="441"/>
                      <a:pt x="3178" y="437"/>
                      <a:pt x="3180" y="437"/>
                    </a:cubicBezTo>
                    <a:cubicBezTo>
                      <a:pt x="3181" y="437"/>
                      <a:pt x="3182" y="438"/>
                      <a:pt x="3182" y="439"/>
                    </a:cubicBezTo>
                    <a:cubicBezTo>
                      <a:pt x="3181" y="439"/>
                      <a:pt x="3181" y="439"/>
                      <a:pt x="3180" y="440"/>
                    </a:cubicBezTo>
                    <a:cubicBezTo>
                      <a:pt x="3180" y="441"/>
                      <a:pt x="3180" y="443"/>
                      <a:pt x="3182" y="444"/>
                    </a:cubicBezTo>
                    <a:cubicBezTo>
                      <a:pt x="3184" y="444"/>
                      <a:pt x="3184" y="444"/>
                      <a:pt x="3184" y="444"/>
                    </a:cubicBezTo>
                    <a:cubicBezTo>
                      <a:pt x="3185" y="442"/>
                      <a:pt x="3185" y="442"/>
                      <a:pt x="3185" y="442"/>
                    </a:cubicBezTo>
                    <a:cubicBezTo>
                      <a:pt x="3188" y="443"/>
                      <a:pt x="3192" y="438"/>
                      <a:pt x="3194" y="438"/>
                    </a:cubicBezTo>
                    <a:cubicBezTo>
                      <a:pt x="3197" y="438"/>
                      <a:pt x="3200" y="446"/>
                      <a:pt x="3203" y="446"/>
                    </a:cubicBezTo>
                    <a:cubicBezTo>
                      <a:pt x="3204" y="446"/>
                      <a:pt x="3205" y="446"/>
                      <a:pt x="3205" y="445"/>
                    </a:cubicBezTo>
                    <a:cubicBezTo>
                      <a:pt x="3205" y="442"/>
                      <a:pt x="3203" y="442"/>
                      <a:pt x="3203" y="441"/>
                    </a:cubicBezTo>
                    <a:cubicBezTo>
                      <a:pt x="3203" y="439"/>
                      <a:pt x="3203" y="438"/>
                      <a:pt x="3204" y="438"/>
                    </a:cubicBezTo>
                    <a:cubicBezTo>
                      <a:pt x="3206" y="438"/>
                      <a:pt x="3206" y="441"/>
                      <a:pt x="3208" y="442"/>
                    </a:cubicBezTo>
                    <a:cubicBezTo>
                      <a:pt x="3210" y="443"/>
                      <a:pt x="3211" y="446"/>
                      <a:pt x="3213" y="446"/>
                    </a:cubicBezTo>
                    <a:cubicBezTo>
                      <a:pt x="3216" y="446"/>
                      <a:pt x="3216" y="443"/>
                      <a:pt x="3218" y="442"/>
                    </a:cubicBezTo>
                    <a:cubicBezTo>
                      <a:pt x="3220" y="442"/>
                      <a:pt x="3222" y="442"/>
                      <a:pt x="3224" y="442"/>
                    </a:cubicBezTo>
                    <a:cubicBezTo>
                      <a:pt x="3227" y="438"/>
                      <a:pt x="3227" y="438"/>
                      <a:pt x="3227" y="438"/>
                    </a:cubicBezTo>
                    <a:cubicBezTo>
                      <a:pt x="3229" y="438"/>
                      <a:pt x="3229" y="438"/>
                      <a:pt x="3229" y="438"/>
                    </a:cubicBezTo>
                    <a:cubicBezTo>
                      <a:pt x="3229" y="440"/>
                      <a:pt x="3226" y="441"/>
                      <a:pt x="3226" y="443"/>
                    </a:cubicBezTo>
                    <a:cubicBezTo>
                      <a:pt x="3226" y="445"/>
                      <a:pt x="3226" y="446"/>
                      <a:pt x="3227" y="447"/>
                    </a:cubicBezTo>
                    <a:cubicBezTo>
                      <a:pt x="3229" y="447"/>
                      <a:pt x="3235" y="447"/>
                      <a:pt x="3237" y="446"/>
                    </a:cubicBezTo>
                    <a:cubicBezTo>
                      <a:pt x="3240" y="445"/>
                      <a:pt x="3239" y="442"/>
                      <a:pt x="3239" y="440"/>
                    </a:cubicBezTo>
                    <a:cubicBezTo>
                      <a:pt x="3241" y="438"/>
                      <a:pt x="3241" y="438"/>
                      <a:pt x="3241" y="438"/>
                    </a:cubicBezTo>
                    <a:cubicBezTo>
                      <a:pt x="3243" y="437"/>
                      <a:pt x="3248" y="442"/>
                      <a:pt x="3248" y="443"/>
                    </a:cubicBezTo>
                    <a:cubicBezTo>
                      <a:pt x="3250" y="446"/>
                      <a:pt x="3250" y="446"/>
                      <a:pt x="3250" y="446"/>
                    </a:cubicBezTo>
                    <a:cubicBezTo>
                      <a:pt x="3252" y="445"/>
                      <a:pt x="3252" y="445"/>
                      <a:pt x="3252" y="445"/>
                    </a:cubicBezTo>
                    <a:cubicBezTo>
                      <a:pt x="3252" y="443"/>
                      <a:pt x="3252" y="443"/>
                      <a:pt x="3252" y="443"/>
                    </a:cubicBezTo>
                    <a:cubicBezTo>
                      <a:pt x="3252" y="442"/>
                      <a:pt x="3249" y="442"/>
                      <a:pt x="3249" y="441"/>
                    </a:cubicBezTo>
                    <a:cubicBezTo>
                      <a:pt x="3249" y="439"/>
                      <a:pt x="3249" y="438"/>
                      <a:pt x="3250" y="438"/>
                    </a:cubicBezTo>
                    <a:cubicBezTo>
                      <a:pt x="3253" y="438"/>
                      <a:pt x="3253" y="441"/>
                      <a:pt x="3255" y="442"/>
                    </a:cubicBezTo>
                    <a:cubicBezTo>
                      <a:pt x="3257" y="444"/>
                      <a:pt x="3258" y="446"/>
                      <a:pt x="3260" y="446"/>
                    </a:cubicBezTo>
                    <a:cubicBezTo>
                      <a:pt x="3264" y="446"/>
                      <a:pt x="3266" y="440"/>
                      <a:pt x="3269" y="437"/>
                    </a:cubicBezTo>
                    <a:cubicBezTo>
                      <a:pt x="3271" y="437"/>
                      <a:pt x="3271" y="437"/>
                      <a:pt x="3271" y="437"/>
                    </a:cubicBezTo>
                    <a:cubicBezTo>
                      <a:pt x="3273" y="436"/>
                      <a:pt x="3274" y="437"/>
                      <a:pt x="3275" y="439"/>
                    </a:cubicBezTo>
                    <a:cubicBezTo>
                      <a:pt x="3276" y="441"/>
                      <a:pt x="3273" y="442"/>
                      <a:pt x="3273" y="444"/>
                    </a:cubicBezTo>
                    <a:cubicBezTo>
                      <a:pt x="3273" y="445"/>
                      <a:pt x="3273" y="445"/>
                      <a:pt x="3273" y="445"/>
                    </a:cubicBezTo>
                    <a:cubicBezTo>
                      <a:pt x="3274" y="448"/>
                      <a:pt x="3276" y="446"/>
                      <a:pt x="3278" y="448"/>
                    </a:cubicBezTo>
                    <a:cubicBezTo>
                      <a:pt x="3280" y="449"/>
                      <a:pt x="3282" y="451"/>
                      <a:pt x="3283" y="451"/>
                    </a:cubicBezTo>
                    <a:cubicBezTo>
                      <a:pt x="3285" y="451"/>
                      <a:pt x="3285" y="451"/>
                      <a:pt x="3285" y="451"/>
                    </a:cubicBezTo>
                    <a:cubicBezTo>
                      <a:pt x="3286" y="444"/>
                      <a:pt x="3286" y="444"/>
                      <a:pt x="3286" y="444"/>
                    </a:cubicBezTo>
                    <a:cubicBezTo>
                      <a:pt x="3285" y="442"/>
                      <a:pt x="3282" y="442"/>
                      <a:pt x="3282" y="440"/>
                    </a:cubicBezTo>
                    <a:cubicBezTo>
                      <a:pt x="3283" y="438"/>
                      <a:pt x="3283" y="438"/>
                      <a:pt x="3283" y="438"/>
                    </a:cubicBezTo>
                    <a:cubicBezTo>
                      <a:pt x="3285" y="437"/>
                      <a:pt x="3285" y="441"/>
                      <a:pt x="3287" y="442"/>
                    </a:cubicBezTo>
                    <a:cubicBezTo>
                      <a:pt x="3288" y="442"/>
                      <a:pt x="3290" y="442"/>
                      <a:pt x="3290" y="440"/>
                    </a:cubicBezTo>
                    <a:cubicBezTo>
                      <a:pt x="3290" y="439"/>
                      <a:pt x="3291" y="436"/>
                      <a:pt x="3292" y="434"/>
                    </a:cubicBezTo>
                    <a:cubicBezTo>
                      <a:pt x="3293" y="433"/>
                      <a:pt x="3295" y="431"/>
                      <a:pt x="3297" y="432"/>
                    </a:cubicBezTo>
                    <a:cubicBezTo>
                      <a:pt x="3299" y="433"/>
                      <a:pt x="3299" y="433"/>
                      <a:pt x="3299" y="433"/>
                    </a:cubicBezTo>
                    <a:cubicBezTo>
                      <a:pt x="3299" y="434"/>
                      <a:pt x="3299" y="434"/>
                      <a:pt x="3299" y="434"/>
                    </a:cubicBezTo>
                    <a:cubicBezTo>
                      <a:pt x="3300" y="436"/>
                      <a:pt x="3296" y="437"/>
                      <a:pt x="3296" y="439"/>
                    </a:cubicBezTo>
                    <a:cubicBezTo>
                      <a:pt x="3296" y="441"/>
                      <a:pt x="3296" y="442"/>
                      <a:pt x="3298" y="442"/>
                    </a:cubicBezTo>
                    <a:cubicBezTo>
                      <a:pt x="3299" y="442"/>
                      <a:pt x="3301" y="444"/>
                      <a:pt x="3302" y="442"/>
                    </a:cubicBezTo>
                    <a:cubicBezTo>
                      <a:pt x="3304" y="441"/>
                      <a:pt x="3306" y="437"/>
                      <a:pt x="3309" y="437"/>
                    </a:cubicBezTo>
                    <a:cubicBezTo>
                      <a:pt x="3311" y="437"/>
                      <a:pt x="3317" y="437"/>
                      <a:pt x="3318" y="437"/>
                    </a:cubicBezTo>
                    <a:cubicBezTo>
                      <a:pt x="3320" y="437"/>
                      <a:pt x="3322" y="437"/>
                      <a:pt x="3324" y="437"/>
                    </a:cubicBezTo>
                    <a:cubicBezTo>
                      <a:pt x="3328" y="438"/>
                      <a:pt x="3329" y="441"/>
                      <a:pt x="3332" y="443"/>
                    </a:cubicBezTo>
                    <a:cubicBezTo>
                      <a:pt x="3333" y="443"/>
                      <a:pt x="3342" y="443"/>
                      <a:pt x="3343" y="442"/>
                    </a:cubicBezTo>
                    <a:cubicBezTo>
                      <a:pt x="3346" y="441"/>
                      <a:pt x="3346" y="439"/>
                      <a:pt x="3349" y="438"/>
                    </a:cubicBezTo>
                    <a:cubicBezTo>
                      <a:pt x="3351" y="440"/>
                      <a:pt x="3351" y="440"/>
                      <a:pt x="3351" y="440"/>
                    </a:cubicBezTo>
                    <a:cubicBezTo>
                      <a:pt x="3351" y="441"/>
                      <a:pt x="3351" y="443"/>
                      <a:pt x="3351" y="444"/>
                    </a:cubicBezTo>
                    <a:cubicBezTo>
                      <a:pt x="3352" y="447"/>
                      <a:pt x="3355" y="449"/>
                      <a:pt x="3358" y="448"/>
                    </a:cubicBezTo>
                    <a:cubicBezTo>
                      <a:pt x="3360" y="446"/>
                      <a:pt x="3360" y="446"/>
                      <a:pt x="3360" y="446"/>
                    </a:cubicBezTo>
                    <a:cubicBezTo>
                      <a:pt x="3360" y="443"/>
                      <a:pt x="3360" y="443"/>
                      <a:pt x="3360" y="443"/>
                    </a:cubicBezTo>
                    <a:cubicBezTo>
                      <a:pt x="3359" y="442"/>
                      <a:pt x="3358" y="441"/>
                      <a:pt x="3357" y="440"/>
                    </a:cubicBezTo>
                    <a:cubicBezTo>
                      <a:pt x="3358" y="438"/>
                      <a:pt x="3358" y="438"/>
                      <a:pt x="3358" y="438"/>
                    </a:cubicBezTo>
                    <a:cubicBezTo>
                      <a:pt x="3361" y="439"/>
                      <a:pt x="3361" y="442"/>
                      <a:pt x="3363" y="443"/>
                    </a:cubicBezTo>
                    <a:cubicBezTo>
                      <a:pt x="3366" y="444"/>
                      <a:pt x="3373" y="442"/>
                      <a:pt x="3374" y="441"/>
                    </a:cubicBezTo>
                    <a:cubicBezTo>
                      <a:pt x="3376" y="440"/>
                      <a:pt x="3376" y="438"/>
                      <a:pt x="3377" y="438"/>
                    </a:cubicBezTo>
                    <a:cubicBezTo>
                      <a:pt x="3378" y="437"/>
                      <a:pt x="3381" y="438"/>
                      <a:pt x="3382" y="437"/>
                    </a:cubicBezTo>
                    <a:cubicBezTo>
                      <a:pt x="3386" y="433"/>
                      <a:pt x="3386" y="433"/>
                      <a:pt x="3386" y="433"/>
                    </a:cubicBezTo>
                    <a:cubicBezTo>
                      <a:pt x="3387" y="433"/>
                      <a:pt x="3388" y="433"/>
                      <a:pt x="3388" y="434"/>
                    </a:cubicBezTo>
                    <a:cubicBezTo>
                      <a:pt x="3388" y="437"/>
                      <a:pt x="3386" y="441"/>
                      <a:pt x="3383" y="442"/>
                    </a:cubicBezTo>
                    <a:cubicBezTo>
                      <a:pt x="3381" y="442"/>
                      <a:pt x="3377" y="442"/>
                      <a:pt x="3375" y="443"/>
                    </a:cubicBezTo>
                    <a:cubicBezTo>
                      <a:pt x="3373" y="445"/>
                      <a:pt x="3373" y="449"/>
                      <a:pt x="3370" y="451"/>
                    </a:cubicBezTo>
                    <a:cubicBezTo>
                      <a:pt x="3369" y="451"/>
                      <a:pt x="3366" y="453"/>
                      <a:pt x="3365" y="454"/>
                    </a:cubicBezTo>
                    <a:cubicBezTo>
                      <a:pt x="3364" y="455"/>
                      <a:pt x="3364" y="458"/>
                      <a:pt x="3365" y="459"/>
                    </a:cubicBezTo>
                    <a:cubicBezTo>
                      <a:pt x="3366" y="460"/>
                      <a:pt x="3366" y="462"/>
                      <a:pt x="3367" y="462"/>
                    </a:cubicBezTo>
                    <a:cubicBezTo>
                      <a:pt x="3371" y="461"/>
                      <a:pt x="3368" y="455"/>
                      <a:pt x="3371" y="454"/>
                    </a:cubicBezTo>
                    <a:cubicBezTo>
                      <a:pt x="3374" y="453"/>
                      <a:pt x="3374" y="453"/>
                      <a:pt x="3374" y="453"/>
                    </a:cubicBezTo>
                    <a:cubicBezTo>
                      <a:pt x="3375" y="453"/>
                      <a:pt x="3376" y="453"/>
                      <a:pt x="3377" y="453"/>
                    </a:cubicBezTo>
                    <a:cubicBezTo>
                      <a:pt x="3380" y="452"/>
                      <a:pt x="3382" y="445"/>
                      <a:pt x="3385" y="444"/>
                    </a:cubicBezTo>
                    <a:cubicBezTo>
                      <a:pt x="3389" y="442"/>
                      <a:pt x="3392" y="444"/>
                      <a:pt x="3395" y="447"/>
                    </a:cubicBezTo>
                    <a:cubicBezTo>
                      <a:pt x="3398" y="447"/>
                      <a:pt x="3398" y="447"/>
                      <a:pt x="3398" y="447"/>
                    </a:cubicBezTo>
                    <a:cubicBezTo>
                      <a:pt x="3400" y="443"/>
                      <a:pt x="3400" y="443"/>
                      <a:pt x="3400" y="443"/>
                    </a:cubicBezTo>
                    <a:cubicBezTo>
                      <a:pt x="3403" y="441"/>
                      <a:pt x="3403" y="441"/>
                      <a:pt x="3403" y="441"/>
                    </a:cubicBezTo>
                    <a:cubicBezTo>
                      <a:pt x="3403" y="439"/>
                      <a:pt x="3401" y="437"/>
                      <a:pt x="3403" y="436"/>
                    </a:cubicBezTo>
                    <a:cubicBezTo>
                      <a:pt x="3407" y="431"/>
                      <a:pt x="3409" y="437"/>
                      <a:pt x="3412" y="440"/>
                    </a:cubicBezTo>
                    <a:cubicBezTo>
                      <a:pt x="3410" y="439"/>
                      <a:pt x="3410" y="439"/>
                      <a:pt x="3410" y="439"/>
                    </a:cubicBezTo>
                    <a:cubicBezTo>
                      <a:pt x="3409" y="438"/>
                      <a:pt x="3407" y="439"/>
                      <a:pt x="3406" y="440"/>
                    </a:cubicBezTo>
                    <a:cubicBezTo>
                      <a:pt x="3404" y="441"/>
                      <a:pt x="3403" y="442"/>
                      <a:pt x="3403" y="443"/>
                    </a:cubicBezTo>
                    <a:cubicBezTo>
                      <a:pt x="3402" y="444"/>
                      <a:pt x="3403" y="445"/>
                      <a:pt x="3403" y="446"/>
                    </a:cubicBezTo>
                    <a:cubicBezTo>
                      <a:pt x="3405" y="448"/>
                      <a:pt x="3405" y="448"/>
                      <a:pt x="3405" y="448"/>
                    </a:cubicBezTo>
                    <a:cubicBezTo>
                      <a:pt x="3406" y="449"/>
                      <a:pt x="3407" y="449"/>
                      <a:pt x="3409" y="448"/>
                    </a:cubicBezTo>
                    <a:cubicBezTo>
                      <a:pt x="3411" y="447"/>
                      <a:pt x="3412" y="446"/>
                      <a:pt x="3413" y="444"/>
                    </a:cubicBezTo>
                    <a:cubicBezTo>
                      <a:pt x="3413" y="443"/>
                      <a:pt x="3413" y="442"/>
                      <a:pt x="3412" y="440"/>
                    </a:cubicBezTo>
                    <a:cubicBezTo>
                      <a:pt x="3413" y="441"/>
                      <a:pt x="3413" y="442"/>
                      <a:pt x="3414" y="442"/>
                    </a:cubicBezTo>
                    <a:cubicBezTo>
                      <a:pt x="3415" y="443"/>
                      <a:pt x="3418" y="443"/>
                      <a:pt x="3421" y="443"/>
                    </a:cubicBezTo>
                    <a:cubicBezTo>
                      <a:pt x="3421" y="443"/>
                      <a:pt x="3420" y="444"/>
                      <a:pt x="3420" y="445"/>
                    </a:cubicBezTo>
                    <a:cubicBezTo>
                      <a:pt x="3420" y="447"/>
                      <a:pt x="3422" y="449"/>
                      <a:pt x="3424" y="449"/>
                    </a:cubicBezTo>
                    <a:cubicBezTo>
                      <a:pt x="3425" y="448"/>
                      <a:pt x="3425" y="448"/>
                      <a:pt x="3425" y="448"/>
                    </a:cubicBezTo>
                    <a:cubicBezTo>
                      <a:pt x="3426" y="447"/>
                      <a:pt x="3427" y="447"/>
                      <a:pt x="3427" y="446"/>
                    </a:cubicBezTo>
                    <a:cubicBezTo>
                      <a:pt x="3427" y="445"/>
                      <a:pt x="3427" y="445"/>
                      <a:pt x="3427" y="445"/>
                    </a:cubicBezTo>
                    <a:cubicBezTo>
                      <a:pt x="3427" y="444"/>
                      <a:pt x="3426" y="443"/>
                      <a:pt x="3426" y="443"/>
                    </a:cubicBezTo>
                    <a:cubicBezTo>
                      <a:pt x="3427" y="443"/>
                      <a:pt x="3427" y="443"/>
                      <a:pt x="3428" y="443"/>
                    </a:cubicBezTo>
                    <a:cubicBezTo>
                      <a:pt x="3430" y="445"/>
                      <a:pt x="3430" y="445"/>
                      <a:pt x="3430" y="445"/>
                    </a:cubicBezTo>
                    <a:cubicBezTo>
                      <a:pt x="3431" y="448"/>
                      <a:pt x="3430" y="451"/>
                      <a:pt x="3432" y="451"/>
                    </a:cubicBezTo>
                    <a:cubicBezTo>
                      <a:pt x="3436" y="452"/>
                      <a:pt x="3435" y="447"/>
                      <a:pt x="3437" y="444"/>
                    </a:cubicBezTo>
                    <a:cubicBezTo>
                      <a:pt x="3439" y="441"/>
                      <a:pt x="3441" y="438"/>
                      <a:pt x="3444" y="438"/>
                    </a:cubicBezTo>
                    <a:cubicBezTo>
                      <a:pt x="3447" y="438"/>
                      <a:pt x="3447" y="440"/>
                      <a:pt x="3449" y="441"/>
                    </a:cubicBezTo>
                    <a:cubicBezTo>
                      <a:pt x="3450" y="441"/>
                      <a:pt x="3451" y="442"/>
                      <a:pt x="3452" y="442"/>
                    </a:cubicBezTo>
                    <a:cubicBezTo>
                      <a:pt x="3454" y="442"/>
                      <a:pt x="3454" y="442"/>
                      <a:pt x="3454" y="442"/>
                    </a:cubicBezTo>
                    <a:cubicBezTo>
                      <a:pt x="3457" y="440"/>
                      <a:pt x="3453" y="437"/>
                      <a:pt x="3455" y="435"/>
                    </a:cubicBezTo>
                    <a:cubicBezTo>
                      <a:pt x="3456" y="434"/>
                      <a:pt x="3456" y="434"/>
                      <a:pt x="3456" y="434"/>
                    </a:cubicBezTo>
                    <a:cubicBezTo>
                      <a:pt x="3458" y="433"/>
                      <a:pt x="3459" y="436"/>
                      <a:pt x="3460" y="438"/>
                    </a:cubicBezTo>
                    <a:cubicBezTo>
                      <a:pt x="3460" y="440"/>
                      <a:pt x="3459" y="440"/>
                      <a:pt x="3459" y="441"/>
                    </a:cubicBezTo>
                    <a:cubicBezTo>
                      <a:pt x="3459" y="442"/>
                      <a:pt x="3459" y="442"/>
                      <a:pt x="3459" y="442"/>
                    </a:cubicBezTo>
                    <a:cubicBezTo>
                      <a:pt x="3458" y="444"/>
                      <a:pt x="3456" y="443"/>
                      <a:pt x="3454" y="444"/>
                    </a:cubicBezTo>
                    <a:cubicBezTo>
                      <a:pt x="3451" y="446"/>
                      <a:pt x="3451" y="447"/>
                      <a:pt x="3451" y="450"/>
                    </a:cubicBezTo>
                    <a:cubicBezTo>
                      <a:pt x="3451" y="451"/>
                      <a:pt x="3451" y="452"/>
                      <a:pt x="3451" y="452"/>
                    </a:cubicBezTo>
                    <a:cubicBezTo>
                      <a:pt x="3454" y="452"/>
                      <a:pt x="3459" y="446"/>
                      <a:pt x="3460" y="443"/>
                    </a:cubicBezTo>
                    <a:cubicBezTo>
                      <a:pt x="3461" y="442"/>
                      <a:pt x="3466" y="443"/>
                      <a:pt x="3467" y="444"/>
                    </a:cubicBezTo>
                    <a:cubicBezTo>
                      <a:pt x="3470" y="447"/>
                      <a:pt x="3470" y="447"/>
                      <a:pt x="3470" y="447"/>
                    </a:cubicBezTo>
                    <a:cubicBezTo>
                      <a:pt x="3471" y="448"/>
                      <a:pt x="3472" y="448"/>
                      <a:pt x="3472" y="447"/>
                    </a:cubicBezTo>
                    <a:cubicBezTo>
                      <a:pt x="3472" y="443"/>
                      <a:pt x="3467" y="443"/>
                      <a:pt x="3469" y="440"/>
                    </a:cubicBezTo>
                    <a:cubicBezTo>
                      <a:pt x="3471" y="437"/>
                      <a:pt x="3471" y="437"/>
                      <a:pt x="3471" y="437"/>
                    </a:cubicBezTo>
                    <a:cubicBezTo>
                      <a:pt x="3472" y="436"/>
                      <a:pt x="3473" y="434"/>
                      <a:pt x="3475" y="434"/>
                    </a:cubicBezTo>
                    <a:cubicBezTo>
                      <a:pt x="3477" y="434"/>
                      <a:pt x="3478" y="434"/>
                      <a:pt x="3478" y="435"/>
                    </a:cubicBezTo>
                    <a:cubicBezTo>
                      <a:pt x="3478" y="437"/>
                      <a:pt x="3478" y="439"/>
                      <a:pt x="3478" y="441"/>
                    </a:cubicBezTo>
                    <a:cubicBezTo>
                      <a:pt x="3479" y="442"/>
                      <a:pt x="3482" y="444"/>
                      <a:pt x="3482" y="446"/>
                    </a:cubicBezTo>
                    <a:cubicBezTo>
                      <a:pt x="3482" y="449"/>
                      <a:pt x="3481" y="452"/>
                      <a:pt x="3484" y="452"/>
                    </a:cubicBezTo>
                    <a:cubicBezTo>
                      <a:pt x="3486" y="452"/>
                      <a:pt x="3487" y="450"/>
                      <a:pt x="3489" y="450"/>
                    </a:cubicBezTo>
                    <a:cubicBezTo>
                      <a:pt x="3491" y="450"/>
                      <a:pt x="3492" y="452"/>
                      <a:pt x="3493" y="452"/>
                    </a:cubicBezTo>
                    <a:cubicBezTo>
                      <a:pt x="3496" y="452"/>
                      <a:pt x="3497" y="452"/>
                      <a:pt x="3497" y="449"/>
                    </a:cubicBezTo>
                    <a:cubicBezTo>
                      <a:pt x="3497" y="446"/>
                      <a:pt x="3497" y="445"/>
                      <a:pt x="3499" y="444"/>
                    </a:cubicBezTo>
                    <a:cubicBezTo>
                      <a:pt x="3502" y="442"/>
                      <a:pt x="3508" y="445"/>
                      <a:pt x="3510" y="443"/>
                    </a:cubicBezTo>
                    <a:cubicBezTo>
                      <a:pt x="3511" y="442"/>
                      <a:pt x="3511" y="441"/>
                      <a:pt x="3512" y="439"/>
                    </a:cubicBezTo>
                    <a:cubicBezTo>
                      <a:pt x="3513" y="437"/>
                      <a:pt x="3514" y="434"/>
                      <a:pt x="3517" y="434"/>
                    </a:cubicBezTo>
                    <a:cubicBezTo>
                      <a:pt x="3518" y="434"/>
                      <a:pt x="3519" y="434"/>
                      <a:pt x="3519" y="435"/>
                    </a:cubicBezTo>
                    <a:cubicBezTo>
                      <a:pt x="3518" y="435"/>
                      <a:pt x="3518" y="436"/>
                      <a:pt x="3518" y="436"/>
                    </a:cubicBezTo>
                    <a:cubicBezTo>
                      <a:pt x="3517" y="438"/>
                      <a:pt x="3521" y="438"/>
                      <a:pt x="3521" y="440"/>
                    </a:cubicBezTo>
                    <a:cubicBezTo>
                      <a:pt x="3521" y="443"/>
                      <a:pt x="3521" y="443"/>
                      <a:pt x="3521" y="443"/>
                    </a:cubicBezTo>
                    <a:cubicBezTo>
                      <a:pt x="3519" y="442"/>
                      <a:pt x="3519" y="442"/>
                      <a:pt x="3519" y="442"/>
                    </a:cubicBezTo>
                    <a:cubicBezTo>
                      <a:pt x="3518" y="442"/>
                      <a:pt x="3518" y="440"/>
                      <a:pt x="3517" y="439"/>
                    </a:cubicBezTo>
                    <a:cubicBezTo>
                      <a:pt x="3516" y="438"/>
                      <a:pt x="3515" y="438"/>
                      <a:pt x="3514" y="439"/>
                    </a:cubicBezTo>
                    <a:cubicBezTo>
                      <a:pt x="3513" y="440"/>
                      <a:pt x="3513" y="440"/>
                      <a:pt x="3513" y="440"/>
                    </a:cubicBezTo>
                    <a:cubicBezTo>
                      <a:pt x="3511" y="442"/>
                      <a:pt x="3514" y="443"/>
                      <a:pt x="3515" y="444"/>
                    </a:cubicBezTo>
                    <a:cubicBezTo>
                      <a:pt x="3516" y="446"/>
                      <a:pt x="3516" y="448"/>
                      <a:pt x="3518" y="448"/>
                    </a:cubicBezTo>
                    <a:cubicBezTo>
                      <a:pt x="3521" y="448"/>
                      <a:pt x="3521" y="448"/>
                      <a:pt x="3521" y="448"/>
                    </a:cubicBezTo>
                    <a:cubicBezTo>
                      <a:pt x="3522" y="448"/>
                      <a:pt x="3522" y="446"/>
                      <a:pt x="3523" y="445"/>
                    </a:cubicBezTo>
                    <a:cubicBezTo>
                      <a:pt x="3524" y="444"/>
                      <a:pt x="3525" y="444"/>
                      <a:pt x="3525" y="442"/>
                    </a:cubicBezTo>
                    <a:cubicBezTo>
                      <a:pt x="3526" y="441"/>
                      <a:pt x="3523" y="440"/>
                      <a:pt x="3523" y="438"/>
                    </a:cubicBezTo>
                    <a:cubicBezTo>
                      <a:pt x="3522" y="438"/>
                      <a:pt x="3522" y="438"/>
                      <a:pt x="3522" y="438"/>
                    </a:cubicBezTo>
                    <a:cubicBezTo>
                      <a:pt x="3524" y="438"/>
                      <a:pt x="3526" y="438"/>
                      <a:pt x="3527" y="439"/>
                    </a:cubicBezTo>
                    <a:cubicBezTo>
                      <a:pt x="3529" y="440"/>
                      <a:pt x="3528" y="446"/>
                      <a:pt x="3531" y="447"/>
                    </a:cubicBezTo>
                    <a:cubicBezTo>
                      <a:pt x="3533" y="448"/>
                      <a:pt x="3536" y="450"/>
                      <a:pt x="3538" y="448"/>
                    </a:cubicBezTo>
                    <a:cubicBezTo>
                      <a:pt x="3539" y="446"/>
                      <a:pt x="3542" y="445"/>
                      <a:pt x="3542" y="443"/>
                    </a:cubicBezTo>
                    <a:cubicBezTo>
                      <a:pt x="3542" y="439"/>
                      <a:pt x="3539" y="439"/>
                      <a:pt x="3540" y="436"/>
                    </a:cubicBezTo>
                    <a:cubicBezTo>
                      <a:pt x="3540" y="435"/>
                      <a:pt x="3539" y="434"/>
                      <a:pt x="3540" y="434"/>
                    </a:cubicBezTo>
                    <a:cubicBezTo>
                      <a:pt x="3544" y="434"/>
                      <a:pt x="3551" y="442"/>
                      <a:pt x="3552" y="446"/>
                    </a:cubicBezTo>
                    <a:cubicBezTo>
                      <a:pt x="3551" y="447"/>
                      <a:pt x="3551" y="447"/>
                      <a:pt x="3551" y="447"/>
                    </a:cubicBezTo>
                    <a:cubicBezTo>
                      <a:pt x="3548" y="447"/>
                      <a:pt x="3548" y="444"/>
                      <a:pt x="3546" y="444"/>
                    </a:cubicBezTo>
                    <a:cubicBezTo>
                      <a:pt x="3543" y="444"/>
                      <a:pt x="3544" y="446"/>
                      <a:pt x="3542" y="448"/>
                    </a:cubicBezTo>
                    <a:cubicBezTo>
                      <a:pt x="3541" y="448"/>
                      <a:pt x="3539" y="448"/>
                      <a:pt x="3539" y="449"/>
                    </a:cubicBezTo>
                    <a:cubicBezTo>
                      <a:pt x="3539" y="451"/>
                      <a:pt x="3539" y="452"/>
                      <a:pt x="3540" y="452"/>
                    </a:cubicBezTo>
                    <a:cubicBezTo>
                      <a:pt x="3543" y="452"/>
                      <a:pt x="3543" y="450"/>
                      <a:pt x="3545" y="449"/>
                    </a:cubicBezTo>
                    <a:cubicBezTo>
                      <a:pt x="3547" y="449"/>
                      <a:pt x="3547" y="449"/>
                      <a:pt x="3547" y="449"/>
                    </a:cubicBezTo>
                    <a:cubicBezTo>
                      <a:pt x="3548" y="450"/>
                      <a:pt x="3549" y="453"/>
                      <a:pt x="3550" y="452"/>
                    </a:cubicBezTo>
                    <a:cubicBezTo>
                      <a:pt x="3553" y="452"/>
                      <a:pt x="3552" y="450"/>
                      <a:pt x="3554" y="449"/>
                    </a:cubicBezTo>
                    <a:cubicBezTo>
                      <a:pt x="3555" y="448"/>
                      <a:pt x="3557" y="448"/>
                      <a:pt x="3557" y="446"/>
                    </a:cubicBezTo>
                    <a:cubicBezTo>
                      <a:pt x="3558" y="440"/>
                      <a:pt x="3558" y="440"/>
                      <a:pt x="3558" y="440"/>
                    </a:cubicBezTo>
                    <a:cubicBezTo>
                      <a:pt x="3556" y="439"/>
                      <a:pt x="3554" y="438"/>
                      <a:pt x="3553" y="436"/>
                    </a:cubicBezTo>
                    <a:cubicBezTo>
                      <a:pt x="3553" y="435"/>
                      <a:pt x="3553" y="434"/>
                      <a:pt x="3554" y="434"/>
                    </a:cubicBezTo>
                    <a:cubicBezTo>
                      <a:pt x="3558" y="434"/>
                      <a:pt x="3557" y="437"/>
                      <a:pt x="3559" y="438"/>
                    </a:cubicBezTo>
                    <a:cubicBezTo>
                      <a:pt x="3561" y="439"/>
                      <a:pt x="3564" y="438"/>
                      <a:pt x="3565" y="439"/>
                    </a:cubicBezTo>
                    <a:cubicBezTo>
                      <a:pt x="3566" y="440"/>
                      <a:pt x="3566" y="441"/>
                      <a:pt x="3567" y="442"/>
                    </a:cubicBezTo>
                    <a:cubicBezTo>
                      <a:pt x="3565" y="441"/>
                      <a:pt x="3562" y="441"/>
                      <a:pt x="3561" y="443"/>
                    </a:cubicBezTo>
                    <a:cubicBezTo>
                      <a:pt x="3560" y="444"/>
                      <a:pt x="3560" y="445"/>
                      <a:pt x="3560" y="447"/>
                    </a:cubicBezTo>
                    <a:cubicBezTo>
                      <a:pt x="3562" y="448"/>
                      <a:pt x="3562" y="448"/>
                      <a:pt x="3562" y="448"/>
                    </a:cubicBezTo>
                    <a:cubicBezTo>
                      <a:pt x="3564" y="448"/>
                      <a:pt x="3564" y="448"/>
                      <a:pt x="3564" y="448"/>
                    </a:cubicBezTo>
                    <a:cubicBezTo>
                      <a:pt x="3566" y="447"/>
                      <a:pt x="3566" y="447"/>
                      <a:pt x="3567" y="446"/>
                    </a:cubicBezTo>
                    <a:cubicBezTo>
                      <a:pt x="3568" y="444"/>
                      <a:pt x="3568" y="444"/>
                      <a:pt x="3568" y="444"/>
                    </a:cubicBezTo>
                    <a:cubicBezTo>
                      <a:pt x="3568" y="442"/>
                      <a:pt x="3568" y="442"/>
                      <a:pt x="3568" y="442"/>
                    </a:cubicBezTo>
                    <a:cubicBezTo>
                      <a:pt x="3568" y="443"/>
                      <a:pt x="3568" y="443"/>
                      <a:pt x="3569" y="443"/>
                    </a:cubicBezTo>
                    <a:cubicBezTo>
                      <a:pt x="3571" y="444"/>
                      <a:pt x="3575" y="443"/>
                      <a:pt x="3578" y="444"/>
                    </a:cubicBezTo>
                    <a:cubicBezTo>
                      <a:pt x="3580" y="444"/>
                      <a:pt x="3581" y="447"/>
                      <a:pt x="3584" y="448"/>
                    </a:cubicBezTo>
                    <a:cubicBezTo>
                      <a:pt x="3585" y="449"/>
                      <a:pt x="3587" y="448"/>
                      <a:pt x="3589" y="448"/>
                    </a:cubicBezTo>
                    <a:cubicBezTo>
                      <a:pt x="3588" y="449"/>
                      <a:pt x="3588" y="449"/>
                      <a:pt x="3588" y="449"/>
                    </a:cubicBezTo>
                    <a:cubicBezTo>
                      <a:pt x="3589" y="451"/>
                      <a:pt x="3589" y="451"/>
                      <a:pt x="3589" y="451"/>
                    </a:cubicBezTo>
                    <a:cubicBezTo>
                      <a:pt x="3591" y="451"/>
                      <a:pt x="3591" y="451"/>
                      <a:pt x="3591" y="451"/>
                    </a:cubicBezTo>
                    <a:cubicBezTo>
                      <a:pt x="3592" y="451"/>
                      <a:pt x="3592" y="450"/>
                      <a:pt x="3592" y="449"/>
                    </a:cubicBezTo>
                    <a:cubicBezTo>
                      <a:pt x="3593" y="449"/>
                      <a:pt x="3594" y="449"/>
                      <a:pt x="3595" y="449"/>
                    </a:cubicBezTo>
                    <a:cubicBezTo>
                      <a:pt x="3597" y="448"/>
                      <a:pt x="3598" y="446"/>
                      <a:pt x="3599" y="445"/>
                    </a:cubicBezTo>
                    <a:cubicBezTo>
                      <a:pt x="3601" y="444"/>
                      <a:pt x="3603" y="445"/>
                      <a:pt x="3603" y="443"/>
                    </a:cubicBezTo>
                    <a:cubicBezTo>
                      <a:pt x="3604" y="442"/>
                      <a:pt x="3604" y="439"/>
                      <a:pt x="3606" y="440"/>
                    </a:cubicBezTo>
                    <a:cubicBezTo>
                      <a:pt x="3607" y="440"/>
                      <a:pt x="3608" y="443"/>
                      <a:pt x="3609" y="443"/>
                    </a:cubicBezTo>
                    <a:cubicBezTo>
                      <a:pt x="3610" y="443"/>
                      <a:pt x="3611" y="443"/>
                      <a:pt x="3611" y="443"/>
                    </a:cubicBezTo>
                    <a:cubicBezTo>
                      <a:pt x="3610" y="446"/>
                      <a:pt x="3610" y="446"/>
                      <a:pt x="3610" y="446"/>
                    </a:cubicBezTo>
                    <a:cubicBezTo>
                      <a:pt x="3609" y="447"/>
                      <a:pt x="3607" y="446"/>
                      <a:pt x="3605" y="446"/>
                    </a:cubicBezTo>
                    <a:cubicBezTo>
                      <a:pt x="3602" y="448"/>
                      <a:pt x="3602" y="448"/>
                      <a:pt x="3602" y="448"/>
                    </a:cubicBezTo>
                    <a:cubicBezTo>
                      <a:pt x="3602" y="451"/>
                      <a:pt x="3602" y="452"/>
                      <a:pt x="3604" y="452"/>
                    </a:cubicBezTo>
                    <a:cubicBezTo>
                      <a:pt x="3605" y="452"/>
                      <a:pt x="3607" y="453"/>
                      <a:pt x="3608" y="452"/>
                    </a:cubicBezTo>
                    <a:cubicBezTo>
                      <a:pt x="3610" y="451"/>
                      <a:pt x="3610" y="451"/>
                      <a:pt x="3610" y="451"/>
                    </a:cubicBezTo>
                    <a:cubicBezTo>
                      <a:pt x="3612" y="448"/>
                      <a:pt x="3612" y="448"/>
                      <a:pt x="3612" y="448"/>
                    </a:cubicBezTo>
                    <a:cubicBezTo>
                      <a:pt x="3613" y="447"/>
                      <a:pt x="3616" y="448"/>
                      <a:pt x="3617" y="447"/>
                    </a:cubicBezTo>
                    <a:cubicBezTo>
                      <a:pt x="3619" y="446"/>
                      <a:pt x="3621" y="444"/>
                      <a:pt x="3621" y="442"/>
                    </a:cubicBezTo>
                    <a:cubicBezTo>
                      <a:pt x="3621" y="441"/>
                      <a:pt x="3621" y="439"/>
                      <a:pt x="3620" y="438"/>
                    </a:cubicBezTo>
                    <a:cubicBezTo>
                      <a:pt x="3621" y="437"/>
                      <a:pt x="3623" y="437"/>
                      <a:pt x="3625" y="438"/>
                    </a:cubicBezTo>
                    <a:cubicBezTo>
                      <a:pt x="3627" y="440"/>
                      <a:pt x="3627" y="440"/>
                      <a:pt x="3627" y="440"/>
                    </a:cubicBezTo>
                    <a:cubicBezTo>
                      <a:pt x="3627" y="444"/>
                      <a:pt x="3624" y="445"/>
                      <a:pt x="3623" y="447"/>
                    </a:cubicBezTo>
                    <a:cubicBezTo>
                      <a:pt x="3622" y="450"/>
                      <a:pt x="3623" y="453"/>
                      <a:pt x="3623" y="456"/>
                    </a:cubicBezTo>
                    <a:cubicBezTo>
                      <a:pt x="3622" y="457"/>
                      <a:pt x="3622" y="462"/>
                      <a:pt x="3624" y="462"/>
                    </a:cubicBezTo>
                    <a:cubicBezTo>
                      <a:pt x="3630" y="462"/>
                      <a:pt x="3627" y="459"/>
                      <a:pt x="3628" y="456"/>
                    </a:cubicBezTo>
                    <a:cubicBezTo>
                      <a:pt x="3629" y="454"/>
                      <a:pt x="3631" y="453"/>
                      <a:pt x="3632" y="451"/>
                    </a:cubicBezTo>
                    <a:cubicBezTo>
                      <a:pt x="3633" y="450"/>
                      <a:pt x="3632" y="448"/>
                      <a:pt x="3633" y="447"/>
                    </a:cubicBezTo>
                    <a:cubicBezTo>
                      <a:pt x="3634" y="444"/>
                      <a:pt x="3634" y="444"/>
                      <a:pt x="3634" y="444"/>
                    </a:cubicBezTo>
                    <a:cubicBezTo>
                      <a:pt x="3638" y="444"/>
                      <a:pt x="3640" y="445"/>
                      <a:pt x="3641" y="447"/>
                    </a:cubicBezTo>
                    <a:cubicBezTo>
                      <a:pt x="3641" y="447"/>
                      <a:pt x="3640" y="449"/>
                      <a:pt x="3641" y="449"/>
                    </a:cubicBezTo>
                    <a:cubicBezTo>
                      <a:pt x="3641" y="450"/>
                      <a:pt x="3641" y="450"/>
                      <a:pt x="3641" y="450"/>
                    </a:cubicBezTo>
                    <a:cubicBezTo>
                      <a:pt x="3643" y="450"/>
                      <a:pt x="3643" y="450"/>
                      <a:pt x="3643" y="450"/>
                    </a:cubicBezTo>
                    <a:cubicBezTo>
                      <a:pt x="3643" y="450"/>
                      <a:pt x="3644" y="449"/>
                      <a:pt x="3644" y="449"/>
                    </a:cubicBezTo>
                    <a:cubicBezTo>
                      <a:pt x="3644" y="449"/>
                      <a:pt x="3645" y="449"/>
                      <a:pt x="3646" y="449"/>
                    </a:cubicBezTo>
                    <a:cubicBezTo>
                      <a:pt x="3649" y="449"/>
                      <a:pt x="3649" y="449"/>
                      <a:pt x="3649" y="449"/>
                    </a:cubicBezTo>
                    <a:cubicBezTo>
                      <a:pt x="3655" y="449"/>
                      <a:pt x="3654" y="446"/>
                      <a:pt x="3657" y="445"/>
                    </a:cubicBezTo>
                    <a:cubicBezTo>
                      <a:pt x="3658" y="444"/>
                      <a:pt x="3661" y="448"/>
                      <a:pt x="3662" y="448"/>
                    </a:cubicBezTo>
                    <a:cubicBezTo>
                      <a:pt x="3665" y="446"/>
                      <a:pt x="3665" y="446"/>
                      <a:pt x="3665" y="446"/>
                    </a:cubicBezTo>
                    <a:cubicBezTo>
                      <a:pt x="3666" y="441"/>
                      <a:pt x="3660" y="440"/>
                      <a:pt x="3661" y="437"/>
                    </a:cubicBezTo>
                    <a:cubicBezTo>
                      <a:pt x="3661" y="435"/>
                      <a:pt x="3661" y="434"/>
                      <a:pt x="3662" y="434"/>
                    </a:cubicBezTo>
                    <a:cubicBezTo>
                      <a:pt x="3666" y="435"/>
                      <a:pt x="3667" y="443"/>
                      <a:pt x="3671" y="440"/>
                    </a:cubicBezTo>
                    <a:cubicBezTo>
                      <a:pt x="3672" y="438"/>
                      <a:pt x="3674" y="438"/>
                      <a:pt x="3674" y="436"/>
                    </a:cubicBezTo>
                    <a:cubicBezTo>
                      <a:pt x="3674" y="434"/>
                      <a:pt x="3671" y="433"/>
                      <a:pt x="3671" y="431"/>
                    </a:cubicBezTo>
                    <a:cubicBezTo>
                      <a:pt x="3670" y="430"/>
                      <a:pt x="3670" y="430"/>
                      <a:pt x="3671" y="430"/>
                    </a:cubicBezTo>
                    <a:cubicBezTo>
                      <a:pt x="3675" y="430"/>
                      <a:pt x="3674" y="432"/>
                      <a:pt x="3676" y="434"/>
                    </a:cubicBezTo>
                    <a:cubicBezTo>
                      <a:pt x="3678" y="435"/>
                      <a:pt x="3680" y="433"/>
                      <a:pt x="3682" y="435"/>
                    </a:cubicBezTo>
                    <a:cubicBezTo>
                      <a:pt x="3683" y="436"/>
                      <a:pt x="3682" y="438"/>
                      <a:pt x="3682" y="439"/>
                    </a:cubicBezTo>
                    <a:cubicBezTo>
                      <a:pt x="3679" y="443"/>
                      <a:pt x="3674" y="445"/>
                      <a:pt x="3674" y="450"/>
                    </a:cubicBezTo>
                    <a:cubicBezTo>
                      <a:pt x="3674" y="451"/>
                      <a:pt x="3675" y="453"/>
                      <a:pt x="3676" y="453"/>
                    </a:cubicBezTo>
                    <a:cubicBezTo>
                      <a:pt x="3677" y="454"/>
                      <a:pt x="3681" y="454"/>
                      <a:pt x="3683" y="452"/>
                    </a:cubicBezTo>
                    <a:cubicBezTo>
                      <a:pt x="3684" y="451"/>
                      <a:pt x="3685" y="446"/>
                      <a:pt x="3685" y="445"/>
                    </a:cubicBezTo>
                    <a:cubicBezTo>
                      <a:pt x="3687" y="443"/>
                      <a:pt x="3690" y="444"/>
                      <a:pt x="3693" y="446"/>
                    </a:cubicBezTo>
                    <a:cubicBezTo>
                      <a:pt x="3693" y="446"/>
                      <a:pt x="3693" y="446"/>
                      <a:pt x="3693" y="447"/>
                    </a:cubicBezTo>
                    <a:cubicBezTo>
                      <a:pt x="3692" y="447"/>
                      <a:pt x="3691" y="447"/>
                      <a:pt x="3691" y="449"/>
                    </a:cubicBezTo>
                    <a:cubicBezTo>
                      <a:pt x="3692" y="451"/>
                      <a:pt x="3692" y="451"/>
                      <a:pt x="3692" y="451"/>
                    </a:cubicBezTo>
                    <a:cubicBezTo>
                      <a:pt x="3693" y="451"/>
                      <a:pt x="3693" y="451"/>
                      <a:pt x="3693" y="451"/>
                    </a:cubicBezTo>
                    <a:cubicBezTo>
                      <a:pt x="3695" y="450"/>
                      <a:pt x="3695" y="450"/>
                      <a:pt x="3695" y="450"/>
                    </a:cubicBezTo>
                    <a:cubicBezTo>
                      <a:pt x="3694" y="448"/>
                      <a:pt x="3694" y="448"/>
                      <a:pt x="3694" y="448"/>
                    </a:cubicBezTo>
                    <a:cubicBezTo>
                      <a:pt x="3696" y="449"/>
                      <a:pt x="3697" y="450"/>
                      <a:pt x="3699" y="449"/>
                    </a:cubicBezTo>
                    <a:cubicBezTo>
                      <a:pt x="3701" y="448"/>
                      <a:pt x="3702" y="445"/>
                      <a:pt x="3704" y="445"/>
                    </a:cubicBezTo>
                    <a:cubicBezTo>
                      <a:pt x="3707" y="444"/>
                      <a:pt x="3707" y="447"/>
                      <a:pt x="3709" y="448"/>
                    </a:cubicBezTo>
                    <a:cubicBezTo>
                      <a:pt x="3711" y="449"/>
                      <a:pt x="3712" y="450"/>
                      <a:pt x="3713" y="450"/>
                    </a:cubicBezTo>
                    <a:cubicBezTo>
                      <a:pt x="3713" y="451"/>
                      <a:pt x="3713" y="452"/>
                      <a:pt x="3713" y="453"/>
                    </a:cubicBezTo>
                    <a:cubicBezTo>
                      <a:pt x="3714" y="455"/>
                      <a:pt x="3715" y="455"/>
                      <a:pt x="3717" y="456"/>
                    </a:cubicBezTo>
                    <a:cubicBezTo>
                      <a:pt x="3718" y="456"/>
                      <a:pt x="3720" y="457"/>
                      <a:pt x="3721" y="456"/>
                    </a:cubicBezTo>
                    <a:cubicBezTo>
                      <a:pt x="3722" y="456"/>
                      <a:pt x="3723" y="455"/>
                      <a:pt x="3723" y="454"/>
                    </a:cubicBezTo>
                    <a:cubicBezTo>
                      <a:pt x="3724" y="452"/>
                      <a:pt x="3722" y="451"/>
                      <a:pt x="3721" y="450"/>
                    </a:cubicBezTo>
                    <a:cubicBezTo>
                      <a:pt x="3720" y="449"/>
                      <a:pt x="3720" y="449"/>
                      <a:pt x="3719" y="448"/>
                    </a:cubicBezTo>
                    <a:cubicBezTo>
                      <a:pt x="3720" y="448"/>
                      <a:pt x="3721" y="447"/>
                      <a:pt x="3721" y="446"/>
                    </a:cubicBezTo>
                    <a:cubicBezTo>
                      <a:pt x="3721" y="444"/>
                      <a:pt x="3719" y="444"/>
                      <a:pt x="3717" y="442"/>
                    </a:cubicBezTo>
                    <a:cubicBezTo>
                      <a:pt x="3716" y="439"/>
                      <a:pt x="3716" y="439"/>
                      <a:pt x="3716" y="439"/>
                    </a:cubicBezTo>
                    <a:cubicBezTo>
                      <a:pt x="3716" y="437"/>
                      <a:pt x="3716" y="435"/>
                      <a:pt x="3718" y="435"/>
                    </a:cubicBezTo>
                    <a:cubicBezTo>
                      <a:pt x="3720" y="435"/>
                      <a:pt x="3721" y="435"/>
                      <a:pt x="3721" y="436"/>
                    </a:cubicBezTo>
                    <a:cubicBezTo>
                      <a:pt x="3721" y="437"/>
                      <a:pt x="3721" y="439"/>
                      <a:pt x="3721" y="441"/>
                    </a:cubicBezTo>
                    <a:cubicBezTo>
                      <a:pt x="3721" y="442"/>
                      <a:pt x="3722" y="443"/>
                      <a:pt x="3723" y="443"/>
                    </a:cubicBezTo>
                    <a:cubicBezTo>
                      <a:pt x="3727" y="443"/>
                      <a:pt x="3726" y="441"/>
                      <a:pt x="3728" y="440"/>
                    </a:cubicBezTo>
                    <a:cubicBezTo>
                      <a:pt x="3729" y="440"/>
                      <a:pt x="3730" y="440"/>
                      <a:pt x="3730" y="441"/>
                    </a:cubicBezTo>
                    <a:cubicBezTo>
                      <a:pt x="3730" y="443"/>
                      <a:pt x="3729" y="444"/>
                      <a:pt x="3727" y="446"/>
                    </a:cubicBezTo>
                    <a:cubicBezTo>
                      <a:pt x="3727" y="448"/>
                      <a:pt x="3727" y="448"/>
                      <a:pt x="3727" y="448"/>
                    </a:cubicBezTo>
                    <a:cubicBezTo>
                      <a:pt x="3729" y="450"/>
                      <a:pt x="3730" y="450"/>
                      <a:pt x="3732" y="450"/>
                    </a:cubicBezTo>
                    <a:cubicBezTo>
                      <a:pt x="3732" y="449"/>
                      <a:pt x="3735" y="443"/>
                      <a:pt x="3739" y="445"/>
                    </a:cubicBezTo>
                    <a:cubicBezTo>
                      <a:pt x="3739" y="447"/>
                      <a:pt x="3739" y="447"/>
                      <a:pt x="3739" y="447"/>
                    </a:cubicBezTo>
                    <a:cubicBezTo>
                      <a:pt x="3740" y="447"/>
                      <a:pt x="3740" y="447"/>
                      <a:pt x="3740" y="447"/>
                    </a:cubicBezTo>
                    <a:cubicBezTo>
                      <a:pt x="3740" y="446"/>
                      <a:pt x="3740" y="446"/>
                      <a:pt x="3740" y="446"/>
                    </a:cubicBezTo>
                    <a:cubicBezTo>
                      <a:pt x="3742" y="448"/>
                      <a:pt x="3744" y="449"/>
                      <a:pt x="3746" y="450"/>
                    </a:cubicBezTo>
                    <a:cubicBezTo>
                      <a:pt x="3747" y="450"/>
                      <a:pt x="3749" y="448"/>
                      <a:pt x="3749" y="447"/>
                    </a:cubicBezTo>
                    <a:cubicBezTo>
                      <a:pt x="3749" y="444"/>
                      <a:pt x="3745" y="444"/>
                      <a:pt x="3745" y="442"/>
                    </a:cubicBezTo>
                    <a:cubicBezTo>
                      <a:pt x="3746" y="440"/>
                      <a:pt x="3746" y="440"/>
                      <a:pt x="3746" y="440"/>
                    </a:cubicBezTo>
                    <a:cubicBezTo>
                      <a:pt x="3747" y="438"/>
                      <a:pt x="3749" y="442"/>
                      <a:pt x="3751" y="444"/>
                    </a:cubicBezTo>
                    <a:cubicBezTo>
                      <a:pt x="3755" y="446"/>
                      <a:pt x="3758" y="442"/>
                      <a:pt x="3762" y="447"/>
                    </a:cubicBezTo>
                    <a:cubicBezTo>
                      <a:pt x="3762" y="448"/>
                      <a:pt x="3762" y="448"/>
                      <a:pt x="3762" y="448"/>
                    </a:cubicBezTo>
                    <a:cubicBezTo>
                      <a:pt x="3760" y="449"/>
                      <a:pt x="3756" y="448"/>
                      <a:pt x="3755" y="450"/>
                    </a:cubicBezTo>
                    <a:cubicBezTo>
                      <a:pt x="3755" y="453"/>
                      <a:pt x="3755" y="453"/>
                      <a:pt x="3755" y="453"/>
                    </a:cubicBezTo>
                    <a:cubicBezTo>
                      <a:pt x="3756" y="455"/>
                      <a:pt x="3759" y="455"/>
                      <a:pt x="3761" y="454"/>
                    </a:cubicBezTo>
                    <a:cubicBezTo>
                      <a:pt x="3763" y="453"/>
                      <a:pt x="3763" y="452"/>
                      <a:pt x="3764" y="450"/>
                    </a:cubicBezTo>
                    <a:cubicBezTo>
                      <a:pt x="3765" y="448"/>
                      <a:pt x="3768" y="445"/>
                      <a:pt x="3770" y="445"/>
                    </a:cubicBezTo>
                    <a:cubicBezTo>
                      <a:pt x="3771" y="445"/>
                      <a:pt x="3772" y="447"/>
                      <a:pt x="3773" y="448"/>
                    </a:cubicBezTo>
                    <a:cubicBezTo>
                      <a:pt x="3773" y="452"/>
                      <a:pt x="3769" y="453"/>
                      <a:pt x="3769" y="455"/>
                    </a:cubicBezTo>
                    <a:cubicBezTo>
                      <a:pt x="3769" y="458"/>
                      <a:pt x="3769" y="460"/>
                      <a:pt x="3771" y="460"/>
                    </a:cubicBezTo>
                    <a:cubicBezTo>
                      <a:pt x="3775" y="460"/>
                      <a:pt x="3777" y="456"/>
                      <a:pt x="3777" y="452"/>
                    </a:cubicBezTo>
                    <a:cubicBezTo>
                      <a:pt x="3777" y="444"/>
                      <a:pt x="3780" y="447"/>
                      <a:pt x="3782" y="443"/>
                    </a:cubicBezTo>
                    <a:cubicBezTo>
                      <a:pt x="3783" y="442"/>
                      <a:pt x="3783" y="441"/>
                      <a:pt x="3784" y="440"/>
                    </a:cubicBezTo>
                    <a:cubicBezTo>
                      <a:pt x="3783" y="441"/>
                      <a:pt x="3783" y="443"/>
                      <a:pt x="3784" y="445"/>
                    </a:cubicBezTo>
                    <a:cubicBezTo>
                      <a:pt x="3785" y="447"/>
                      <a:pt x="3785" y="447"/>
                      <a:pt x="3785" y="447"/>
                    </a:cubicBezTo>
                    <a:cubicBezTo>
                      <a:pt x="3788" y="447"/>
                      <a:pt x="3788" y="447"/>
                      <a:pt x="3788" y="447"/>
                    </a:cubicBezTo>
                    <a:cubicBezTo>
                      <a:pt x="3790" y="446"/>
                      <a:pt x="3790" y="445"/>
                      <a:pt x="3791" y="443"/>
                    </a:cubicBezTo>
                    <a:cubicBezTo>
                      <a:pt x="3791" y="443"/>
                      <a:pt x="3791" y="443"/>
                      <a:pt x="3791" y="443"/>
                    </a:cubicBezTo>
                    <a:cubicBezTo>
                      <a:pt x="3791" y="444"/>
                      <a:pt x="3791" y="444"/>
                      <a:pt x="3791" y="444"/>
                    </a:cubicBezTo>
                    <a:cubicBezTo>
                      <a:pt x="3795" y="447"/>
                      <a:pt x="3795" y="447"/>
                      <a:pt x="3795" y="447"/>
                    </a:cubicBezTo>
                    <a:cubicBezTo>
                      <a:pt x="3796" y="450"/>
                      <a:pt x="3795" y="453"/>
                      <a:pt x="3797" y="453"/>
                    </a:cubicBezTo>
                    <a:cubicBezTo>
                      <a:pt x="3802" y="453"/>
                      <a:pt x="3800" y="449"/>
                      <a:pt x="3802" y="446"/>
                    </a:cubicBezTo>
                    <a:cubicBezTo>
                      <a:pt x="3804" y="443"/>
                      <a:pt x="3806" y="441"/>
                      <a:pt x="3809" y="440"/>
                    </a:cubicBezTo>
                    <a:cubicBezTo>
                      <a:pt x="3810" y="439"/>
                      <a:pt x="3810" y="435"/>
                      <a:pt x="3812" y="435"/>
                    </a:cubicBezTo>
                    <a:cubicBezTo>
                      <a:pt x="3814" y="436"/>
                      <a:pt x="3814" y="436"/>
                      <a:pt x="3814" y="436"/>
                    </a:cubicBezTo>
                    <a:cubicBezTo>
                      <a:pt x="3816" y="438"/>
                      <a:pt x="3811" y="439"/>
                      <a:pt x="3811" y="441"/>
                    </a:cubicBezTo>
                    <a:cubicBezTo>
                      <a:pt x="3811" y="443"/>
                      <a:pt x="3811" y="445"/>
                      <a:pt x="3813" y="445"/>
                    </a:cubicBezTo>
                    <a:cubicBezTo>
                      <a:pt x="3814" y="445"/>
                      <a:pt x="3815" y="444"/>
                      <a:pt x="3817" y="445"/>
                    </a:cubicBezTo>
                    <a:cubicBezTo>
                      <a:pt x="3818" y="445"/>
                      <a:pt x="3818" y="446"/>
                      <a:pt x="3819" y="447"/>
                    </a:cubicBezTo>
                    <a:cubicBezTo>
                      <a:pt x="3819" y="449"/>
                      <a:pt x="3816" y="449"/>
                      <a:pt x="3816" y="451"/>
                    </a:cubicBezTo>
                    <a:cubicBezTo>
                      <a:pt x="3817" y="453"/>
                      <a:pt x="3817" y="453"/>
                      <a:pt x="3817" y="453"/>
                    </a:cubicBezTo>
                    <a:cubicBezTo>
                      <a:pt x="3818" y="454"/>
                      <a:pt x="3818" y="451"/>
                      <a:pt x="3820" y="450"/>
                    </a:cubicBezTo>
                    <a:cubicBezTo>
                      <a:pt x="3821" y="449"/>
                      <a:pt x="3823" y="450"/>
                      <a:pt x="3824" y="449"/>
                    </a:cubicBezTo>
                    <a:cubicBezTo>
                      <a:pt x="3825" y="448"/>
                      <a:pt x="3825" y="446"/>
                      <a:pt x="3826" y="446"/>
                    </a:cubicBezTo>
                    <a:cubicBezTo>
                      <a:pt x="3828" y="447"/>
                      <a:pt x="3828" y="447"/>
                      <a:pt x="3828" y="447"/>
                    </a:cubicBezTo>
                    <a:cubicBezTo>
                      <a:pt x="3829" y="449"/>
                      <a:pt x="3825" y="450"/>
                      <a:pt x="3825" y="452"/>
                    </a:cubicBezTo>
                    <a:cubicBezTo>
                      <a:pt x="3825" y="454"/>
                      <a:pt x="3826" y="454"/>
                      <a:pt x="3826" y="454"/>
                    </a:cubicBezTo>
                    <a:cubicBezTo>
                      <a:pt x="3830" y="453"/>
                      <a:pt x="3828" y="451"/>
                      <a:pt x="3830" y="449"/>
                    </a:cubicBezTo>
                    <a:cubicBezTo>
                      <a:pt x="3832" y="447"/>
                      <a:pt x="3838" y="448"/>
                      <a:pt x="3838" y="444"/>
                    </a:cubicBezTo>
                    <a:cubicBezTo>
                      <a:pt x="3838" y="441"/>
                      <a:pt x="3835" y="440"/>
                      <a:pt x="3834" y="438"/>
                    </a:cubicBezTo>
                    <a:cubicBezTo>
                      <a:pt x="3834" y="436"/>
                      <a:pt x="3834" y="435"/>
                      <a:pt x="3835" y="435"/>
                    </a:cubicBezTo>
                    <a:cubicBezTo>
                      <a:pt x="3839" y="435"/>
                      <a:pt x="3840" y="444"/>
                      <a:pt x="3843" y="444"/>
                    </a:cubicBezTo>
                    <a:cubicBezTo>
                      <a:pt x="3847" y="445"/>
                      <a:pt x="3847" y="441"/>
                      <a:pt x="3850" y="441"/>
                    </a:cubicBezTo>
                    <a:cubicBezTo>
                      <a:pt x="3850" y="442"/>
                      <a:pt x="3850" y="442"/>
                      <a:pt x="3850" y="442"/>
                    </a:cubicBezTo>
                    <a:cubicBezTo>
                      <a:pt x="3851" y="443"/>
                      <a:pt x="3849" y="444"/>
                      <a:pt x="3848" y="445"/>
                    </a:cubicBezTo>
                    <a:cubicBezTo>
                      <a:pt x="3848" y="448"/>
                      <a:pt x="3848" y="448"/>
                      <a:pt x="3848" y="448"/>
                    </a:cubicBezTo>
                    <a:cubicBezTo>
                      <a:pt x="3849" y="449"/>
                      <a:pt x="3850" y="450"/>
                      <a:pt x="3852" y="450"/>
                    </a:cubicBezTo>
                    <a:cubicBezTo>
                      <a:pt x="3853" y="451"/>
                      <a:pt x="3854" y="450"/>
                      <a:pt x="3855" y="450"/>
                    </a:cubicBezTo>
                    <a:cubicBezTo>
                      <a:pt x="3857" y="451"/>
                      <a:pt x="3857" y="454"/>
                      <a:pt x="3859" y="454"/>
                    </a:cubicBezTo>
                    <a:cubicBezTo>
                      <a:pt x="3861" y="455"/>
                      <a:pt x="3862" y="455"/>
                      <a:pt x="3864" y="455"/>
                    </a:cubicBezTo>
                    <a:cubicBezTo>
                      <a:pt x="3865" y="454"/>
                      <a:pt x="3865" y="452"/>
                      <a:pt x="3867" y="451"/>
                    </a:cubicBezTo>
                    <a:cubicBezTo>
                      <a:pt x="3869" y="449"/>
                      <a:pt x="3871" y="446"/>
                      <a:pt x="3873" y="445"/>
                    </a:cubicBezTo>
                    <a:cubicBezTo>
                      <a:pt x="3875" y="444"/>
                      <a:pt x="3877" y="445"/>
                      <a:pt x="3878" y="444"/>
                    </a:cubicBezTo>
                    <a:cubicBezTo>
                      <a:pt x="3879" y="443"/>
                      <a:pt x="3881" y="442"/>
                      <a:pt x="3882" y="441"/>
                    </a:cubicBezTo>
                    <a:cubicBezTo>
                      <a:pt x="3884" y="441"/>
                      <a:pt x="3884" y="441"/>
                      <a:pt x="3884" y="441"/>
                    </a:cubicBezTo>
                    <a:cubicBezTo>
                      <a:pt x="3885" y="442"/>
                      <a:pt x="3884" y="444"/>
                      <a:pt x="3885" y="446"/>
                    </a:cubicBezTo>
                    <a:cubicBezTo>
                      <a:pt x="3884" y="446"/>
                      <a:pt x="3883" y="446"/>
                      <a:pt x="3883" y="447"/>
                    </a:cubicBezTo>
                    <a:cubicBezTo>
                      <a:pt x="3882" y="449"/>
                      <a:pt x="3884" y="450"/>
                      <a:pt x="3885" y="450"/>
                    </a:cubicBezTo>
                    <a:cubicBezTo>
                      <a:pt x="3886" y="450"/>
                      <a:pt x="3886" y="450"/>
                      <a:pt x="3886" y="450"/>
                    </a:cubicBezTo>
                    <a:cubicBezTo>
                      <a:pt x="3887" y="452"/>
                      <a:pt x="3889" y="454"/>
                      <a:pt x="3891" y="454"/>
                    </a:cubicBezTo>
                    <a:cubicBezTo>
                      <a:pt x="3893" y="454"/>
                      <a:pt x="3893" y="454"/>
                      <a:pt x="3893" y="454"/>
                    </a:cubicBezTo>
                    <a:cubicBezTo>
                      <a:pt x="3894" y="451"/>
                      <a:pt x="3894" y="451"/>
                      <a:pt x="3894" y="451"/>
                    </a:cubicBezTo>
                    <a:cubicBezTo>
                      <a:pt x="3893" y="450"/>
                      <a:pt x="3891" y="450"/>
                      <a:pt x="3891" y="448"/>
                    </a:cubicBezTo>
                    <a:cubicBezTo>
                      <a:pt x="3891" y="447"/>
                      <a:pt x="3891" y="446"/>
                      <a:pt x="3892" y="445"/>
                    </a:cubicBezTo>
                    <a:cubicBezTo>
                      <a:pt x="3894" y="444"/>
                      <a:pt x="3894" y="444"/>
                      <a:pt x="3894" y="444"/>
                    </a:cubicBezTo>
                    <a:cubicBezTo>
                      <a:pt x="3897" y="444"/>
                      <a:pt x="3898" y="449"/>
                      <a:pt x="3901" y="449"/>
                    </a:cubicBezTo>
                    <a:cubicBezTo>
                      <a:pt x="3904" y="449"/>
                      <a:pt x="3904" y="446"/>
                      <a:pt x="3906" y="445"/>
                    </a:cubicBezTo>
                    <a:cubicBezTo>
                      <a:pt x="3907" y="445"/>
                      <a:pt x="3909" y="445"/>
                      <a:pt x="3910" y="445"/>
                    </a:cubicBezTo>
                    <a:cubicBezTo>
                      <a:pt x="3911" y="444"/>
                      <a:pt x="3911" y="444"/>
                      <a:pt x="3912" y="444"/>
                    </a:cubicBezTo>
                    <a:cubicBezTo>
                      <a:pt x="3912" y="445"/>
                      <a:pt x="3912" y="445"/>
                      <a:pt x="3912" y="445"/>
                    </a:cubicBezTo>
                    <a:cubicBezTo>
                      <a:pt x="3914" y="445"/>
                      <a:pt x="3914" y="445"/>
                      <a:pt x="3914" y="445"/>
                    </a:cubicBezTo>
                    <a:cubicBezTo>
                      <a:pt x="3915" y="444"/>
                      <a:pt x="3915" y="442"/>
                      <a:pt x="3914" y="441"/>
                    </a:cubicBezTo>
                    <a:cubicBezTo>
                      <a:pt x="3914" y="441"/>
                      <a:pt x="3914" y="441"/>
                      <a:pt x="3915" y="441"/>
                    </a:cubicBezTo>
                    <a:cubicBezTo>
                      <a:pt x="3917" y="440"/>
                      <a:pt x="3917" y="440"/>
                      <a:pt x="3917" y="440"/>
                    </a:cubicBezTo>
                    <a:cubicBezTo>
                      <a:pt x="3920" y="440"/>
                      <a:pt x="3922" y="441"/>
                      <a:pt x="3922" y="444"/>
                    </a:cubicBezTo>
                    <a:cubicBezTo>
                      <a:pt x="3922" y="446"/>
                      <a:pt x="3922" y="446"/>
                      <a:pt x="3922" y="446"/>
                    </a:cubicBezTo>
                    <a:cubicBezTo>
                      <a:pt x="3923" y="448"/>
                      <a:pt x="3923" y="449"/>
                      <a:pt x="3924" y="450"/>
                    </a:cubicBezTo>
                    <a:cubicBezTo>
                      <a:pt x="3926" y="451"/>
                      <a:pt x="3927" y="452"/>
                      <a:pt x="3929" y="450"/>
                    </a:cubicBezTo>
                    <a:cubicBezTo>
                      <a:pt x="3931" y="449"/>
                      <a:pt x="3931" y="449"/>
                      <a:pt x="3931" y="449"/>
                    </a:cubicBezTo>
                    <a:cubicBezTo>
                      <a:pt x="3932" y="448"/>
                      <a:pt x="3932" y="445"/>
                      <a:pt x="3933" y="445"/>
                    </a:cubicBezTo>
                    <a:cubicBezTo>
                      <a:pt x="3935" y="443"/>
                      <a:pt x="3936" y="441"/>
                      <a:pt x="3939" y="441"/>
                    </a:cubicBezTo>
                    <a:cubicBezTo>
                      <a:pt x="3940" y="441"/>
                      <a:pt x="3943" y="445"/>
                      <a:pt x="3944" y="445"/>
                    </a:cubicBezTo>
                    <a:cubicBezTo>
                      <a:pt x="3945" y="445"/>
                      <a:pt x="3948" y="445"/>
                      <a:pt x="3950" y="444"/>
                    </a:cubicBezTo>
                    <a:cubicBezTo>
                      <a:pt x="3953" y="442"/>
                      <a:pt x="3950" y="435"/>
                      <a:pt x="3954" y="436"/>
                    </a:cubicBezTo>
                    <a:cubicBezTo>
                      <a:pt x="3957" y="437"/>
                      <a:pt x="3955" y="440"/>
                      <a:pt x="3956" y="442"/>
                    </a:cubicBezTo>
                    <a:cubicBezTo>
                      <a:pt x="3956" y="445"/>
                      <a:pt x="3959" y="446"/>
                      <a:pt x="3960" y="448"/>
                    </a:cubicBezTo>
                    <a:cubicBezTo>
                      <a:pt x="3960" y="450"/>
                      <a:pt x="3959" y="452"/>
                      <a:pt x="3959" y="453"/>
                    </a:cubicBezTo>
                    <a:cubicBezTo>
                      <a:pt x="3959" y="456"/>
                      <a:pt x="3959" y="458"/>
                      <a:pt x="3961" y="459"/>
                    </a:cubicBezTo>
                    <a:cubicBezTo>
                      <a:pt x="3962" y="459"/>
                      <a:pt x="3965" y="459"/>
                      <a:pt x="3965" y="457"/>
                    </a:cubicBezTo>
                    <a:cubicBezTo>
                      <a:pt x="3965" y="455"/>
                      <a:pt x="3964" y="452"/>
                      <a:pt x="3965" y="450"/>
                    </a:cubicBezTo>
                    <a:cubicBezTo>
                      <a:pt x="3965" y="447"/>
                      <a:pt x="3969" y="446"/>
                      <a:pt x="3969" y="444"/>
                    </a:cubicBezTo>
                    <a:cubicBezTo>
                      <a:pt x="3969" y="440"/>
                      <a:pt x="3968" y="436"/>
                      <a:pt x="3971" y="436"/>
                    </a:cubicBezTo>
                    <a:cubicBezTo>
                      <a:pt x="3973" y="436"/>
                      <a:pt x="3974" y="437"/>
                      <a:pt x="3975" y="439"/>
                    </a:cubicBezTo>
                    <a:cubicBezTo>
                      <a:pt x="3975" y="440"/>
                      <a:pt x="3975" y="441"/>
                      <a:pt x="3974" y="442"/>
                    </a:cubicBezTo>
                    <a:cubicBezTo>
                      <a:pt x="3973" y="444"/>
                      <a:pt x="3970" y="444"/>
                      <a:pt x="3970" y="445"/>
                    </a:cubicBezTo>
                    <a:cubicBezTo>
                      <a:pt x="3970" y="448"/>
                      <a:pt x="3970" y="450"/>
                      <a:pt x="3972" y="450"/>
                    </a:cubicBezTo>
                    <a:cubicBezTo>
                      <a:pt x="3972" y="450"/>
                      <a:pt x="3972" y="450"/>
                      <a:pt x="3973" y="450"/>
                    </a:cubicBezTo>
                    <a:cubicBezTo>
                      <a:pt x="3972" y="451"/>
                      <a:pt x="3972" y="451"/>
                      <a:pt x="3972" y="451"/>
                    </a:cubicBezTo>
                    <a:cubicBezTo>
                      <a:pt x="3971" y="453"/>
                      <a:pt x="3972" y="454"/>
                      <a:pt x="3973" y="454"/>
                    </a:cubicBezTo>
                    <a:cubicBezTo>
                      <a:pt x="3975" y="455"/>
                      <a:pt x="3975" y="455"/>
                      <a:pt x="3975" y="455"/>
                    </a:cubicBezTo>
                    <a:cubicBezTo>
                      <a:pt x="3976" y="454"/>
                      <a:pt x="3976" y="453"/>
                      <a:pt x="3976" y="451"/>
                    </a:cubicBezTo>
                    <a:cubicBezTo>
                      <a:pt x="3975" y="451"/>
                      <a:pt x="3975" y="451"/>
                      <a:pt x="3975" y="451"/>
                    </a:cubicBezTo>
                    <a:cubicBezTo>
                      <a:pt x="3975" y="451"/>
                      <a:pt x="3975" y="451"/>
                      <a:pt x="3975" y="451"/>
                    </a:cubicBezTo>
                    <a:cubicBezTo>
                      <a:pt x="3977" y="450"/>
                      <a:pt x="3979" y="449"/>
                      <a:pt x="3980" y="450"/>
                    </a:cubicBezTo>
                    <a:cubicBezTo>
                      <a:pt x="3982" y="451"/>
                      <a:pt x="3982" y="455"/>
                      <a:pt x="3985" y="455"/>
                    </a:cubicBezTo>
                    <a:cubicBezTo>
                      <a:pt x="3986" y="455"/>
                      <a:pt x="3987" y="455"/>
                      <a:pt x="3987" y="454"/>
                    </a:cubicBezTo>
                    <a:cubicBezTo>
                      <a:pt x="3987" y="448"/>
                      <a:pt x="3979" y="448"/>
                      <a:pt x="3983" y="443"/>
                    </a:cubicBezTo>
                    <a:cubicBezTo>
                      <a:pt x="3985" y="441"/>
                      <a:pt x="3985" y="441"/>
                      <a:pt x="3985" y="441"/>
                    </a:cubicBezTo>
                    <a:cubicBezTo>
                      <a:pt x="3987" y="440"/>
                      <a:pt x="3988" y="443"/>
                      <a:pt x="3989" y="443"/>
                    </a:cubicBezTo>
                    <a:cubicBezTo>
                      <a:pt x="3990" y="445"/>
                      <a:pt x="3993" y="445"/>
                      <a:pt x="3996" y="445"/>
                    </a:cubicBezTo>
                    <a:cubicBezTo>
                      <a:pt x="3996" y="445"/>
                      <a:pt x="3997" y="446"/>
                      <a:pt x="3997" y="447"/>
                    </a:cubicBezTo>
                    <a:cubicBezTo>
                      <a:pt x="4000" y="447"/>
                      <a:pt x="4000" y="447"/>
                      <a:pt x="4000" y="447"/>
                    </a:cubicBezTo>
                    <a:cubicBezTo>
                      <a:pt x="4002" y="446"/>
                      <a:pt x="4002" y="446"/>
                      <a:pt x="4002" y="446"/>
                    </a:cubicBezTo>
                    <a:cubicBezTo>
                      <a:pt x="4003" y="445"/>
                      <a:pt x="4004" y="444"/>
                      <a:pt x="4005" y="443"/>
                    </a:cubicBezTo>
                    <a:cubicBezTo>
                      <a:pt x="4005" y="442"/>
                      <a:pt x="4005" y="442"/>
                      <a:pt x="4006" y="442"/>
                    </a:cubicBezTo>
                    <a:cubicBezTo>
                      <a:pt x="4006" y="443"/>
                      <a:pt x="4006" y="443"/>
                      <a:pt x="4007" y="444"/>
                    </a:cubicBezTo>
                    <a:cubicBezTo>
                      <a:pt x="4008" y="446"/>
                      <a:pt x="4011" y="449"/>
                      <a:pt x="4013" y="449"/>
                    </a:cubicBezTo>
                    <a:cubicBezTo>
                      <a:pt x="4017" y="449"/>
                      <a:pt x="4015" y="443"/>
                      <a:pt x="4018" y="441"/>
                    </a:cubicBezTo>
                    <a:cubicBezTo>
                      <a:pt x="4018" y="441"/>
                      <a:pt x="4018" y="441"/>
                      <a:pt x="4018" y="441"/>
                    </a:cubicBezTo>
                    <a:cubicBezTo>
                      <a:pt x="4021" y="440"/>
                      <a:pt x="4020" y="445"/>
                      <a:pt x="4022" y="448"/>
                    </a:cubicBezTo>
                    <a:cubicBezTo>
                      <a:pt x="4023" y="450"/>
                      <a:pt x="4023" y="450"/>
                      <a:pt x="4023" y="450"/>
                    </a:cubicBezTo>
                    <a:cubicBezTo>
                      <a:pt x="4024" y="450"/>
                      <a:pt x="4028" y="450"/>
                      <a:pt x="4029" y="451"/>
                    </a:cubicBezTo>
                    <a:cubicBezTo>
                      <a:pt x="4030" y="454"/>
                      <a:pt x="4030" y="454"/>
                      <a:pt x="4030" y="454"/>
                    </a:cubicBezTo>
                    <a:cubicBezTo>
                      <a:pt x="4032" y="455"/>
                      <a:pt x="4032" y="455"/>
                      <a:pt x="4032" y="455"/>
                    </a:cubicBezTo>
                    <a:cubicBezTo>
                      <a:pt x="4033" y="455"/>
                      <a:pt x="4034" y="455"/>
                      <a:pt x="4034" y="454"/>
                    </a:cubicBezTo>
                    <a:cubicBezTo>
                      <a:pt x="4036" y="452"/>
                      <a:pt x="4031" y="451"/>
                      <a:pt x="4031" y="449"/>
                    </a:cubicBezTo>
                    <a:cubicBezTo>
                      <a:pt x="4031" y="447"/>
                      <a:pt x="4031" y="447"/>
                      <a:pt x="4032" y="446"/>
                    </a:cubicBezTo>
                    <a:cubicBezTo>
                      <a:pt x="4033" y="446"/>
                      <a:pt x="4039" y="445"/>
                      <a:pt x="4041" y="446"/>
                    </a:cubicBezTo>
                    <a:cubicBezTo>
                      <a:pt x="4045" y="447"/>
                      <a:pt x="4047" y="452"/>
                      <a:pt x="4050" y="454"/>
                    </a:cubicBezTo>
                    <a:cubicBezTo>
                      <a:pt x="4051" y="455"/>
                      <a:pt x="4057" y="456"/>
                      <a:pt x="4060" y="456"/>
                    </a:cubicBezTo>
                    <a:cubicBezTo>
                      <a:pt x="4061" y="455"/>
                      <a:pt x="4063" y="451"/>
                      <a:pt x="4065" y="451"/>
                    </a:cubicBezTo>
                    <a:cubicBezTo>
                      <a:pt x="4068" y="451"/>
                      <a:pt x="4068" y="454"/>
                      <a:pt x="4070" y="455"/>
                    </a:cubicBezTo>
                    <a:cubicBezTo>
                      <a:pt x="4071" y="456"/>
                      <a:pt x="4073" y="455"/>
                      <a:pt x="4074" y="456"/>
                    </a:cubicBezTo>
                    <a:cubicBezTo>
                      <a:pt x="4076" y="456"/>
                      <a:pt x="4077" y="460"/>
                      <a:pt x="4078" y="460"/>
                    </a:cubicBezTo>
                    <a:cubicBezTo>
                      <a:pt x="4081" y="460"/>
                      <a:pt x="4082" y="460"/>
                      <a:pt x="4082" y="458"/>
                    </a:cubicBezTo>
                    <a:cubicBezTo>
                      <a:pt x="4081" y="455"/>
                      <a:pt x="4079" y="456"/>
                      <a:pt x="4078" y="454"/>
                    </a:cubicBezTo>
                    <a:cubicBezTo>
                      <a:pt x="4077" y="452"/>
                      <a:pt x="4078" y="449"/>
                      <a:pt x="4077" y="447"/>
                    </a:cubicBezTo>
                    <a:cubicBezTo>
                      <a:pt x="4073" y="444"/>
                      <a:pt x="4073" y="444"/>
                      <a:pt x="4073" y="444"/>
                    </a:cubicBezTo>
                    <a:cubicBezTo>
                      <a:pt x="4073" y="442"/>
                      <a:pt x="4073" y="441"/>
                      <a:pt x="4074" y="441"/>
                    </a:cubicBezTo>
                    <a:cubicBezTo>
                      <a:pt x="4076" y="442"/>
                      <a:pt x="4077" y="444"/>
                      <a:pt x="4078" y="444"/>
                    </a:cubicBezTo>
                    <a:cubicBezTo>
                      <a:pt x="4082" y="444"/>
                      <a:pt x="4082" y="441"/>
                      <a:pt x="4085" y="442"/>
                    </a:cubicBezTo>
                    <a:cubicBezTo>
                      <a:pt x="4087" y="442"/>
                      <a:pt x="4087" y="445"/>
                      <a:pt x="4090" y="446"/>
                    </a:cubicBezTo>
                    <a:cubicBezTo>
                      <a:pt x="4092" y="447"/>
                      <a:pt x="4095" y="445"/>
                      <a:pt x="4097" y="446"/>
                    </a:cubicBezTo>
                    <a:cubicBezTo>
                      <a:pt x="4099" y="446"/>
                      <a:pt x="4100" y="448"/>
                      <a:pt x="4101" y="449"/>
                    </a:cubicBezTo>
                    <a:cubicBezTo>
                      <a:pt x="4102" y="450"/>
                      <a:pt x="4103" y="451"/>
                      <a:pt x="4104" y="452"/>
                    </a:cubicBezTo>
                    <a:cubicBezTo>
                      <a:pt x="4105" y="453"/>
                      <a:pt x="4106" y="454"/>
                      <a:pt x="4108" y="454"/>
                    </a:cubicBezTo>
                    <a:cubicBezTo>
                      <a:pt x="4109" y="453"/>
                      <a:pt x="4109" y="453"/>
                      <a:pt x="4109" y="453"/>
                    </a:cubicBezTo>
                    <a:cubicBezTo>
                      <a:pt x="4110" y="451"/>
                      <a:pt x="4108" y="450"/>
                      <a:pt x="4107" y="448"/>
                    </a:cubicBezTo>
                    <a:cubicBezTo>
                      <a:pt x="4107" y="448"/>
                      <a:pt x="4107" y="447"/>
                      <a:pt x="4107" y="447"/>
                    </a:cubicBezTo>
                    <a:cubicBezTo>
                      <a:pt x="4107" y="447"/>
                      <a:pt x="4108" y="446"/>
                      <a:pt x="4108" y="446"/>
                    </a:cubicBezTo>
                    <a:cubicBezTo>
                      <a:pt x="4110" y="445"/>
                      <a:pt x="4112" y="446"/>
                      <a:pt x="4115" y="446"/>
                    </a:cubicBezTo>
                    <a:cubicBezTo>
                      <a:pt x="4116" y="447"/>
                      <a:pt x="4116" y="448"/>
                      <a:pt x="4118" y="449"/>
                    </a:cubicBezTo>
                    <a:cubicBezTo>
                      <a:pt x="4120" y="449"/>
                      <a:pt x="4120" y="449"/>
                      <a:pt x="4120" y="449"/>
                    </a:cubicBezTo>
                    <a:cubicBezTo>
                      <a:pt x="4121" y="447"/>
                      <a:pt x="4121" y="447"/>
                      <a:pt x="4121" y="447"/>
                    </a:cubicBezTo>
                    <a:cubicBezTo>
                      <a:pt x="4122" y="446"/>
                      <a:pt x="4120" y="445"/>
                      <a:pt x="4119" y="444"/>
                    </a:cubicBezTo>
                    <a:cubicBezTo>
                      <a:pt x="4119" y="443"/>
                      <a:pt x="4119" y="443"/>
                      <a:pt x="4119" y="443"/>
                    </a:cubicBezTo>
                    <a:cubicBezTo>
                      <a:pt x="4121" y="440"/>
                      <a:pt x="4122" y="436"/>
                      <a:pt x="4126" y="436"/>
                    </a:cubicBezTo>
                    <a:cubicBezTo>
                      <a:pt x="4128" y="437"/>
                      <a:pt x="4128" y="437"/>
                      <a:pt x="4128" y="437"/>
                    </a:cubicBezTo>
                    <a:cubicBezTo>
                      <a:pt x="4129" y="439"/>
                      <a:pt x="4125" y="440"/>
                      <a:pt x="4125" y="442"/>
                    </a:cubicBezTo>
                    <a:cubicBezTo>
                      <a:pt x="4124" y="445"/>
                      <a:pt x="4128" y="450"/>
                      <a:pt x="4130" y="450"/>
                    </a:cubicBezTo>
                    <a:cubicBezTo>
                      <a:pt x="4136" y="450"/>
                      <a:pt x="4132" y="445"/>
                      <a:pt x="4135" y="442"/>
                    </a:cubicBezTo>
                    <a:cubicBezTo>
                      <a:pt x="4139" y="442"/>
                      <a:pt x="4139" y="442"/>
                      <a:pt x="4139" y="442"/>
                    </a:cubicBezTo>
                    <a:cubicBezTo>
                      <a:pt x="4141" y="445"/>
                      <a:pt x="4141" y="445"/>
                      <a:pt x="4142" y="448"/>
                    </a:cubicBezTo>
                    <a:cubicBezTo>
                      <a:pt x="4143" y="451"/>
                      <a:pt x="4141" y="454"/>
                      <a:pt x="4142" y="457"/>
                    </a:cubicBezTo>
                    <a:cubicBezTo>
                      <a:pt x="4144" y="460"/>
                      <a:pt x="4144" y="460"/>
                      <a:pt x="4144" y="460"/>
                    </a:cubicBezTo>
                    <a:cubicBezTo>
                      <a:pt x="4147" y="460"/>
                      <a:pt x="4149" y="457"/>
                      <a:pt x="4151" y="455"/>
                    </a:cubicBezTo>
                    <a:cubicBezTo>
                      <a:pt x="4152" y="453"/>
                      <a:pt x="4149" y="450"/>
                      <a:pt x="4149" y="449"/>
                    </a:cubicBezTo>
                    <a:cubicBezTo>
                      <a:pt x="4149" y="445"/>
                      <a:pt x="4151" y="447"/>
                      <a:pt x="4153" y="446"/>
                    </a:cubicBezTo>
                    <a:cubicBezTo>
                      <a:pt x="4155" y="446"/>
                      <a:pt x="4157" y="442"/>
                      <a:pt x="4158" y="442"/>
                    </a:cubicBezTo>
                    <a:cubicBezTo>
                      <a:pt x="4160" y="442"/>
                      <a:pt x="4160" y="442"/>
                      <a:pt x="4160" y="442"/>
                    </a:cubicBezTo>
                    <a:cubicBezTo>
                      <a:pt x="4161" y="443"/>
                      <a:pt x="4161" y="443"/>
                      <a:pt x="4161" y="444"/>
                    </a:cubicBezTo>
                    <a:cubicBezTo>
                      <a:pt x="4160" y="444"/>
                      <a:pt x="4160" y="445"/>
                      <a:pt x="4159" y="445"/>
                    </a:cubicBezTo>
                    <a:cubicBezTo>
                      <a:pt x="4159" y="446"/>
                      <a:pt x="4159" y="446"/>
                      <a:pt x="4159" y="446"/>
                    </a:cubicBezTo>
                    <a:cubicBezTo>
                      <a:pt x="4158" y="448"/>
                      <a:pt x="4160" y="449"/>
                      <a:pt x="4162" y="451"/>
                    </a:cubicBezTo>
                    <a:cubicBezTo>
                      <a:pt x="4163" y="452"/>
                      <a:pt x="4163" y="452"/>
                      <a:pt x="4165" y="453"/>
                    </a:cubicBezTo>
                    <a:cubicBezTo>
                      <a:pt x="4167" y="453"/>
                      <a:pt x="4167" y="453"/>
                      <a:pt x="4167" y="453"/>
                    </a:cubicBezTo>
                    <a:cubicBezTo>
                      <a:pt x="4167" y="452"/>
                      <a:pt x="4167" y="452"/>
                      <a:pt x="4167" y="452"/>
                    </a:cubicBezTo>
                    <a:cubicBezTo>
                      <a:pt x="4168" y="451"/>
                      <a:pt x="4168" y="451"/>
                      <a:pt x="4168" y="451"/>
                    </a:cubicBezTo>
                    <a:cubicBezTo>
                      <a:pt x="4169" y="450"/>
                      <a:pt x="4170" y="449"/>
                      <a:pt x="4172" y="447"/>
                    </a:cubicBezTo>
                    <a:cubicBezTo>
                      <a:pt x="4173" y="446"/>
                      <a:pt x="4174" y="447"/>
                      <a:pt x="4176" y="446"/>
                    </a:cubicBezTo>
                    <a:cubicBezTo>
                      <a:pt x="4177" y="446"/>
                      <a:pt x="4178" y="445"/>
                      <a:pt x="4179" y="444"/>
                    </a:cubicBezTo>
                    <a:cubicBezTo>
                      <a:pt x="4179" y="442"/>
                      <a:pt x="4176" y="441"/>
                      <a:pt x="4176" y="439"/>
                    </a:cubicBezTo>
                    <a:cubicBezTo>
                      <a:pt x="4177" y="437"/>
                      <a:pt x="4177" y="437"/>
                      <a:pt x="4177" y="437"/>
                    </a:cubicBezTo>
                    <a:cubicBezTo>
                      <a:pt x="4179" y="437"/>
                      <a:pt x="4179" y="437"/>
                      <a:pt x="4179" y="437"/>
                    </a:cubicBezTo>
                    <a:cubicBezTo>
                      <a:pt x="4180" y="439"/>
                      <a:pt x="4180" y="439"/>
                      <a:pt x="4180" y="439"/>
                    </a:cubicBezTo>
                    <a:cubicBezTo>
                      <a:pt x="4179" y="440"/>
                      <a:pt x="4179" y="440"/>
                      <a:pt x="4179" y="440"/>
                    </a:cubicBezTo>
                    <a:cubicBezTo>
                      <a:pt x="4178" y="441"/>
                      <a:pt x="4178" y="441"/>
                      <a:pt x="4178" y="441"/>
                    </a:cubicBezTo>
                    <a:cubicBezTo>
                      <a:pt x="4178" y="442"/>
                      <a:pt x="4179" y="443"/>
                      <a:pt x="4180" y="444"/>
                    </a:cubicBezTo>
                    <a:cubicBezTo>
                      <a:pt x="4181" y="446"/>
                      <a:pt x="4183" y="444"/>
                      <a:pt x="4185" y="445"/>
                    </a:cubicBezTo>
                    <a:cubicBezTo>
                      <a:pt x="4188" y="447"/>
                      <a:pt x="4187" y="455"/>
                      <a:pt x="4190" y="453"/>
                    </a:cubicBezTo>
                    <a:cubicBezTo>
                      <a:pt x="4192" y="451"/>
                      <a:pt x="4192" y="451"/>
                      <a:pt x="4192" y="451"/>
                    </a:cubicBezTo>
                    <a:cubicBezTo>
                      <a:pt x="4193" y="450"/>
                      <a:pt x="4193" y="448"/>
                      <a:pt x="4192" y="446"/>
                    </a:cubicBezTo>
                    <a:cubicBezTo>
                      <a:pt x="4191" y="445"/>
                      <a:pt x="4190" y="445"/>
                      <a:pt x="4189" y="444"/>
                    </a:cubicBezTo>
                    <a:cubicBezTo>
                      <a:pt x="4190" y="443"/>
                      <a:pt x="4191" y="441"/>
                      <a:pt x="4193" y="441"/>
                    </a:cubicBezTo>
                    <a:cubicBezTo>
                      <a:pt x="4197" y="441"/>
                      <a:pt x="4198" y="446"/>
                      <a:pt x="4200" y="446"/>
                    </a:cubicBezTo>
                    <a:cubicBezTo>
                      <a:pt x="4201" y="447"/>
                      <a:pt x="4201" y="448"/>
                      <a:pt x="4202" y="448"/>
                    </a:cubicBezTo>
                    <a:cubicBezTo>
                      <a:pt x="4204" y="448"/>
                      <a:pt x="4204" y="448"/>
                      <a:pt x="4204" y="448"/>
                    </a:cubicBezTo>
                    <a:cubicBezTo>
                      <a:pt x="4205" y="447"/>
                      <a:pt x="4205" y="447"/>
                      <a:pt x="4205" y="447"/>
                    </a:cubicBezTo>
                    <a:cubicBezTo>
                      <a:pt x="4207" y="445"/>
                      <a:pt x="4207" y="445"/>
                      <a:pt x="4207" y="445"/>
                    </a:cubicBezTo>
                    <a:cubicBezTo>
                      <a:pt x="4207" y="443"/>
                      <a:pt x="4206" y="443"/>
                      <a:pt x="4206" y="442"/>
                    </a:cubicBezTo>
                    <a:cubicBezTo>
                      <a:pt x="4206" y="441"/>
                      <a:pt x="4206" y="441"/>
                      <a:pt x="4206" y="441"/>
                    </a:cubicBezTo>
                    <a:cubicBezTo>
                      <a:pt x="4206" y="441"/>
                      <a:pt x="4207" y="441"/>
                      <a:pt x="4207" y="441"/>
                    </a:cubicBezTo>
                    <a:cubicBezTo>
                      <a:pt x="4209" y="441"/>
                      <a:pt x="4209" y="441"/>
                      <a:pt x="4210" y="441"/>
                    </a:cubicBezTo>
                    <a:cubicBezTo>
                      <a:pt x="4211" y="442"/>
                      <a:pt x="4211" y="445"/>
                      <a:pt x="4213" y="446"/>
                    </a:cubicBezTo>
                    <a:cubicBezTo>
                      <a:pt x="4215" y="446"/>
                      <a:pt x="4215" y="446"/>
                      <a:pt x="4215" y="446"/>
                    </a:cubicBezTo>
                    <a:cubicBezTo>
                      <a:pt x="4217" y="445"/>
                      <a:pt x="4217" y="445"/>
                      <a:pt x="4217" y="445"/>
                    </a:cubicBezTo>
                    <a:cubicBezTo>
                      <a:pt x="4221" y="443"/>
                      <a:pt x="4215" y="438"/>
                      <a:pt x="4217" y="435"/>
                    </a:cubicBezTo>
                    <a:cubicBezTo>
                      <a:pt x="4218" y="433"/>
                      <a:pt x="4219" y="433"/>
                      <a:pt x="4220" y="432"/>
                    </a:cubicBezTo>
                    <a:cubicBezTo>
                      <a:pt x="4225" y="431"/>
                      <a:pt x="4224" y="441"/>
                      <a:pt x="4222" y="445"/>
                    </a:cubicBezTo>
                    <a:cubicBezTo>
                      <a:pt x="4220" y="448"/>
                      <a:pt x="4218" y="450"/>
                      <a:pt x="4215" y="450"/>
                    </a:cubicBezTo>
                    <a:cubicBezTo>
                      <a:pt x="4213" y="450"/>
                      <a:pt x="4213" y="448"/>
                      <a:pt x="4211" y="448"/>
                    </a:cubicBezTo>
                    <a:cubicBezTo>
                      <a:pt x="4209" y="448"/>
                      <a:pt x="4208" y="448"/>
                      <a:pt x="4207" y="450"/>
                    </a:cubicBezTo>
                    <a:cubicBezTo>
                      <a:pt x="4207" y="451"/>
                      <a:pt x="4209" y="452"/>
                      <a:pt x="4211" y="453"/>
                    </a:cubicBezTo>
                    <a:cubicBezTo>
                      <a:pt x="4212" y="454"/>
                      <a:pt x="4212" y="455"/>
                      <a:pt x="4214" y="455"/>
                    </a:cubicBezTo>
                    <a:cubicBezTo>
                      <a:pt x="4216" y="455"/>
                      <a:pt x="4216" y="455"/>
                      <a:pt x="4216" y="455"/>
                    </a:cubicBezTo>
                    <a:cubicBezTo>
                      <a:pt x="4218" y="455"/>
                      <a:pt x="4219" y="453"/>
                      <a:pt x="4220" y="452"/>
                    </a:cubicBezTo>
                    <a:cubicBezTo>
                      <a:pt x="4223" y="448"/>
                      <a:pt x="4228" y="446"/>
                      <a:pt x="4230" y="446"/>
                    </a:cubicBezTo>
                    <a:cubicBezTo>
                      <a:pt x="4233" y="446"/>
                      <a:pt x="4233" y="446"/>
                      <a:pt x="4233" y="446"/>
                    </a:cubicBezTo>
                    <a:cubicBezTo>
                      <a:pt x="4236" y="446"/>
                      <a:pt x="4239" y="440"/>
                      <a:pt x="4242" y="441"/>
                    </a:cubicBezTo>
                    <a:cubicBezTo>
                      <a:pt x="4245" y="443"/>
                      <a:pt x="4245" y="443"/>
                      <a:pt x="4245" y="443"/>
                    </a:cubicBezTo>
                    <a:cubicBezTo>
                      <a:pt x="4245" y="443"/>
                      <a:pt x="4245" y="444"/>
                      <a:pt x="4245" y="444"/>
                    </a:cubicBezTo>
                    <a:cubicBezTo>
                      <a:pt x="4244" y="444"/>
                      <a:pt x="4244" y="445"/>
                      <a:pt x="4243" y="445"/>
                    </a:cubicBezTo>
                    <a:cubicBezTo>
                      <a:pt x="4244" y="448"/>
                      <a:pt x="4244" y="448"/>
                      <a:pt x="4244" y="448"/>
                    </a:cubicBezTo>
                    <a:cubicBezTo>
                      <a:pt x="4245" y="448"/>
                      <a:pt x="4245" y="448"/>
                      <a:pt x="4245" y="448"/>
                    </a:cubicBezTo>
                    <a:cubicBezTo>
                      <a:pt x="4245" y="450"/>
                      <a:pt x="4245" y="451"/>
                      <a:pt x="4247" y="450"/>
                    </a:cubicBezTo>
                    <a:cubicBezTo>
                      <a:pt x="4250" y="450"/>
                      <a:pt x="4251" y="447"/>
                      <a:pt x="4253" y="447"/>
                    </a:cubicBezTo>
                    <a:cubicBezTo>
                      <a:pt x="4258" y="447"/>
                      <a:pt x="4262" y="448"/>
                      <a:pt x="4266" y="447"/>
                    </a:cubicBezTo>
                    <a:cubicBezTo>
                      <a:pt x="4267" y="446"/>
                      <a:pt x="4268" y="445"/>
                      <a:pt x="4268" y="444"/>
                    </a:cubicBezTo>
                    <a:cubicBezTo>
                      <a:pt x="4269" y="444"/>
                      <a:pt x="4269" y="444"/>
                      <a:pt x="4269" y="444"/>
                    </a:cubicBezTo>
                    <a:cubicBezTo>
                      <a:pt x="4271" y="444"/>
                      <a:pt x="4271" y="444"/>
                      <a:pt x="4271" y="444"/>
                    </a:cubicBezTo>
                    <a:cubicBezTo>
                      <a:pt x="4272" y="443"/>
                      <a:pt x="4272" y="443"/>
                      <a:pt x="4272" y="443"/>
                    </a:cubicBezTo>
                    <a:cubicBezTo>
                      <a:pt x="4273" y="444"/>
                      <a:pt x="4273" y="446"/>
                      <a:pt x="4275" y="445"/>
                    </a:cubicBezTo>
                    <a:cubicBezTo>
                      <a:pt x="4280" y="445"/>
                      <a:pt x="4279" y="442"/>
                      <a:pt x="4285" y="441"/>
                    </a:cubicBezTo>
                    <a:cubicBezTo>
                      <a:pt x="4286" y="441"/>
                      <a:pt x="4290" y="440"/>
                      <a:pt x="4291" y="443"/>
                    </a:cubicBezTo>
                    <a:cubicBezTo>
                      <a:pt x="4292" y="445"/>
                      <a:pt x="4292" y="447"/>
                      <a:pt x="4292" y="449"/>
                    </a:cubicBezTo>
                    <a:cubicBezTo>
                      <a:pt x="4292" y="449"/>
                      <a:pt x="4292" y="449"/>
                      <a:pt x="4292" y="449"/>
                    </a:cubicBezTo>
                    <a:cubicBezTo>
                      <a:pt x="4290" y="450"/>
                      <a:pt x="4290" y="450"/>
                      <a:pt x="4290" y="450"/>
                    </a:cubicBezTo>
                    <a:cubicBezTo>
                      <a:pt x="4290" y="451"/>
                      <a:pt x="4290" y="452"/>
                      <a:pt x="4291" y="453"/>
                    </a:cubicBezTo>
                    <a:cubicBezTo>
                      <a:pt x="4293" y="453"/>
                      <a:pt x="4293" y="453"/>
                      <a:pt x="4293" y="453"/>
                    </a:cubicBezTo>
                    <a:cubicBezTo>
                      <a:pt x="4294" y="453"/>
                      <a:pt x="4295" y="452"/>
                      <a:pt x="4295" y="451"/>
                    </a:cubicBezTo>
                    <a:cubicBezTo>
                      <a:pt x="4301" y="452"/>
                      <a:pt x="4302" y="449"/>
                      <a:pt x="4306" y="446"/>
                    </a:cubicBezTo>
                    <a:cubicBezTo>
                      <a:pt x="4306" y="447"/>
                      <a:pt x="4306" y="447"/>
                      <a:pt x="4306" y="447"/>
                    </a:cubicBezTo>
                    <a:cubicBezTo>
                      <a:pt x="4308" y="448"/>
                      <a:pt x="4309" y="448"/>
                      <a:pt x="4310" y="447"/>
                    </a:cubicBezTo>
                    <a:cubicBezTo>
                      <a:pt x="4311" y="447"/>
                      <a:pt x="4312" y="446"/>
                      <a:pt x="4313" y="445"/>
                    </a:cubicBezTo>
                    <a:cubicBezTo>
                      <a:pt x="4314" y="443"/>
                      <a:pt x="4314" y="443"/>
                      <a:pt x="4314" y="443"/>
                    </a:cubicBezTo>
                    <a:cubicBezTo>
                      <a:pt x="4314" y="442"/>
                      <a:pt x="4314" y="442"/>
                      <a:pt x="4313" y="441"/>
                    </a:cubicBezTo>
                    <a:cubicBezTo>
                      <a:pt x="4315" y="440"/>
                      <a:pt x="4315" y="437"/>
                      <a:pt x="4317" y="437"/>
                    </a:cubicBezTo>
                    <a:cubicBezTo>
                      <a:pt x="4318" y="437"/>
                      <a:pt x="4320" y="438"/>
                      <a:pt x="4320" y="439"/>
                    </a:cubicBezTo>
                    <a:cubicBezTo>
                      <a:pt x="4321" y="441"/>
                      <a:pt x="4316" y="442"/>
                      <a:pt x="4316" y="445"/>
                    </a:cubicBezTo>
                    <a:cubicBezTo>
                      <a:pt x="4315" y="448"/>
                      <a:pt x="4316" y="451"/>
                      <a:pt x="4316" y="453"/>
                    </a:cubicBezTo>
                    <a:cubicBezTo>
                      <a:pt x="4316" y="459"/>
                      <a:pt x="4312" y="466"/>
                      <a:pt x="4317" y="466"/>
                    </a:cubicBezTo>
                    <a:cubicBezTo>
                      <a:pt x="4319" y="466"/>
                      <a:pt x="4321" y="466"/>
                      <a:pt x="4321" y="464"/>
                    </a:cubicBezTo>
                    <a:cubicBezTo>
                      <a:pt x="4322" y="456"/>
                      <a:pt x="4316" y="449"/>
                      <a:pt x="4326" y="447"/>
                    </a:cubicBezTo>
                    <a:cubicBezTo>
                      <a:pt x="4327" y="446"/>
                      <a:pt x="4328" y="446"/>
                      <a:pt x="4329" y="446"/>
                    </a:cubicBezTo>
                    <a:cubicBezTo>
                      <a:pt x="4329" y="447"/>
                      <a:pt x="4329" y="447"/>
                      <a:pt x="4329" y="447"/>
                    </a:cubicBezTo>
                    <a:cubicBezTo>
                      <a:pt x="4331" y="447"/>
                      <a:pt x="4331" y="447"/>
                      <a:pt x="4331" y="447"/>
                    </a:cubicBezTo>
                    <a:cubicBezTo>
                      <a:pt x="4331" y="447"/>
                      <a:pt x="4331" y="447"/>
                      <a:pt x="4331" y="447"/>
                    </a:cubicBezTo>
                    <a:cubicBezTo>
                      <a:pt x="4332" y="447"/>
                      <a:pt x="4334" y="448"/>
                      <a:pt x="4334" y="450"/>
                    </a:cubicBezTo>
                    <a:cubicBezTo>
                      <a:pt x="4335" y="452"/>
                      <a:pt x="4334" y="453"/>
                      <a:pt x="4335" y="455"/>
                    </a:cubicBezTo>
                    <a:cubicBezTo>
                      <a:pt x="4336" y="457"/>
                      <a:pt x="4338" y="461"/>
                      <a:pt x="4341" y="461"/>
                    </a:cubicBezTo>
                    <a:cubicBezTo>
                      <a:pt x="4344" y="461"/>
                      <a:pt x="4348" y="458"/>
                      <a:pt x="4348" y="455"/>
                    </a:cubicBezTo>
                    <a:cubicBezTo>
                      <a:pt x="4347" y="451"/>
                      <a:pt x="4342" y="453"/>
                      <a:pt x="4341" y="450"/>
                    </a:cubicBezTo>
                    <a:cubicBezTo>
                      <a:pt x="4339" y="447"/>
                      <a:pt x="4344" y="447"/>
                      <a:pt x="4346" y="446"/>
                    </a:cubicBezTo>
                    <a:cubicBezTo>
                      <a:pt x="4348" y="444"/>
                      <a:pt x="4348" y="444"/>
                      <a:pt x="4348" y="444"/>
                    </a:cubicBezTo>
                    <a:cubicBezTo>
                      <a:pt x="4348" y="442"/>
                      <a:pt x="4344" y="441"/>
                      <a:pt x="4344" y="440"/>
                    </a:cubicBezTo>
                    <a:cubicBezTo>
                      <a:pt x="4343" y="438"/>
                      <a:pt x="4345" y="437"/>
                      <a:pt x="4345" y="437"/>
                    </a:cubicBezTo>
                    <a:cubicBezTo>
                      <a:pt x="4349" y="438"/>
                      <a:pt x="4348" y="441"/>
                      <a:pt x="4350" y="441"/>
                    </a:cubicBezTo>
                    <a:cubicBezTo>
                      <a:pt x="4351" y="441"/>
                      <a:pt x="4355" y="442"/>
                      <a:pt x="4357" y="443"/>
                    </a:cubicBezTo>
                    <a:cubicBezTo>
                      <a:pt x="4356" y="444"/>
                      <a:pt x="4356" y="444"/>
                      <a:pt x="4356" y="444"/>
                    </a:cubicBezTo>
                    <a:cubicBezTo>
                      <a:pt x="4356" y="447"/>
                      <a:pt x="4356" y="447"/>
                      <a:pt x="4356" y="447"/>
                    </a:cubicBezTo>
                    <a:cubicBezTo>
                      <a:pt x="4358" y="448"/>
                      <a:pt x="4358" y="448"/>
                      <a:pt x="4358" y="448"/>
                    </a:cubicBezTo>
                    <a:cubicBezTo>
                      <a:pt x="4358" y="449"/>
                      <a:pt x="4358" y="450"/>
                      <a:pt x="4359" y="450"/>
                    </a:cubicBezTo>
                    <a:cubicBezTo>
                      <a:pt x="4362" y="450"/>
                      <a:pt x="4363" y="448"/>
                      <a:pt x="4364" y="448"/>
                    </a:cubicBezTo>
                    <a:cubicBezTo>
                      <a:pt x="4367" y="448"/>
                      <a:pt x="4368" y="451"/>
                      <a:pt x="4371" y="451"/>
                    </a:cubicBezTo>
                    <a:cubicBezTo>
                      <a:pt x="4373" y="450"/>
                      <a:pt x="4374" y="447"/>
                      <a:pt x="4376" y="447"/>
                    </a:cubicBezTo>
                    <a:cubicBezTo>
                      <a:pt x="4378" y="446"/>
                      <a:pt x="4381" y="447"/>
                      <a:pt x="4383" y="446"/>
                    </a:cubicBezTo>
                    <a:cubicBezTo>
                      <a:pt x="4385" y="446"/>
                      <a:pt x="4386" y="443"/>
                      <a:pt x="4388" y="443"/>
                    </a:cubicBezTo>
                    <a:cubicBezTo>
                      <a:pt x="4390" y="442"/>
                      <a:pt x="4392" y="446"/>
                      <a:pt x="4393" y="446"/>
                    </a:cubicBezTo>
                    <a:cubicBezTo>
                      <a:pt x="4395" y="448"/>
                      <a:pt x="4399" y="446"/>
                      <a:pt x="4402" y="447"/>
                    </a:cubicBezTo>
                    <a:cubicBezTo>
                      <a:pt x="4406" y="449"/>
                      <a:pt x="4407" y="450"/>
                      <a:pt x="4411" y="448"/>
                    </a:cubicBezTo>
                    <a:cubicBezTo>
                      <a:pt x="4414" y="446"/>
                      <a:pt x="4412" y="452"/>
                      <a:pt x="4414" y="455"/>
                    </a:cubicBezTo>
                    <a:cubicBezTo>
                      <a:pt x="4414" y="456"/>
                      <a:pt x="4416" y="456"/>
                      <a:pt x="4417" y="457"/>
                    </a:cubicBezTo>
                    <a:cubicBezTo>
                      <a:pt x="4418" y="458"/>
                      <a:pt x="4418" y="461"/>
                      <a:pt x="4420" y="461"/>
                    </a:cubicBezTo>
                    <a:cubicBezTo>
                      <a:pt x="4421" y="461"/>
                      <a:pt x="4422" y="461"/>
                      <a:pt x="4423" y="460"/>
                    </a:cubicBezTo>
                    <a:cubicBezTo>
                      <a:pt x="4423" y="460"/>
                      <a:pt x="4423" y="460"/>
                      <a:pt x="4423" y="460"/>
                    </a:cubicBezTo>
                    <a:cubicBezTo>
                      <a:pt x="4424" y="457"/>
                      <a:pt x="4420" y="457"/>
                      <a:pt x="4419" y="455"/>
                    </a:cubicBezTo>
                    <a:cubicBezTo>
                      <a:pt x="4419" y="450"/>
                      <a:pt x="4419" y="450"/>
                      <a:pt x="4419" y="450"/>
                    </a:cubicBezTo>
                    <a:cubicBezTo>
                      <a:pt x="4420" y="449"/>
                      <a:pt x="4421" y="448"/>
                      <a:pt x="4422" y="448"/>
                    </a:cubicBezTo>
                    <a:cubicBezTo>
                      <a:pt x="4424" y="446"/>
                      <a:pt x="4430" y="448"/>
                      <a:pt x="4432" y="447"/>
                    </a:cubicBezTo>
                    <a:cubicBezTo>
                      <a:pt x="4433" y="446"/>
                      <a:pt x="4433" y="444"/>
                      <a:pt x="4434" y="443"/>
                    </a:cubicBezTo>
                    <a:cubicBezTo>
                      <a:pt x="4435" y="443"/>
                      <a:pt x="4435" y="443"/>
                      <a:pt x="4435" y="443"/>
                    </a:cubicBezTo>
                    <a:cubicBezTo>
                      <a:pt x="4437" y="442"/>
                      <a:pt x="4437" y="445"/>
                      <a:pt x="4439" y="447"/>
                    </a:cubicBezTo>
                    <a:cubicBezTo>
                      <a:pt x="4441" y="448"/>
                      <a:pt x="4441" y="448"/>
                      <a:pt x="4441" y="448"/>
                    </a:cubicBezTo>
                    <a:cubicBezTo>
                      <a:pt x="4441" y="452"/>
                      <a:pt x="4438" y="450"/>
                      <a:pt x="4437" y="452"/>
                    </a:cubicBezTo>
                    <a:cubicBezTo>
                      <a:pt x="4437" y="454"/>
                      <a:pt x="4437" y="455"/>
                      <a:pt x="4437" y="456"/>
                    </a:cubicBezTo>
                    <a:cubicBezTo>
                      <a:pt x="4436" y="457"/>
                      <a:pt x="4433" y="458"/>
                      <a:pt x="4433" y="459"/>
                    </a:cubicBezTo>
                    <a:cubicBezTo>
                      <a:pt x="4433" y="460"/>
                      <a:pt x="4433" y="461"/>
                      <a:pt x="4434" y="461"/>
                    </a:cubicBezTo>
                    <a:cubicBezTo>
                      <a:pt x="4438" y="461"/>
                      <a:pt x="4437" y="459"/>
                      <a:pt x="4439" y="458"/>
                    </a:cubicBezTo>
                    <a:cubicBezTo>
                      <a:pt x="4441" y="457"/>
                      <a:pt x="4444" y="458"/>
                      <a:pt x="4445" y="457"/>
                    </a:cubicBezTo>
                    <a:cubicBezTo>
                      <a:pt x="4447" y="456"/>
                      <a:pt x="4448" y="453"/>
                      <a:pt x="4449" y="453"/>
                    </a:cubicBezTo>
                    <a:cubicBezTo>
                      <a:pt x="4451" y="452"/>
                      <a:pt x="4453" y="453"/>
                      <a:pt x="4454" y="452"/>
                    </a:cubicBezTo>
                    <a:cubicBezTo>
                      <a:pt x="4456" y="451"/>
                      <a:pt x="4456" y="449"/>
                      <a:pt x="4458" y="447"/>
                    </a:cubicBezTo>
                    <a:cubicBezTo>
                      <a:pt x="4460" y="445"/>
                      <a:pt x="4462" y="442"/>
                      <a:pt x="4465" y="442"/>
                    </a:cubicBezTo>
                    <a:cubicBezTo>
                      <a:pt x="4465" y="442"/>
                      <a:pt x="4465" y="442"/>
                      <a:pt x="4465" y="442"/>
                    </a:cubicBezTo>
                    <a:cubicBezTo>
                      <a:pt x="4465" y="442"/>
                      <a:pt x="4466" y="442"/>
                      <a:pt x="4466" y="442"/>
                    </a:cubicBezTo>
                    <a:cubicBezTo>
                      <a:pt x="4467" y="445"/>
                      <a:pt x="4467" y="448"/>
                      <a:pt x="4469" y="450"/>
                    </a:cubicBezTo>
                    <a:cubicBezTo>
                      <a:pt x="4470" y="450"/>
                      <a:pt x="4471" y="451"/>
                      <a:pt x="4473" y="451"/>
                    </a:cubicBezTo>
                    <a:cubicBezTo>
                      <a:pt x="4474" y="451"/>
                      <a:pt x="4475" y="451"/>
                      <a:pt x="4475" y="450"/>
                    </a:cubicBezTo>
                    <a:cubicBezTo>
                      <a:pt x="4476" y="450"/>
                      <a:pt x="4476" y="451"/>
                      <a:pt x="4476" y="451"/>
                    </a:cubicBezTo>
                    <a:cubicBezTo>
                      <a:pt x="4479" y="451"/>
                      <a:pt x="4480" y="448"/>
                      <a:pt x="4482" y="448"/>
                    </a:cubicBezTo>
                    <a:cubicBezTo>
                      <a:pt x="4483" y="449"/>
                      <a:pt x="4484" y="451"/>
                      <a:pt x="4486" y="451"/>
                    </a:cubicBezTo>
                    <a:cubicBezTo>
                      <a:pt x="4487" y="451"/>
                      <a:pt x="4487" y="451"/>
                      <a:pt x="4487" y="451"/>
                    </a:cubicBezTo>
                    <a:cubicBezTo>
                      <a:pt x="4490" y="449"/>
                      <a:pt x="4489" y="445"/>
                      <a:pt x="4493" y="442"/>
                    </a:cubicBezTo>
                    <a:cubicBezTo>
                      <a:pt x="4495" y="441"/>
                      <a:pt x="4497" y="443"/>
                      <a:pt x="4497" y="444"/>
                    </a:cubicBezTo>
                    <a:cubicBezTo>
                      <a:pt x="4498" y="446"/>
                      <a:pt x="4494" y="448"/>
                      <a:pt x="4495" y="451"/>
                    </a:cubicBezTo>
                    <a:cubicBezTo>
                      <a:pt x="4495" y="452"/>
                      <a:pt x="4499" y="452"/>
                      <a:pt x="4500" y="452"/>
                    </a:cubicBezTo>
                    <a:cubicBezTo>
                      <a:pt x="4502" y="452"/>
                      <a:pt x="4503" y="448"/>
                      <a:pt x="4505" y="448"/>
                    </a:cubicBezTo>
                    <a:cubicBezTo>
                      <a:pt x="4506" y="448"/>
                      <a:pt x="4507" y="449"/>
                      <a:pt x="4507" y="450"/>
                    </a:cubicBezTo>
                    <a:cubicBezTo>
                      <a:pt x="4507" y="452"/>
                      <a:pt x="4505" y="451"/>
                      <a:pt x="4504" y="452"/>
                    </a:cubicBezTo>
                    <a:cubicBezTo>
                      <a:pt x="4502" y="454"/>
                      <a:pt x="4501" y="455"/>
                      <a:pt x="4499" y="459"/>
                    </a:cubicBezTo>
                    <a:cubicBezTo>
                      <a:pt x="4499" y="462"/>
                      <a:pt x="4499" y="462"/>
                      <a:pt x="4499" y="462"/>
                    </a:cubicBezTo>
                    <a:cubicBezTo>
                      <a:pt x="4501" y="464"/>
                      <a:pt x="4503" y="459"/>
                      <a:pt x="4505" y="458"/>
                    </a:cubicBezTo>
                    <a:cubicBezTo>
                      <a:pt x="4507" y="456"/>
                      <a:pt x="4507" y="456"/>
                      <a:pt x="4507" y="456"/>
                    </a:cubicBezTo>
                    <a:cubicBezTo>
                      <a:pt x="4509" y="453"/>
                      <a:pt x="4509" y="453"/>
                      <a:pt x="4509" y="453"/>
                    </a:cubicBezTo>
                    <a:cubicBezTo>
                      <a:pt x="4510" y="450"/>
                      <a:pt x="4512" y="448"/>
                      <a:pt x="4516" y="448"/>
                    </a:cubicBezTo>
                    <a:cubicBezTo>
                      <a:pt x="4517" y="447"/>
                      <a:pt x="4518" y="448"/>
                      <a:pt x="4520" y="448"/>
                    </a:cubicBezTo>
                    <a:cubicBezTo>
                      <a:pt x="4521" y="448"/>
                      <a:pt x="4522" y="447"/>
                      <a:pt x="4523" y="448"/>
                    </a:cubicBezTo>
                    <a:cubicBezTo>
                      <a:pt x="4526" y="448"/>
                      <a:pt x="4526" y="452"/>
                      <a:pt x="4528" y="452"/>
                    </a:cubicBezTo>
                    <a:cubicBezTo>
                      <a:pt x="4532" y="452"/>
                      <a:pt x="4529" y="446"/>
                      <a:pt x="4532" y="444"/>
                    </a:cubicBezTo>
                    <a:cubicBezTo>
                      <a:pt x="4533" y="443"/>
                      <a:pt x="4533" y="443"/>
                      <a:pt x="4533" y="443"/>
                    </a:cubicBezTo>
                    <a:cubicBezTo>
                      <a:pt x="4536" y="442"/>
                      <a:pt x="4538" y="448"/>
                      <a:pt x="4540" y="448"/>
                    </a:cubicBezTo>
                    <a:cubicBezTo>
                      <a:pt x="4542" y="448"/>
                      <a:pt x="4543" y="444"/>
                      <a:pt x="4545" y="444"/>
                    </a:cubicBezTo>
                    <a:cubicBezTo>
                      <a:pt x="4547" y="445"/>
                      <a:pt x="4547" y="446"/>
                      <a:pt x="4549" y="446"/>
                    </a:cubicBezTo>
                    <a:cubicBezTo>
                      <a:pt x="4549" y="446"/>
                      <a:pt x="4549" y="446"/>
                      <a:pt x="4549" y="446"/>
                    </a:cubicBezTo>
                    <a:cubicBezTo>
                      <a:pt x="4549" y="447"/>
                      <a:pt x="4549" y="448"/>
                      <a:pt x="4550" y="449"/>
                    </a:cubicBezTo>
                    <a:cubicBezTo>
                      <a:pt x="4551" y="452"/>
                      <a:pt x="4551" y="452"/>
                      <a:pt x="4551" y="452"/>
                    </a:cubicBezTo>
                    <a:cubicBezTo>
                      <a:pt x="4556" y="452"/>
                      <a:pt x="4554" y="449"/>
                      <a:pt x="4555" y="446"/>
                    </a:cubicBezTo>
                    <a:cubicBezTo>
                      <a:pt x="4556" y="444"/>
                      <a:pt x="4557" y="443"/>
                      <a:pt x="4558" y="443"/>
                    </a:cubicBezTo>
                    <a:cubicBezTo>
                      <a:pt x="4560" y="442"/>
                      <a:pt x="4561" y="443"/>
                      <a:pt x="4563" y="444"/>
                    </a:cubicBezTo>
                    <a:cubicBezTo>
                      <a:pt x="4565" y="446"/>
                      <a:pt x="4563" y="449"/>
                      <a:pt x="4564" y="451"/>
                    </a:cubicBezTo>
                    <a:cubicBezTo>
                      <a:pt x="4565" y="452"/>
                      <a:pt x="4567" y="451"/>
                      <a:pt x="4567" y="453"/>
                    </a:cubicBezTo>
                    <a:cubicBezTo>
                      <a:pt x="4568" y="454"/>
                      <a:pt x="4565" y="456"/>
                      <a:pt x="4567" y="457"/>
                    </a:cubicBezTo>
                    <a:cubicBezTo>
                      <a:pt x="4568" y="458"/>
                      <a:pt x="4569" y="457"/>
                      <a:pt x="4570" y="457"/>
                    </a:cubicBezTo>
                    <a:cubicBezTo>
                      <a:pt x="4572" y="456"/>
                      <a:pt x="4573" y="454"/>
                      <a:pt x="4575" y="454"/>
                    </a:cubicBezTo>
                    <a:cubicBezTo>
                      <a:pt x="4578" y="453"/>
                      <a:pt x="4578" y="457"/>
                      <a:pt x="4580" y="457"/>
                    </a:cubicBezTo>
                    <a:cubicBezTo>
                      <a:pt x="4582" y="457"/>
                      <a:pt x="4582" y="457"/>
                      <a:pt x="4582" y="457"/>
                    </a:cubicBezTo>
                    <a:cubicBezTo>
                      <a:pt x="4583" y="455"/>
                      <a:pt x="4583" y="455"/>
                      <a:pt x="4583" y="455"/>
                    </a:cubicBezTo>
                    <a:cubicBezTo>
                      <a:pt x="4583" y="455"/>
                      <a:pt x="4583" y="455"/>
                      <a:pt x="4583" y="455"/>
                    </a:cubicBezTo>
                    <a:cubicBezTo>
                      <a:pt x="4584" y="455"/>
                      <a:pt x="4585" y="454"/>
                      <a:pt x="4585" y="452"/>
                    </a:cubicBezTo>
                    <a:cubicBezTo>
                      <a:pt x="4586" y="452"/>
                      <a:pt x="4587" y="451"/>
                      <a:pt x="4588" y="450"/>
                    </a:cubicBezTo>
                    <a:cubicBezTo>
                      <a:pt x="4588" y="448"/>
                      <a:pt x="4587" y="447"/>
                      <a:pt x="4588" y="446"/>
                    </a:cubicBezTo>
                    <a:cubicBezTo>
                      <a:pt x="4589" y="444"/>
                      <a:pt x="4589" y="444"/>
                      <a:pt x="4589" y="444"/>
                    </a:cubicBezTo>
                    <a:cubicBezTo>
                      <a:pt x="4590" y="444"/>
                      <a:pt x="4590" y="444"/>
                      <a:pt x="4590" y="444"/>
                    </a:cubicBezTo>
                    <a:cubicBezTo>
                      <a:pt x="4593" y="444"/>
                      <a:pt x="4593" y="447"/>
                      <a:pt x="4595" y="448"/>
                    </a:cubicBezTo>
                    <a:cubicBezTo>
                      <a:pt x="4598" y="448"/>
                      <a:pt x="4598" y="448"/>
                      <a:pt x="4598" y="448"/>
                    </a:cubicBezTo>
                    <a:cubicBezTo>
                      <a:pt x="4605" y="448"/>
                      <a:pt x="4604" y="442"/>
                      <a:pt x="4609" y="444"/>
                    </a:cubicBezTo>
                    <a:cubicBezTo>
                      <a:pt x="4610" y="444"/>
                      <a:pt x="4611" y="445"/>
                      <a:pt x="4612" y="447"/>
                    </a:cubicBezTo>
                    <a:lnTo>
                      <a:pt x="4612" y="0"/>
                    </a:lnTo>
                    <a:close/>
                    <a:moveTo>
                      <a:pt x="4466" y="427"/>
                    </a:moveTo>
                    <a:cubicBezTo>
                      <a:pt x="4468" y="426"/>
                      <a:pt x="4468" y="426"/>
                      <a:pt x="4468" y="426"/>
                    </a:cubicBezTo>
                    <a:cubicBezTo>
                      <a:pt x="4468" y="425"/>
                      <a:pt x="4468" y="425"/>
                      <a:pt x="4468" y="425"/>
                    </a:cubicBezTo>
                    <a:cubicBezTo>
                      <a:pt x="4470" y="427"/>
                      <a:pt x="4470" y="427"/>
                      <a:pt x="4470" y="427"/>
                    </a:cubicBezTo>
                    <a:cubicBezTo>
                      <a:pt x="4470" y="428"/>
                      <a:pt x="4470" y="428"/>
                      <a:pt x="4470" y="428"/>
                    </a:cubicBezTo>
                    <a:cubicBezTo>
                      <a:pt x="4469" y="430"/>
                      <a:pt x="4469" y="430"/>
                      <a:pt x="4469" y="430"/>
                    </a:cubicBezTo>
                    <a:cubicBezTo>
                      <a:pt x="4467" y="429"/>
                      <a:pt x="4467" y="429"/>
                      <a:pt x="4467" y="429"/>
                    </a:cubicBezTo>
                    <a:lnTo>
                      <a:pt x="4466" y="427"/>
                    </a:lnTo>
                    <a:close/>
                    <a:moveTo>
                      <a:pt x="4198" y="428"/>
                    </a:moveTo>
                    <a:cubicBezTo>
                      <a:pt x="4197" y="427"/>
                      <a:pt x="4197" y="427"/>
                      <a:pt x="4197" y="427"/>
                    </a:cubicBezTo>
                    <a:cubicBezTo>
                      <a:pt x="4197" y="427"/>
                      <a:pt x="4196" y="426"/>
                      <a:pt x="4196" y="425"/>
                    </a:cubicBezTo>
                    <a:cubicBezTo>
                      <a:pt x="4196" y="423"/>
                      <a:pt x="4197" y="423"/>
                      <a:pt x="4198" y="422"/>
                    </a:cubicBezTo>
                    <a:cubicBezTo>
                      <a:pt x="4200" y="420"/>
                      <a:pt x="4200" y="420"/>
                      <a:pt x="4200" y="420"/>
                    </a:cubicBezTo>
                    <a:cubicBezTo>
                      <a:pt x="4202" y="421"/>
                      <a:pt x="4202" y="421"/>
                      <a:pt x="4202" y="421"/>
                    </a:cubicBezTo>
                    <a:cubicBezTo>
                      <a:pt x="4203" y="423"/>
                      <a:pt x="4203" y="423"/>
                      <a:pt x="4203" y="423"/>
                    </a:cubicBezTo>
                    <a:cubicBezTo>
                      <a:pt x="4203" y="424"/>
                      <a:pt x="4203" y="424"/>
                      <a:pt x="4203" y="424"/>
                    </a:cubicBezTo>
                    <a:cubicBezTo>
                      <a:pt x="4202" y="425"/>
                      <a:pt x="4201" y="426"/>
                      <a:pt x="4200" y="426"/>
                    </a:cubicBezTo>
                    <a:lnTo>
                      <a:pt x="4198" y="428"/>
                    </a:lnTo>
                    <a:close/>
                    <a:moveTo>
                      <a:pt x="4015" y="423"/>
                    </a:moveTo>
                    <a:cubicBezTo>
                      <a:pt x="4013" y="423"/>
                      <a:pt x="4013" y="423"/>
                      <a:pt x="4013" y="423"/>
                    </a:cubicBezTo>
                    <a:cubicBezTo>
                      <a:pt x="4013" y="421"/>
                      <a:pt x="4013" y="421"/>
                      <a:pt x="4013" y="421"/>
                    </a:cubicBezTo>
                    <a:cubicBezTo>
                      <a:pt x="4015" y="420"/>
                      <a:pt x="4015" y="420"/>
                      <a:pt x="4015" y="420"/>
                    </a:cubicBezTo>
                    <a:cubicBezTo>
                      <a:pt x="4016" y="421"/>
                      <a:pt x="4016" y="423"/>
                      <a:pt x="4015" y="423"/>
                    </a:cubicBezTo>
                    <a:close/>
                    <a:moveTo>
                      <a:pt x="3787" y="429"/>
                    </a:moveTo>
                    <a:cubicBezTo>
                      <a:pt x="3789" y="428"/>
                      <a:pt x="3789" y="428"/>
                      <a:pt x="3789" y="428"/>
                    </a:cubicBezTo>
                    <a:cubicBezTo>
                      <a:pt x="3790" y="431"/>
                      <a:pt x="3790" y="431"/>
                      <a:pt x="3790" y="431"/>
                    </a:cubicBezTo>
                    <a:cubicBezTo>
                      <a:pt x="3790" y="431"/>
                      <a:pt x="3790" y="431"/>
                      <a:pt x="3790" y="431"/>
                    </a:cubicBezTo>
                    <a:cubicBezTo>
                      <a:pt x="3789" y="432"/>
                      <a:pt x="3789" y="432"/>
                      <a:pt x="3789" y="432"/>
                    </a:cubicBezTo>
                    <a:cubicBezTo>
                      <a:pt x="3788" y="432"/>
                      <a:pt x="3788" y="432"/>
                      <a:pt x="3788" y="432"/>
                    </a:cubicBezTo>
                    <a:lnTo>
                      <a:pt x="3787" y="429"/>
                    </a:lnTo>
                    <a:close/>
                    <a:moveTo>
                      <a:pt x="3612" y="433"/>
                    </a:moveTo>
                    <a:cubicBezTo>
                      <a:pt x="3610" y="432"/>
                      <a:pt x="3610" y="432"/>
                      <a:pt x="3610" y="432"/>
                    </a:cubicBezTo>
                    <a:cubicBezTo>
                      <a:pt x="3610" y="430"/>
                      <a:pt x="3610" y="430"/>
                      <a:pt x="3610" y="430"/>
                    </a:cubicBezTo>
                    <a:cubicBezTo>
                      <a:pt x="3611" y="429"/>
                      <a:pt x="3611" y="429"/>
                      <a:pt x="3611" y="429"/>
                    </a:cubicBezTo>
                    <a:cubicBezTo>
                      <a:pt x="3613" y="430"/>
                      <a:pt x="3613" y="430"/>
                      <a:pt x="3613" y="430"/>
                    </a:cubicBezTo>
                    <a:cubicBezTo>
                      <a:pt x="3614" y="431"/>
                      <a:pt x="3613" y="433"/>
                      <a:pt x="3612" y="433"/>
                    </a:cubicBezTo>
                    <a:close/>
                    <a:moveTo>
                      <a:pt x="3614" y="417"/>
                    </a:moveTo>
                    <a:cubicBezTo>
                      <a:pt x="3614" y="414"/>
                      <a:pt x="3614" y="414"/>
                      <a:pt x="3614" y="414"/>
                    </a:cubicBezTo>
                    <a:cubicBezTo>
                      <a:pt x="3615" y="413"/>
                      <a:pt x="3615" y="413"/>
                      <a:pt x="3615" y="413"/>
                    </a:cubicBezTo>
                    <a:cubicBezTo>
                      <a:pt x="3616" y="413"/>
                      <a:pt x="3617" y="413"/>
                      <a:pt x="3618" y="414"/>
                    </a:cubicBezTo>
                    <a:cubicBezTo>
                      <a:pt x="3619" y="415"/>
                      <a:pt x="3619" y="416"/>
                      <a:pt x="3618" y="418"/>
                    </a:cubicBezTo>
                    <a:cubicBezTo>
                      <a:pt x="3617" y="419"/>
                      <a:pt x="3617" y="419"/>
                      <a:pt x="3617" y="419"/>
                    </a:cubicBezTo>
                    <a:cubicBezTo>
                      <a:pt x="3615" y="418"/>
                      <a:pt x="3615" y="418"/>
                      <a:pt x="3615" y="418"/>
                    </a:cubicBezTo>
                    <a:lnTo>
                      <a:pt x="3614" y="417"/>
                    </a:lnTo>
                    <a:close/>
                    <a:moveTo>
                      <a:pt x="3424" y="437"/>
                    </a:moveTo>
                    <a:cubicBezTo>
                      <a:pt x="3423" y="436"/>
                      <a:pt x="3423" y="436"/>
                      <a:pt x="3423" y="436"/>
                    </a:cubicBezTo>
                    <a:cubicBezTo>
                      <a:pt x="3422" y="435"/>
                      <a:pt x="3422" y="435"/>
                      <a:pt x="3422" y="435"/>
                    </a:cubicBezTo>
                    <a:cubicBezTo>
                      <a:pt x="3423" y="433"/>
                      <a:pt x="3423" y="433"/>
                      <a:pt x="3423" y="433"/>
                    </a:cubicBezTo>
                    <a:cubicBezTo>
                      <a:pt x="3426" y="434"/>
                      <a:pt x="3426" y="434"/>
                      <a:pt x="3426" y="434"/>
                    </a:cubicBezTo>
                    <a:cubicBezTo>
                      <a:pt x="3426" y="435"/>
                      <a:pt x="3425" y="437"/>
                      <a:pt x="3424" y="437"/>
                    </a:cubicBezTo>
                    <a:close/>
                    <a:moveTo>
                      <a:pt x="2166" y="415"/>
                    </a:moveTo>
                    <a:cubicBezTo>
                      <a:pt x="2164" y="415"/>
                      <a:pt x="2164" y="415"/>
                      <a:pt x="2164" y="415"/>
                    </a:cubicBezTo>
                    <a:cubicBezTo>
                      <a:pt x="2164" y="413"/>
                      <a:pt x="2164" y="413"/>
                      <a:pt x="2164" y="413"/>
                    </a:cubicBezTo>
                    <a:cubicBezTo>
                      <a:pt x="2166" y="412"/>
                      <a:pt x="2166" y="412"/>
                      <a:pt x="2166" y="412"/>
                    </a:cubicBezTo>
                    <a:cubicBezTo>
                      <a:pt x="2167" y="413"/>
                      <a:pt x="2167" y="415"/>
                      <a:pt x="2166" y="415"/>
                    </a:cubicBezTo>
                    <a:close/>
                    <a:moveTo>
                      <a:pt x="328" y="408"/>
                    </a:moveTo>
                    <a:cubicBezTo>
                      <a:pt x="327" y="407"/>
                      <a:pt x="327" y="407"/>
                      <a:pt x="327" y="407"/>
                    </a:cubicBezTo>
                    <a:cubicBezTo>
                      <a:pt x="326" y="405"/>
                      <a:pt x="326" y="405"/>
                      <a:pt x="326" y="405"/>
                    </a:cubicBezTo>
                    <a:cubicBezTo>
                      <a:pt x="329" y="404"/>
                      <a:pt x="329" y="404"/>
                      <a:pt x="329" y="404"/>
                    </a:cubicBezTo>
                    <a:cubicBezTo>
                      <a:pt x="330" y="405"/>
                      <a:pt x="330" y="407"/>
                      <a:pt x="328" y="408"/>
                    </a:cubicBezTo>
                    <a:close/>
                    <a:moveTo>
                      <a:pt x="6" y="422"/>
                    </a:moveTo>
                    <a:cubicBezTo>
                      <a:pt x="5" y="421"/>
                      <a:pt x="5" y="421"/>
                      <a:pt x="5" y="421"/>
                    </a:cubicBezTo>
                    <a:cubicBezTo>
                      <a:pt x="3" y="421"/>
                      <a:pt x="3" y="421"/>
                      <a:pt x="3" y="421"/>
                    </a:cubicBezTo>
                    <a:cubicBezTo>
                      <a:pt x="4" y="419"/>
                      <a:pt x="4" y="419"/>
                      <a:pt x="5" y="419"/>
                    </a:cubicBezTo>
                    <a:cubicBezTo>
                      <a:pt x="5" y="419"/>
                      <a:pt x="5" y="419"/>
                      <a:pt x="5" y="419"/>
                    </a:cubicBezTo>
                    <a:cubicBezTo>
                      <a:pt x="6" y="419"/>
                      <a:pt x="6" y="419"/>
                      <a:pt x="6" y="419"/>
                    </a:cubicBezTo>
                    <a:cubicBezTo>
                      <a:pt x="6" y="421"/>
                      <a:pt x="6" y="421"/>
                      <a:pt x="6" y="422"/>
                    </a:cubicBezTo>
                    <a:close/>
                    <a:moveTo>
                      <a:pt x="5" y="400"/>
                    </a:moveTo>
                    <a:cubicBezTo>
                      <a:pt x="4" y="400"/>
                      <a:pt x="4" y="400"/>
                      <a:pt x="4" y="400"/>
                    </a:cubicBezTo>
                    <a:cubicBezTo>
                      <a:pt x="3" y="399"/>
                      <a:pt x="3" y="399"/>
                      <a:pt x="3" y="399"/>
                    </a:cubicBezTo>
                    <a:cubicBezTo>
                      <a:pt x="4" y="396"/>
                      <a:pt x="4" y="396"/>
                      <a:pt x="4" y="396"/>
                    </a:cubicBezTo>
                    <a:cubicBezTo>
                      <a:pt x="6" y="397"/>
                      <a:pt x="6" y="397"/>
                      <a:pt x="6" y="397"/>
                    </a:cubicBezTo>
                    <a:cubicBezTo>
                      <a:pt x="6" y="398"/>
                      <a:pt x="6" y="398"/>
                      <a:pt x="6" y="398"/>
                    </a:cubicBezTo>
                    <a:cubicBezTo>
                      <a:pt x="7" y="399"/>
                      <a:pt x="6" y="400"/>
                      <a:pt x="5" y="400"/>
                    </a:cubicBezTo>
                    <a:close/>
                    <a:moveTo>
                      <a:pt x="27" y="418"/>
                    </a:moveTo>
                    <a:cubicBezTo>
                      <a:pt x="25" y="419"/>
                      <a:pt x="25" y="419"/>
                      <a:pt x="25" y="419"/>
                    </a:cubicBezTo>
                    <a:cubicBezTo>
                      <a:pt x="23" y="419"/>
                      <a:pt x="23" y="419"/>
                      <a:pt x="23" y="419"/>
                    </a:cubicBezTo>
                    <a:cubicBezTo>
                      <a:pt x="22" y="418"/>
                      <a:pt x="22" y="418"/>
                      <a:pt x="22" y="418"/>
                    </a:cubicBezTo>
                    <a:cubicBezTo>
                      <a:pt x="21" y="417"/>
                      <a:pt x="22" y="416"/>
                      <a:pt x="23" y="415"/>
                    </a:cubicBezTo>
                    <a:cubicBezTo>
                      <a:pt x="24" y="413"/>
                      <a:pt x="24" y="413"/>
                      <a:pt x="24" y="413"/>
                    </a:cubicBezTo>
                    <a:cubicBezTo>
                      <a:pt x="25" y="413"/>
                      <a:pt x="27" y="414"/>
                      <a:pt x="27" y="415"/>
                    </a:cubicBezTo>
                    <a:lnTo>
                      <a:pt x="27" y="418"/>
                    </a:lnTo>
                    <a:close/>
                    <a:moveTo>
                      <a:pt x="37" y="393"/>
                    </a:moveTo>
                    <a:cubicBezTo>
                      <a:pt x="38" y="391"/>
                      <a:pt x="38" y="391"/>
                      <a:pt x="38" y="391"/>
                    </a:cubicBezTo>
                    <a:cubicBezTo>
                      <a:pt x="40" y="391"/>
                      <a:pt x="41" y="394"/>
                      <a:pt x="40" y="395"/>
                    </a:cubicBezTo>
                    <a:cubicBezTo>
                      <a:pt x="39" y="396"/>
                      <a:pt x="39" y="396"/>
                      <a:pt x="39" y="396"/>
                    </a:cubicBezTo>
                    <a:cubicBezTo>
                      <a:pt x="38" y="396"/>
                      <a:pt x="36" y="395"/>
                      <a:pt x="37" y="393"/>
                    </a:cubicBezTo>
                    <a:close/>
                    <a:moveTo>
                      <a:pt x="54" y="414"/>
                    </a:moveTo>
                    <a:cubicBezTo>
                      <a:pt x="52" y="416"/>
                      <a:pt x="52" y="416"/>
                      <a:pt x="52" y="416"/>
                    </a:cubicBezTo>
                    <a:cubicBezTo>
                      <a:pt x="51" y="417"/>
                      <a:pt x="50" y="417"/>
                      <a:pt x="49" y="417"/>
                    </a:cubicBezTo>
                    <a:cubicBezTo>
                      <a:pt x="47" y="418"/>
                      <a:pt x="46" y="417"/>
                      <a:pt x="44" y="417"/>
                    </a:cubicBezTo>
                    <a:cubicBezTo>
                      <a:pt x="43" y="418"/>
                      <a:pt x="43" y="420"/>
                      <a:pt x="41" y="420"/>
                    </a:cubicBezTo>
                    <a:cubicBezTo>
                      <a:pt x="40" y="420"/>
                      <a:pt x="40" y="420"/>
                      <a:pt x="40" y="420"/>
                    </a:cubicBezTo>
                    <a:cubicBezTo>
                      <a:pt x="40" y="420"/>
                      <a:pt x="40" y="420"/>
                      <a:pt x="40" y="420"/>
                    </a:cubicBezTo>
                    <a:cubicBezTo>
                      <a:pt x="38" y="418"/>
                      <a:pt x="42" y="417"/>
                      <a:pt x="43" y="415"/>
                    </a:cubicBezTo>
                    <a:cubicBezTo>
                      <a:pt x="43" y="414"/>
                      <a:pt x="43" y="414"/>
                      <a:pt x="43" y="414"/>
                    </a:cubicBezTo>
                    <a:cubicBezTo>
                      <a:pt x="44" y="412"/>
                      <a:pt x="46" y="414"/>
                      <a:pt x="47" y="413"/>
                    </a:cubicBezTo>
                    <a:cubicBezTo>
                      <a:pt x="49" y="412"/>
                      <a:pt x="49" y="410"/>
                      <a:pt x="51" y="410"/>
                    </a:cubicBezTo>
                    <a:cubicBezTo>
                      <a:pt x="53" y="410"/>
                      <a:pt x="53" y="410"/>
                      <a:pt x="53" y="410"/>
                    </a:cubicBezTo>
                    <a:cubicBezTo>
                      <a:pt x="54" y="411"/>
                      <a:pt x="54" y="411"/>
                      <a:pt x="54" y="411"/>
                    </a:cubicBezTo>
                    <a:cubicBezTo>
                      <a:pt x="54" y="412"/>
                      <a:pt x="54" y="413"/>
                      <a:pt x="54" y="414"/>
                    </a:cubicBezTo>
                    <a:close/>
                    <a:moveTo>
                      <a:pt x="53" y="400"/>
                    </a:moveTo>
                    <a:cubicBezTo>
                      <a:pt x="52" y="400"/>
                      <a:pt x="52" y="400"/>
                      <a:pt x="52" y="400"/>
                    </a:cubicBezTo>
                    <a:cubicBezTo>
                      <a:pt x="51" y="397"/>
                      <a:pt x="51" y="397"/>
                      <a:pt x="51" y="397"/>
                    </a:cubicBezTo>
                    <a:cubicBezTo>
                      <a:pt x="53" y="396"/>
                      <a:pt x="53" y="396"/>
                      <a:pt x="53" y="396"/>
                    </a:cubicBezTo>
                    <a:cubicBezTo>
                      <a:pt x="55" y="399"/>
                      <a:pt x="55" y="399"/>
                      <a:pt x="55" y="399"/>
                    </a:cubicBezTo>
                    <a:lnTo>
                      <a:pt x="53" y="400"/>
                    </a:lnTo>
                    <a:close/>
                    <a:moveTo>
                      <a:pt x="66" y="411"/>
                    </a:moveTo>
                    <a:cubicBezTo>
                      <a:pt x="65" y="410"/>
                      <a:pt x="65" y="410"/>
                      <a:pt x="65" y="410"/>
                    </a:cubicBezTo>
                    <a:cubicBezTo>
                      <a:pt x="64" y="409"/>
                      <a:pt x="64" y="409"/>
                      <a:pt x="64" y="409"/>
                    </a:cubicBezTo>
                    <a:cubicBezTo>
                      <a:pt x="65" y="407"/>
                      <a:pt x="65" y="407"/>
                      <a:pt x="65" y="407"/>
                    </a:cubicBezTo>
                    <a:cubicBezTo>
                      <a:pt x="66" y="407"/>
                      <a:pt x="66" y="407"/>
                      <a:pt x="66" y="407"/>
                    </a:cubicBezTo>
                    <a:cubicBezTo>
                      <a:pt x="67" y="408"/>
                      <a:pt x="67" y="408"/>
                      <a:pt x="67" y="408"/>
                    </a:cubicBezTo>
                    <a:cubicBezTo>
                      <a:pt x="68" y="408"/>
                      <a:pt x="67" y="411"/>
                      <a:pt x="66" y="411"/>
                    </a:cubicBezTo>
                    <a:close/>
                    <a:moveTo>
                      <a:pt x="80" y="423"/>
                    </a:moveTo>
                    <a:cubicBezTo>
                      <a:pt x="79" y="423"/>
                      <a:pt x="79" y="423"/>
                      <a:pt x="79" y="423"/>
                    </a:cubicBezTo>
                    <a:cubicBezTo>
                      <a:pt x="78" y="421"/>
                      <a:pt x="78" y="421"/>
                      <a:pt x="78" y="421"/>
                    </a:cubicBezTo>
                    <a:cubicBezTo>
                      <a:pt x="78" y="420"/>
                      <a:pt x="78" y="419"/>
                      <a:pt x="79" y="419"/>
                    </a:cubicBezTo>
                    <a:cubicBezTo>
                      <a:pt x="81" y="420"/>
                      <a:pt x="81" y="420"/>
                      <a:pt x="81" y="420"/>
                    </a:cubicBezTo>
                    <a:cubicBezTo>
                      <a:pt x="81" y="422"/>
                      <a:pt x="81" y="422"/>
                      <a:pt x="80" y="423"/>
                    </a:cubicBezTo>
                    <a:close/>
                    <a:moveTo>
                      <a:pt x="104" y="415"/>
                    </a:moveTo>
                    <a:cubicBezTo>
                      <a:pt x="103" y="416"/>
                      <a:pt x="103" y="416"/>
                      <a:pt x="103" y="416"/>
                    </a:cubicBezTo>
                    <a:cubicBezTo>
                      <a:pt x="101" y="416"/>
                      <a:pt x="101" y="416"/>
                      <a:pt x="101" y="416"/>
                    </a:cubicBezTo>
                    <a:cubicBezTo>
                      <a:pt x="100" y="413"/>
                      <a:pt x="100" y="413"/>
                      <a:pt x="100" y="413"/>
                    </a:cubicBezTo>
                    <a:cubicBezTo>
                      <a:pt x="103" y="412"/>
                      <a:pt x="103" y="412"/>
                      <a:pt x="103" y="412"/>
                    </a:cubicBezTo>
                    <a:cubicBezTo>
                      <a:pt x="104" y="415"/>
                      <a:pt x="104" y="415"/>
                      <a:pt x="104" y="415"/>
                    </a:cubicBezTo>
                    <a:close/>
                    <a:moveTo>
                      <a:pt x="113" y="420"/>
                    </a:moveTo>
                    <a:cubicBezTo>
                      <a:pt x="111" y="419"/>
                      <a:pt x="111" y="419"/>
                      <a:pt x="111" y="419"/>
                    </a:cubicBezTo>
                    <a:cubicBezTo>
                      <a:pt x="111" y="418"/>
                      <a:pt x="111" y="418"/>
                      <a:pt x="111" y="418"/>
                    </a:cubicBezTo>
                    <a:cubicBezTo>
                      <a:pt x="110" y="417"/>
                      <a:pt x="112" y="415"/>
                      <a:pt x="113" y="416"/>
                    </a:cubicBezTo>
                    <a:cubicBezTo>
                      <a:pt x="114" y="418"/>
                      <a:pt x="114" y="418"/>
                      <a:pt x="114" y="418"/>
                    </a:cubicBezTo>
                    <a:lnTo>
                      <a:pt x="113" y="420"/>
                    </a:lnTo>
                    <a:close/>
                    <a:moveTo>
                      <a:pt x="125" y="398"/>
                    </a:moveTo>
                    <a:cubicBezTo>
                      <a:pt x="123" y="398"/>
                      <a:pt x="123" y="398"/>
                      <a:pt x="123" y="398"/>
                    </a:cubicBezTo>
                    <a:cubicBezTo>
                      <a:pt x="122" y="395"/>
                      <a:pt x="122" y="395"/>
                      <a:pt x="122" y="395"/>
                    </a:cubicBezTo>
                    <a:cubicBezTo>
                      <a:pt x="123" y="394"/>
                      <a:pt x="123" y="394"/>
                      <a:pt x="123" y="394"/>
                    </a:cubicBezTo>
                    <a:cubicBezTo>
                      <a:pt x="124" y="394"/>
                      <a:pt x="125" y="393"/>
                      <a:pt x="126" y="394"/>
                    </a:cubicBezTo>
                    <a:cubicBezTo>
                      <a:pt x="127" y="397"/>
                      <a:pt x="127" y="397"/>
                      <a:pt x="127" y="397"/>
                    </a:cubicBezTo>
                    <a:lnTo>
                      <a:pt x="125" y="398"/>
                    </a:lnTo>
                    <a:close/>
                    <a:moveTo>
                      <a:pt x="142" y="423"/>
                    </a:moveTo>
                    <a:cubicBezTo>
                      <a:pt x="140" y="424"/>
                      <a:pt x="140" y="424"/>
                      <a:pt x="140" y="424"/>
                    </a:cubicBezTo>
                    <a:cubicBezTo>
                      <a:pt x="138" y="424"/>
                      <a:pt x="138" y="424"/>
                      <a:pt x="138" y="424"/>
                    </a:cubicBezTo>
                    <a:cubicBezTo>
                      <a:pt x="138" y="423"/>
                      <a:pt x="138" y="423"/>
                      <a:pt x="138" y="423"/>
                    </a:cubicBezTo>
                    <a:cubicBezTo>
                      <a:pt x="137" y="422"/>
                      <a:pt x="137" y="420"/>
                      <a:pt x="138" y="419"/>
                    </a:cubicBezTo>
                    <a:cubicBezTo>
                      <a:pt x="140" y="418"/>
                      <a:pt x="140" y="418"/>
                      <a:pt x="140" y="418"/>
                    </a:cubicBezTo>
                    <a:cubicBezTo>
                      <a:pt x="142" y="419"/>
                      <a:pt x="142" y="421"/>
                      <a:pt x="142" y="423"/>
                    </a:cubicBezTo>
                    <a:close/>
                    <a:moveTo>
                      <a:pt x="169" y="411"/>
                    </a:moveTo>
                    <a:cubicBezTo>
                      <a:pt x="168" y="411"/>
                      <a:pt x="168" y="411"/>
                      <a:pt x="168" y="411"/>
                    </a:cubicBezTo>
                    <a:cubicBezTo>
                      <a:pt x="166" y="409"/>
                      <a:pt x="166" y="409"/>
                      <a:pt x="166" y="409"/>
                    </a:cubicBezTo>
                    <a:cubicBezTo>
                      <a:pt x="167" y="407"/>
                      <a:pt x="167" y="407"/>
                      <a:pt x="167" y="407"/>
                    </a:cubicBezTo>
                    <a:cubicBezTo>
                      <a:pt x="168" y="407"/>
                      <a:pt x="168" y="407"/>
                      <a:pt x="168" y="407"/>
                    </a:cubicBezTo>
                    <a:cubicBezTo>
                      <a:pt x="169" y="407"/>
                      <a:pt x="170" y="407"/>
                      <a:pt x="170" y="408"/>
                    </a:cubicBezTo>
                    <a:lnTo>
                      <a:pt x="169" y="411"/>
                    </a:lnTo>
                    <a:close/>
                    <a:moveTo>
                      <a:pt x="178" y="428"/>
                    </a:moveTo>
                    <a:cubicBezTo>
                      <a:pt x="177" y="428"/>
                      <a:pt x="177" y="428"/>
                      <a:pt x="177" y="428"/>
                    </a:cubicBezTo>
                    <a:cubicBezTo>
                      <a:pt x="175" y="427"/>
                      <a:pt x="175" y="427"/>
                      <a:pt x="175" y="427"/>
                    </a:cubicBezTo>
                    <a:cubicBezTo>
                      <a:pt x="177" y="424"/>
                      <a:pt x="177" y="424"/>
                      <a:pt x="177" y="424"/>
                    </a:cubicBezTo>
                    <a:cubicBezTo>
                      <a:pt x="179" y="425"/>
                      <a:pt x="179" y="425"/>
                      <a:pt x="179" y="425"/>
                    </a:cubicBezTo>
                    <a:cubicBezTo>
                      <a:pt x="180" y="426"/>
                      <a:pt x="179" y="428"/>
                      <a:pt x="178" y="428"/>
                    </a:cubicBezTo>
                    <a:close/>
                    <a:moveTo>
                      <a:pt x="206" y="415"/>
                    </a:moveTo>
                    <a:cubicBezTo>
                      <a:pt x="206" y="416"/>
                      <a:pt x="206" y="416"/>
                      <a:pt x="206" y="416"/>
                    </a:cubicBezTo>
                    <a:cubicBezTo>
                      <a:pt x="205" y="417"/>
                      <a:pt x="204" y="417"/>
                      <a:pt x="203" y="418"/>
                    </a:cubicBezTo>
                    <a:cubicBezTo>
                      <a:pt x="202" y="418"/>
                      <a:pt x="201" y="420"/>
                      <a:pt x="200" y="420"/>
                    </a:cubicBezTo>
                    <a:cubicBezTo>
                      <a:pt x="199" y="420"/>
                      <a:pt x="199" y="420"/>
                      <a:pt x="199" y="420"/>
                    </a:cubicBezTo>
                    <a:cubicBezTo>
                      <a:pt x="198" y="418"/>
                      <a:pt x="198" y="418"/>
                      <a:pt x="198" y="418"/>
                    </a:cubicBezTo>
                    <a:cubicBezTo>
                      <a:pt x="198" y="416"/>
                      <a:pt x="199" y="415"/>
                      <a:pt x="200" y="414"/>
                    </a:cubicBezTo>
                    <a:cubicBezTo>
                      <a:pt x="202" y="413"/>
                      <a:pt x="203" y="411"/>
                      <a:pt x="205" y="412"/>
                    </a:cubicBezTo>
                    <a:cubicBezTo>
                      <a:pt x="206" y="412"/>
                      <a:pt x="207" y="414"/>
                      <a:pt x="206" y="415"/>
                    </a:cubicBezTo>
                    <a:close/>
                    <a:moveTo>
                      <a:pt x="221" y="425"/>
                    </a:moveTo>
                    <a:cubicBezTo>
                      <a:pt x="219" y="426"/>
                      <a:pt x="218" y="425"/>
                      <a:pt x="217" y="424"/>
                    </a:cubicBezTo>
                    <a:cubicBezTo>
                      <a:pt x="217" y="422"/>
                      <a:pt x="218" y="421"/>
                      <a:pt x="220" y="421"/>
                    </a:cubicBezTo>
                    <a:cubicBezTo>
                      <a:pt x="221" y="421"/>
                      <a:pt x="221" y="421"/>
                      <a:pt x="221" y="421"/>
                    </a:cubicBezTo>
                    <a:cubicBezTo>
                      <a:pt x="222" y="421"/>
                      <a:pt x="223" y="421"/>
                      <a:pt x="224" y="423"/>
                    </a:cubicBezTo>
                    <a:cubicBezTo>
                      <a:pt x="224" y="424"/>
                      <a:pt x="222" y="425"/>
                      <a:pt x="221" y="425"/>
                    </a:cubicBezTo>
                    <a:close/>
                    <a:moveTo>
                      <a:pt x="225" y="406"/>
                    </a:moveTo>
                    <a:cubicBezTo>
                      <a:pt x="224" y="406"/>
                      <a:pt x="224" y="406"/>
                      <a:pt x="224" y="406"/>
                    </a:cubicBezTo>
                    <a:cubicBezTo>
                      <a:pt x="223" y="405"/>
                      <a:pt x="223" y="405"/>
                      <a:pt x="223" y="405"/>
                    </a:cubicBezTo>
                    <a:cubicBezTo>
                      <a:pt x="222" y="404"/>
                      <a:pt x="224" y="403"/>
                      <a:pt x="225" y="403"/>
                    </a:cubicBezTo>
                    <a:cubicBezTo>
                      <a:pt x="226" y="404"/>
                      <a:pt x="226" y="404"/>
                      <a:pt x="226" y="404"/>
                    </a:cubicBezTo>
                    <a:cubicBezTo>
                      <a:pt x="226" y="405"/>
                      <a:pt x="226" y="405"/>
                      <a:pt x="226" y="405"/>
                    </a:cubicBezTo>
                    <a:lnTo>
                      <a:pt x="225" y="406"/>
                    </a:lnTo>
                    <a:close/>
                    <a:moveTo>
                      <a:pt x="245" y="425"/>
                    </a:moveTo>
                    <a:cubicBezTo>
                      <a:pt x="243" y="426"/>
                      <a:pt x="243" y="426"/>
                      <a:pt x="243" y="426"/>
                    </a:cubicBezTo>
                    <a:cubicBezTo>
                      <a:pt x="242" y="427"/>
                      <a:pt x="241" y="425"/>
                      <a:pt x="240" y="424"/>
                    </a:cubicBezTo>
                    <a:cubicBezTo>
                      <a:pt x="239" y="422"/>
                      <a:pt x="239" y="422"/>
                      <a:pt x="239" y="422"/>
                    </a:cubicBezTo>
                    <a:cubicBezTo>
                      <a:pt x="239" y="421"/>
                      <a:pt x="240" y="419"/>
                      <a:pt x="241" y="418"/>
                    </a:cubicBezTo>
                    <a:cubicBezTo>
                      <a:pt x="243" y="418"/>
                      <a:pt x="244" y="419"/>
                      <a:pt x="245" y="420"/>
                    </a:cubicBezTo>
                    <a:cubicBezTo>
                      <a:pt x="246" y="421"/>
                      <a:pt x="246" y="423"/>
                      <a:pt x="245" y="425"/>
                    </a:cubicBezTo>
                    <a:close/>
                    <a:moveTo>
                      <a:pt x="258" y="402"/>
                    </a:moveTo>
                    <a:cubicBezTo>
                      <a:pt x="257" y="400"/>
                      <a:pt x="257" y="400"/>
                      <a:pt x="257" y="400"/>
                    </a:cubicBezTo>
                    <a:cubicBezTo>
                      <a:pt x="260" y="399"/>
                      <a:pt x="260" y="399"/>
                      <a:pt x="260" y="399"/>
                    </a:cubicBezTo>
                    <a:cubicBezTo>
                      <a:pt x="261" y="400"/>
                      <a:pt x="261" y="402"/>
                      <a:pt x="260" y="403"/>
                    </a:cubicBezTo>
                    <a:lnTo>
                      <a:pt x="258" y="402"/>
                    </a:lnTo>
                    <a:close/>
                    <a:moveTo>
                      <a:pt x="267" y="415"/>
                    </a:moveTo>
                    <a:cubicBezTo>
                      <a:pt x="265" y="415"/>
                      <a:pt x="265" y="415"/>
                      <a:pt x="265" y="415"/>
                    </a:cubicBezTo>
                    <a:cubicBezTo>
                      <a:pt x="264" y="415"/>
                      <a:pt x="264" y="413"/>
                      <a:pt x="263" y="412"/>
                    </a:cubicBezTo>
                    <a:cubicBezTo>
                      <a:pt x="261" y="411"/>
                      <a:pt x="260" y="411"/>
                      <a:pt x="260" y="409"/>
                    </a:cubicBezTo>
                    <a:cubicBezTo>
                      <a:pt x="260" y="407"/>
                      <a:pt x="260" y="407"/>
                      <a:pt x="260" y="407"/>
                    </a:cubicBezTo>
                    <a:cubicBezTo>
                      <a:pt x="260" y="406"/>
                      <a:pt x="261" y="406"/>
                      <a:pt x="262" y="406"/>
                    </a:cubicBezTo>
                    <a:cubicBezTo>
                      <a:pt x="264" y="406"/>
                      <a:pt x="264" y="408"/>
                      <a:pt x="265" y="409"/>
                    </a:cubicBezTo>
                    <a:cubicBezTo>
                      <a:pt x="267" y="410"/>
                      <a:pt x="268" y="410"/>
                      <a:pt x="268" y="412"/>
                    </a:cubicBezTo>
                    <a:cubicBezTo>
                      <a:pt x="269" y="413"/>
                      <a:pt x="268" y="414"/>
                      <a:pt x="267" y="415"/>
                    </a:cubicBezTo>
                    <a:close/>
                    <a:moveTo>
                      <a:pt x="284" y="416"/>
                    </a:moveTo>
                    <a:cubicBezTo>
                      <a:pt x="283" y="416"/>
                      <a:pt x="283" y="416"/>
                      <a:pt x="283" y="416"/>
                    </a:cubicBezTo>
                    <a:cubicBezTo>
                      <a:pt x="282" y="415"/>
                      <a:pt x="281" y="413"/>
                      <a:pt x="283" y="413"/>
                    </a:cubicBezTo>
                    <a:cubicBezTo>
                      <a:pt x="284" y="413"/>
                      <a:pt x="284" y="413"/>
                      <a:pt x="284" y="413"/>
                    </a:cubicBezTo>
                    <a:cubicBezTo>
                      <a:pt x="284" y="413"/>
                      <a:pt x="284" y="413"/>
                      <a:pt x="284" y="413"/>
                    </a:cubicBezTo>
                    <a:cubicBezTo>
                      <a:pt x="285" y="414"/>
                      <a:pt x="285" y="414"/>
                      <a:pt x="285" y="414"/>
                    </a:cubicBezTo>
                    <a:lnTo>
                      <a:pt x="284" y="416"/>
                    </a:lnTo>
                    <a:close/>
                    <a:moveTo>
                      <a:pt x="309" y="419"/>
                    </a:moveTo>
                    <a:cubicBezTo>
                      <a:pt x="308" y="419"/>
                      <a:pt x="308" y="418"/>
                      <a:pt x="307" y="418"/>
                    </a:cubicBezTo>
                    <a:cubicBezTo>
                      <a:pt x="307" y="416"/>
                      <a:pt x="307" y="416"/>
                      <a:pt x="308" y="415"/>
                    </a:cubicBezTo>
                    <a:cubicBezTo>
                      <a:pt x="310" y="415"/>
                      <a:pt x="310" y="415"/>
                      <a:pt x="311" y="417"/>
                    </a:cubicBezTo>
                    <a:cubicBezTo>
                      <a:pt x="311" y="417"/>
                      <a:pt x="311" y="417"/>
                      <a:pt x="311" y="417"/>
                    </a:cubicBezTo>
                    <a:lnTo>
                      <a:pt x="309" y="419"/>
                    </a:lnTo>
                    <a:close/>
                    <a:moveTo>
                      <a:pt x="332" y="418"/>
                    </a:moveTo>
                    <a:cubicBezTo>
                      <a:pt x="331" y="419"/>
                      <a:pt x="330" y="420"/>
                      <a:pt x="329" y="421"/>
                    </a:cubicBezTo>
                    <a:cubicBezTo>
                      <a:pt x="327" y="421"/>
                      <a:pt x="326" y="422"/>
                      <a:pt x="325" y="421"/>
                    </a:cubicBezTo>
                    <a:cubicBezTo>
                      <a:pt x="325" y="420"/>
                      <a:pt x="325" y="420"/>
                      <a:pt x="325" y="420"/>
                    </a:cubicBezTo>
                    <a:cubicBezTo>
                      <a:pt x="325" y="418"/>
                      <a:pt x="327" y="418"/>
                      <a:pt x="327" y="417"/>
                    </a:cubicBezTo>
                    <a:cubicBezTo>
                      <a:pt x="328" y="415"/>
                      <a:pt x="328" y="414"/>
                      <a:pt x="329" y="413"/>
                    </a:cubicBezTo>
                    <a:cubicBezTo>
                      <a:pt x="331" y="412"/>
                      <a:pt x="332" y="413"/>
                      <a:pt x="333" y="413"/>
                    </a:cubicBezTo>
                    <a:cubicBezTo>
                      <a:pt x="335" y="414"/>
                      <a:pt x="335" y="414"/>
                      <a:pt x="335" y="414"/>
                    </a:cubicBezTo>
                    <a:cubicBezTo>
                      <a:pt x="336" y="416"/>
                      <a:pt x="336" y="416"/>
                      <a:pt x="336" y="416"/>
                    </a:cubicBezTo>
                    <a:cubicBezTo>
                      <a:pt x="336" y="417"/>
                      <a:pt x="336" y="417"/>
                      <a:pt x="336" y="417"/>
                    </a:cubicBezTo>
                    <a:cubicBezTo>
                      <a:pt x="336" y="418"/>
                      <a:pt x="334" y="418"/>
                      <a:pt x="332" y="418"/>
                    </a:cubicBezTo>
                    <a:close/>
                    <a:moveTo>
                      <a:pt x="351" y="423"/>
                    </a:moveTo>
                    <a:cubicBezTo>
                      <a:pt x="349" y="422"/>
                      <a:pt x="349" y="422"/>
                      <a:pt x="349" y="422"/>
                    </a:cubicBezTo>
                    <a:cubicBezTo>
                      <a:pt x="350" y="420"/>
                      <a:pt x="350" y="420"/>
                      <a:pt x="350" y="420"/>
                    </a:cubicBezTo>
                    <a:cubicBezTo>
                      <a:pt x="352" y="421"/>
                      <a:pt x="352" y="421"/>
                      <a:pt x="352" y="421"/>
                    </a:cubicBezTo>
                    <a:lnTo>
                      <a:pt x="351" y="423"/>
                    </a:lnTo>
                    <a:close/>
                    <a:moveTo>
                      <a:pt x="352" y="411"/>
                    </a:moveTo>
                    <a:cubicBezTo>
                      <a:pt x="352" y="412"/>
                      <a:pt x="352" y="412"/>
                      <a:pt x="352" y="412"/>
                    </a:cubicBezTo>
                    <a:cubicBezTo>
                      <a:pt x="350" y="412"/>
                      <a:pt x="350" y="412"/>
                      <a:pt x="350" y="412"/>
                    </a:cubicBezTo>
                    <a:cubicBezTo>
                      <a:pt x="349" y="410"/>
                      <a:pt x="349" y="410"/>
                      <a:pt x="349" y="410"/>
                    </a:cubicBezTo>
                    <a:cubicBezTo>
                      <a:pt x="350" y="408"/>
                      <a:pt x="350" y="408"/>
                      <a:pt x="350" y="408"/>
                    </a:cubicBezTo>
                    <a:cubicBezTo>
                      <a:pt x="352" y="409"/>
                      <a:pt x="352" y="409"/>
                      <a:pt x="352" y="409"/>
                    </a:cubicBezTo>
                    <a:lnTo>
                      <a:pt x="352" y="411"/>
                    </a:lnTo>
                    <a:close/>
                    <a:moveTo>
                      <a:pt x="369" y="426"/>
                    </a:moveTo>
                    <a:cubicBezTo>
                      <a:pt x="368" y="427"/>
                      <a:pt x="367" y="428"/>
                      <a:pt x="366" y="429"/>
                    </a:cubicBezTo>
                    <a:cubicBezTo>
                      <a:pt x="364" y="429"/>
                      <a:pt x="364" y="429"/>
                      <a:pt x="364" y="429"/>
                    </a:cubicBezTo>
                    <a:cubicBezTo>
                      <a:pt x="363" y="428"/>
                      <a:pt x="363" y="427"/>
                      <a:pt x="362" y="426"/>
                    </a:cubicBezTo>
                    <a:cubicBezTo>
                      <a:pt x="361" y="425"/>
                      <a:pt x="359" y="424"/>
                      <a:pt x="359" y="423"/>
                    </a:cubicBezTo>
                    <a:cubicBezTo>
                      <a:pt x="360" y="421"/>
                      <a:pt x="360" y="421"/>
                      <a:pt x="360" y="421"/>
                    </a:cubicBezTo>
                    <a:cubicBezTo>
                      <a:pt x="361" y="419"/>
                      <a:pt x="363" y="423"/>
                      <a:pt x="365" y="423"/>
                    </a:cubicBezTo>
                    <a:cubicBezTo>
                      <a:pt x="367" y="423"/>
                      <a:pt x="367" y="420"/>
                      <a:pt x="369" y="421"/>
                    </a:cubicBezTo>
                    <a:cubicBezTo>
                      <a:pt x="371" y="422"/>
                      <a:pt x="371" y="422"/>
                      <a:pt x="371" y="422"/>
                    </a:cubicBezTo>
                    <a:cubicBezTo>
                      <a:pt x="372" y="423"/>
                      <a:pt x="370" y="424"/>
                      <a:pt x="369" y="426"/>
                    </a:cubicBezTo>
                    <a:close/>
                    <a:moveTo>
                      <a:pt x="380" y="424"/>
                    </a:moveTo>
                    <a:cubicBezTo>
                      <a:pt x="379" y="424"/>
                      <a:pt x="379" y="424"/>
                      <a:pt x="379" y="424"/>
                    </a:cubicBezTo>
                    <a:cubicBezTo>
                      <a:pt x="378" y="422"/>
                      <a:pt x="378" y="422"/>
                      <a:pt x="378" y="422"/>
                    </a:cubicBezTo>
                    <a:cubicBezTo>
                      <a:pt x="378" y="421"/>
                      <a:pt x="378" y="421"/>
                      <a:pt x="378" y="421"/>
                    </a:cubicBezTo>
                    <a:cubicBezTo>
                      <a:pt x="380" y="420"/>
                      <a:pt x="380" y="420"/>
                      <a:pt x="380" y="420"/>
                    </a:cubicBezTo>
                    <a:cubicBezTo>
                      <a:pt x="381" y="421"/>
                      <a:pt x="381" y="421"/>
                      <a:pt x="381" y="421"/>
                    </a:cubicBezTo>
                    <a:lnTo>
                      <a:pt x="380" y="424"/>
                    </a:lnTo>
                    <a:close/>
                    <a:moveTo>
                      <a:pt x="406" y="425"/>
                    </a:moveTo>
                    <a:cubicBezTo>
                      <a:pt x="404" y="425"/>
                      <a:pt x="404" y="425"/>
                      <a:pt x="404" y="425"/>
                    </a:cubicBezTo>
                    <a:cubicBezTo>
                      <a:pt x="403" y="423"/>
                      <a:pt x="403" y="423"/>
                      <a:pt x="403" y="423"/>
                    </a:cubicBezTo>
                    <a:cubicBezTo>
                      <a:pt x="405" y="422"/>
                      <a:pt x="405" y="422"/>
                      <a:pt x="405" y="422"/>
                    </a:cubicBezTo>
                    <a:cubicBezTo>
                      <a:pt x="406" y="421"/>
                      <a:pt x="406" y="421"/>
                      <a:pt x="406" y="421"/>
                    </a:cubicBezTo>
                    <a:cubicBezTo>
                      <a:pt x="408" y="423"/>
                      <a:pt x="408" y="423"/>
                      <a:pt x="408" y="423"/>
                    </a:cubicBezTo>
                    <a:cubicBezTo>
                      <a:pt x="408" y="424"/>
                      <a:pt x="408" y="424"/>
                      <a:pt x="408" y="424"/>
                    </a:cubicBezTo>
                    <a:lnTo>
                      <a:pt x="406" y="425"/>
                    </a:lnTo>
                    <a:close/>
                    <a:moveTo>
                      <a:pt x="413" y="418"/>
                    </a:moveTo>
                    <a:cubicBezTo>
                      <a:pt x="412" y="418"/>
                      <a:pt x="412" y="418"/>
                      <a:pt x="412" y="418"/>
                    </a:cubicBezTo>
                    <a:cubicBezTo>
                      <a:pt x="411" y="418"/>
                      <a:pt x="411" y="418"/>
                      <a:pt x="411" y="418"/>
                    </a:cubicBezTo>
                    <a:cubicBezTo>
                      <a:pt x="410" y="416"/>
                      <a:pt x="410" y="416"/>
                      <a:pt x="410" y="416"/>
                    </a:cubicBezTo>
                    <a:cubicBezTo>
                      <a:pt x="412" y="415"/>
                      <a:pt x="412" y="415"/>
                      <a:pt x="412" y="415"/>
                    </a:cubicBezTo>
                    <a:cubicBezTo>
                      <a:pt x="413" y="417"/>
                      <a:pt x="413" y="417"/>
                      <a:pt x="413" y="417"/>
                    </a:cubicBezTo>
                    <a:lnTo>
                      <a:pt x="413" y="418"/>
                    </a:lnTo>
                    <a:close/>
                    <a:moveTo>
                      <a:pt x="427" y="426"/>
                    </a:moveTo>
                    <a:cubicBezTo>
                      <a:pt x="426" y="426"/>
                      <a:pt x="425" y="426"/>
                      <a:pt x="423" y="426"/>
                    </a:cubicBezTo>
                    <a:cubicBezTo>
                      <a:pt x="422" y="426"/>
                      <a:pt x="421" y="427"/>
                      <a:pt x="420" y="426"/>
                    </a:cubicBezTo>
                    <a:cubicBezTo>
                      <a:pt x="419" y="423"/>
                      <a:pt x="419" y="423"/>
                      <a:pt x="419" y="423"/>
                    </a:cubicBezTo>
                    <a:cubicBezTo>
                      <a:pt x="419" y="422"/>
                      <a:pt x="420" y="421"/>
                      <a:pt x="421" y="421"/>
                    </a:cubicBezTo>
                    <a:cubicBezTo>
                      <a:pt x="422" y="420"/>
                      <a:pt x="423" y="421"/>
                      <a:pt x="425" y="421"/>
                    </a:cubicBezTo>
                    <a:cubicBezTo>
                      <a:pt x="426" y="421"/>
                      <a:pt x="427" y="420"/>
                      <a:pt x="428" y="421"/>
                    </a:cubicBezTo>
                    <a:cubicBezTo>
                      <a:pt x="429" y="424"/>
                      <a:pt x="429" y="424"/>
                      <a:pt x="429" y="424"/>
                    </a:cubicBezTo>
                    <a:cubicBezTo>
                      <a:pt x="429" y="425"/>
                      <a:pt x="428" y="425"/>
                      <a:pt x="427" y="426"/>
                    </a:cubicBezTo>
                    <a:close/>
                    <a:moveTo>
                      <a:pt x="464" y="424"/>
                    </a:moveTo>
                    <a:cubicBezTo>
                      <a:pt x="462" y="424"/>
                      <a:pt x="462" y="424"/>
                      <a:pt x="462" y="424"/>
                    </a:cubicBezTo>
                    <a:cubicBezTo>
                      <a:pt x="462" y="423"/>
                      <a:pt x="462" y="423"/>
                      <a:pt x="462" y="423"/>
                    </a:cubicBezTo>
                    <a:cubicBezTo>
                      <a:pt x="461" y="422"/>
                      <a:pt x="461" y="422"/>
                      <a:pt x="461" y="422"/>
                    </a:cubicBezTo>
                    <a:cubicBezTo>
                      <a:pt x="463" y="421"/>
                      <a:pt x="463" y="421"/>
                      <a:pt x="463" y="421"/>
                    </a:cubicBezTo>
                    <a:cubicBezTo>
                      <a:pt x="464" y="420"/>
                      <a:pt x="464" y="420"/>
                      <a:pt x="464" y="420"/>
                    </a:cubicBezTo>
                    <a:cubicBezTo>
                      <a:pt x="465" y="421"/>
                      <a:pt x="465" y="421"/>
                      <a:pt x="465" y="421"/>
                    </a:cubicBezTo>
                    <a:lnTo>
                      <a:pt x="464" y="424"/>
                    </a:lnTo>
                    <a:close/>
                    <a:moveTo>
                      <a:pt x="471" y="411"/>
                    </a:moveTo>
                    <a:cubicBezTo>
                      <a:pt x="469" y="410"/>
                      <a:pt x="469" y="410"/>
                      <a:pt x="469" y="410"/>
                    </a:cubicBezTo>
                    <a:cubicBezTo>
                      <a:pt x="467" y="409"/>
                      <a:pt x="469" y="406"/>
                      <a:pt x="471" y="406"/>
                    </a:cubicBezTo>
                    <a:cubicBezTo>
                      <a:pt x="472" y="408"/>
                      <a:pt x="472" y="408"/>
                      <a:pt x="472" y="408"/>
                    </a:cubicBezTo>
                    <a:cubicBezTo>
                      <a:pt x="473" y="409"/>
                      <a:pt x="473" y="409"/>
                      <a:pt x="473" y="409"/>
                    </a:cubicBezTo>
                    <a:lnTo>
                      <a:pt x="471" y="411"/>
                    </a:lnTo>
                    <a:close/>
                    <a:moveTo>
                      <a:pt x="475" y="419"/>
                    </a:moveTo>
                    <a:cubicBezTo>
                      <a:pt x="474" y="419"/>
                      <a:pt x="474" y="419"/>
                      <a:pt x="474" y="419"/>
                    </a:cubicBezTo>
                    <a:cubicBezTo>
                      <a:pt x="473" y="416"/>
                      <a:pt x="473" y="416"/>
                      <a:pt x="473" y="416"/>
                    </a:cubicBezTo>
                    <a:cubicBezTo>
                      <a:pt x="473" y="415"/>
                      <a:pt x="474" y="415"/>
                      <a:pt x="475" y="415"/>
                    </a:cubicBezTo>
                    <a:cubicBezTo>
                      <a:pt x="477" y="416"/>
                      <a:pt x="477" y="418"/>
                      <a:pt x="475" y="419"/>
                    </a:cubicBezTo>
                    <a:close/>
                    <a:moveTo>
                      <a:pt x="490" y="416"/>
                    </a:moveTo>
                    <a:cubicBezTo>
                      <a:pt x="488" y="417"/>
                      <a:pt x="488" y="417"/>
                      <a:pt x="488" y="417"/>
                    </a:cubicBezTo>
                    <a:cubicBezTo>
                      <a:pt x="486" y="417"/>
                      <a:pt x="486" y="417"/>
                      <a:pt x="486" y="417"/>
                    </a:cubicBezTo>
                    <a:cubicBezTo>
                      <a:pt x="485" y="417"/>
                      <a:pt x="485" y="415"/>
                      <a:pt x="486" y="413"/>
                    </a:cubicBezTo>
                    <a:cubicBezTo>
                      <a:pt x="487" y="412"/>
                      <a:pt x="490" y="414"/>
                      <a:pt x="490" y="416"/>
                    </a:cubicBezTo>
                    <a:close/>
                    <a:moveTo>
                      <a:pt x="512" y="421"/>
                    </a:moveTo>
                    <a:cubicBezTo>
                      <a:pt x="509" y="420"/>
                      <a:pt x="509" y="420"/>
                      <a:pt x="509" y="420"/>
                    </a:cubicBezTo>
                    <a:cubicBezTo>
                      <a:pt x="509" y="417"/>
                      <a:pt x="509" y="417"/>
                      <a:pt x="509" y="417"/>
                    </a:cubicBezTo>
                    <a:cubicBezTo>
                      <a:pt x="509" y="416"/>
                      <a:pt x="511" y="416"/>
                      <a:pt x="512" y="417"/>
                    </a:cubicBezTo>
                    <a:cubicBezTo>
                      <a:pt x="513" y="419"/>
                      <a:pt x="513" y="419"/>
                      <a:pt x="513" y="419"/>
                    </a:cubicBezTo>
                    <a:lnTo>
                      <a:pt x="512" y="421"/>
                    </a:lnTo>
                    <a:close/>
                    <a:moveTo>
                      <a:pt x="516" y="408"/>
                    </a:moveTo>
                    <a:cubicBezTo>
                      <a:pt x="516" y="409"/>
                      <a:pt x="515" y="410"/>
                      <a:pt x="514" y="410"/>
                    </a:cubicBezTo>
                    <a:cubicBezTo>
                      <a:pt x="512" y="412"/>
                      <a:pt x="512" y="412"/>
                      <a:pt x="512" y="412"/>
                    </a:cubicBezTo>
                    <a:cubicBezTo>
                      <a:pt x="511" y="412"/>
                      <a:pt x="511" y="412"/>
                      <a:pt x="511" y="412"/>
                    </a:cubicBezTo>
                    <a:cubicBezTo>
                      <a:pt x="510" y="411"/>
                      <a:pt x="510" y="410"/>
                      <a:pt x="510" y="409"/>
                    </a:cubicBezTo>
                    <a:cubicBezTo>
                      <a:pt x="510" y="407"/>
                      <a:pt x="511" y="407"/>
                      <a:pt x="511" y="406"/>
                    </a:cubicBezTo>
                    <a:cubicBezTo>
                      <a:pt x="514" y="404"/>
                      <a:pt x="514" y="404"/>
                      <a:pt x="514" y="404"/>
                    </a:cubicBezTo>
                    <a:cubicBezTo>
                      <a:pt x="515" y="405"/>
                      <a:pt x="515" y="405"/>
                      <a:pt x="515" y="405"/>
                    </a:cubicBezTo>
                    <a:cubicBezTo>
                      <a:pt x="516" y="407"/>
                      <a:pt x="516" y="407"/>
                      <a:pt x="516" y="407"/>
                    </a:cubicBezTo>
                    <a:lnTo>
                      <a:pt x="516" y="408"/>
                    </a:lnTo>
                    <a:close/>
                    <a:moveTo>
                      <a:pt x="534" y="413"/>
                    </a:moveTo>
                    <a:cubicBezTo>
                      <a:pt x="533" y="412"/>
                      <a:pt x="533" y="412"/>
                      <a:pt x="533" y="412"/>
                    </a:cubicBezTo>
                    <a:cubicBezTo>
                      <a:pt x="532" y="411"/>
                      <a:pt x="532" y="411"/>
                      <a:pt x="532" y="411"/>
                    </a:cubicBezTo>
                    <a:cubicBezTo>
                      <a:pt x="533" y="409"/>
                      <a:pt x="533" y="409"/>
                      <a:pt x="533" y="409"/>
                    </a:cubicBezTo>
                    <a:cubicBezTo>
                      <a:pt x="535" y="411"/>
                      <a:pt x="535" y="411"/>
                      <a:pt x="535" y="411"/>
                    </a:cubicBezTo>
                    <a:lnTo>
                      <a:pt x="534" y="413"/>
                    </a:lnTo>
                    <a:close/>
                    <a:moveTo>
                      <a:pt x="558" y="405"/>
                    </a:moveTo>
                    <a:cubicBezTo>
                      <a:pt x="556" y="405"/>
                      <a:pt x="556" y="405"/>
                      <a:pt x="556" y="405"/>
                    </a:cubicBezTo>
                    <a:cubicBezTo>
                      <a:pt x="555" y="405"/>
                      <a:pt x="554" y="403"/>
                      <a:pt x="555" y="402"/>
                    </a:cubicBezTo>
                    <a:cubicBezTo>
                      <a:pt x="558" y="402"/>
                      <a:pt x="558" y="402"/>
                      <a:pt x="558" y="402"/>
                    </a:cubicBezTo>
                    <a:cubicBezTo>
                      <a:pt x="559" y="404"/>
                      <a:pt x="559" y="404"/>
                      <a:pt x="559" y="404"/>
                    </a:cubicBezTo>
                    <a:lnTo>
                      <a:pt x="558" y="405"/>
                    </a:lnTo>
                    <a:close/>
                    <a:moveTo>
                      <a:pt x="571" y="424"/>
                    </a:moveTo>
                    <a:cubicBezTo>
                      <a:pt x="570" y="424"/>
                      <a:pt x="570" y="424"/>
                      <a:pt x="570" y="424"/>
                    </a:cubicBezTo>
                    <a:cubicBezTo>
                      <a:pt x="569" y="423"/>
                      <a:pt x="569" y="423"/>
                      <a:pt x="569" y="423"/>
                    </a:cubicBezTo>
                    <a:cubicBezTo>
                      <a:pt x="570" y="421"/>
                      <a:pt x="570" y="421"/>
                      <a:pt x="570" y="421"/>
                    </a:cubicBezTo>
                    <a:cubicBezTo>
                      <a:pt x="572" y="422"/>
                      <a:pt x="572" y="422"/>
                      <a:pt x="572" y="422"/>
                    </a:cubicBezTo>
                    <a:lnTo>
                      <a:pt x="571" y="424"/>
                    </a:lnTo>
                    <a:close/>
                    <a:moveTo>
                      <a:pt x="595" y="408"/>
                    </a:moveTo>
                    <a:cubicBezTo>
                      <a:pt x="593" y="407"/>
                      <a:pt x="593" y="407"/>
                      <a:pt x="593" y="407"/>
                    </a:cubicBezTo>
                    <a:cubicBezTo>
                      <a:pt x="593" y="405"/>
                      <a:pt x="593" y="405"/>
                      <a:pt x="593" y="405"/>
                    </a:cubicBezTo>
                    <a:cubicBezTo>
                      <a:pt x="594" y="404"/>
                      <a:pt x="594" y="404"/>
                      <a:pt x="594" y="404"/>
                    </a:cubicBezTo>
                    <a:cubicBezTo>
                      <a:pt x="596" y="406"/>
                      <a:pt x="596" y="406"/>
                      <a:pt x="596" y="406"/>
                    </a:cubicBezTo>
                    <a:cubicBezTo>
                      <a:pt x="596" y="406"/>
                      <a:pt x="596" y="406"/>
                      <a:pt x="596" y="406"/>
                    </a:cubicBezTo>
                    <a:lnTo>
                      <a:pt x="595" y="408"/>
                    </a:lnTo>
                    <a:close/>
                    <a:moveTo>
                      <a:pt x="641" y="417"/>
                    </a:moveTo>
                    <a:cubicBezTo>
                      <a:pt x="640" y="417"/>
                      <a:pt x="640" y="417"/>
                      <a:pt x="640" y="417"/>
                    </a:cubicBezTo>
                    <a:cubicBezTo>
                      <a:pt x="639" y="414"/>
                      <a:pt x="639" y="414"/>
                      <a:pt x="639" y="414"/>
                    </a:cubicBezTo>
                    <a:cubicBezTo>
                      <a:pt x="641" y="413"/>
                      <a:pt x="641" y="413"/>
                      <a:pt x="641" y="413"/>
                    </a:cubicBezTo>
                    <a:cubicBezTo>
                      <a:pt x="643" y="414"/>
                      <a:pt x="643" y="416"/>
                      <a:pt x="641" y="417"/>
                    </a:cubicBezTo>
                    <a:close/>
                    <a:moveTo>
                      <a:pt x="651" y="428"/>
                    </a:moveTo>
                    <a:cubicBezTo>
                      <a:pt x="649" y="428"/>
                      <a:pt x="649" y="428"/>
                      <a:pt x="649" y="428"/>
                    </a:cubicBezTo>
                    <a:cubicBezTo>
                      <a:pt x="648" y="427"/>
                      <a:pt x="647" y="426"/>
                      <a:pt x="646" y="425"/>
                    </a:cubicBezTo>
                    <a:cubicBezTo>
                      <a:pt x="645" y="424"/>
                      <a:pt x="644" y="424"/>
                      <a:pt x="644" y="422"/>
                    </a:cubicBezTo>
                    <a:cubicBezTo>
                      <a:pt x="644" y="420"/>
                      <a:pt x="644" y="420"/>
                      <a:pt x="644" y="420"/>
                    </a:cubicBezTo>
                    <a:cubicBezTo>
                      <a:pt x="644" y="419"/>
                      <a:pt x="646" y="419"/>
                      <a:pt x="647" y="419"/>
                    </a:cubicBezTo>
                    <a:cubicBezTo>
                      <a:pt x="648" y="419"/>
                      <a:pt x="648" y="420"/>
                      <a:pt x="649" y="421"/>
                    </a:cubicBezTo>
                    <a:cubicBezTo>
                      <a:pt x="650" y="423"/>
                      <a:pt x="652" y="423"/>
                      <a:pt x="652" y="424"/>
                    </a:cubicBezTo>
                    <a:cubicBezTo>
                      <a:pt x="652" y="426"/>
                      <a:pt x="652" y="427"/>
                      <a:pt x="651" y="428"/>
                    </a:cubicBezTo>
                    <a:close/>
                    <a:moveTo>
                      <a:pt x="672" y="422"/>
                    </a:moveTo>
                    <a:cubicBezTo>
                      <a:pt x="671" y="422"/>
                      <a:pt x="671" y="422"/>
                      <a:pt x="671" y="422"/>
                    </a:cubicBezTo>
                    <a:cubicBezTo>
                      <a:pt x="670" y="419"/>
                      <a:pt x="670" y="419"/>
                      <a:pt x="670" y="419"/>
                    </a:cubicBezTo>
                    <a:cubicBezTo>
                      <a:pt x="673" y="419"/>
                      <a:pt x="673" y="419"/>
                      <a:pt x="673" y="419"/>
                    </a:cubicBezTo>
                    <a:cubicBezTo>
                      <a:pt x="674" y="419"/>
                      <a:pt x="674" y="422"/>
                      <a:pt x="672" y="422"/>
                    </a:cubicBezTo>
                    <a:close/>
                    <a:moveTo>
                      <a:pt x="686" y="422"/>
                    </a:moveTo>
                    <a:cubicBezTo>
                      <a:pt x="684" y="422"/>
                      <a:pt x="684" y="422"/>
                      <a:pt x="684" y="422"/>
                    </a:cubicBezTo>
                    <a:cubicBezTo>
                      <a:pt x="683" y="421"/>
                      <a:pt x="682" y="419"/>
                      <a:pt x="683" y="418"/>
                    </a:cubicBezTo>
                    <a:cubicBezTo>
                      <a:pt x="683" y="417"/>
                      <a:pt x="685" y="416"/>
                      <a:pt x="686" y="417"/>
                    </a:cubicBezTo>
                    <a:cubicBezTo>
                      <a:pt x="687" y="418"/>
                      <a:pt x="687" y="418"/>
                      <a:pt x="687" y="418"/>
                    </a:cubicBezTo>
                    <a:cubicBezTo>
                      <a:pt x="687" y="420"/>
                      <a:pt x="687" y="420"/>
                      <a:pt x="687" y="420"/>
                    </a:cubicBezTo>
                    <a:lnTo>
                      <a:pt x="686" y="422"/>
                    </a:lnTo>
                    <a:close/>
                    <a:moveTo>
                      <a:pt x="688" y="409"/>
                    </a:moveTo>
                    <a:cubicBezTo>
                      <a:pt x="688" y="410"/>
                      <a:pt x="688" y="410"/>
                      <a:pt x="688" y="410"/>
                    </a:cubicBezTo>
                    <a:cubicBezTo>
                      <a:pt x="686" y="411"/>
                      <a:pt x="686" y="411"/>
                      <a:pt x="686" y="411"/>
                    </a:cubicBezTo>
                    <a:cubicBezTo>
                      <a:pt x="684" y="412"/>
                      <a:pt x="683" y="411"/>
                      <a:pt x="682" y="411"/>
                    </a:cubicBezTo>
                    <a:cubicBezTo>
                      <a:pt x="680" y="412"/>
                      <a:pt x="680" y="415"/>
                      <a:pt x="678" y="416"/>
                    </a:cubicBezTo>
                    <a:cubicBezTo>
                      <a:pt x="676" y="415"/>
                      <a:pt x="676" y="415"/>
                      <a:pt x="676" y="415"/>
                    </a:cubicBezTo>
                    <a:cubicBezTo>
                      <a:pt x="675" y="413"/>
                      <a:pt x="675" y="413"/>
                      <a:pt x="675" y="413"/>
                    </a:cubicBezTo>
                    <a:cubicBezTo>
                      <a:pt x="675" y="411"/>
                      <a:pt x="678" y="411"/>
                      <a:pt x="679" y="409"/>
                    </a:cubicBezTo>
                    <a:cubicBezTo>
                      <a:pt x="680" y="408"/>
                      <a:pt x="681" y="406"/>
                      <a:pt x="683" y="405"/>
                    </a:cubicBezTo>
                    <a:cubicBezTo>
                      <a:pt x="684" y="405"/>
                      <a:pt x="685" y="405"/>
                      <a:pt x="687" y="406"/>
                    </a:cubicBezTo>
                    <a:cubicBezTo>
                      <a:pt x="688" y="407"/>
                      <a:pt x="688" y="408"/>
                      <a:pt x="688" y="409"/>
                    </a:cubicBezTo>
                    <a:close/>
                    <a:moveTo>
                      <a:pt x="705" y="422"/>
                    </a:moveTo>
                    <a:cubicBezTo>
                      <a:pt x="701" y="423"/>
                      <a:pt x="701" y="423"/>
                      <a:pt x="701" y="423"/>
                    </a:cubicBezTo>
                    <a:cubicBezTo>
                      <a:pt x="701" y="421"/>
                      <a:pt x="701" y="421"/>
                      <a:pt x="701" y="421"/>
                    </a:cubicBezTo>
                    <a:cubicBezTo>
                      <a:pt x="701" y="419"/>
                      <a:pt x="701" y="418"/>
                      <a:pt x="702" y="418"/>
                    </a:cubicBezTo>
                    <a:cubicBezTo>
                      <a:pt x="705" y="417"/>
                      <a:pt x="705" y="417"/>
                      <a:pt x="705" y="417"/>
                    </a:cubicBezTo>
                    <a:cubicBezTo>
                      <a:pt x="706" y="420"/>
                      <a:pt x="706" y="420"/>
                      <a:pt x="706" y="420"/>
                    </a:cubicBezTo>
                    <a:cubicBezTo>
                      <a:pt x="706" y="421"/>
                      <a:pt x="705" y="421"/>
                      <a:pt x="705" y="422"/>
                    </a:cubicBezTo>
                    <a:close/>
                    <a:moveTo>
                      <a:pt x="726" y="413"/>
                    </a:moveTo>
                    <a:cubicBezTo>
                      <a:pt x="725" y="413"/>
                      <a:pt x="725" y="413"/>
                      <a:pt x="725" y="413"/>
                    </a:cubicBezTo>
                    <a:cubicBezTo>
                      <a:pt x="723" y="411"/>
                      <a:pt x="723" y="411"/>
                      <a:pt x="723" y="411"/>
                    </a:cubicBezTo>
                    <a:cubicBezTo>
                      <a:pt x="725" y="409"/>
                      <a:pt x="725" y="409"/>
                      <a:pt x="725" y="409"/>
                    </a:cubicBezTo>
                    <a:cubicBezTo>
                      <a:pt x="726" y="409"/>
                      <a:pt x="726" y="409"/>
                      <a:pt x="726" y="409"/>
                    </a:cubicBezTo>
                    <a:cubicBezTo>
                      <a:pt x="727" y="411"/>
                      <a:pt x="727" y="411"/>
                      <a:pt x="727" y="411"/>
                    </a:cubicBezTo>
                    <a:cubicBezTo>
                      <a:pt x="728" y="412"/>
                      <a:pt x="727" y="413"/>
                      <a:pt x="726" y="413"/>
                    </a:cubicBezTo>
                    <a:close/>
                    <a:moveTo>
                      <a:pt x="767" y="427"/>
                    </a:moveTo>
                    <a:cubicBezTo>
                      <a:pt x="767" y="430"/>
                      <a:pt x="767" y="430"/>
                      <a:pt x="767" y="430"/>
                    </a:cubicBezTo>
                    <a:cubicBezTo>
                      <a:pt x="767" y="431"/>
                      <a:pt x="765" y="432"/>
                      <a:pt x="764" y="432"/>
                    </a:cubicBezTo>
                    <a:cubicBezTo>
                      <a:pt x="762" y="433"/>
                      <a:pt x="760" y="433"/>
                      <a:pt x="759" y="431"/>
                    </a:cubicBezTo>
                    <a:cubicBezTo>
                      <a:pt x="758" y="429"/>
                      <a:pt x="760" y="428"/>
                      <a:pt x="761" y="426"/>
                    </a:cubicBezTo>
                    <a:cubicBezTo>
                      <a:pt x="762" y="425"/>
                      <a:pt x="763" y="423"/>
                      <a:pt x="764" y="423"/>
                    </a:cubicBezTo>
                    <a:cubicBezTo>
                      <a:pt x="766" y="424"/>
                      <a:pt x="766" y="424"/>
                      <a:pt x="766" y="424"/>
                    </a:cubicBezTo>
                    <a:cubicBezTo>
                      <a:pt x="767" y="424"/>
                      <a:pt x="767" y="424"/>
                      <a:pt x="767" y="424"/>
                    </a:cubicBezTo>
                    <a:cubicBezTo>
                      <a:pt x="768" y="425"/>
                      <a:pt x="767" y="426"/>
                      <a:pt x="767" y="427"/>
                    </a:cubicBezTo>
                    <a:close/>
                    <a:moveTo>
                      <a:pt x="782" y="414"/>
                    </a:moveTo>
                    <a:cubicBezTo>
                      <a:pt x="781" y="413"/>
                      <a:pt x="781" y="413"/>
                      <a:pt x="781" y="413"/>
                    </a:cubicBezTo>
                    <a:cubicBezTo>
                      <a:pt x="780" y="411"/>
                      <a:pt x="780" y="411"/>
                      <a:pt x="780" y="411"/>
                    </a:cubicBezTo>
                    <a:cubicBezTo>
                      <a:pt x="781" y="410"/>
                      <a:pt x="781" y="410"/>
                      <a:pt x="781" y="410"/>
                    </a:cubicBezTo>
                    <a:cubicBezTo>
                      <a:pt x="782" y="409"/>
                      <a:pt x="782" y="409"/>
                      <a:pt x="782" y="409"/>
                    </a:cubicBezTo>
                    <a:cubicBezTo>
                      <a:pt x="784" y="411"/>
                      <a:pt x="784" y="411"/>
                      <a:pt x="784" y="411"/>
                    </a:cubicBezTo>
                    <a:cubicBezTo>
                      <a:pt x="784" y="412"/>
                      <a:pt x="784" y="412"/>
                      <a:pt x="784" y="412"/>
                    </a:cubicBezTo>
                    <a:lnTo>
                      <a:pt x="782" y="414"/>
                    </a:lnTo>
                    <a:close/>
                    <a:moveTo>
                      <a:pt x="809" y="421"/>
                    </a:moveTo>
                    <a:cubicBezTo>
                      <a:pt x="808" y="422"/>
                      <a:pt x="808" y="422"/>
                      <a:pt x="808" y="422"/>
                    </a:cubicBezTo>
                    <a:cubicBezTo>
                      <a:pt x="806" y="423"/>
                      <a:pt x="802" y="420"/>
                      <a:pt x="803" y="418"/>
                    </a:cubicBezTo>
                    <a:cubicBezTo>
                      <a:pt x="803" y="417"/>
                      <a:pt x="803" y="417"/>
                      <a:pt x="803" y="417"/>
                    </a:cubicBezTo>
                    <a:cubicBezTo>
                      <a:pt x="804" y="416"/>
                      <a:pt x="806" y="415"/>
                      <a:pt x="807" y="415"/>
                    </a:cubicBezTo>
                    <a:cubicBezTo>
                      <a:pt x="809" y="416"/>
                      <a:pt x="810" y="416"/>
                      <a:pt x="810" y="418"/>
                    </a:cubicBezTo>
                    <a:cubicBezTo>
                      <a:pt x="811" y="420"/>
                      <a:pt x="811" y="420"/>
                      <a:pt x="811" y="420"/>
                    </a:cubicBezTo>
                    <a:lnTo>
                      <a:pt x="809" y="421"/>
                    </a:lnTo>
                    <a:close/>
                    <a:moveTo>
                      <a:pt x="841" y="422"/>
                    </a:moveTo>
                    <a:cubicBezTo>
                      <a:pt x="840" y="423"/>
                      <a:pt x="840" y="423"/>
                      <a:pt x="840" y="423"/>
                    </a:cubicBezTo>
                    <a:cubicBezTo>
                      <a:pt x="838" y="423"/>
                      <a:pt x="838" y="423"/>
                      <a:pt x="838" y="423"/>
                    </a:cubicBezTo>
                    <a:cubicBezTo>
                      <a:pt x="837" y="423"/>
                      <a:pt x="837" y="421"/>
                      <a:pt x="836" y="420"/>
                    </a:cubicBezTo>
                    <a:cubicBezTo>
                      <a:pt x="835" y="419"/>
                      <a:pt x="833" y="419"/>
                      <a:pt x="833" y="418"/>
                    </a:cubicBezTo>
                    <a:cubicBezTo>
                      <a:pt x="833" y="415"/>
                      <a:pt x="833" y="415"/>
                      <a:pt x="833" y="415"/>
                    </a:cubicBezTo>
                    <a:cubicBezTo>
                      <a:pt x="834" y="413"/>
                      <a:pt x="836" y="416"/>
                      <a:pt x="837" y="417"/>
                    </a:cubicBezTo>
                    <a:cubicBezTo>
                      <a:pt x="839" y="418"/>
                      <a:pt x="842" y="420"/>
                      <a:pt x="841" y="422"/>
                    </a:cubicBezTo>
                    <a:close/>
                    <a:moveTo>
                      <a:pt x="841" y="414"/>
                    </a:moveTo>
                    <a:cubicBezTo>
                      <a:pt x="838" y="414"/>
                      <a:pt x="838" y="414"/>
                      <a:pt x="838" y="414"/>
                    </a:cubicBezTo>
                    <a:cubicBezTo>
                      <a:pt x="837" y="413"/>
                      <a:pt x="837" y="412"/>
                      <a:pt x="838" y="411"/>
                    </a:cubicBezTo>
                    <a:cubicBezTo>
                      <a:pt x="838" y="409"/>
                      <a:pt x="840" y="409"/>
                      <a:pt x="841" y="410"/>
                    </a:cubicBezTo>
                    <a:cubicBezTo>
                      <a:pt x="841" y="410"/>
                      <a:pt x="841" y="410"/>
                      <a:pt x="841" y="410"/>
                    </a:cubicBezTo>
                    <a:cubicBezTo>
                      <a:pt x="842" y="412"/>
                      <a:pt x="842" y="412"/>
                      <a:pt x="842" y="412"/>
                    </a:cubicBezTo>
                    <a:lnTo>
                      <a:pt x="841" y="414"/>
                    </a:lnTo>
                    <a:close/>
                    <a:moveTo>
                      <a:pt x="867" y="425"/>
                    </a:moveTo>
                    <a:cubicBezTo>
                      <a:pt x="866" y="426"/>
                      <a:pt x="866" y="426"/>
                      <a:pt x="866" y="426"/>
                    </a:cubicBezTo>
                    <a:cubicBezTo>
                      <a:pt x="864" y="426"/>
                      <a:pt x="864" y="426"/>
                      <a:pt x="864" y="426"/>
                    </a:cubicBezTo>
                    <a:cubicBezTo>
                      <a:pt x="864" y="423"/>
                      <a:pt x="864" y="423"/>
                      <a:pt x="864" y="423"/>
                    </a:cubicBezTo>
                    <a:cubicBezTo>
                      <a:pt x="865" y="422"/>
                      <a:pt x="868" y="423"/>
                      <a:pt x="867" y="425"/>
                    </a:cubicBezTo>
                    <a:close/>
                    <a:moveTo>
                      <a:pt x="897" y="421"/>
                    </a:moveTo>
                    <a:cubicBezTo>
                      <a:pt x="896" y="423"/>
                      <a:pt x="894" y="422"/>
                      <a:pt x="893" y="424"/>
                    </a:cubicBezTo>
                    <a:cubicBezTo>
                      <a:pt x="892" y="426"/>
                      <a:pt x="892" y="427"/>
                      <a:pt x="893" y="428"/>
                    </a:cubicBezTo>
                    <a:cubicBezTo>
                      <a:pt x="893" y="430"/>
                      <a:pt x="896" y="430"/>
                      <a:pt x="895" y="432"/>
                    </a:cubicBezTo>
                    <a:cubicBezTo>
                      <a:pt x="895" y="433"/>
                      <a:pt x="895" y="433"/>
                      <a:pt x="895" y="433"/>
                    </a:cubicBezTo>
                    <a:cubicBezTo>
                      <a:pt x="893" y="433"/>
                      <a:pt x="893" y="433"/>
                      <a:pt x="893" y="433"/>
                    </a:cubicBezTo>
                    <a:cubicBezTo>
                      <a:pt x="892" y="433"/>
                      <a:pt x="893" y="431"/>
                      <a:pt x="891" y="430"/>
                    </a:cubicBezTo>
                    <a:cubicBezTo>
                      <a:pt x="891" y="430"/>
                      <a:pt x="891" y="430"/>
                      <a:pt x="891" y="430"/>
                    </a:cubicBezTo>
                    <a:cubicBezTo>
                      <a:pt x="890" y="429"/>
                      <a:pt x="889" y="430"/>
                      <a:pt x="888" y="430"/>
                    </a:cubicBezTo>
                    <a:cubicBezTo>
                      <a:pt x="887" y="431"/>
                      <a:pt x="887" y="432"/>
                      <a:pt x="886" y="433"/>
                    </a:cubicBezTo>
                    <a:cubicBezTo>
                      <a:pt x="883" y="433"/>
                      <a:pt x="883" y="433"/>
                      <a:pt x="883" y="433"/>
                    </a:cubicBezTo>
                    <a:cubicBezTo>
                      <a:pt x="882" y="431"/>
                      <a:pt x="885" y="430"/>
                      <a:pt x="885" y="428"/>
                    </a:cubicBezTo>
                    <a:cubicBezTo>
                      <a:pt x="887" y="426"/>
                      <a:pt x="888" y="425"/>
                      <a:pt x="889" y="424"/>
                    </a:cubicBezTo>
                    <a:cubicBezTo>
                      <a:pt x="891" y="422"/>
                      <a:pt x="891" y="422"/>
                      <a:pt x="891" y="422"/>
                    </a:cubicBezTo>
                    <a:cubicBezTo>
                      <a:pt x="892" y="421"/>
                      <a:pt x="891" y="420"/>
                      <a:pt x="891" y="419"/>
                    </a:cubicBezTo>
                    <a:cubicBezTo>
                      <a:pt x="892" y="417"/>
                      <a:pt x="892" y="415"/>
                      <a:pt x="894" y="415"/>
                    </a:cubicBezTo>
                    <a:cubicBezTo>
                      <a:pt x="895" y="414"/>
                      <a:pt x="896" y="416"/>
                      <a:pt x="897" y="417"/>
                    </a:cubicBezTo>
                    <a:cubicBezTo>
                      <a:pt x="898" y="418"/>
                      <a:pt x="898" y="419"/>
                      <a:pt x="897" y="421"/>
                    </a:cubicBezTo>
                    <a:close/>
                    <a:moveTo>
                      <a:pt x="908" y="405"/>
                    </a:moveTo>
                    <a:cubicBezTo>
                      <a:pt x="906" y="404"/>
                      <a:pt x="906" y="404"/>
                      <a:pt x="906" y="404"/>
                    </a:cubicBezTo>
                    <a:cubicBezTo>
                      <a:pt x="905" y="402"/>
                      <a:pt x="905" y="402"/>
                      <a:pt x="905" y="402"/>
                    </a:cubicBezTo>
                    <a:cubicBezTo>
                      <a:pt x="907" y="401"/>
                      <a:pt x="907" y="401"/>
                      <a:pt x="907" y="401"/>
                    </a:cubicBezTo>
                    <a:cubicBezTo>
                      <a:pt x="908" y="400"/>
                      <a:pt x="908" y="400"/>
                      <a:pt x="908" y="400"/>
                    </a:cubicBezTo>
                    <a:cubicBezTo>
                      <a:pt x="909" y="400"/>
                      <a:pt x="910" y="401"/>
                      <a:pt x="910" y="403"/>
                    </a:cubicBezTo>
                    <a:lnTo>
                      <a:pt x="908" y="405"/>
                    </a:lnTo>
                    <a:close/>
                    <a:moveTo>
                      <a:pt x="917" y="421"/>
                    </a:moveTo>
                    <a:cubicBezTo>
                      <a:pt x="917" y="422"/>
                      <a:pt x="917" y="424"/>
                      <a:pt x="916" y="424"/>
                    </a:cubicBezTo>
                    <a:cubicBezTo>
                      <a:pt x="914" y="425"/>
                      <a:pt x="914" y="425"/>
                      <a:pt x="914" y="425"/>
                    </a:cubicBezTo>
                    <a:cubicBezTo>
                      <a:pt x="912" y="424"/>
                      <a:pt x="912" y="424"/>
                      <a:pt x="912" y="424"/>
                    </a:cubicBezTo>
                    <a:cubicBezTo>
                      <a:pt x="912" y="422"/>
                      <a:pt x="912" y="422"/>
                      <a:pt x="912" y="422"/>
                    </a:cubicBezTo>
                    <a:cubicBezTo>
                      <a:pt x="912" y="420"/>
                      <a:pt x="914" y="420"/>
                      <a:pt x="916" y="419"/>
                    </a:cubicBezTo>
                    <a:cubicBezTo>
                      <a:pt x="917" y="418"/>
                      <a:pt x="917" y="416"/>
                      <a:pt x="918" y="416"/>
                    </a:cubicBezTo>
                    <a:cubicBezTo>
                      <a:pt x="920" y="416"/>
                      <a:pt x="920" y="416"/>
                      <a:pt x="920" y="416"/>
                    </a:cubicBezTo>
                    <a:cubicBezTo>
                      <a:pt x="920" y="417"/>
                      <a:pt x="920" y="417"/>
                      <a:pt x="920" y="417"/>
                    </a:cubicBezTo>
                    <a:cubicBezTo>
                      <a:pt x="920" y="419"/>
                      <a:pt x="918" y="419"/>
                      <a:pt x="917" y="421"/>
                    </a:cubicBezTo>
                    <a:close/>
                    <a:moveTo>
                      <a:pt x="952" y="424"/>
                    </a:moveTo>
                    <a:cubicBezTo>
                      <a:pt x="951" y="425"/>
                      <a:pt x="951" y="425"/>
                      <a:pt x="951" y="425"/>
                    </a:cubicBezTo>
                    <a:cubicBezTo>
                      <a:pt x="951" y="425"/>
                      <a:pt x="951" y="425"/>
                      <a:pt x="951" y="425"/>
                    </a:cubicBezTo>
                    <a:cubicBezTo>
                      <a:pt x="950" y="425"/>
                      <a:pt x="950" y="425"/>
                      <a:pt x="950" y="425"/>
                    </a:cubicBezTo>
                    <a:cubicBezTo>
                      <a:pt x="948" y="425"/>
                      <a:pt x="949" y="423"/>
                      <a:pt x="948" y="423"/>
                    </a:cubicBezTo>
                    <a:cubicBezTo>
                      <a:pt x="946" y="422"/>
                      <a:pt x="946" y="422"/>
                      <a:pt x="946" y="422"/>
                    </a:cubicBezTo>
                    <a:cubicBezTo>
                      <a:pt x="945" y="419"/>
                      <a:pt x="945" y="419"/>
                      <a:pt x="945" y="419"/>
                    </a:cubicBezTo>
                    <a:cubicBezTo>
                      <a:pt x="943" y="418"/>
                      <a:pt x="943" y="418"/>
                      <a:pt x="943" y="418"/>
                    </a:cubicBezTo>
                    <a:cubicBezTo>
                      <a:pt x="943" y="417"/>
                      <a:pt x="943" y="416"/>
                      <a:pt x="945" y="415"/>
                    </a:cubicBezTo>
                    <a:cubicBezTo>
                      <a:pt x="946" y="414"/>
                      <a:pt x="947" y="418"/>
                      <a:pt x="948" y="419"/>
                    </a:cubicBezTo>
                    <a:cubicBezTo>
                      <a:pt x="950" y="421"/>
                      <a:pt x="953" y="422"/>
                      <a:pt x="952" y="424"/>
                    </a:cubicBezTo>
                    <a:close/>
                    <a:moveTo>
                      <a:pt x="955" y="431"/>
                    </a:moveTo>
                    <a:cubicBezTo>
                      <a:pt x="954" y="430"/>
                      <a:pt x="954" y="430"/>
                      <a:pt x="954" y="430"/>
                    </a:cubicBezTo>
                    <a:cubicBezTo>
                      <a:pt x="953" y="430"/>
                      <a:pt x="953" y="430"/>
                      <a:pt x="953" y="430"/>
                    </a:cubicBezTo>
                    <a:cubicBezTo>
                      <a:pt x="951" y="427"/>
                      <a:pt x="956" y="428"/>
                      <a:pt x="956" y="429"/>
                    </a:cubicBezTo>
                    <a:lnTo>
                      <a:pt x="955" y="431"/>
                    </a:lnTo>
                    <a:close/>
                    <a:moveTo>
                      <a:pt x="958" y="418"/>
                    </a:moveTo>
                    <a:cubicBezTo>
                      <a:pt x="955" y="418"/>
                      <a:pt x="955" y="418"/>
                      <a:pt x="955" y="418"/>
                    </a:cubicBezTo>
                    <a:cubicBezTo>
                      <a:pt x="955" y="417"/>
                      <a:pt x="954" y="416"/>
                      <a:pt x="954" y="415"/>
                    </a:cubicBezTo>
                    <a:cubicBezTo>
                      <a:pt x="955" y="413"/>
                      <a:pt x="958" y="413"/>
                      <a:pt x="959" y="414"/>
                    </a:cubicBezTo>
                    <a:cubicBezTo>
                      <a:pt x="959" y="416"/>
                      <a:pt x="959" y="416"/>
                      <a:pt x="959" y="416"/>
                    </a:cubicBezTo>
                    <a:lnTo>
                      <a:pt x="958" y="418"/>
                    </a:lnTo>
                    <a:close/>
                    <a:moveTo>
                      <a:pt x="979" y="429"/>
                    </a:moveTo>
                    <a:cubicBezTo>
                      <a:pt x="978" y="431"/>
                      <a:pt x="978" y="431"/>
                      <a:pt x="978" y="431"/>
                    </a:cubicBezTo>
                    <a:cubicBezTo>
                      <a:pt x="977" y="431"/>
                      <a:pt x="977" y="431"/>
                      <a:pt x="977" y="431"/>
                    </a:cubicBezTo>
                    <a:cubicBezTo>
                      <a:pt x="976" y="431"/>
                      <a:pt x="975" y="429"/>
                      <a:pt x="975" y="428"/>
                    </a:cubicBezTo>
                    <a:cubicBezTo>
                      <a:pt x="975" y="426"/>
                      <a:pt x="976" y="425"/>
                      <a:pt x="977" y="425"/>
                    </a:cubicBezTo>
                    <a:cubicBezTo>
                      <a:pt x="978" y="425"/>
                      <a:pt x="979" y="426"/>
                      <a:pt x="980" y="427"/>
                    </a:cubicBezTo>
                    <a:lnTo>
                      <a:pt x="979" y="429"/>
                    </a:lnTo>
                    <a:close/>
                    <a:moveTo>
                      <a:pt x="988" y="430"/>
                    </a:moveTo>
                    <a:cubicBezTo>
                      <a:pt x="987" y="430"/>
                      <a:pt x="987" y="430"/>
                      <a:pt x="987" y="430"/>
                    </a:cubicBezTo>
                    <a:cubicBezTo>
                      <a:pt x="987" y="430"/>
                      <a:pt x="987" y="430"/>
                      <a:pt x="987" y="430"/>
                    </a:cubicBezTo>
                    <a:cubicBezTo>
                      <a:pt x="987" y="428"/>
                      <a:pt x="987" y="428"/>
                      <a:pt x="987" y="428"/>
                    </a:cubicBezTo>
                    <a:cubicBezTo>
                      <a:pt x="989" y="429"/>
                      <a:pt x="989" y="429"/>
                      <a:pt x="989" y="429"/>
                    </a:cubicBezTo>
                    <a:lnTo>
                      <a:pt x="988" y="430"/>
                    </a:lnTo>
                    <a:close/>
                    <a:moveTo>
                      <a:pt x="993" y="422"/>
                    </a:moveTo>
                    <a:cubicBezTo>
                      <a:pt x="992" y="422"/>
                      <a:pt x="992" y="422"/>
                      <a:pt x="992" y="422"/>
                    </a:cubicBezTo>
                    <a:cubicBezTo>
                      <a:pt x="991" y="421"/>
                      <a:pt x="991" y="421"/>
                      <a:pt x="991" y="421"/>
                    </a:cubicBezTo>
                    <a:cubicBezTo>
                      <a:pt x="990" y="420"/>
                      <a:pt x="991" y="418"/>
                      <a:pt x="992" y="418"/>
                    </a:cubicBezTo>
                    <a:cubicBezTo>
                      <a:pt x="993" y="417"/>
                      <a:pt x="993" y="419"/>
                      <a:pt x="994" y="420"/>
                    </a:cubicBezTo>
                    <a:cubicBezTo>
                      <a:pt x="994" y="420"/>
                      <a:pt x="994" y="420"/>
                      <a:pt x="994" y="420"/>
                    </a:cubicBezTo>
                    <a:lnTo>
                      <a:pt x="993" y="422"/>
                    </a:lnTo>
                    <a:close/>
                    <a:moveTo>
                      <a:pt x="1031" y="421"/>
                    </a:moveTo>
                    <a:cubicBezTo>
                      <a:pt x="1030" y="421"/>
                      <a:pt x="1030" y="421"/>
                      <a:pt x="1030" y="421"/>
                    </a:cubicBezTo>
                    <a:cubicBezTo>
                      <a:pt x="1029" y="420"/>
                      <a:pt x="1029" y="420"/>
                      <a:pt x="1029" y="420"/>
                    </a:cubicBezTo>
                    <a:cubicBezTo>
                      <a:pt x="1030" y="417"/>
                      <a:pt x="1030" y="417"/>
                      <a:pt x="1030" y="417"/>
                    </a:cubicBezTo>
                    <a:cubicBezTo>
                      <a:pt x="1031" y="417"/>
                      <a:pt x="1031" y="417"/>
                      <a:pt x="1031" y="417"/>
                    </a:cubicBezTo>
                    <a:cubicBezTo>
                      <a:pt x="1032" y="419"/>
                      <a:pt x="1032" y="419"/>
                      <a:pt x="1032" y="419"/>
                    </a:cubicBezTo>
                    <a:lnTo>
                      <a:pt x="1031" y="421"/>
                    </a:lnTo>
                    <a:close/>
                    <a:moveTo>
                      <a:pt x="1049" y="404"/>
                    </a:moveTo>
                    <a:cubicBezTo>
                      <a:pt x="1047" y="403"/>
                      <a:pt x="1047" y="403"/>
                      <a:pt x="1047" y="403"/>
                    </a:cubicBezTo>
                    <a:cubicBezTo>
                      <a:pt x="1046" y="401"/>
                      <a:pt x="1046" y="401"/>
                      <a:pt x="1046" y="401"/>
                    </a:cubicBezTo>
                    <a:cubicBezTo>
                      <a:pt x="1049" y="400"/>
                      <a:pt x="1049" y="400"/>
                      <a:pt x="1049" y="400"/>
                    </a:cubicBezTo>
                    <a:cubicBezTo>
                      <a:pt x="1050" y="400"/>
                      <a:pt x="1050" y="403"/>
                      <a:pt x="1049" y="404"/>
                    </a:cubicBezTo>
                    <a:close/>
                    <a:moveTo>
                      <a:pt x="1107" y="439"/>
                    </a:moveTo>
                    <a:cubicBezTo>
                      <a:pt x="1107" y="441"/>
                      <a:pt x="1107" y="441"/>
                      <a:pt x="1107" y="441"/>
                    </a:cubicBezTo>
                    <a:cubicBezTo>
                      <a:pt x="1106" y="441"/>
                      <a:pt x="1106" y="441"/>
                      <a:pt x="1106" y="441"/>
                    </a:cubicBezTo>
                    <a:cubicBezTo>
                      <a:pt x="1105" y="441"/>
                      <a:pt x="1105" y="441"/>
                      <a:pt x="1105" y="441"/>
                    </a:cubicBezTo>
                    <a:cubicBezTo>
                      <a:pt x="1105" y="440"/>
                      <a:pt x="1105" y="440"/>
                      <a:pt x="1105" y="440"/>
                    </a:cubicBezTo>
                    <a:cubicBezTo>
                      <a:pt x="1106" y="439"/>
                      <a:pt x="1106" y="439"/>
                      <a:pt x="1106" y="439"/>
                    </a:cubicBezTo>
                    <a:lnTo>
                      <a:pt x="1107" y="439"/>
                    </a:lnTo>
                    <a:close/>
                    <a:moveTo>
                      <a:pt x="1117" y="422"/>
                    </a:moveTo>
                    <a:cubicBezTo>
                      <a:pt x="1115" y="421"/>
                      <a:pt x="1115" y="421"/>
                      <a:pt x="1115" y="421"/>
                    </a:cubicBezTo>
                    <a:cubicBezTo>
                      <a:pt x="1116" y="418"/>
                      <a:pt x="1116" y="418"/>
                      <a:pt x="1116" y="418"/>
                    </a:cubicBezTo>
                    <a:cubicBezTo>
                      <a:pt x="1118" y="420"/>
                      <a:pt x="1118" y="420"/>
                      <a:pt x="1118" y="420"/>
                    </a:cubicBezTo>
                    <a:lnTo>
                      <a:pt x="1117" y="422"/>
                    </a:lnTo>
                    <a:close/>
                    <a:moveTo>
                      <a:pt x="1145" y="425"/>
                    </a:moveTo>
                    <a:cubicBezTo>
                      <a:pt x="1143" y="425"/>
                      <a:pt x="1143" y="424"/>
                      <a:pt x="1142" y="423"/>
                    </a:cubicBezTo>
                    <a:cubicBezTo>
                      <a:pt x="1142" y="422"/>
                      <a:pt x="1142" y="422"/>
                      <a:pt x="1142" y="422"/>
                    </a:cubicBezTo>
                    <a:cubicBezTo>
                      <a:pt x="1143" y="421"/>
                      <a:pt x="1143" y="421"/>
                      <a:pt x="1143" y="421"/>
                    </a:cubicBezTo>
                    <a:cubicBezTo>
                      <a:pt x="1144" y="420"/>
                      <a:pt x="1145" y="421"/>
                      <a:pt x="1146" y="422"/>
                    </a:cubicBezTo>
                    <a:cubicBezTo>
                      <a:pt x="1146" y="423"/>
                      <a:pt x="1146" y="423"/>
                      <a:pt x="1146" y="423"/>
                    </a:cubicBezTo>
                    <a:lnTo>
                      <a:pt x="1145" y="425"/>
                    </a:lnTo>
                    <a:close/>
                    <a:moveTo>
                      <a:pt x="1164" y="427"/>
                    </a:moveTo>
                    <a:cubicBezTo>
                      <a:pt x="1163" y="427"/>
                      <a:pt x="1163" y="427"/>
                      <a:pt x="1163" y="427"/>
                    </a:cubicBezTo>
                    <a:cubicBezTo>
                      <a:pt x="1162" y="426"/>
                      <a:pt x="1162" y="426"/>
                      <a:pt x="1162" y="426"/>
                    </a:cubicBezTo>
                    <a:cubicBezTo>
                      <a:pt x="1162" y="426"/>
                      <a:pt x="1162" y="426"/>
                      <a:pt x="1162" y="426"/>
                    </a:cubicBezTo>
                    <a:cubicBezTo>
                      <a:pt x="1162" y="425"/>
                      <a:pt x="1162" y="425"/>
                      <a:pt x="1162" y="425"/>
                    </a:cubicBezTo>
                    <a:cubicBezTo>
                      <a:pt x="1162" y="425"/>
                      <a:pt x="1162" y="425"/>
                      <a:pt x="1162" y="425"/>
                    </a:cubicBezTo>
                    <a:cubicBezTo>
                      <a:pt x="1165" y="425"/>
                      <a:pt x="1165" y="425"/>
                      <a:pt x="1165" y="425"/>
                    </a:cubicBezTo>
                    <a:lnTo>
                      <a:pt x="1164" y="427"/>
                    </a:lnTo>
                    <a:close/>
                    <a:moveTo>
                      <a:pt x="1175" y="420"/>
                    </a:moveTo>
                    <a:cubicBezTo>
                      <a:pt x="1175" y="421"/>
                      <a:pt x="1175" y="421"/>
                      <a:pt x="1175" y="421"/>
                    </a:cubicBezTo>
                    <a:cubicBezTo>
                      <a:pt x="1174" y="421"/>
                      <a:pt x="1174" y="421"/>
                      <a:pt x="1174" y="421"/>
                    </a:cubicBezTo>
                    <a:cubicBezTo>
                      <a:pt x="1172" y="421"/>
                      <a:pt x="1172" y="421"/>
                      <a:pt x="1172" y="421"/>
                    </a:cubicBezTo>
                    <a:cubicBezTo>
                      <a:pt x="1171" y="421"/>
                      <a:pt x="1171" y="420"/>
                      <a:pt x="1170" y="419"/>
                    </a:cubicBezTo>
                    <a:cubicBezTo>
                      <a:pt x="1169" y="418"/>
                      <a:pt x="1167" y="417"/>
                      <a:pt x="1167" y="416"/>
                    </a:cubicBezTo>
                    <a:cubicBezTo>
                      <a:pt x="1167" y="413"/>
                      <a:pt x="1167" y="413"/>
                      <a:pt x="1167" y="413"/>
                    </a:cubicBezTo>
                    <a:cubicBezTo>
                      <a:pt x="1170" y="412"/>
                      <a:pt x="1170" y="412"/>
                      <a:pt x="1170" y="412"/>
                    </a:cubicBezTo>
                    <a:cubicBezTo>
                      <a:pt x="1171" y="413"/>
                      <a:pt x="1171" y="414"/>
                      <a:pt x="1172" y="415"/>
                    </a:cubicBezTo>
                    <a:cubicBezTo>
                      <a:pt x="1174" y="416"/>
                      <a:pt x="1175" y="417"/>
                      <a:pt x="1175" y="418"/>
                    </a:cubicBezTo>
                    <a:lnTo>
                      <a:pt x="1175" y="420"/>
                    </a:lnTo>
                    <a:close/>
                    <a:moveTo>
                      <a:pt x="1193" y="420"/>
                    </a:moveTo>
                    <a:cubicBezTo>
                      <a:pt x="1191" y="420"/>
                      <a:pt x="1191" y="420"/>
                      <a:pt x="1191" y="420"/>
                    </a:cubicBezTo>
                    <a:cubicBezTo>
                      <a:pt x="1190" y="419"/>
                      <a:pt x="1190" y="418"/>
                      <a:pt x="1190" y="417"/>
                    </a:cubicBezTo>
                    <a:cubicBezTo>
                      <a:pt x="1190" y="416"/>
                      <a:pt x="1191" y="415"/>
                      <a:pt x="1193" y="415"/>
                    </a:cubicBezTo>
                    <a:cubicBezTo>
                      <a:pt x="1194" y="416"/>
                      <a:pt x="1195" y="419"/>
                      <a:pt x="1193" y="420"/>
                    </a:cubicBezTo>
                    <a:close/>
                    <a:moveTo>
                      <a:pt x="1210" y="425"/>
                    </a:moveTo>
                    <a:cubicBezTo>
                      <a:pt x="1208" y="423"/>
                      <a:pt x="1208" y="423"/>
                      <a:pt x="1208" y="423"/>
                    </a:cubicBezTo>
                    <a:cubicBezTo>
                      <a:pt x="1209" y="421"/>
                      <a:pt x="1209" y="421"/>
                      <a:pt x="1209" y="421"/>
                    </a:cubicBezTo>
                    <a:cubicBezTo>
                      <a:pt x="1211" y="421"/>
                      <a:pt x="1211" y="421"/>
                      <a:pt x="1211" y="421"/>
                    </a:cubicBezTo>
                    <a:cubicBezTo>
                      <a:pt x="1212" y="422"/>
                      <a:pt x="1212" y="422"/>
                      <a:pt x="1212" y="422"/>
                    </a:cubicBezTo>
                    <a:cubicBezTo>
                      <a:pt x="1212" y="423"/>
                      <a:pt x="1211" y="425"/>
                      <a:pt x="1210" y="425"/>
                    </a:cubicBezTo>
                    <a:close/>
                    <a:moveTo>
                      <a:pt x="1216" y="416"/>
                    </a:moveTo>
                    <a:cubicBezTo>
                      <a:pt x="1214" y="416"/>
                      <a:pt x="1214" y="416"/>
                      <a:pt x="1214" y="416"/>
                    </a:cubicBezTo>
                    <a:cubicBezTo>
                      <a:pt x="1213" y="413"/>
                      <a:pt x="1213" y="413"/>
                      <a:pt x="1213" y="413"/>
                    </a:cubicBezTo>
                    <a:cubicBezTo>
                      <a:pt x="1213" y="412"/>
                      <a:pt x="1215" y="411"/>
                      <a:pt x="1216" y="412"/>
                    </a:cubicBezTo>
                    <a:cubicBezTo>
                      <a:pt x="1217" y="412"/>
                      <a:pt x="1217" y="415"/>
                      <a:pt x="1216" y="416"/>
                    </a:cubicBezTo>
                    <a:close/>
                    <a:moveTo>
                      <a:pt x="1229" y="437"/>
                    </a:moveTo>
                    <a:cubicBezTo>
                      <a:pt x="1227" y="437"/>
                      <a:pt x="1227" y="437"/>
                      <a:pt x="1227" y="437"/>
                    </a:cubicBezTo>
                    <a:cubicBezTo>
                      <a:pt x="1226" y="436"/>
                      <a:pt x="1226" y="436"/>
                      <a:pt x="1226" y="436"/>
                    </a:cubicBezTo>
                    <a:cubicBezTo>
                      <a:pt x="1227" y="434"/>
                      <a:pt x="1227" y="434"/>
                      <a:pt x="1227" y="434"/>
                    </a:cubicBezTo>
                    <a:cubicBezTo>
                      <a:pt x="1229" y="435"/>
                      <a:pt x="1229" y="435"/>
                      <a:pt x="1229" y="435"/>
                    </a:cubicBezTo>
                    <a:lnTo>
                      <a:pt x="1229" y="437"/>
                    </a:lnTo>
                    <a:close/>
                    <a:moveTo>
                      <a:pt x="1233" y="424"/>
                    </a:moveTo>
                    <a:cubicBezTo>
                      <a:pt x="1231" y="424"/>
                      <a:pt x="1231" y="424"/>
                      <a:pt x="1231" y="424"/>
                    </a:cubicBezTo>
                    <a:cubicBezTo>
                      <a:pt x="1230" y="421"/>
                      <a:pt x="1230" y="421"/>
                      <a:pt x="1230" y="421"/>
                    </a:cubicBezTo>
                    <a:cubicBezTo>
                      <a:pt x="1233" y="421"/>
                      <a:pt x="1233" y="421"/>
                      <a:pt x="1233" y="421"/>
                    </a:cubicBezTo>
                    <a:cubicBezTo>
                      <a:pt x="1234" y="421"/>
                      <a:pt x="1234" y="423"/>
                      <a:pt x="1233" y="424"/>
                    </a:cubicBezTo>
                    <a:close/>
                    <a:moveTo>
                      <a:pt x="1257" y="419"/>
                    </a:moveTo>
                    <a:cubicBezTo>
                      <a:pt x="1255" y="420"/>
                      <a:pt x="1253" y="419"/>
                      <a:pt x="1252" y="417"/>
                    </a:cubicBezTo>
                    <a:cubicBezTo>
                      <a:pt x="1252" y="415"/>
                      <a:pt x="1252" y="415"/>
                      <a:pt x="1252" y="415"/>
                    </a:cubicBezTo>
                    <a:cubicBezTo>
                      <a:pt x="1254" y="414"/>
                      <a:pt x="1254" y="414"/>
                      <a:pt x="1254" y="414"/>
                    </a:cubicBezTo>
                    <a:cubicBezTo>
                      <a:pt x="1256" y="413"/>
                      <a:pt x="1259" y="413"/>
                      <a:pt x="1260" y="415"/>
                    </a:cubicBezTo>
                    <a:cubicBezTo>
                      <a:pt x="1260" y="417"/>
                      <a:pt x="1259" y="419"/>
                      <a:pt x="1257" y="419"/>
                    </a:cubicBezTo>
                    <a:close/>
                    <a:moveTo>
                      <a:pt x="1272" y="427"/>
                    </a:moveTo>
                    <a:cubicBezTo>
                      <a:pt x="1270" y="427"/>
                      <a:pt x="1270" y="427"/>
                      <a:pt x="1270" y="427"/>
                    </a:cubicBezTo>
                    <a:cubicBezTo>
                      <a:pt x="1269" y="426"/>
                      <a:pt x="1269" y="426"/>
                      <a:pt x="1269" y="426"/>
                    </a:cubicBezTo>
                    <a:cubicBezTo>
                      <a:pt x="1271" y="424"/>
                      <a:pt x="1271" y="424"/>
                      <a:pt x="1271" y="424"/>
                    </a:cubicBezTo>
                    <a:cubicBezTo>
                      <a:pt x="1271" y="424"/>
                      <a:pt x="1271" y="424"/>
                      <a:pt x="1271" y="424"/>
                    </a:cubicBezTo>
                    <a:cubicBezTo>
                      <a:pt x="1272" y="425"/>
                      <a:pt x="1272" y="425"/>
                      <a:pt x="1272" y="425"/>
                    </a:cubicBezTo>
                    <a:lnTo>
                      <a:pt x="1272" y="427"/>
                    </a:lnTo>
                    <a:close/>
                    <a:moveTo>
                      <a:pt x="1281" y="430"/>
                    </a:moveTo>
                    <a:cubicBezTo>
                      <a:pt x="1279" y="430"/>
                      <a:pt x="1279" y="430"/>
                      <a:pt x="1279" y="430"/>
                    </a:cubicBezTo>
                    <a:cubicBezTo>
                      <a:pt x="1279" y="429"/>
                      <a:pt x="1279" y="429"/>
                      <a:pt x="1279" y="429"/>
                    </a:cubicBezTo>
                    <a:cubicBezTo>
                      <a:pt x="1280" y="427"/>
                      <a:pt x="1280" y="427"/>
                      <a:pt x="1280" y="427"/>
                    </a:cubicBezTo>
                    <a:cubicBezTo>
                      <a:pt x="1281" y="429"/>
                      <a:pt x="1281" y="429"/>
                      <a:pt x="1281" y="429"/>
                    </a:cubicBezTo>
                    <a:lnTo>
                      <a:pt x="1281" y="430"/>
                    </a:lnTo>
                    <a:close/>
                    <a:moveTo>
                      <a:pt x="1290" y="423"/>
                    </a:moveTo>
                    <a:cubicBezTo>
                      <a:pt x="1288" y="423"/>
                      <a:pt x="1288" y="423"/>
                      <a:pt x="1288" y="423"/>
                    </a:cubicBezTo>
                    <a:cubicBezTo>
                      <a:pt x="1287" y="423"/>
                      <a:pt x="1287" y="422"/>
                      <a:pt x="1287" y="421"/>
                    </a:cubicBezTo>
                    <a:cubicBezTo>
                      <a:pt x="1288" y="419"/>
                      <a:pt x="1290" y="418"/>
                      <a:pt x="1291" y="419"/>
                    </a:cubicBezTo>
                    <a:cubicBezTo>
                      <a:pt x="1292" y="420"/>
                      <a:pt x="1292" y="423"/>
                      <a:pt x="1290" y="423"/>
                    </a:cubicBezTo>
                    <a:close/>
                    <a:moveTo>
                      <a:pt x="1304" y="428"/>
                    </a:moveTo>
                    <a:cubicBezTo>
                      <a:pt x="1303" y="428"/>
                      <a:pt x="1303" y="428"/>
                      <a:pt x="1303" y="428"/>
                    </a:cubicBezTo>
                    <a:cubicBezTo>
                      <a:pt x="1302" y="427"/>
                      <a:pt x="1302" y="427"/>
                      <a:pt x="1302" y="427"/>
                    </a:cubicBezTo>
                    <a:cubicBezTo>
                      <a:pt x="1303" y="424"/>
                      <a:pt x="1303" y="424"/>
                      <a:pt x="1303" y="424"/>
                    </a:cubicBezTo>
                    <a:cubicBezTo>
                      <a:pt x="1304" y="424"/>
                      <a:pt x="1304" y="424"/>
                      <a:pt x="1304" y="424"/>
                    </a:cubicBezTo>
                    <a:cubicBezTo>
                      <a:pt x="1305" y="425"/>
                      <a:pt x="1305" y="425"/>
                      <a:pt x="1305" y="425"/>
                    </a:cubicBezTo>
                    <a:lnTo>
                      <a:pt x="1304" y="428"/>
                    </a:lnTo>
                    <a:close/>
                    <a:moveTo>
                      <a:pt x="1324" y="419"/>
                    </a:moveTo>
                    <a:cubicBezTo>
                      <a:pt x="1322" y="419"/>
                      <a:pt x="1322" y="419"/>
                      <a:pt x="1322" y="419"/>
                    </a:cubicBezTo>
                    <a:cubicBezTo>
                      <a:pt x="1321" y="417"/>
                      <a:pt x="1321" y="417"/>
                      <a:pt x="1321" y="417"/>
                    </a:cubicBezTo>
                    <a:cubicBezTo>
                      <a:pt x="1322" y="415"/>
                      <a:pt x="1323" y="415"/>
                      <a:pt x="1324" y="415"/>
                    </a:cubicBezTo>
                    <a:cubicBezTo>
                      <a:pt x="1325" y="416"/>
                      <a:pt x="1325" y="418"/>
                      <a:pt x="1324" y="419"/>
                    </a:cubicBezTo>
                    <a:close/>
                    <a:moveTo>
                      <a:pt x="1346" y="425"/>
                    </a:moveTo>
                    <a:cubicBezTo>
                      <a:pt x="1346" y="426"/>
                      <a:pt x="1346" y="426"/>
                      <a:pt x="1346" y="426"/>
                    </a:cubicBezTo>
                    <a:cubicBezTo>
                      <a:pt x="1345" y="426"/>
                      <a:pt x="1345" y="426"/>
                      <a:pt x="1345" y="426"/>
                    </a:cubicBezTo>
                    <a:cubicBezTo>
                      <a:pt x="1343" y="426"/>
                      <a:pt x="1343" y="426"/>
                      <a:pt x="1343" y="426"/>
                    </a:cubicBezTo>
                    <a:cubicBezTo>
                      <a:pt x="1342" y="426"/>
                      <a:pt x="1341" y="424"/>
                      <a:pt x="1343" y="423"/>
                    </a:cubicBezTo>
                    <a:cubicBezTo>
                      <a:pt x="1344" y="421"/>
                      <a:pt x="1347" y="423"/>
                      <a:pt x="1346" y="425"/>
                    </a:cubicBezTo>
                    <a:close/>
                    <a:moveTo>
                      <a:pt x="1373" y="428"/>
                    </a:moveTo>
                    <a:cubicBezTo>
                      <a:pt x="1371" y="428"/>
                      <a:pt x="1371" y="428"/>
                      <a:pt x="1371" y="428"/>
                    </a:cubicBezTo>
                    <a:cubicBezTo>
                      <a:pt x="1370" y="427"/>
                      <a:pt x="1370" y="427"/>
                      <a:pt x="1370" y="427"/>
                    </a:cubicBezTo>
                    <a:cubicBezTo>
                      <a:pt x="1371" y="424"/>
                      <a:pt x="1371" y="424"/>
                      <a:pt x="1371" y="424"/>
                    </a:cubicBezTo>
                    <a:cubicBezTo>
                      <a:pt x="1373" y="425"/>
                      <a:pt x="1373" y="425"/>
                      <a:pt x="1373" y="425"/>
                    </a:cubicBezTo>
                    <a:lnTo>
                      <a:pt x="1373" y="428"/>
                    </a:lnTo>
                    <a:close/>
                    <a:moveTo>
                      <a:pt x="1385" y="424"/>
                    </a:moveTo>
                    <a:cubicBezTo>
                      <a:pt x="1384" y="425"/>
                      <a:pt x="1384" y="426"/>
                      <a:pt x="1383" y="426"/>
                    </a:cubicBezTo>
                    <a:cubicBezTo>
                      <a:pt x="1382" y="426"/>
                      <a:pt x="1382" y="426"/>
                      <a:pt x="1382" y="426"/>
                    </a:cubicBezTo>
                    <a:cubicBezTo>
                      <a:pt x="1381" y="425"/>
                      <a:pt x="1381" y="425"/>
                      <a:pt x="1381" y="425"/>
                    </a:cubicBezTo>
                    <a:cubicBezTo>
                      <a:pt x="1382" y="423"/>
                      <a:pt x="1383" y="423"/>
                      <a:pt x="1384" y="422"/>
                    </a:cubicBezTo>
                    <a:cubicBezTo>
                      <a:pt x="1385" y="421"/>
                      <a:pt x="1386" y="419"/>
                      <a:pt x="1387" y="419"/>
                    </a:cubicBezTo>
                    <a:cubicBezTo>
                      <a:pt x="1388" y="422"/>
                      <a:pt x="1388" y="422"/>
                      <a:pt x="1388" y="422"/>
                    </a:cubicBezTo>
                    <a:cubicBezTo>
                      <a:pt x="1388" y="423"/>
                      <a:pt x="1386" y="423"/>
                      <a:pt x="1385" y="424"/>
                    </a:cubicBezTo>
                    <a:close/>
                    <a:moveTo>
                      <a:pt x="1415" y="428"/>
                    </a:moveTo>
                    <a:cubicBezTo>
                      <a:pt x="1414" y="431"/>
                      <a:pt x="1414" y="431"/>
                      <a:pt x="1414" y="431"/>
                    </a:cubicBezTo>
                    <a:cubicBezTo>
                      <a:pt x="1413" y="431"/>
                      <a:pt x="1413" y="431"/>
                      <a:pt x="1413" y="431"/>
                    </a:cubicBezTo>
                    <a:cubicBezTo>
                      <a:pt x="1412" y="432"/>
                      <a:pt x="1411" y="431"/>
                      <a:pt x="1410" y="431"/>
                    </a:cubicBezTo>
                    <a:cubicBezTo>
                      <a:pt x="1409" y="430"/>
                      <a:pt x="1408" y="429"/>
                      <a:pt x="1408" y="428"/>
                    </a:cubicBezTo>
                    <a:cubicBezTo>
                      <a:pt x="1409" y="427"/>
                      <a:pt x="1409" y="427"/>
                      <a:pt x="1409" y="427"/>
                    </a:cubicBezTo>
                    <a:cubicBezTo>
                      <a:pt x="1411" y="426"/>
                      <a:pt x="1411" y="427"/>
                      <a:pt x="1413" y="427"/>
                    </a:cubicBezTo>
                    <a:cubicBezTo>
                      <a:pt x="1414" y="426"/>
                      <a:pt x="1415" y="423"/>
                      <a:pt x="1416" y="424"/>
                    </a:cubicBezTo>
                    <a:cubicBezTo>
                      <a:pt x="1417" y="426"/>
                      <a:pt x="1417" y="426"/>
                      <a:pt x="1417" y="426"/>
                    </a:cubicBezTo>
                    <a:cubicBezTo>
                      <a:pt x="1417" y="427"/>
                      <a:pt x="1415" y="427"/>
                      <a:pt x="1415" y="428"/>
                    </a:cubicBezTo>
                    <a:close/>
                    <a:moveTo>
                      <a:pt x="1417" y="411"/>
                    </a:moveTo>
                    <a:cubicBezTo>
                      <a:pt x="1415" y="411"/>
                      <a:pt x="1415" y="411"/>
                      <a:pt x="1415" y="411"/>
                    </a:cubicBezTo>
                    <a:cubicBezTo>
                      <a:pt x="1414" y="410"/>
                      <a:pt x="1414" y="410"/>
                      <a:pt x="1414" y="410"/>
                    </a:cubicBezTo>
                    <a:cubicBezTo>
                      <a:pt x="1415" y="409"/>
                      <a:pt x="1415" y="409"/>
                      <a:pt x="1415" y="409"/>
                    </a:cubicBezTo>
                    <a:cubicBezTo>
                      <a:pt x="1415" y="408"/>
                      <a:pt x="1415" y="408"/>
                      <a:pt x="1415" y="408"/>
                    </a:cubicBezTo>
                    <a:cubicBezTo>
                      <a:pt x="1415" y="408"/>
                      <a:pt x="1415" y="408"/>
                      <a:pt x="1415" y="408"/>
                    </a:cubicBezTo>
                    <a:cubicBezTo>
                      <a:pt x="1417" y="409"/>
                      <a:pt x="1417" y="409"/>
                      <a:pt x="1417" y="409"/>
                    </a:cubicBezTo>
                    <a:lnTo>
                      <a:pt x="1417" y="411"/>
                    </a:lnTo>
                    <a:close/>
                    <a:moveTo>
                      <a:pt x="1427" y="406"/>
                    </a:moveTo>
                    <a:cubicBezTo>
                      <a:pt x="1424" y="406"/>
                      <a:pt x="1424" y="406"/>
                      <a:pt x="1424" y="406"/>
                    </a:cubicBezTo>
                    <a:cubicBezTo>
                      <a:pt x="1423" y="404"/>
                      <a:pt x="1423" y="404"/>
                      <a:pt x="1423" y="404"/>
                    </a:cubicBezTo>
                    <a:cubicBezTo>
                      <a:pt x="1424" y="403"/>
                      <a:pt x="1424" y="403"/>
                      <a:pt x="1424" y="403"/>
                    </a:cubicBezTo>
                    <a:cubicBezTo>
                      <a:pt x="1425" y="402"/>
                      <a:pt x="1426" y="402"/>
                      <a:pt x="1427" y="403"/>
                    </a:cubicBezTo>
                    <a:cubicBezTo>
                      <a:pt x="1428" y="405"/>
                      <a:pt x="1428" y="405"/>
                      <a:pt x="1428" y="405"/>
                    </a:cubicBezTo>
                    <a:lnTo>
                      <a:pt x="1427" y="406"/>
                    </a:lnTo>
                    <a:close/>
                    <a:moveTo>
                      <a:pt x="1431" y="424"/>
                    </a:moveTo>
                    <a:cubicBezTo>
                      <a:pt x="1429" y="424"/>
                      <a:pt x="1429" y="424"/>
                      <a:pt x="1429" y="424"/>
                    </a:cubicBezTo>
                    <a:cubicBezTo>
                      <a:pt x="1428" y="422"/>
                      <a:pt x="1428" y="422"/>
                      <a:pt x="1428" y="422"/>
                    </a:cubicBezTo>
                    <a:cubicBezTo>
                      <a:pt x="1429" y="420"/>
                      <a:pt x="1430" y="420"/>
                      <a:pt x="1431" y="420"/>
                    </a:cubicBezTo>
                    <a:cubicBezTo>
                      <a:pt x="1432" y="421"/>
                      <a:pt x="1432" y="423"/>
                      <a:pt x="1431" y="424"/>
                    </a:cubicBezTo>
                    <a:close/>
                    <a:moveTo>
                      <a:pt x="1454" y="424"/>
                    </a:moveTo>
                    <a:cubicBezTo>
                      <a:pt x="1453" y="424"/>
                      <a:pt x="1453" y="424"/>
                      <a:pt x="1453" y="424"/>
                    </a:cubicBezTo>
                    <a:cubicBezTo>
                      <a:pt x="1452" y="423"/>
                      <a:pt x="1452" y="423"/>
                      <a:pt x="1452" y="423"/>
                    </a:cubicBezTo>
                    <a:cubicBezTo>
                      <a:pt x="1452" y="422"/>
                      <a:pt x="1452" y="422"/>
                      <a:pt x="1452" y="422"/>
                    </a:cubicBezTo>
                    <a:cubicBezTo>
                      <a:pt x="1455" y="422"/>
                      <a:pt x="1455" y="422"/>
                      <a:pt x="1455" y="422"/>
                    </a:cubicBezTo>
                    <a:cubicBezTo>
                      <a:pt x="1456" y="423"/>
                      <a:pt x="1456" y="423"/>
                      <a:pt x="1456" y="423"/>
                    </a:cubicBezTo>
                    <a:lnTo>
                      <a:pt x="1454" y="424"/>
                    </a:lnTo>
                    <a:close/>
                    <a:moveTo>
                      <a:pt x="1462" y="421"/>
                    </a:moveTo>
                    <a:cubicBezTo>
                      <a:pt x="1460" y="421"/>
                      <a:pt x="1460" y="421"/>
                      <a:pt x="1460" y="421"/>
                    </a:cubicBezTo>
                    <a:cubicBezTo>
                      <a:pt x="1459" y="420"/>
                      <a:pt x="1459" y="419"/>
                      <a:pt x="1459" y="418"/>
                    </a:cubicBezTo>
                    <a:cubicBezTo>
                      <a:pt x="1461" y="417"/>
                      <a:pt x="1461" y="417"/>
                      <a:pt x="1461" y="417"/>
                    </a:cubicBezTo>
                    <a:cubicBezTo>
                      <a:pt x="1463" y="417"/>
                      <a:pt x="1464" y="420"/>
                      <a:pt x="1462" y="421"/>
                    </a:cubicBezTo>
                    <a:close/>
                    <a:moveTo>
                      <a:pt x="1487" y="429"/>
                    </a:moveTo>
                    <a:cubicBezTo>
                      <a:pt x="1486" y="429"/>
                      <a:pt x="1485" y="428"/>
                      <a:pt x="1485" y="427"/>
                    </a:cubicBezTo>
                    <a:cubicBezTo>
                      <a:pt x="1485" y="426"/>
                      <a:pt x="1485" y="426"/>
                      <a:pt x="1485" y="426"/>
                    </a:cubicBezTo>
                    <a:cubicBezTo>
                      <a:pt x="1486" y="424"/>
                      <a:pt x="1486" y="424"/>
                      <a:pt x="1486" y="424"/>
                    </a:cubicBezTo>
                    <a:cubicBezTo>
                      <a:pt x="1487" y="424"/>
                      <a:pt x="1488" y="425"/>
                      <a:pt x="1489" y="426"/>
                    </a:cubicBezTo>
                    <a:cubicBezTo>
                      <a:pt x="1489" y="427"/>
                      <a:pt x="1489" y="427"/>
                      <a:pt x="1489" y="427"/>
                    </a:cubicBezTo>
                    <a:lnTo>
                      <a:pt x="1487" y="429"/>
                    </a:lnTo>
                    <a:close/>
                    <a:moveTo>
                      <a:pt x="1499" y="413"/>
                    </a:moveTo>
                    <a:cubicBezTo>
                      <a:pt x="1498" y="413"/>
                      <a:pt x="1498" y="413"/>
                      <a:pt x="1498" y="413"/>
                    </a:cubicBezTo>
                    <a:cubicBezTo>
                      <a:pt x="1497" y="410"/>
                      <a:pt x="1497" y="410"/>
                      <a:pt x="1497" y="410"/>
                    </a:cubicBezTo>
                    <a:cubicBezTo>
                      <a:pt x="1499" y="409"/>
                      <a:pt x="1499" y="409"/>
                      <a:pt x="1499" y="409"/>
                    </a:cubicBezTo>
                    <a:cubicBezTo>
                      <a:pt x="1501" y="410"/>
                      <a:pt x="1501" y="412"/>
                      <a:pt x="1499" y="413"/>
                    </a:cubicBezTo>
                    <a:close/>
                    <a:moveTo>
                      <a:pt x="1508" y="427"/>
                    </a:moveTo>
                    <a:cubicBezTo>
                      <a:pt x="1507" y="427"/>
                      <a:pt x="1507" y="427"/>
                      <a:pt x="1507" y="427"/>
                    </a:cubicBezTo>
                    <a:cubicBezTo>
                      <a:pt x="1505" y="427"/>
                      <a:pt x="1505" y="427"/>
                      <a:pt x="1505" y="427"/>
                    </a:cubicBezTo>
                    <a:cubicBezTo>
                      <a:pt x="1503" y="425"/>
                      <a:pt x="1503" y="425"/>
                      <a:pt x="1503" y="425"/>
                    </a:cubicBezTo>
                    <a:cubicBezTo>
                      <a:pt x="1502" y="423"/>
                      <a:pt x="1499" y="421"/>
                      <a:pt x="1501" y="419"/>
                    </a:cubicBezTo>
                    <a:cubicBezTo>
                      <a:pt x="1503" y="419"/>
                      <a:pt x="1503" y="419"/>
                      <a:pt x="1503" y="419"/>
                    </a:cubicBezTo>
                    <a:cubicBezTo>
                      <a:pt x="1505" y="421"/>
                      <a:pt x="1505" y="421"/>
                      <a:pt x="1505" y="421"/>
                    </a:cubicBezTo>
                    <a:cubicBezTo>
                      <a:pt x="1506" y="423"/>
                      <a:pt x="1507" y="422"/>
                      <a:pt x="1508" y="424"/>
                    </a:cubicBezTo>
                    <a:lnTo>
                      <a:pt x="1508" y="427"/>
                    </a:lnTo>
                    <a:close/>
                    <a:moveTo>
                      <a:pt x="1551" y="410"/>
                    </a:moveTo>
                    <a:cubicBezTo>
                      <a:pt x="1549" y="409"/>
                      <a:pt x="1549" y="409"/>
                      <a:pt x="1549" y="409"/>
                    </a:cubicBezTo>
                    <a:cubicBezTo>
                      <a:pt x="1549" y="407"/>
                      <a:pt x="1549" y="407"/>
                      <a:pt x="1549" y="407"/>
                    </a:cubicBezTo>
                    <a:cubicBezTo>
                      <a:pt x="1551" y="406"/>
                      <a:pt x="1551" y="406"/>
                      <a:pt x="1551" y="406"/>
                    </a:cubicBezTo>
                    <a:cubicBezTo>
                      <a:pt x="1553" y="407"/>
                      <a:pt x="1553" y="409"/>
                      <a:pt x="1551" y="410"/>
                    </a:cubicBezTo>
                    <a:close/>
                    <a:moveTo>
                      <a:pt x="1575" y="429"/>
                    </a:moveTo>
                    <a:cubicBezTo>
                      <a:pt x="1574" y="428"/>
                      <a:pt x="1574" y="428"/>
                      <a:pt x="1574" y="428"/>
                    </a:cubicBezTo>
                    <a:cubicBezTo>
                      <a:pt x="1573" y="427"/>
                      <a:pt x="1573" y="427"/>
                      <a:pt x="1573" y="427"/>
                    </a:cubicBezTo>
                    <a:cubicBezTo>
                      <a:pt x="1574" y="425"/>
                      <a:pt x="1574" y="425"/>
                      <a:pt x="1574" y="425"/>
                    </a:cubicBezTo>
                    <a:cubicBezTo>
                      <a:pt x="1577" y="426"/>
                      <a:pt x="1577" y="426"/>
                      <a:pt x="1577" y="426"/>
                    </a:cubicBezTo>
                    <a:cubicBezTo>
                      <a:pt x="1577" y="427"/>
                      <a:pt x="1576" y="429"/>
                      <a:pt x="1575" y="429"/>
                    </a:cubicBezTo>
                    <a:close/>
                    <a:moveTo>
                      <a:pt x="1589" y="405"/>
                    </a:moveTo>
                    <a:cubicBezTo>
                      <a:pt x="1588" y="405"/>
                      <a:pt x="1588" y="405"/>
                      <a:pt x="1588" y="405"/>
                    </a:cubicBezTo>
                    <a:cubicBezTo>
                      <a:pt x="1587" y="403"/>
                      <a:pt x="1587" y="403"/>
                      <a:pt x="1587" y="403"/>
                    </a:cubicBezTo>
                    <a:cubicBezTo>
                      <a:pt x="1590" y="402"/>
                      <a:pt x="1590" y="402"/>
                      <a:pt x="1590" y="402"/>
                    </a:cubicBezTo>
                    <a:cubicBezTo>
                      <a:pt x="1591" y="402"/>
                      <a:pt x="1591" y="404"/>
                      <a:pt x="1589" y="405"/>
                    </a:cubicBezTo>
                    <a:close/>
                    <a:moveTo>
                      <a:pt x="1643" y="432"/>
                    </a:moveTo>
                    <a:cubicBezTo>
                      <a:pt x="1641" y="434"/>
                      <a:pt x="1641" y="434"/>
                      <a:pt x="1641" y="434"/>
                    </a:cubicBezTo>
                    <a:cubicBezTo>
                      <a:pt x="1640" y="434"/>
                      <a:pt x="1638" y="433"/>
                      <a:pt x="1638" y="431"/>
                    </a:cubicBezTo>
                    <a:cubicBezTo>
                      <a:pt x="1637" y="430"/>
                      <a:pt x="1637" y="428"/>
                      <a:pt x="1639" y="427"/>
                    </a:cubicBezTo>
                    <a:cubicBezTo>
                      <a:pt x="1640" y="426"/>
                      <a:pt x="1640" y="426"/>
                      <a:pt x="1640" y="426"/>
                    </a:cubicBezTo>
                    <a:cubicBezTo>
                      <a:pt x="1641" y="425"/>
                      <a:pt x="1643" y="427"/>
                      <a:pt x="1644" y="429"/>
                    </a:cubicBezTo>
                    <a:cubicBezTo>
                      <a:pt x="1644" y="430"/>
                      <a:pt x="1644" y="431"/>
                      <a:pt x="1643" y="432"/>
                    </a:cubicBezTo>
                    <a:close/>
                    <a:moveTo>
                      <a:pt x="1647" y="417"/>
                    </a:moveTo>
                    <a:cubicBezTo>
                      <a:pt x="1646" y="418"/>
                      <a:pt x="1646" y="418"/>
                      <a:pt x="1646" y="418"/>
                    </a:cubicBezTo>
                    <a:cubicBezTo>
                      <a:pt x="1644" y="418"/>
                      <a:pt x="1644" y="418"/>
                      <a:pt x="1644" y="418"/>
                    </a:cubicBezTo>
                    <a:cubicBezTo>
                      <a:pt x="1643" y="415"/>
                      <a:pt x="1643" y="415"/>
                      <a:pt x="1643" y="415"/>
                    </a:cubicBezTo>
                    <a:cubicBezTo>
                      <a:pt x="1644" y="414"/>
                      <a:pt x="1644" y="414"/>
                      <a:pt x="1644" y="414"/>
                    </a:cubicBezTo>
                    <a:cubicBezTo>
                      <a:pt x="1645" y="413"/>
                      <a:pt x="1648" y="415"/>
                      <a:pt x="1647" y="417"/>
                    </a:cubicBezTo>
                    <a:close/>
                    <a:moveTo>
                      <a:pt x="1657" y="431"/>
                    </a:moveTo>
                    <a:cubicBezTo>
                      <a:pt x="1655" y="431"/>
                      <a:pt x="1655" y="431"/>
                      <a:pt x="1655" y="431"/>
                    </a:cubicBezTo>
                    <a:cubicBezTo>
                      <a:pt x="1654" y="430"/>
                      <a:pt x="1653" y="429"/>
                      <a:pt x="1654" y="428"/>
                    </a:cubicBezTo>
                    <a:cubicBezTo>
                      <a:pt x="1655" y="427"/>
                      <a:pt x="1656" y="426"/>
                      <a:pt x="1657" y="427"/>
                    </a:cubicBezTo>
                    <a:cubicBezTo>
                      <a:pt x="1658" y="427"/>
                      <a:pt x="1658" y="427"/>
                      <a:pt x="1658" y="427"/>
                    </a:cubicBezTo>
                    <a:cubicBezTo>
                      <a:pt x="1658" y="429"/>
                      <a:pt x="1658" y="429"/>
                      <a:pt x="1658" y="429"/>
                    </a:cubicBezTo>
                    <a:lnTo>
                      <a:pt x="1657" y="431"/>
                    </a:lnTo>
                    <a:close/>
                    <a:moveTo>
                      <a:pt x="1665" y="411"/>
                    </a:moveTo>
                    <a:cubicBezTo>
                      <a:pt x="1664" y="412"/>
                      <a:pt x="1663" y="413"/>
                      <a:pt x="1662" y="413"/>
                    </a:cubicBezTo>
                    <a:cubicBezTo>
                      <a:pt x="1660" y="414"/>
                      <a:pt x="1656" y="411"/>
                      <a:pt x="1657" y="409"/>
                    </a:cubicBezTo>
                    <a:cubicBezTo>
                      <a:pt x="1658" y="407"/>
                      <a:pt x="1660" y="406"/>
                      <a:pt x="1662" y="407"/>
                    </a:cubicBezTo>
                    <a:cubicBezTo>
                      <a:pt x="1663" y="407"/>
                      <a:pt x="1665" y="409"/>
                      <a:pt x="1665" y="411"/>
                    </a:cubicBezTo>
                    <a:close/>
                    <a:moveTo>
                      <a:pt x="1682" y="423"/>
                    </a:moveTo>
                    <a:cubicBezTo>
                      <a:pt x="1681" y="425"/>
                      <a:pt x="1681" y="425"/>
                      <a:pt x="1681" y="425"/>
                    </a:cubicBezTo>
                    <a:cubicBezTo>
                      <a:pt x="1680" y="426"/>
                      <a:pt x="1679" y="426"/>
                      <a:pt x="1678" y="426"/>
                    </a:cubicBezTo>
                    <a:cubicBezTo>
                      <a:pt x="1675" y="426"/>
                      <a:pt x="1675" y="426"/>
                      <a:pt x="1675" y="426"/>
                    </a:cubicBezTo>
                    <a:cubicBezTo>
                      <a:pt x="1675" y="424"/>
                      <a:pt x="1675" y="424"/>
                      <a:pt x="1675" y="424"/>
                    </a:cubicBezTo>
                    <a:cubicBezTo>
                      <a:pt x="1676" y="422"/>
                      <a:pt x="1676" y="422"/>
                      <a:pt x="1676" y="422"/>
                    </a:cubicBezTo>
                    <a:cubicBezTo>
                      <a:pt x="1677" y="420"/>
                      <a:pt x="1676" y="419"/>
                      <a:pt x="1678" y="418"/>
                    </a:cubicBezTo>
                    <a:cubicBezTo>
                      <a:pt x="1680" y="417"/>
                      <a:pt x="1680" y="417"/>
                      <a:pt x="1680" y="417"/>
                    </a:cubicBezTo>
                    <a:cubicBezTo>
                      <a:pt x="1682" y="417"/>
                      <a:pt x="1682" y="414"/>
                      <a:pt x="1684" y="415"/>
                    </a:cubicBezTo>
                    <a:cubicBezTo>
                      <a:pt x="1685" y="416"/>
                      <a:pt x="1685" y="416"/>
                      <a:pt x="1685" y="416"/>
                    </a:cubicBezTo>
                    <a:cubicBezTo>
                      <a:pt x="1686" y="417"/>
                      <a:pt x="1686" y="418"/>
                      <a:pt x="1685" y="420"/>
                    </a:cubicBezTo>
                    <a:cubicBezTo>
                      <a:pt x="1685" y="422"/>
                      <a:pt x="1683" y="422"/>
                      <a:pt x="1682" y="423"/>
                    </a:cubicBezTo>
                    <a:close/>
                    <a:moveTo>
                      <a:pt x="1687" y="436"/>
                    </a:moveTo>
                    <a:cubicBezTo>
                      <a:pt x="1685" y="436"/>
                      <a:pt x="1685" y="436"/>
                      <a:pt x="1685" y="436"/>
                    </a:cubicBezTo>
                    <a:cubicBezTo>
                      <a:pt x="1685" y="433"/>
                      <a:pt x="1685" y="433"/>
                      <a:pt x="1685" y="433"/>
                    </a:cubicBezTo>
                    <a:cubicBezTo>
                      <a:pt x="1687" y="432"/>
                      <a:pt x="1687" y="432"/>
                      <a:pt x="1687" y="432"/>
                    </a:cubicBezTo>
                    <a:cubicBezTo>
                      <a:pt x="1688" y="435"/>
                      <a:pt x="1688" y="435"/>
                      <a:pt x="1688" y="435"/>
                    </a:cubicBezTo>
                    <a:lnTo>
                      <a:pt x="1687" y="436"/>
                    </a:lnTo>
                    <a:close/>
                    <a:moveTo>
                      <a:pt x="1692" y="413"/>
                    </a:moveTo>
                    <a:cubicBezTo>
                      <a:pt x="1691" y="412"/>
                      <a:pt x="1691" y="412"/>
                      <a:pt x="1691" y="412"/>
                    </a:cubicBezTo>
                    <a:cubicBezTo>
                      <a:pt x="1692" y="409"/>
                      <a:pt x="1692" y="409"/>
                      <a:pt x="1692" y="409"/>
                    </a:cubicBezTo>
                    <a:cubicBezTo>
                      <a:pt x="1694" y="410"/>
                      <a:pt x="1694" y="410"/>
                      <a:pt x="1694" y="410"/>
                    </a:cubicBezTo>
                    <a:cubicBezTo>
                      <a:pt x="1694" y="411"/>
                      <a:pt x="1694" y="413"/>
                      <a:pt x="1692" y="413"/>
                    </a:cubicBezTo>
                    <a:close/>
                    <a:moveTo>
                      <a:pt x="1715" y="420"/>
                    </a:moveTo>
                    <a:cubicBezTo>
                      <a:pt x="1713" y="420"/>
                      <a:pt x="1713" y="420"/>
                      <a:pt x="1713" y="420"/>
                    </a:cubicBezTo>
                    <a:cubicBezTo>
                      <a:pt x="1712" y="420"/>
                      <a:pt x="1712" y="420"/>
                      <a:pt x="1712" y="420"/>
                    </a:cubicBezTo>
                    <a:cubicBezTo>
                      <a:pt x="1712" y="418"/>
                      <a:pt x="1713" y="415"/>
                      <a:pt x="1715" y="416"/>
                    </a:cubicBezTo>
                    <a:cubicBezTo>
                      <a:pt x="1716" y="417"/>
                      <a:pt x="1716" y="419"/>
                      <a:pt x="1715" y="420"/>
                    </a:cubicBezTo>
                    <a:close/>
                    <a:moveTo>
                      <a:pt x="1724" y="430"/>
                    </a:moveTo>
                    <a:cubicBezTo>
                      <a:pt x="1722" y="430"/>
                      <a:pt x="1722" y="430"/>
                      <a:pt x="1722" y="430"/>
                    </a:cubicBezTo>
                    <a:cubicBezTo>
                      <a:pt x="1721" y="430"/>
                      <a:pt x="1720" y="428"/>
                      <a:pt x="1721" y="427"/>
                    </a:cubicBezTo>
                    <a:cubicBezTo>
                      <a:pt x="1723" y="427"/>
                      <a:pt x="1723" y="427"/>
                      <a:pt x="1723" y="427"/>
                    </a:cubicBezTo>
                    <a:cubicBezTo>
                      <a:pt x="1724" y="427"/>
                      <a:pt x="1725" y="430"/>
                      <a:pt x="1724" y="430"/>
                    </a:cubicBezTo>
                    <a:close/>
                    <a:moveTo>
                      <a:pt x="1742" y="435"/>
                    </a:moveTo>
                    <a:cubicBezTo>
                      <a:pt x="1739" y="435"/>
                      <a:pt x="1739" y="435"/>
                      <a:pt x="1739" y="435"/>
                    </a:cubicBezTo>
                    <a:cubicBezTo>
                      <a:pt x="1738" y="433"/>
                      <a:pt x="1738" y="433"/>
                      <a:pt x="1738" y="433"/>
                    </a:cubicBezTo>
                    <a:cubicBezTo>
                      <a:pt x="1737" y="432"/>
                      <a:pt x="1738" y="431"/>
                      <a:pt x="1739" y="430"/>
                    </a:cubicBezTo>
                    <a:cubicBezTo>
                      <a:pt x="1740" y="429"/>
                      <a:pt x="1742" y="429"/>
                      <a:pt x="1743" y="430"/>
                    </a:cubicBezTo>
                    <a:cubicBezTo>
                      <a:pt x="1745" y="432"/>
                      <a:pt x="1744" y="435"/>
                      <a:pt x="1742" y="435"/>
                    </a:cubicBezTo>
                    <a:close/>
                    <a:moveTo>
                      <a:pt x="1763" y="425"/>
                    </a:moveTo>
                    <a:cubicBezTo>
                      <a:pt x="1761" y="425"/>
                      <a:pt x="1761" y="425"/>
                      <a:pt x="1761" y="425"/>
                    </a:cubicBezTo>
                    <a:cubicBezTo>
                      <a:pt x="1761" y="422"/>
                      <a:pt x="1761" y="422"/>
                      <a:pt x="1761" y="422"/>
                    </a:cubicBezTo>
                    <a:cubicBezTo>
                      <a:pt x="1762" y="421"/>
                      <a:pt x="1762" y="421"/>
                      <a:pt x="1762" y="421"/>
                    </a:cubicBezTo>
                    <a:cubicBezTo>
                      <a:pt x="1764" y="422"/>
                      <a:pt x="1764" y="422"/>
                      <a:pt x="1764" y="422"/>
                    </a:cubicBezTo>
                    <a:cubicBezTo>
                      <a:pt x="1765" y="423"/>
                      <a:pt x="1764" y="425"/>
                      <a:pt x="1763" y="425"/>
                    </a:cubicBezTo>
                    <a:close/>
                    <a:moveTo>
                      <a:pt x="1769" y="410"/>
                    </a:moveTo>
                    <a:cubicBezTo>
                      <a:pt x="1768" y="411"/>
                      <a:pt x="1768" y="411"/>
                      <a:pt x="1768" y="411"/>
                    </a:cubicBezTo>
                    <a:cubicBezTo>
                      <a:pt x="1766" y="410"/>
                      <a:pt x="1766" y="410"/>
                      <a:pt x="1766" y="410"/>
                    </a:cubicBezTo>
                    <a:cubicBezTo>
                      <a:pt x="1765" y="409"/>
                      <a:pt x="1765" y="409"/>
                      <a:pt x="1765" y="409"/>
                    </a:cubicBezTo>
                    <a:cubicBezTo>
                      <a:pt x="1765" y="406"/>
                      <a:pt x="1765" y="406"/>
                      <a:pt x="1765" y="406"/>
                    </a:cubicBezTo>
                    <a:cubicBezTo>
                      <a:pt x="1766" y="405"/>
                      <a:pt x="1766" y="405"/>
                      <a:pt x="1766" y="405"/>
                    </a:cubicBezTo>
                    <a:cubicBezTo>
                      <a:pt x="1767" y="405"/>
                      <a:pt x="1768" y="405"/>
                      <a:pt x="1769" y="406"/>
                    </a:cubicBezTo>
                    <a:cubicBezTo>
                      <a:pt x="1770" y="407"/>
                      <a:pt x="1770" y="408"/>
                      <a:pt x="1769" y="410"/>
                    </a:cubicBezTo>
                    <a:close/>
                    <a:moveTo>
                      <a:pt x="1800" y="435"/>
                    </a:moveTo>
                    <a:cubicBezTo>
                      <a:pt x="1798" y="436"/>
                      <a:pt x="1797" y="432"/>
                      <a:pt x="1795" y="431"/>
                    </a:cubicBezTo>
                    <a:cubicBezTo>
                      <a:pt x="1793" y="431"/>
                      <a:pt x="1792" y="431"/>
                      <a:pt x="1791" y="431"/>
                    </a:cubicBezTo>
                    <a:cubicBezTo>
                      <a:pt x="1789" y="431"/>
                      <a:pt x="1789" y="431"/>
                      <a:pt x="1787" y="431"/>
                    </a:cubicBezTo>
                    <a:cubicBezTo>
                      <a:pt x="1786" y="430"/>
                      <a:pt x="1785" y="430"/>
                      <a:pt x="1784" y="429"/>
                    </a:cubicBezTo>
                    <a:cubicBezTo>
                      <a:pt x="1784" y="427"/>
                      <a:pt x="1786" y="426"/>
                      <a:pt x="1788" y="425"/>
                    </a:cubicBezTo>
                    <a:cubicBezTo>
                      <a:pt x="1790" y="424"/>
                      <a:pt x="1791" y="425"/>
                      <a:pt x="1793" y="425"/>
                    </a:cubicBezTo>
                    <a:cubicBezTo>
                      <a:pt x="1795" y="426"/>
                      <a:pt x="1796" y="427"/>
                      <a:pt x="1798" y="429"/>
                    </a:cubicBezTo>
                    <a:cubicBezTo>
                      <a:pt x="1800" y="430"/>
                      <a:pt x="1801" y="430"/>
                      <a:pt x="1801" y="432"/>
                    </a:cubicBezTo>
                    <a:cubicBezTo>
                      <a:pt x="1801" y="433"/>
                      <a:pt x="1801" y="434"/>
                      <a:pt x="1800" y="435"/>
                    </a:cubicBezTo>
                    <a:close/>
                    <a:moveTo>
                      <a:pt x="1819" y="420"/>
                    </a:moveTo>
                    <a:cubicBezTo>
                      <a:pt x="1817" y="418"/>
                      <a:pt x="1817" y="418"/>
                      <a:pt x="1817" y="418"/>
                    </a:cubicBezTo>
                    <a:cubicBezTo>
                      <a:pt x="1817" y="418"/>
                      <a:pt x="1817" y="418"/>
                      <a:pt x="1817" y="418"/>
                    </a:cubicBezTo>
                    <a:cubicBezTo>
                      <a:pt x="1819" y="416"/>
                      <a:pt x="1819" y="416"/>
                      <a:pt x="1819" y="416"/>
                    </a:cubicBezTo>
                    <a:cubicBezTo>
                      <a:pt x="1819" y="416"/>
                      <a:pt x="1819" y="416"/>
                      <a:pt x="1819" y="416"/>
                    </a:cubicBezTo>
                    <a:cubicBezTo>
                      <a:pt x="1820" y="418"/>
                      <a:pt x="1820" y="418"/>
                      <a:pt x="1820" y="418"/>
                    </a:cubicBezTo>
                    <a:cubicBezTo>
                      <a:pt x="1821" y="418"/>
                      <a:pt x="1821" y="418"/>
                      <a:pt x="1821" y="418"/>
                    </a:cubicBezTo>
                    <a:lnTo>
                      <a:pt x="1819" y="420"/>
                    </a:lnTo>
                    <a:close/>
                    <a:moveTo>
                      <a:pt x="1843" y="430"/>
                    </a:moveTo>
                    <a:cubicBezTo>
                      <a:pt x="1842" y="429"/>
                      <a:pt x="1842" y="429"/>
                      <a:pt x="1842" y="429"/>
                    </a:cubicBezTo>
                    <a:cubicBezTo>
                      <a:pt x="1841" y="429"/>
                      <a:pt x="1841" y="429"/>
                      <a:pt x="1841" y="429"/>
                    </a:cubicBezTo>
                    <a:cubicBezTo>
                      <a:pt x="1841" y="427"/>
                      <a:pt x="1841" y="427"/>
                      <a:pt x="1842" y="427"/>
                    </a:cubicBezTo>
                    <a:cubicBezTo>
                      <a:pt x="1842" y="427"/>
                      <a:pt x="1842" y="427"/>
                      <a:pt x="1842" y="427"/>
                    </a:cubicBezTo>
                    <a:cubicBezTo>
                      <a:pt x="1844" y="427"/>
                      <a:pt x="1844" y="427"/>
                      <a:pt x="1844" y="427"/>
                    </a:cubicBezTo>
                    <a:cubicBezTo>
                      <a:pt x="1843" y="429"/>
                      <a:pt x="1843" y="429"/>
                      <a:pt x="1843" y="430"/>
                    </a:cubicBezTo>
                    <a:close/>
                    <a:moveTo>
                      <a:pt x="1843" y="408"/>
                    </a:moveTo>
                    <a:cubicBezTo>
                      <a:pt x="1841" y="408"/>
                      <a:pt x="1841" y="408"/>
                      <a:pt x="1841" y="408"/>
                    </a:cubicBezTo>
                    <a:cubicBezTo>
                      <a:pt x="1840" y="407"/>
                      <a:pt x="1840" y="407"/>
                      <a:pt x="1840" y="407"/>
                    </a:cubicBezTo>
                    <a:cubicBezTo>
                      <a:pt x="1841" y="404"/>
                      <a:pt x="1841" y="404"/>
                      <a:pt x="1841" y="404"/>
                    </a:cubicBezTo>
                    <a:cubicBezTo>
                      <a:pt x="1843" y="405"/>
                      <a:pt x="1843" y="405"/>
                      <a:pt x="1843" y="405"/>
                    </a:cubicBezTo>
                    <a:cubicBezTo>
                      <a:pt x="1844" y="406"/>
                      <a:pt x="1844" y="406"/>
                      <a:pt x="1844" y="406"/>
                    </a:cubicBezTo>
                    <a:cubicBezTo>
                      <a:pt x="1844" y="407"/>
                      <a:pt x="1844" y="408"/>
                      <a:pt x="1843" y="408"/>
                    </a:cubicBezTo>
                    <a:close/>
                    <a:moveTo>
                      <a:pt x="1865" y="426"/>
                    </a:moveTo>
                    <a:cubicBezTo>
                      <a:pt x="1863" y="427"/>
                      <a:pt x="1863" y="427"/>
                      <a:pt x="1863" y="427"/>
                    </a:cubicBezTo>
                    <a:cubicBezTo>
                      <a:pt x="1860" y="427"/>
                      <a:pt x="1860" y="427"/>
                      <a:pt x="1860" y="427"/>
                    </a:cubicBezTo>
                    <a:cubicBezTo>
                      <a:pt x="1860" y="426"/>
                      <a:pt x="1860" y="426"/>
                      <a:pt x="1860" y="426"/>
                    </a:cubicBezTo>
                    <a:cubicBezTo>
                      <a:pt x="1859" y="425"/>
                      <a:pt x="1859" y="424"/>
                      <a:pt x="1860" y="423"/>
                    </a:cubicBezTo>
                    <a:cubicBezTo>
                      <a:pt x="1861" y="421"/>
                      <a:pt x="1861" y="421"/>
                      <a:pt x="1861" y="421"/>
                    </a:cubicBezTo>
                    <a:cubicBezTo>
                      <a:pt x="1863" y="421"/>
                      <a:pt x="1864" y="422"/>
                      <a:pt x="1865" y="423"/>
                    </a:cubicBezTo>
                    <a:lnTo>
                      <a:pt x="1865" y="426"/>
                    </a:lnTo>
                    <a:close/>
                    <a:moveTo>
                      <a:pt x="1874" y="401"/>
                    </a:moveTo>
                    <a:cubicBezTo>
                      <a:pt x="1876" y="399"/>
                      <a:pt x="1876" y="399"/>
                      <a:pt x="1876" y="399"/>
                    </a:cubicBezTo>
                    <a:cubicBezTo>
                      <a:pt x="1877" y="399"/>
                      <a:pt x="1878" y="402"/>
                      <a:pt x="1877" y="403"/>
                    </a:cubicBezTo>
                    <a:cubicBezTo>
                      <a:pt x="1877" y="404"/>
                      <a:pt x="1877" y="404"/>
                      <a:pt x="1877" y="404"/>
                    </a:cubicBezTo>
                    <a:cubicBezTo>
                      <a:pt x="1875" y="404"/>
                      <a:pt x="1874" y="403"/>
                      <a:pt x="1874" y="401"/>
                    </a:cubicBezTo>
                    <a:close/>
                    <a:moveTo>
                      <a:pt x="1891" y="422"/>
                    </a:moveTo>
                    <a:cubicBezTo>
                      <a:pt x="1890" y="424"/>
                      <a:pt x="1890" y="424"/>
                      <a:pt x="1890" y="424"/>
                    </a:cubicBezTo>
                    <a:cubicBezTo>
                      <a:pt x="1889" y="425"/>
                      <a:pt x="1888" y="425"/>
                      <a:pt x="1886" y="425"/>
                    </a:cubicBezTo>
                    <a:cubicBezTo>
                      <a:pt x="1884" y="426"/>
                      <a:pt x="1883" y="425"/>
                      <a:pt x="1882" y="425"/>
                    </a:cubicBezTo>
                    <a:cubicBezTo>
                      <a:pt x="1880" y="426"/>
                      <a:pt x="1880" y="428"/>
                      <a:pt x="1879" y="428"/>
                    </a:cubicBezTo>
                    <a:cubicBezTo>
                      <a:pt x="1877" y="428"/>
                      <a:pt x="1877" y="428"/>
                      <a:pt x="1877" y="428"/>
                    </a:cubicBezTo>
                    <a:cubicBezTo>
                      <a:pt x="1877" y="428"/>
                      <a:pt x="1877" y="428"/>
                      <a:pt x="1877" y="428"/>
                    </a:cubicBezTo>
                    <a:cubicBezTo>
                      <a:pt x="1876" y="426"/>
                      <a:pt x="1879" y="425"/>
                      <a:pt x="1880" y="423"/>
                    </a:cubicBezTo>
                    <a:cubicBezTo>
                      <a:pt x="1881" y="422"/>
                      <a:pt x="1881" y="422"/>
                      <a:pt x="1881" y="422"/>
                    </a:cubicBezTo>
                    <a:cubicBezTo>
                      <a:pt x="1882" y="420"/>
                      <a:pt x="1883" y="422"/>
                      <a:pt x="1885" y="421"/>
                    </a:cubicBezTo>
                    <a:cubicBezTo>
                      <a:pt x="1886" y="420"/>
                      <a:pt x="1886" y="418"/>
                      <a:pt x="1888" y="418"/>
                    </a:cubicBezTo>
                    <a:cubicBezTo>
                      <a:pt x="1890" y="418"/>
                      <a:pt x="1890" y="418"/>
                      <a:pt x="1890" y="418"/>
                    </a:cubicBezTo>
                    <a:cubicBezTo>
                      <a:pt x="1891" y="419"/>
                      <a:pt x="1891" y="419"/>
                      <a:pt x="1891" y="419"/>
                    </a:cubicBezTo>
                    <a:cubicBezTo>
                      <a:pt x="1892" y="420"/>
                      <a:pt x="1891" y="421"/>
                      <a:pt x="1891" y="422"/>
                    </a:cubicBezTo>
                    <a:close/>
                    <a:moveTo>
                      <a:pt x="1891" y="408"/>
                    </a:moveTo>
                    <a:cubicBezTo>
                      <a:pt x="1889" y="408"/>
                      <a:pt x="1889" y="408"/>
                      <a:pt x="1889" y="408"/>
                    </a:cubicBezTo>
                    <a:cubicBezTo>
                      <a:pt x="1888" y="405"/>
                      <a:pt x="1888" y="405"/>
                      <a:pt x="1888" y="405"/>
                    </a:cubicBezTo>
                    <a:cubicBezTo>
                      <a:pt x="1891" y="404"/>
                      <a:pt x="1891" y="404"/>
                      <a:pt x="1891" y="404"/>
                    </a:cubicBezTo>
                    <a:cubicBezTo>
                      <a:pt x="1892" y="406"/>
                      <a:pt x="1892" y="406"/>
                      <a:pt x="1892" y="406"/>
                    </a:cubicBezTo>
                    <a:lnTo>
                      <a:pt x="1891" y="408"/>
                    </a:lnTo>
                    <a:close/>
                    <a:moveTo>
                      <a:pt x="1903" y="418"/>
                    </a:moveTo>
                    <a:cubicBezTo>
                      <a:pt x="1902" y="418"/>
                      <a:pt x="1902" y="418"/>
                      <a:pt x="1902" y="418"/>
                    </a:cubicBezTo>
                    <a:cubicBezTo>
                      <a:pt x="1901" y="417"/>
                      <a:pt x="1901" y="417"/>
                      <a:pt x="1901" y="417"/>
                    </a:cubicBezTo>
                    <a:cubicBezTo>
                      <a:pt x="1902" y="415"/>
                      <a:pt x="1902" y="415"/>
                      <a:pt x="1902" y="415"/>
                    </a:cubicBezTo>
                    <a:cubicBezTo>
                      <a:pt x="1903" y="415"/>
                      <a:pt x="1903" y="415"/>
                      <a:pt x="1903" y="415"/>
                    </a:cubicBezTo>
                    <a:cubicBezTo>
                      <a:pt x="1904" y="416"/>
                      <a:pt x="1904" y="416"/>
                      <a:pt x="1904" y="416"/>
                    </a:cubicBezTo>
                    <a:cubicBezTo>
                      <a:pt x="1905" y="416"/>
                      <a:pt x="1904" y="419"/>
                      <a:pt x="1903" y="418"/>
                    </a:cubicBezTo>
                    <a:close/>
                    <a:moveTo>
                      <a:pt x="1918" y="431"/>
                    </a:moveTo>
                    <a:cubicBezTo>
                      <a:pt x="1916" y="431"/>
                      <a:pt x="1916" y="431"/>
                      <a:pt x="1916" y="431"/>
                    </a:cubicBezTo>
                    <a:cubicBezTo>
                      <a:pt x="1915" y="429"/>
                      <a:pt x="1915" y="429"/>
                      <a:pt x="1915" y="429"/>
                    </a:cubicBezTo>
                    <a:cubicBezTo>
                      <a:pt x="1915" y="428"/>
                      <a:pt x="1915" y="427"/>
                      <a:pt x="1917" y="427"/>
                    </a:cubicBezTo>
                    <a:cubicBezTo>
                      <a:pt x="1919" y="428"/>
                      <a:pt x="1919" y="428"/>
                      <a:pt x="1919" y="428"/>
                    </a:cubicBezTo>
                    <a:cubicBezTo>
                      <a:pt x="1918" y="430"/>
                      <a:pt x="1918" y="430"/>
                      <a:pt x="1918" y="431"/>
                    </a:cubicBezTo>
                    <a:close/>
                    <a:moveTo>
                      <a:pt x="1941" y="423"/>
                    </a:moveTo>
                    <a:cubicBezTo>
                      <a:pt x="1940" y="424"/>
                      <a:pt x="1940" y="424"/>
                      <a:pt x="1940" y="424"/>
                    </a:cubicBezTo>
                    <a:cubicBezTo>
                      <a:pt x="1939" y="424"/>
                      <a:pt x="1939" y="424"/>
                      <a:pt x="1939" y="424"/>
                    </a:cubicBezTo>
                    <a:cubicBezTo>
                      <a:pt x="1938" y="421"/>
                      <a:pt x="1938" y="421"/>
                      <a:pt x="1938" y="421"/>
                    </a:cubicBezTo>
                    <a:cubicBezTo>
                      <a:pt x="1940" y="420"/>
                      <a:pt x="1940" y="420"/>
                      <a:pt x="1940" y="420"/>
                    </a:cubicBezTo>
                    <a:cubicBezTo>
                      <a:pt x="1941" y="423"/>
                      <a:pt x="1941" y="423"/>
                      <a:pt x="1941" y="423"/>
                    </a:cubicBezTo>
                    <a:close/>
                    <a:moveTo>
                      <a:pt x="1950" y="428"/>
                    </a:moveTo>
                    <a:cubicBezTo>
                      <a:pt x="1948" y="427"/>
                      <a:pt x="1948" y="427"/>
                      <a:pt x="1948" y="427"/>
                    </a:cubicBezTo>
                    <a:cubicBezTo>
                      <a:pt x="1948" y="426"/>
                      <a:pt x="1948" y="426"/>
                      <a:pt x="1948" y="426"/>
                    </a:cubicBezTo>
                    <a:cubicBezTo>
                      <a:pt x="1948" y="425"/>
                      <a:pt x="1949" y="423"/>
                      <a:pt x="1950" y="424"/>
                    </a:cubicBezTo>
                    <a:cubicBezTo>
                      <a:pt x="1951" y="426"/>
                      <a:pt x="1951" y="426"/>
                      <a:pt x="1951" y="426"/>
                    </a:cubicBezTo>
                    <a:lnTo>
                      <a:pt x="1950" y="428"/>
                    </a:lnTo>
                    <a:close/>
                    <a:moveTo>
                      <a:pt x="1963" y="406"/>
                    </a:moveTo>
                    <a:cubicBezTo>
                      <a:pt x="1961" y="406"/>
                      <a:pt x="1961" y="406"/>
                      <a:pt x="1961" y="406"/>
                    </a:cubicBezTo>
                    <a:cubicBezTo>
                      <a:pt x="1959" y="403"/>
                      <a:pt x="1959" y="403"/>
                      <a:pt x="1959" y="403"/>
                    </a:cubicBezTo>
                    <a:cubicBezTo>
                      <a:pt x="1960" y="402"/>
                      <a:pt x="1960" y="402"/>
                      <a:pt x="1960" y="402"/>
                    </a:cubicBezTo>
                    <a:cubicBezTo>
                      <a:pt x="1961" y="402"/>
                      <a:pt x="1963" y="401"/>
                      <a:pt x="1964" y="402"/>
                    </a:cubicBezTo>
                    <a:cubicBezTo>
                      <a:pt x="1964" y="404"/>
                      <a:pt x="1964" y="404"/>
                      <a:pt x="1964" y="404"/>
                    </a:cubicBezTo>
                    <a:lnTo>
                      <a:pt x="1963" y="406"/>
                    </a:lnTo>
                    <a:close/>
                    <a:moveTo>
                      <a:pt x="1979" y="431"/>
                    </a:moveTo>
                    <a:cubicBezTo>
                      <a:pt x="1977" y="432"/>
                      <a:pt x="1977" y="432"/>
                      <a:pt x="1977" y="432"/>
                    </a:cubicBezTo>
                    <a:cubicBezTo>
                      <a:pt x="1975" y="432"/>
                      <a:pt x="1975" y="432"/>
                      <a:pt x="1975" y="432"/>
                    </a:cubicBezTo>
                    <a:cubicBezTo>
                      <a:pt x="1975" y="431"/>
                      <a:pt x="1975" y="431"/>
                      <a:pt x="1975" y="431"/>
                    </a:cubicBezTo>
                    <a:cubicBezTo>
                      <a:pt x="1974" y="430"/>
                      <a:pt x="1974" y="428"/>
                      <a:pt x="1975" y="427"/>
                    </a:cubicBezTo>
                    <a:cubicBezTo>
                      <a:pt x="1978" y="426"/>
                      <a:pt x="1978" y="426"/>
                      <a:pt x="1978" y="426"/>
                    </a:cubicBezTo>
                    <a:cubicBezTo>
                      <a:pt x="1979" y="427"/>
                      <a:pt x="1980" y="429"/>
                      <a:pt x="1979" y="431"/>
                    </a:cubicBezTo>
                    <a:close/>
                    <a:moveTo>
                      <a:pt x="2006" y="419"/>
                    </a:moveTo>
                    <a:cubicBezTo>
                      <a:pt x="2005" y="419"/>
                      <a:pt x="2005" y="419"/>
                      <a:pt x="2005" y="419"/>
                    </a:cubicBezTo>
                    <a:cubicBezTo>
                      <a:pt x="2004" y="417"/>
                      <a:pt x="2004" y="417"/>
                      <a:pt x="2004" y="417"/>
                    </a:cubicBezTo>
                    <a:cubicBezTo>
                      <a:pt x="2004" y="415"/>
                      <a:pt x="2004" y="415"/>
                      <a:pt x="2004" y="415"/>
                    </a:cubicBezTo>
                    <a:cubicBezTo>
                      <a:pt x="2005" y="415"/>
                      <a:pt x="2005" y="415"/>
                      <a:pt x="2005" y="415"/>
                    </a:cubicBezTo>
                    <a:cubicBezTo>
                      <a:pt x="2006" y="415"/>
                      <a:pt x="2007" y="415"/>
                      <a:pt x="2008" y="416"/>
                    </a:cubicBezTo>
                    <a:lnTo>
                      <a:pt x="2006" y="419"/>
                    </a:lnTo>
                    <a:close/>
                    <a:moveTo>
                      <a:pt x="2015" y="436"/>
                    </a:moveTo>
                    <a:cubicBezTo>
                      <a:pt x="2014" y="436"/>
                      <a:pt x="2014" y="436"/>
                      <a:pt x="2014" y="436"/>
                    </a:cubicBezTo>
                    <a:cubicBezTo>
                      <a:pt x="2013" y="435"/>
                      <a:pt x="2013" y="435"/>
                      <a:pt x="2013" y="435"/>
                    </a:cubicBezTo>
                    <a:cubicBezTo>
                      <a:pt x="2014" y="432"/>
                      <a:pt x="2014" y="432"/>
                      <a:pt x="2014" y="432"/>
                    </a:cubicBezTo>
                    <a:cubicBezTo>
                      <a:pt x="2017" y="433"/>
                      <a:pt x="2017" y="433"/>
                      <a:pt x="2017" y="433"/>
                    </a:cubicBezTo>
                    <a:cubicBezTo>
                      <a:pt x="2017" y="434"/>
                      <a:pt x="2017" y="436"/>
                      <a:pt x="2015" y="436"/>
                    </a:cubicBezTo>
                    <a:close/>
                    <a:moveTo>
                      <a:pt x="2044" y="423"/>
                    </a:moveTo>
                    <a:cubicBezTo>
                      <a:pt x="2044" y="424"/>
                      <a:pt x="2044" y="424"/>
                      <a:pt x="2044" y="424"/>
                    </a:cubicBezTo>
                    <a:cubicBezTo>
                      <a:pt x="2043" y="425"/>
                      <a:pt x="2041" y="425"/>
                      <a:pt x="2040" y="425"/>
                    </a:cubicBezTo>
                    <a:cubicBezTo>
                      <a:pt x="2039" y="426"/>
                      <a:pt x="2039" y="428"/>
                      <a:pt x="2037" y="428"/>
                    </a:cubicBezTo>
                    <a:cubicBezTo>
                      <a:pt x="2036" y="428"/>
                      <a:pt x="2036" y="428"/>
                      <a:pt x="2036" y="428"/>
                    </a:cubicBezTo>
                    <a:cubicBezTo>
                      <a:pt x="2035" y="426"/>
                      <a:pt x="2035" y="426"/>
                      <a:pt x="2035" y="426"/>
                    </a:cubicBezTo>
                    <a:cubicBezTo>
                      <a:pt x="2035" y="424"/>
                      <a:pt x="2037" y="423"/>
                      <a:pt x="2038" y="422"/>
                    </a:cubicBezTo>
                    <a:cubicBezTo>
                      <a:pt x="2039" y="421"/>
                      <a:pt x="2041" y="419"/>
                      <a:pt x="2042" y="420"/>
                    </a:cubicBezTo>
                    <a:cubicBezTo>
                      <a:pt x="2043" y="420"/>
                      <a:pt x="2044" y="422"/>
                      <a:pt x="2044" y="423"/>
                    </a:cubicBezTo>
                    <a:close/>
                    <a:moveTo>
                      <a:pt x="2058" y="433"/>
                    </a:moveTo>
                    <a:cubicBezTo>
                      <a:pt x="2057" y="434"/>
                      <a:pt x="2055" y="433"/>
                      <a:pt x="2055" y="432"/>
                    </a:cubicBezTo>
                    <a:cubicBezTo>
                      <a:pt x="2054" y="430"/>
                      <a:pt x="2056" y="429"/>
                      <a:pt x="2057" y="429"/>
                    </a:cubicBezTo>
                    <a:cubicBezTo>
                      <a:pt x="2059" y="429"/>
                      <a:pt x="2059" y="429"/>
                      <a:pt x="2059" y="429"/>
                    </a:cubicBezTo>
                    <a:cubicBezTo>
                      <a:pt x="2060" y="429"/>
                      <a:pt x="2061" y="429"/>
                      <a:pt x="2061" y="430"/>
                    </a:cubicBezTo>
                    <a:cubicBezTo>
                      <a:pt x="2061" y="432"/>
                      <a:pt x="2060" y="433"/>
                      <a:pt x="2058" y="433"/>
                    </a:cubicBezTo>
                    <a:close/>
                    <a:moveTo>
                      <a:pt x="2063" y="414"/>
                    </a:moveTo>
                    <a:cubicBezTo>
                      <a:pt x="2061" y="414"/>
                      <a:pt x="2061" y="414"/>
                      <a:pt x="2061" y="414"/>
                    </a:cubicBezTo>
                    <a:cubicBezTo>
                      <a:pt x="2060" y="413"/>
                      <a:pt x="2060" y="413"/>
                      <a:pt x="2060" y="413"/>
                    </a:cubicBezTo>
                    <a:cubicBezTo>
                      <a:pt x="2060" y="412"/>
                      <a:pt x="2061" y="411"/>
                      <a:pt x="2062" y="411"/>
                    </a:cubicBezTo>
                    <a:cubicBezTo>
                      <a:pt x="2063" y="412"/>
                      <a:pt x="2063" y="412"/>
                      <a:pt x="2063" y="412"/>
                    </a:cubicBezTo>
                    <a:cubicBezTo>
                      <a:pt x="2064" y="413"/>
                      <a:pt x="2064" y="413"/>
                      <a:pt x="2064" y="413"/>
                    </a:cubicBezTo>
                    <a:lnTo>
                      <a:pt x="2063" y="414"/>
                    </a:lnTo>
                    <a:close/>
                    <a:moveTo>
                      <a:pt x="2082" y="433"/>
                    </a:moveTo>
                    <a:cubicBezTo>
                      <a:pt x="2081" y="434"/>
                      <a:pt x="2081" y="434"/>
                      <a:pt x="2081" y="434"/>
                    </a:cubicBezTo>
                    <a:cubicBezTo>
                      <a:pt x="2079" y="435"/>
                      <a:pt x="2078" y="433"/>
                      <a:pt x="2077" y="432"/>
                    </a:cubicBezTo>
                    <a:cubicBezTo>
                      <a:pt x="2077" y="430"/>
                      <a:pt x="2077" y="430"/>
                      <a:pt x="2077" y="430"/>
                    </a:cubicBezTo>
                    <a:cubicBezTo>
                      <a:pt x="2077" y="429"/>
                      <a:pt x="2077" y="427"/>
                      <a:pt x="2079" y="426"/>
                    </a:cubicBezTo>
                    <a:cubicBezTo>
                      <a:pt x="2080" y="426"/>
                      <a:pt x="2081" y="427"/>
                      <a:pt x="2082" y="428"/>
                    </a:cubicBezTo>
                    <a:cubicBezTo>
                      <a:pt x="2083" y="429"/>
                      <a:pt x="2083" y="431"/>
                      <a:pt x="2082" y="433"/>
                    </a:cubicBezTo>
                    <a:close/>
                    <a:moveTo>
                      <a:pt x="2095" y="410"/>
                    </a:moveTo>
                    <a:cubicBezTo>
                      <a:pt x="2094" y="408"/>
                      <a:pt x="2094" y="408"/>
                      <a:pt x="2094" y="408"/>
                    </a:cubicBezTo>
                    <a:cubicBezTo>
                      <a:pt x="2097" y="407"/>
                      <a:pt x="2097" y="407"/>
                      <a:pt x="2097" y="407"/>
                    </a:cubicBezTo>
                    <a:cubicBezTo>
                      <a:pt x="2098" y="408"/>
                      <a:pt x="2098" y="410"/>
                      <a:pt x="2097" y="411"/>
                    </a:cubicBezTo>
                    <a:lnTo>
                      <a:pt x="2095" y="410"/>
                    </a:lnTo>
                    <a:close/>
                    <a:moveTo>
                      <a:pt x="2105" y="423"/>
                    </a:moveTo>
                    <a:cubicBezTo>
                      <a:pt x="2102" y="423"/>
                      <a:pt x="2102" y="423"/>
                      <a:pt x="2102" y="423"/>
                    </a:cubicBezTo>
                    <a:cubicBezTo>
                      <a:pt x="2101" y="422"/>
                      <a:pt x="2101" y="421"/>
                      <a:pt x="2100" y="420"/>
                    </a:cubicBezTo>
                    <a:cubicBezTo>
                      <a:pt x="2099" y="419"/>
                      <a:pt x="2097" y="419"/>
                      <a:pt x="2097" y="417"/>
                    </a:cubicBezTo>
                    <a:cubicBezTo>
                      <a:pt x="2097" y="415"/>
                      <a:pt x="2097" y="415"/>
                      <a:pt x="2097" y="415"/>
                    </a:cubicBezTo>
                    <a:cubicBezTo>
                      <a:pt x="2097" y="414"/>
                      <a:pt x="2099" y="414"/>
                      <a:pt x="2100" y="414"/>
                    </a:cubicBezTo>
                    <a:cubicBezTo>
                      <a:pt x="2101" y="414"/>
                      <a:pt x="2102" y="416"/>
                      <a:pt x="2103" y="417"/>
                    </a:cubicBezTo>
                    <a:cubicBezTo>
                      <a:pt x="2104" y="418"/>
                      <a:pt x="2105" y="418"/>
                      <a:pt x="2106" y="420"/>
                    </a:cubicBezTo>
                    <a:cubicBezTo>
                      <a:pt x="2106" y="421"/>
                      <a:pt x="2106" y="422"/>
                      <a:pt x="2105" y="423"/>
                    </a:cubicBezTo>
                    <a:close/>
                    <a:moveTo>
                      <a:pt x="2121" y="424"/>
                    </a:moveTo>
                    <a:cubicBezTo>
                      <a:pt x="2120" y="424"/>
                      <a:pt x="2120" y="424"/>
                      <a:pt x="2120" y="424"/>
                    </a:cubicBezTo>
                    <a:cubicBezTo>
                      <a:pt x="2119" y="423"/>
                      <a:pt x="2119" y="421"/>
                      <a:pt x="2120" y="421"/>
                    </a:cubicBezTo>
                    <a:cubicBezTo>
                      <a:pt x="2121" y="421"/>
                      <a:pt x="2121" y="421"/>
                      <a:pt x="2121" y="421"/>
                    </a:cubicBezTo>
                    <a:cubicBezTo>
                      <a:pt x="2122" y="421"/>
                      <a:pt x="2122" y="421"/>
                      <a:pt x="2122" y="421"/>
                    </a:cubicBezTo>
                    <a:cubicBezTo>
                      <a:pt x="2122" y="422"/>
                      <a:pt x="2122" y="422"/>
                      <a:pt x="2122" y="422"/>
                    </a:cubicBezTo>
                    <a:lnTo>
                      <a:pt x="2121" y="424"/>
                    </a:lnTo>
                    <a:close/>
                    <a:moveTo>
                      <a:pt x="2146" y="427"/>
                    </a:moveTo>
                    <a:cubicBezTo>
                      <a:pt x="2145" y="427"/>
                      <a:pt x="2145" y="426"/>
                      <a:pt x="2144" y="426"/>
                    </a:cubicBezTo>
                    <a:cubicBezTo>
                      <a:pt x="2144" y="424"/>
                      <a:pt x="2145" y="424"/>
                      <a:pt x="2146" y="423"/>
                    </a:cubicBezTo>
                    <a:cubicBezTo>
                      <a:pt x="2147" y="423"/>
                      <a:pt x="2148" y="423"/>
                      <a:pt x="2148" y="425"/>
                    </a:cubicBezTo>
                    <a:cubicBezTo>
                      <a:pt x="2148" y="425"/>
                      <a:pt x="2148" y="425"/>
                      <a:pt x="2148" y="425"/>
                    </a:cubicBezTo>
                    <a:lnTo>
                      <a:pt x="2146" y="427"/>
                    </a:lnTo>
                    <a:close/>
                    <a:moveTo>
                      <a:pt x="2169" y="426"/>
                    </a:moveTo>
                    <a:cubicBezTo>
                      <a:pt x="2168" y="427"/>
                      <a:pt x="2168" y="428"/>
                      <a:pt x="2166" y="429"/>
                    </a:cubicBezTo>
                    <a:cubicBezTo>
                      <a:pt x="2165" y="429"/>
                      <a:pt x="2164" y="430"/>
                      <a:pt x="2163" y="429"/>
                    </a:cubicBezTo>
                    <a:cubicBezTo>
                      <a:pt x="2162" y="427"/>
                      <a:pt x="2162" y="427"/>
                      <a:pt x="2162" y="427"/>
                    </a:cubicBezTo>
                    <a:cubicBezTo>
                      <a:pt x="2162" y="426"/>
                      <a:pt x="2164" y="426"/>
                      <a:pt x="2165" y="425"/>
                    </a:cubicBezTo>
                    <a:cubicBezTo>
                      <a:pt x="2166" y="423"/>
                      <a:pt x="2165" y="422"/>
                      <a:pt x="2167" y="421"/>
                    </a:cubicBezTo>
                    <a:cubicBezTo>
                      <a:pt x="2168" y="420"/>
                      <a:pt x="2169" y="420"/>
                      <a:pt x="2170" y="421"/>
                    </a:cubicBezTo>
                    <a:cubicBezTo>
                      <a:pt x="2173" y="422"/>
                      <a:pt x="2173" y="422"/>
                      <a:pt x="2173" y="422"/>
                    </a:cubicBezTo>
                    <a:cubicBezTo>
                      <a:pt x="2173" y="424"/>
                      <a:pt x="2173" y="424"/>
                      <a:pt x="2173" y="424"/>
                    </a:cubicBezTo>
                    <a:cubicBezTo>
                      <a:pt x="2173" y="424"/>
                      <a:pt x="2173" y="424"/>
                      <a:pt x="2173" y="424"/>
                    </a:cubicBezTo>
                    <a:cubicBezTo>
                      <a:pt x="2173" y="426"/>
                      <a:pt x="2171" y="426"/>
                      <a:pt x="2169" y="426"/>
                    </a:cubicBezTo>
                    <a:close/>
                    <a:moveTo>
                      <a:pt x="2188" y="431"/>
                    </a:moveTo>
                    <a:cubicBezTo>
                      <a:pt x="2187" y="430"/>
                      <a:pt x="2187" y="430"/>
                      <a:pt x="2187" y="430"/>
                    </a:cubicBezTo>
                    <a:cubicBezTo>
                      <a:pt x="2187" y="428"/>
                      <a:pt x="2187" y="428"/>
                      <a:pt x="2187" y="428"/>
                    </a:cubicBezTo>
                    <a:cubicBezTo>
                      <a:pt x="2189" y="429"/>
                      <a:pt x="2189" y="429"/>
                      <a:pt x="2189" y="429"/>
                    </a:cubicBezTo>
                    <a:lnTo>
                      <a:pt x="2188" y="431"/>
                    </a:lnTo>
                    <a:close/>
                    <a:moveTo>
                      <a:pt x="2190" y="419"/>
                    </a:moveTo>
                    <a:cubicBezTo>
                      <a:pt x="2189" y="420"/>
                      <a:pt x="2189" y="420"/>
                      <a:pt x="2189" y="420"/>
                    </a:cubicBezTo>
                    <a:cubicBezTo>
                      <a:pt x="2188" y="420"/>
                      <a:pt x="2188" y="420"/>
                      <a:pt x="2188" y="420"/>
                    </a:cubicBezTo>
                    <a:cubicBezTo>
                      <a:pt x="2186" y="418"/>
                      <a:pt x="2186" y="418"/>
                      <a:pt x="2186" y="418"/>
                    </a:cubicBezTo>
                    <a:cubicBezTo>
                      <a:pt x="2188" y="416"/>
                      <a:pt x="2188" y="416"/>
                      <a:pt x="2188" y="416"/>
                    </a:cubicBezTo>
                    <a:cubicBezTo>
                      <a:pt x="2190" y="417"/>
                      <a:pt x="2190" y="417"/>
                      <a:pt x="2190" y="417"/>
                    </a:cubicBezTo>
                    <a:lnTo>
                      <a:pt x="2190" y="419"/>
                    </a:lnTo>
                    <a:close/>
                    <a:moveTo>
                      <a:pt x="2206" y="434"/>
                    </a:moveTo>
                    <a:cubicBezTo>
                      <a:pt x="2205" y="435"/>
                      <a:pt x="2205" y="436"/>
                      <a:pt x="2203" y="437"/>
                    </a:cubicBezTo>
                    <a:cubicBezTo>
                      <a:pt x="2201" y="437"/>
                      <a:pt x="2201" y="437"/>
                      <a:pt x="2201" y="437"/>
                    </a:cubicBezTo>
                    <a:cubicBezTo>
                      <a:pt x="2200" y="436"/>
                      <a:pt x="2200" y="435"/>
                      <a:pt x="2199" y="434"/>
                    </a:cubicBezTo>
                    <a:cubicBezTo>
                      <a:pt x="2198" y="432"/>
                      <a:pt x="2196" y="432"/>
                      <a:pt x="2196" y="431"/>
                    </a:cubicBezTo>
                    <a:cubicBezTo>
                      <a:pt x="2197" y="429"/>
                      <a:pt x="2197" y="429"/>
                      <a:pt x="2197" y="429"/>
                    </a:cubicBezTo>
                    <a:cubicBezTo>
                      <a:pt x="2199" y="427"/>
                      <a:pt x="2200" y="431"/>
                      <a:pt x="2202" y="431"/>
                    </a:cubicBezTo>
                    <a:cubicBezTo>
                      <a:pt x="2204" y="431"/>
                      <a:pt x="2205" y="428"/>
                      <a:pt x="2206" y="429"/>
                    </a:cubicBezTo>
                    <a:cubicBezTo>
                      <a:pt x="2208" y="430"/>
                      <a:pt x="2208" y="430"/>
                      <a:pt x="2208" y="430"/>
                    </a:cubicBezTo>
                    <a:cubicBezTo>
                      <a:pt x="2209" y="431"/>
                      <a:pt x="2207" y="432"/>
                      <a:pt x="2206" y="434"/>
                    </a:cubicBezTo>
                    <a:close/>
                    <a:moveTo>
                      <a:pt x="2217" y="432"/>
                    </a:moveTo>
                    <a:cubicBezTo>
                      <a:pt x="2216" y="432"/>
                      <a:pt x="2216" y="432"/>
                      <a:pt x="2216" y="432"/>
                    </a:cubicBezTo>
                    <a:cubicBezTo>
                      <a:pt x="2215" y="430"/>
                      <a:pt x="2215" y="430"/>
                      <a:pt x="2215" y="430"/>
                    </a:cubicBezTo>
                    <a:cubicBezTo>
                      <a:pt x="2215" y="429"/>
                      <a:pt x="2215" y="429"/>
                      <a:pt x="2215" y="429"/>
                    </a:cubicBezTo>
                    <a:cubicBezTo>
                      <a:pt x="2217" y="428"/>
                      <a:pt x="2217" y="428"/>
                      <a:pt x="2217" y="428"/>
                    </a:cubicBezTo>
                    <a:cubicBezTo>
                      <a:pt x="2218" y="429"/>
                      <a:pt x="2218" y="429"/>
                      <a:pt x="2218" y="429"/>
                    </a:cubicBezTo>
                    <a:lnTo>
                      <a:pt x="2217" y="432"/>
                    </a:lnTo>
                    <a:close/>
                    <a:moveTo>
                      <a:pt x="2244" y="433"/>
                    </a:moveTo>
                    <a:cubicBezTo>
                      <a:pt x="2241" y="433"/>
                      <a:pt x="2241" y="433"/>
                      <a:pt x="2241" y="433"/>
                    </a:cubicBezTo>
                    <a:cubicBezTo>
                      <a:pt x="2241" y="431"/>
                      <a:pt x="2241" y="431"/>
                      <a:pt x="2241" y="431"/>
                    </a:cubicBezTo>
                    <a:cubicBezTo>
                      <a:pt x="2242" y="430"/>
                      <a:pt x="2242" y="430"/>
                      <a:pt x="2242" y="430"/>
                    </a:cubicBezTo>
                    <a:cubicBezTo>
                      <a:pt x="2244" y="429"/>
                      <a:pt x="2244" y="429"/>
                      <a:pt x="2244" y="429"/>
                    </a:cubicBezTo>
                    <a:cubicBezTo>
                      <a:pt x="2245" y="431"/>
                      <a:pt x="2245" y="431"/>
                      <a:pt x="2245" y="431"/>
                    </a:cubicBezTo>
                    <a:cubicBezTo>
                      <a:pt x="2246" y="432"/>
                      <a:pt x="2246" y="432"/>
                      <a:pt x="2246" y="432"/>
                    </a:cubicBezTo>
                    <a:lnTo>
                      <a:pt x="2244" y="433"/>
                    </a:lnTo>
                    <a:close/>
                    <a:moveTo>
                      <a:pt x="2250" y="426"/>
                    </a:moveTo>
                    <a:cubicBezTo>
                      <a:pt x="2249" y="426"/>
                      <a:pt x="2249" y="426"/>
                      <a:pt x="2249" y="426"/>
                    </a:cubicBezTo>
                    <a:cubicBezTo>
                      <a:pt x="2248" y="426"/>
                      <a:pt x="2248" y="426"/>
                      <a:pt x="2248" y="426"/>
                    </a:cubicBezTo>
                    <a:cubicBezTo>
                      <a:pt x="2247" y="424"/>
                      <a:pt x="2247" y="424"/>
                      <a:pt x="2247" y="424"/>
                    </a:cubicBezTo>
                    <a:cubicBezTo>
                      <a:pt x="2249" y="423"/>
                      <a:pt x="2249" y="423"/>
                      <a:pt x="2249" y="423"/>
                    </a:cubicBezTo>
                    <a:cubicBezTo>
                      <a:pt x="2250" y="425"/>
                      <a:pt x="2250" y="425"/>
                      <a:pt x="2250" y="425"/>
                    </a:cubicBezTo>
                    <a:lnTo>
                      <a:pt x="2250" y="426"/>
                    </a:lnTo>
                    <a:close/>
                    <a:moveTo>
                      <a:pt x="2264" y="434"/>
                    </a:moveTo>
                    <a:cubicBezTo>
                      <a:pt x="2263" y="434"/>
                      <a:pt x="2262" y="434"/>
                      <a:pt x="2261" y="434"/>
                    </a:cubicBezTo>
                    <a:cubicBezTo>
                      <a:pt x="2259" y="434"/>
                      <a:pt x="2258" y="435"/>
                      <a:pt x="2257" y="434"/>
                    </a:cubicBezTo>
                    <a:cubicBezTo>
                      <a:pt x="2256" y="431"/>
                      <a:pt x="2256" y="431"/>
                      <a:pt x="2256" y="431"/>
                    </a:cubicBezTo>
                    <a:cubicBezTo>
                      <a:pt x="2256" y="430"/>
                      <a:pt x="2257" y="429"/>
                      <a:pt x="2258" y="429"/>
                    </a:cubicBezTo>
                    <a:cubicBezTo>
                      <a:pt x="2260" y="428"/>
                      <a:pt x="2261" y="429"/>
                      <a:pt x="2262" y="429"/>
                    </a:cubicBezTo>
                    <a:cubicBezTo>
                      <a:pt x="2263" y="429"/>
                      <a:pt x="2265" y="428"/>
                      <a:pt x="2265" y="429"/>
                    </a:cubicBezTo>
                    <a:cubicBezTo>
                      <a:pt x="2266" y="431"/>
                      <a:pt x="2266" y="431"/>
                      <a:pt x="2266" y="431"/>
                    </a:cubicBezTo>
                    <a:cubicBezTo>
                      <a:pt x="2266" y="433"/>
                      <a:pt x="2265" y="433"/>
                      <a:pt x="2264" y="434"/>
                    </a:cubicBezTo>
                    <a:close/>
                    <a:moveTo>
                      <a:pt x="2301" y="432"/>
                    </a:moveTo>
                    <a:cubicBezTo>
                      <a:pt x="2300" y="432"/>
                      <a:pt x="2300" y="432"/>
                      <a:pt x="2300" y="432"/>
                    </a:cubicBezTo>
                    <a:cubicBezTo>
                      <a:pt x="2299" y="431"/>
                      <a:pt x="2299" y="431"/>
                      <a:pt x="2299" y="431"/>
                    </a:cubicBezTo>
                    <a:cubicBezTo>
                      <a:pt x="2299" y="430"/>
                      <a:pt x="2299" y="430"/>
                      <a:pt x="2299" y="430"/>
                    </a:cubicBezTo>
                    <a:cubicBezTo>
                      <a:pt x="2300" y="429"/>
                      <a:pt x="2300" y="429"/>
                      <a:pt x="2300" y="429"/>
                    </a:cubicBezTo>
                    <a:cubicBezTo>
                      <a:pt x="2301" y="428"/>
                      <a:pt x="2301" y="428"/>
                      <a:pt x="2301" y="428"/>
                    </a:cubicBezTo>
                    <a:cubicBezTo>
                      <a:pt x="2302" y="429"/>
                      <a:pt x="2302" y="429"/>
                      <a:pt x="2302" y="429"/>
                    </a:cubicBezTo>
                    <a:lnTo>
                      <a:pt x="2301" y="432"/>
                    </a:lnTo>
                    <a:close/>
                    <a:moveTo>
                      <a:pt x="2308" y="419"/>
                    </a:moveTo>
                    <a:cubicBezTo>
                      <a:pt x="2306" y="418"/>
                      <a:pt x="2306" y="418"/>
                      <a:pt x="2306" y="418"/>
                    </a:cubicBezTo>
                    <a:cubicBezTo>
                      <a:pt x="2305" y="417"/>
                      <a:pt x="2306" y="414"/>
                      <a:pt x="2308" y="414"/>
                    </a:cubicBezTo>
                    <a:cubicBezTo>
                      <a:pt x="2310" y="416"/>
                      <a:pt x="2310" y="416"/>
                      <a:pt x="2310" y="416"/>
                    </a:cubicBezTo>
                    <a:cubicBezTo>
                      <a:pt x="2310" y="417"/>
                      <a:pt x="2310" y="417"/>
                      <a:pt x="2310" y="417"/>
                    </a:cubicBezTo>
                    <a:lnTo>
                      <a:pt x="2308" y="419"/>
                    </a:lnTo>
                    <a:close/>
                    <a:moveTo>
                      <a:pt x="2313" y="427"/>
                    </a:moveTo>
                    <a:cubicBezTo>
                      <a:pt x="2311" y="427"/>
                      <a:pt x="2311" y="427"/>
                      <a:pt x="2311" y="427"/>
                    </a:cubicBezTo>
                    <a:cubicBezTo>
                      <a:pt x="2310" y="424"/>
                      <a:pt x="2310" y="424"/>
                      <a:pt x="2310" y="424"/>
                    </a:cubicBezTo>
                    <a:cubicBezTo>
                      <a:pt x="2310" y="423"/>
                      <a:pt x="2312" y="422"/>
                      <a:pt x="2313" y="423"/>
                    </a:cubicBezTo>
                    <a:cubicBezTo>
                      <a:pt x="2314" y="424"/>
                      <a:pt x="2314" y="426"/>
                      <a:pt x="2313" y="427"/>
                    </a:cubicBezTo>
                    <a:close/>
                    <a:moveTo>
                      <a:pt x="2327" y="424"/>
                    </a:moveTo>
                    <a:cubicBezTo>
                      <a:pt x="2326" y="425"/>
                      <a:pt x="2326" y="425"/>
                      <a:pt x="2326" y="425"/>
                    </a:cubicBezTo>
                    <a:cubicBezTo>
                      <a:pt x="2324" y="425"/>
                      <a:pt x="2324" y="425"/>
                      <a:pt x="2324" y="425"/>
                    </a:cubicBezTo>
                    <a:cubicBezTo>
                      <a:pt x="2322" y="425"/>
                      <a:pt x="2322" y="422"/>
                      <a:pt x="2323" y="421"/>
                    </a:cubicBezTo>
                    <a:cubicBezTo>
                      <a:pt x="2324" y="420"/>
                      <a:pt x="2327" y="422"/>
                      <a:pt x="2327" y="424"/>
                    </a:cubicBezTo>
                    <a:close/>
                    <a:moveTo>
                      <a:pt x="2349" y="428"/>
                    </a:moveTo>
                    <a:cubicBezTo>
                      <a:pt x="2347" y="428"/>
                      <a:pt x="2347" y="428"/>
                      <a:pt x="2347" y="428"/>
                    </a:cubicBezTo>
                    <a:cubicBezTo>
                      <a:pt x="2346" y="425"/>
                      <a:pt x="2346" y="425"/>
                      <a:pt x="2346" y="425"/>
                    </a:cubicBezTo>
                    <a:cubicBezTo>
                      <a:pt x="2346" y="424"/>
                      <a:pt x="2348" y="424"/>
                      <a:pt x="2349" y="425"/>
                    </a:cubicBezTo>
                    <a:cubicBezTo>
                      <a:pt x="2350" y="427"/>
                      <a:pt x="2350" y="427"/>
                      <a:pt x="2350" y="427"/>
                    </a:cubicBezTo>
                    <a:lnTo>
                      <a:pt x="2349" y="428"/>
                    </a:lnTo>
                    <a:close/>
                    <a:moveTo>
                      <a:pt x="2353" y="416"/>
                    </a:moveTo>
                    <a:cubicBezTo>
                      <a:pt x="2353" y="417"/>
                      <a:pt x="2352" y="418"/>
                      <a:pt x="2351" y="418"/>
                    </a:cubicBezTo>
                    <a:cubicBezTo>
                      <a:pt x="2349" y="420"/>
                      <a:pt x="2349" y="420"/>
                      <a:pt x="2349" y="420"/>
                    </a:cubicBezTo>
                    <a:cubicBezTo>
                      <a:pt x="2348" y="420"/>
                      <a:pt x="2348" y="420"/>
                      <a:pt x="2348" y="420"/>
                    </a:cubicBezTo>
                    <a:cubicBezTo>
                      <a:pt x="2347" y="419"/>
                      <a:pt x="2347" y="418"/>
                      <a:pt x="2347" y="417"/>
                    </a:cubicBezTo>
                    <a:cubicBezTo>
                      <a:pt x="2347" y="415"/>
                      <a:pt x="2348" y="415"/>
                      <a:pt x="2349" y="414"/>
                    </a:cubicBezTo>
                    <a:cubicBezTo>
                      <a:pt x="2351" y="412"/>
                      <a:pt x="2351" y="412"/>
                      <a:pt x="2351" y="412"/>
                    </a:cubicBezTo>
                    <a:cubicBezTo>
                      <a:pt x="2353" y="413"/>
                      <a:pt x="2353" y="413"/>
                      <a:pt x="2353" y="413"/>
                    </a:cubicBezTo>
                    <a:cubicBezTo>
                      <a:pt x="2354" y="415"/>
                      <a:pt x="2354" y="415"/>
                      <a:pt x="2354" y="415"/>
                    </a:cubicBezTo>
                    <a:lnTo>
                      <a:pt x="2353" y="416"/>
                    </a:lnTo>
                    <a:close/>
                    <a:moveTo>
                      <a:pt x="2371" y="420"/>
                    </a:moveTo>
                    <a:cubicBezTo>
                      <a:pt x="2371" y="420"/>
                      <a:pt x="2371" y="420"/>
                      <a:pt x="2371" y="420"/>
                    </a:cubicBezTo>
                    <a:cubicBezTo>
                      <a:pt x="2369" y="419"/>
                      <a:pt x="2369" y="419"/>
                      <a:pt x="2369" y="419"/>
                    </a:cubicBezTo>
                    <a:cubicBezTo>
                      <a:pt x="2370" y="417"/>
                      <a:pt x="2370" y="417"/>
                      <a:pt x="2370" y="417"/>
                    </a:cubicBezTo>
                    <a:cubicBezTo>
                      <a:pt x="2372" y="419"/>
                      <a:pt x="2372" y="419"/>
                      <a:pt x="2372" y="419"/>
                    </a:cubicBezTo>
                    <a:lnTo>
                      <a:pt x="2371" y="420"/>
                    </a:lnTo>
                    <a:close/>
                    <a:moveTo>
                      <a:pt x="2395" y="413"/>
                    </a:moveTo>
                    <a:cubicBezTo>
                      <a:pt x="2393" y="413"/>
                      <a:pt x="2393" y="413"/>
                      <a:pt x="2393" y="413"/>
                    </a:cubicBezTo>
                    <a:cubicBezTo>
                      <a:pt x="2392" y="413"/>
                      <a:pt x="2392" y="411"/>
                      <a:pt x="2392" y="410"/>
                    </a:cubicBezTo>
                    <a:cubicBezTo>
                      <a:pt x="2395" y="410"/>
                      <a:pt x="2395" y="410"/>
                      <a:pt x="2395" y="410"/>
                    </a:cubicBezTo>
                    <a:cubicBezTo>
                      <a:pt x="2396" y="412"/>
                      <a:pt x="2396" y="412"/>
                      <a:pt x="2396" y="412"/>
                    </a:cubicBezTo>
                    <a:lnTo>
                      <a:pt x="2395" y="413"/>
                    </a:lnTo>
                    <a:close/>
                    <a:moveTo>
                      <a:pt x="2409" y="432"/>
                    </a:moveTo>
                    <a:cubicBezTo>
                      <a:pt x="2408" y="432"/>
                      <a:pt x="2408" y="432"/>
                      <a:pt x="2408" y="432"/>
                    </a:cubicBezTo>
                    <a:cubicBezTo>
                      <a:pt x="2407" y="431"/>
                      <a:pt x="2407" y="431"/>
                      <a:pt x="2407" y="431"/>
                    </a:cubicBezTo>
                    <a:cubicBezTo>
                      <a:pt x="2407" y="429"/>
                      <a:pt x="2407" y="429"/>
                      <a:pt x="2407" y="429"/>
                    </a:cubicBezTo>
                    <a:cubicBezTo>
                      <a:pt x="2410" y="430"/>
                      <a:pt x="2410" y="430"/>
                      <a:pt x="2410" y="430"/>
                    </a:cubicBezTo>
                    <a:lnTo>
                      <a:pt x="2409" y="432"/>
                    </a:lnTo>
                    <a:close/>
                    <a:moveTo>
                      <a:pt x="2432" y="416"/>
                    </a:moveTo>
                    <a:cubicBezTo>
                      <a:pt x="2430" y="415"/>
                      <a:pt x="2430" y="415"/>
                      <a:pt x="2430" y="415"/>
                    </a:cubicBezTo>
                    <a:cubicBezTo>
                      <a:pt x="2430" y="413"/>
                      <a:pt x="2430" y="413"/>
                      <a:pt x="2430" y="413"/>
                    </a:cubicBezTo>
                    <a:cubicBezTo>
                      <a:pt x="2431" y="412"/>
                      <a:pt x="2431" y="412"/>
                      <a:pt x="2431" y="412"/>
                    </a:cubicBezTo>
                    <a:cubicBezTo>
                      <a:pt x="2433" y="414"/>
                      <a:pt x="2433" y="414"/>
                      <a:pt x="2433" y="414"/>
                    </a:cubicBezTo>
                    <a:cubicBezTo>
                      <a:pt x="2434" y="414"/>
                      <a:pt x="2434" y="414"/>
                      <a:pt x="2434" y="414"/>
                    </a:cubicBezTo>
                    <a:lnTo>
                      <a:pt x="2432" y="416"/>
                    </a:lnTo>
                    <a:close/>
                    <a:moveTo>
                      <a:pt x="2479" y="425"/>
                    </a:moveTo>
                    <a:cubicBezTo>
                      <a:pt x="2477" y="425"/>
                      <a:pt x="2477" y="425"/>
                      <a:pt x="2477" y="425"/>
                    </a:cubicBezTo>
                    <a:cubicBezTo>
                      <a:pt x="2476" y="422"/>
                      <a:pt x="2476" y="422"/>
                      <a:pt x="2476" y="422"/>
                    </a:cubicBezTo>
                    <a:cubicBezTo>
                      <a:pt x="2479" y="421"/>
                      <a:pt x="2479" y="421"/>
                      <a:pt x="2479" y="421"/>
                    </a:cubicBezTo>
                    <a:cubicBezTo>
                      <a:pt x="2480" y="422"/>
                      <a:pt x="2480" y="424"/>
                      <a:pt x="2479" y="425"/>
                    </a:cubicBezTo>
                    <a:close/>
                    <a:moveTo>
                      <a:pt x="2488" y="436"/>
                    </a:moveTo>
                    <a:cubicBezTo>
                      <a:pt x="2486" y="436"/>
                      <a:pt x="2486" y="436"/>
                      <a:pt x="2486" y="436"/>
                    </a:cubicBezTo>
                    <a:cubicBezTo>
                      <a:pt x="2485" y="435"/>
                      <a:pt x="2485" y="434"/>
                      <a:pt x="2484" y="433"/>
                    </a:cubicBezTo>
                    <a:cubicBezTo>
                      <a:pt x="2483" y="432"/>
                      <a:pt x="2481" y="432"/>
                      <a:pt x="2481" y="430"/>
                    </a:cubicBezTo>
                    <a:cubicBezTo>
                      <a:pt x="2481" y="428"/>
                      <a:pt x="2481" y="428"/>
                      <a:pt x="2481" y="428"/>
                    </a:cubicBezTo>
                    <a:cubicBezTo>
                      <a:pt x="2482" y="427"/>
                      <a:pt x="2483" y="426"/>
                      <a:pt x="2484" y="427"/>
                    </a:cubicBezTo>
                    <a:cubicBezTo>
                      <a:pt x="2485" y="427"/>
                      <a:pt x="2486" y="428"/>
                      <a:pt x="2487" y="429"/>
                    </a:cubicBezTo>
                    <a:cubicBezTo>
                      <a:pt x="2488" y="431"/>
                      <a:pt x="2489" y="431"/>
                      <a:pt x="2489" y="432"/>
                    </a:cubicBezTo>
                    <a:cubicBezTo>
                      <a:pt x="2490" y="434"/>
                      <a:pt x="2490" y="435"/>
                      <a:pt x="2488" y="436"/>
                    </a:cubicBezTo>
                    <a:close/>
                    <a:moveTo>
                      <a:pt x="2510" y="430"/>
                    </a:moveTo>
                    <a:cubicBezTo>
                      <a:pt x="2508" y="430"/>
                      <a:pt x="2508" y="430"/>
                      <a:pt x="2508" y="430"/>
                    </a:cubicBezTo>
                    <a:cubicBezTo>
                      <a:pt x="2508" y="427"/>
                      <a:pt x="2508" y="427"/>
                      <a:pt x="2508" y="427"/>
                    </a:cubicBezTo>
                    <a:cubicBezTo>
                      <a:pt x="2510" y="427"/>
                      <a:pt x="2510" y="427"/>
                      <a:pt x="2510" y="427"/>
                    </a:cubicBezTo>
                    <a:cubicBezTo>
                      <a:pt x="2511" y="427"/>
                      <a:pt x="2511" y="430"/>
                      <a:pt x="2510" y="430"/>
                    </a:cubicBezTo>
                    <a:close/>
                    <a:moveTo>
                      <a:pt x="2523" y="429"/>
                    </a:moveTo>
                    <a:cubicBezTo>
                      <a:pt x="2521" y="429"/>
                      <a:pt x="2521" y="429"/>
                      <a:pt x="2521" y="429"/>
                    </a:cubicBezTo>
                    <a:cubicBezTo>
                      <a:pt x="2520" y="429"/>
                      <a:pt x="2519" y="427"/>
                      <a:pt x="2520" y="426"/>
                    </a:cubicBezTo>
                    <a:cubicBezTo>
                      <a:pt x="2521" y="425"/>
                      <a:pt x="2522" y="424"/>
                      <a:pt x="2523" y="425"/>
                    </a:cubicBezTo>
                    <a:cubicBezTo>
                      <a:pt x="2524" y="426"/>
                      <a:pt x="2524" y="426"/>
                      <a:pt x="2524" y="426"/>
                    </a:cubicBezTo>
                    <a:cubicBezTo>
                      <a:pt x="2524" y="428"/>
                      <a:pt x="2524" y="428"/>
                      <a:pt x="2524" y="428"/>
                    </a:cubicBezTo>
                    <a:lnTo>
                      <a:pt x="2523" y="429"/>
                    </a:lnTo>
                    <a:close/>
                    <a:moveTo>
                      <a:pt x="2525" y="417"/>
                    </a:moveTo>
                    <a:cubicBezTo>
                      <a:pt x="2525" y="418"/>
                      <a:pt x="2525" y="418"/>
                      <a:pt x="2525" y="418"/>
                    </a:cubicBezTo>
                    <a:cubicBezTo>
                      <a:pt x="2523" y="419"/>
                      <a:pt x="2523" y="419"/>
                      <a:pt x="2523" y="419"/>
                    </a:cubicBezTo>
                    <a:cubicBezTo>
                      <a:pt x="2522" y="420"/>
                      <a:pt x="2520" y="419"/>
                      <a:pt x="2519" y="419"/>
                    </a:cubicBezTo>
                    <a:cubicBezTo>
                      <a:pt x="2517" y="420"/>
                      <a:pt x="2518" y="423"/>
                      <a:pt x="2516" y="423"/>
                    </a:cubicBezTo>
                    <a:cubicBezTo>
                      <a:pt x="2513" y="423"/>
                      <a:pt x="2513" y="423"/>
                      <a:pt x="2513" y="423"/>
                    </a:cubicBezTo>
                    <a:cubicBezTo>
                      <a:pt x="2513" y="421"/>
                      <a:pt x="2513" y="421"/>
                      <a:pt x="2513" y="421"/>
                    </a:cubicBezTo>
                    <a:cubicBezTo>
                      <a:pt x="2513" y="419"/>
                      <a:pt x="2515" y="419"/>
                      <a:pt x="2516" y="417"/>
                    </a:cubicBezTo>
                    <a:cubicBezTo>
                      <a:pt x="2518" y="415"/>
                      <a:pt x="2518" y="414"/>
                      <a:pt x="2520" y="413"/>
                    </a:cubicBezTo>
                    <a:cubicBezTo>
                      <a:pt x="2521" y="413"/>
                      <a:pt x="2523" y="413"/>
                      <a:pt x="2524" y="414"/>
                    </a:cubicBezTo>
                    <a:cubicBezTo>
                      <a:pt x="2525" y="415"/>
                      <a:pt x="2526" y="416"/>
                      <a:pt x="2525" y="417"/>
                    </a:cubicBezTo>
                    <a:close/>
                    <a:moveTo>
                      <a:pt x="2542" y="430"/>
                    </a:moveTo>
                    <a:cubicBezTo>
                      <a:pt x="2539" y="431"/>
                      <a:pt x="2539" y="431"/>
                      <a:pt x="2539" y="431"/>
                    </a:cubicBezTo>
                    <a:cubicBezTo>
                      <a:pt x="2538" y="429"/>
                      <a:pt x="2538" y="429"/>
                      <a:pt x="2538" y="429"/>
                    </a:cubicBezTo>
                    <a:cubicBezTo>
                      <a:pt x="2538" y="427"/>
                      <a:pt x="2539" y="426"/>
                      <a:pt x="2540" y="426"/>
                    </a:cubicBezTo>
                    <a:cubicBezTo>
                      <a:pt x="2542" y="425"/>
                      <a:pt x="2542" y="425"/>
                      <a:pt x="2542" y="425"/>
                    </a:cubicBezTo>
                    <a:cubicBezTo>
                      <a:pt x="2543" y="427"/>
                      <a:pt x="2543" y="427"/>
                      <a:pt x="2543" y="427"/>
                    </a:cubicBezTo>
                    <a:cubicBezTo>
                      <a:pt x="2543" y="429"/>
                      <a:pt x="2543" y="429"/>
                      <a:pt x="2542" y="430"/>
                    </a:cubicBezTo>
                    <a:close/>
                    <a:moveTo>
                      <a:pt x="2563" y="421"/>
                    </a:moveTo>
                    <a:cubicBezTo>
                      <a:pt x="2562" y="421"/>
                      <a:pt x="2562" y="421"/>
                      <a:pt x="2562" y="421"/>
                    </a:cubicBezTo>
                    <a:cubicBezTo>
                      <a:pt x="2561" y="419"/>
                      <a:pt x="2561" y="419"/>
                      <a:pt x="2561" y="419"/>
                    </a:cubicBezTo>
                    <a:cubicBezTo>
                      <a:pt x="2563" y="417"/>
                      <a:pt x="2563" y="417"/>
                      <a:pt x="2563" y="417"/>
                    </a:cubicBezTo>
                    <a:cubicBezTo>
                      <a:pt x="2563" y="417"/>
                      <a:pt x="2563" y="417"/>
                      <a:pt x="2563" y="417"/>
                    </a:cubicBezTo>
                    <a:cubicBezTo>
                      <a:pt x="2565" y="419"/>
                      <a:pt x="2565" y="419"/>
                      <a:pt x="2565" y="419"/>
                    </a:cubicBezTo>
                    <a:cubicBezTo>
                      <a:pt x="2565" y="420"/>
                      <a:pt x="2565" y="421"/>
                      <a:pt x="2563" y="421"/>
                    </a:cubicBezTo>
                    <a:close/>
                    <a:moveTo>
                      <a:pt x="2604" y="435"/>
                    </a:moveTo>
                    <a:cubicBezTo>
                      <a:pt x="2604" y="438"/>
                      <a:pt x="2604" y="438"/>
                      <a:pt x="2604" y="438"/>
                    </a:cubicBezTo>
                    <a:cubicBezTo>
                      <a:pt x="2604" y="439"/>
                      <a:pt x="2603" y="440"/>
                      <a:pt x="2601" y="440"/>
                    </a:cubicBezTo>
                    <a:cubicBezTo>
                      <a:pt x="2600" y="440"/>
                      <a:pt x="2598" y="441"/>
                      <a:pt x="2597" y="439"/>
                    </a:cubicBezTo>
                    <a:cubicBezTo>
                      <a:pt x="2596" y="437"/>
                      <a:pt x="2597" y="435"/>
                      <a:pt x="2598" y="434"/>
                    </a:cubicBezTo>
                    <a:cubicBezTo>
                      <a:pt x="2599" y="432"/>
                      <a:pt x="2600" y="431"/>
                      <a:pt x="2602" y="431"/>
                    </a:cubicBezTo>
                    <a:cubicBezTo>
                      <a:pt x="2603" y="432"/>
                      <a:pt x="2603" y="432"/>
                      <a:pt x="2603" y="432"/>
                    </a:cubicBezTo>
                    <a:cubicBezTo>
                      <a:pt x="2604" y="432"/>
                      <a:pt x="2604" y="432"/>
                      <a:pt x="2604" y="432"/>
                    </a:cubicBezTo>
                    <a:cubicBezTo>
                      <a:pt x="2605" y="433"/>
                      <a:pt x="2604" y="434"/>
                      <a:pt x="2604" y="435"/>
                    </a:cubicBezTo>
                    <a:close/>
                    <a:moveTo>
                      <a:pt x="2620" y="422"/>
                    </a:moveTo>
                    <a:cubicBezTo>
                      <a:pt x="2618" y="421"/>
                      <a:pt x="2618" y="421"/>
                      <a:pt x="2618" y="421"/>
                    </a:cubicBezTo>
                    <a:cubicBezTo>
                      <a:pt x="2617" y="419"/>
                      <a:pt x="2617" y="419"/>
                      <a:pt x="2617" y="419"/>
                    </a:cubicBezTo>
                    <a:cubicBezTo>
                      <a:pt x="2619" y="418"/>
                      <a:pt x="2619" y="418"/>
                      <a:pt x="2619" y="418"/>
                    </a:cubicBezTo>
                    <a:cubicBezTo>
                      <a:pt x="2619" y="417"/>
                      <a:pt x="2619" y="417"/>
                      <a:pt x="2619" y="417"/>
                    </a:cubicBezTo>
                    <a:cubicBezTo>
                      <a:pt x="2621" y="419"/>
                      <a:pt x="2621" y="419"/>
                      <a:pt x="2621" y="419"/>
                    </a:cubicBezTo>
                    <a:cubicBezTo>
                      <a:pt x="2621" y="420"/>
                      <a:pt x="2621" y="420"/>
                      <a:pt x="2621" y="420"/>
                    </a:cubicBezTo>
                    <a:lnTo>
                      <a:pt x="2620" y="422"/>
                    </a:lnTo>
                    <a:close/>
                    <a:moveTo>
                      <a:pt x="2646" y="429"/>
                    </a:moveTo>
                    <a:cubicBezTo>
                      <a:pt x="2646" y="430"/>
                      <a:pt x="2646" y="430"/>
                      <a:pt x="2646" y="430"/>
                    </a:cubicBezTo>
                    <a:cubicBezTo>
                      <a:pt x="2643" y="431"/>
                      <a:pt x="2639" y="428"/>
                      <a:pt x="2640" y="426"/>
                    </a:cubicBezTo>
                    <a:cubicBezTo>
                      <a:pt x="2640" y="425"/>
                      <a:pt x="2640" y="425"/>
                      <a:pt x="2640" y="425"/>
                    </a:cubicBezTo>
                    <a:cubicBezTo>
                      <a:pt x="2641" y="424"/>
                      <a:pt x="2643" y="423"/>
                      <a:pt x="2645" y="423"/>
                    </a:cubicBezTo>
                    <a:cubicBezTo>
                      <a:pt x="2646" y="424"/>
                      <a:pt x="2647" y="424"/>
                      <a:pt x="2648" y="426"/>
                    </a:cubicBezTo>
                    <a:cubicBezTo>
                      <a:pt x="2649" y="428"/>
                      <a:pt x="2649" y="428"/>
                      <a:pt x="2649" y="428"/>
                    </a:cubicBezTo>
                    <a:lnTo>
                      <a:pt x="2646" y="429"/>
                    </a:lnTo>
                    <a:close/>
                    <a:moveTo>
                      <a:pt x="2678" y="430"/>
                    </a:moveTo>
                    <a:cubicBezTo>
                      <a:pt x="2677" y="431"/>
                      <a:pt x="2677" y="431"/>
                      <a:pt x="2677" y="431"/>
                    </a:cubicBezTo>
                    <a:cubicBezTo>
                      <a:pt x="2675" y="431"/>
                      <a:pt x="2675" y="431"/>
                      <a:pt x="2675" y="431"/>
                    </a:cubicBezTo>
                    <a:cubicBezTo>
                      <a:pt x="2674" y="431"/>
                      <a:pt x="2674" y="429"/>
                      <a:pt x="2673" y="428"/>
                    </a:cubicBezTo>
                    <a:cubicBezTo>
                      <a:pt x="2672" y="427"/>
                      <a:pt x="2670" y="427"/>
                      <a:pt x="2670" y="425"/>
                    </a:cubicBezTo>
                    <a:cubicBezTo>
                      <a:pt x="2670" y="423"/>
                      <a:pt x="2670" y="423"/>
                      <a:pt x="2670" y="423"/>
                    </a:cubicBezTo>
                    <a:cubicBezTo>
                      <a:pt x="2672" y="421"/>
                      <a:pt x="2673" y="424"/>
                      <a:pt x="2675" y="425"/>
                    </a:cubicBezTo>
                    <a:cubicBezTo>
                      <a:pt x="2677" y="426"/>
                      <a:pt x="2679" y="428"/>
                      <a:pt x="2678" y="430"/>
                    </a:cubicBezTo>
                    <a:close/>
                    <a:moveTo>
                      <a:pt x="2678" y="422"/>
                    </a:moveTo>
                    <a:cubicBezTo>
                      <a:pt x="2676" y="422"/>
                      <a:pt x="2676" y="422"/>
                      <a:pt x="2676" y="422"/>
                    </a:cubicBezTo>
                    <a:cubicBezTo>
                      <a:pt x="2675" y="421"/>
                      <a:pt x="2674" y="420"/>
                      <a:pt x="2675" y="419"/>
                    </a:cubicBezTo>
                    <a:cubicBezTo>
                      <a:pt x="2676" y="417"/>
                      <a:pt x="2677" y="417"/>
                      <a:pt x="2678" y="417"/>
                    </a:cubicBezTo>
                    <a:cubicBezTo>
                      <a:pt x="2679" y="418"/>
                      <a:pt x="2679" y="418"/>
                      <a:pt x="2679" y="418"/>
                    </a:cubicBezTo>
                    <a:cubicBezTo>
                      <a:pt x="2679" y="420"/>
                      <a:pt x="2679" y="420"/>
                      <a:pt x="2679" y="420"/>
                    </a:cubicBezTo>
                    <a:lnTo>
                      <a:pt x="2678" y="422"/>
                    </a:lnTo>
                    <a:close/>
                    <a:moveTo>
                      <a:pt x="2705" y="433"/>
                    </a:moveTo>
                    <a:cubicBezTo>
                      <a:pt x="2703" y="434"/>
                      <a:pt x="2703" y="434"/>
                      <a:pt x="2703" y="434"/>
                    </a:cubicBezTo>
                    <a:cubicBezTo>
                      <a:pt x="2702" y="434"/>
                      <a:pt x="2702" y="434"/>
                      <a:pt x="2702" y="434"/>
                    </a:cubicBezTo>
                    <a:cubicBezTo>
                      <a:pt x="2701" y="431"/>
                      <a:pt x="2701" y="431"/>
                      <a:pt x="2701" y="431"/>
                    </a:cubicBezTo>
                    <a:cubicBezTo>
                      <a:pt x="2702" y="430"/>
                      <a:pt x="2705" y="431"/>
                      <a:pt x="2705" y="433"/>
                    </a:cubicBezTo>
                    <a:close/>
                    <a:moveTo>
                      <a:pt x="2734" y="428"/>
                    </a:moveTo>
                    <a:cubicBezTo>
                      <a:pt x="2734" y="431"/>
                      <a:pt x="2731" y="430"/>
                      <a:pt x="2730" y="432"/>
                    </a:cubicBezTo>
                    <a:cubicBezTo>
                      <a:pt x="2730" y="434"/>
                      <a:pt x="2729" y="435"/>
                      <a:pt x="2730" y="436"/>
                    </a:cubicBezTo>
                    <a:cubicBezTo>
                      <a:pt x="2730" y="438"/>
                      <a:pt x="2733" y="438"/>
                      <a:pt x="2733" y="439"/>
                    </a:cubicBezTo>
                    <a:cubicBezTo>
                      <a:pt x="2732" y="441"/>
                      <a:pt x="2732" y="441"/>
                      <a:pt x="2732" y="441"/>
                    </a:cubicBezTo>
                    <a:cubicBezTo>
                      <a:pt x="2731" y="441"/>
                      <a:pt x="2731" y="441"/>
                      <a:pt x="2731" y="441"/>
                    </a:cubicBezTo>
                    <a:cubicBezTo>
                      <a:pt x="2729" y="440"/>
                      <a:pt x="2730" y="438"/>
                      <a:pt x="2729" y="438"/>
                    </a:cubicBezTo>
                    <a:cubicBezTo>
                      <a:pt x="2728" y="437"/>
                      <a:pt x="2728" y="437"/>
                      <a:pt x="2728" y="437"/>
                    </a:cubicBezTo>
                    <a:cubicBezTo>
                      <a:pt x="2727" y="437"/>
                      <a:pt x="2726" y="438"/>
                      <a:pt x="2725" y="438"/>
                    </a:cubicBezTo>
                    <a:cubicBezTo>
                      <a:pt x="2724" y="439"/>
                      <a:pt x="2724" y="440"/>
                      <a:pt x="2723" y="441"/>
                    </a:cubicBezTo>
                    <a:cubicBezTo>
                      <a:pt x="2721" y="441"/>
                      <a:pt x="2721" y="441"/>
                      <a:pt x="2721" y="441"/>
                    </a:cubicBezTo>
                    <a:cubicBezTo>
                      <a:pt x="2719" y="439"/>
                      <a:pt x="2722" y="438"/>
                      <a:pt x="2723" y="436"/>
                    </a:cubicBezTo>
                    <a:cubicBezTo>
                      <a:pt x="2724" y="434"/>
                      <a:pt x="2725" y="433"/>
                      <a:pt x="2727" y="432"/>
                    </a:cubicBezTo>
                    <a:cubicBezTo>
                      <a:pt x="2729" y="430"/>
                      <a:pt x="2729" y="430"/>
                      <a:pt x="2729" y="430"/>
                    </a:cubicBezTo>
                    <a:cubicBezTo>
                      <a:pt x="2729" y="429"/>
                      <a:pt x="2729" y="428"/>
                      <a:pt x="2729" y="427"/>
                    </a:cubicBezTo>
                    <a:cubicBezTo>
                      <a:pt x="2729" y="425"/>
                      <a:pt x="2729" y="423"/>
                      <a:pt x="2731" y="423"/>
                    </a:cubicBezTo>
                    <a:cubicBezTo>
                      <a:pt x="2732" y="422"/>
                      <a:pt x="2733" y="423"/>
                      <a:pt x="2734" y="425"/>
                    </a:cubicBezTo>
                    <a:cubicBezTo>
                      <a:pt x="2735" y="426"/>
                      <a:pt x="2735" y="427"/>
                      <a:pt x="2734" y="428"/>
                    </a:cubicBezTo>
                    <a:close/>
                    <a:moveTo>
                      <a:pt x="2745" y="413"/>
                    </a:moveTo>
                    <a:cubicBezTo>
                      <a:pt x="2744" y="412"/>
                      <a:pt x="2744" y="412"/>
                      <a:pt x="2744" y="412"/>
                    </a:cubicBezTo>
                    <a:cubicBezTo>
                      <a:pt x="2743" y="410"/>
                      <a:pt x="2743" y="410"/>
                      <a:pt x="2743" y="410"/>
                    </a:cubicBezTo>
                    <a:cubicBezTo>
                      <a:pt x="2744" y="408"/>
                      <a:pt x="2744" y="408"/>
                      <a:pt x="2744" y="408"/>
                    </a:cubicBezTo>
                    <a:cubicBezTo>
                      <a:pt x="2745" y="408"/>
                      <a:pt x="2745" y="408"/>
                      <a:pt x="2745" y="408"/>
                    </a:cubicBezTo>
                    <a:cubicBezTo>
                      <a:pt x="2747" y="408"/>
                      <a:pt x="2748" y="409"/>
                      <a:pt x="2747" y="411"/>
                    </a:cubicBezTo>
                    <a:lnTo>
                      <a:pt x="2745" y="413"/>
                    </a:lnTo>
                    <a:close/>
                    <a:moveTo>
                      <a:pt x="2755" y="429"/>
                    </a:moveTo>
                    <a:cubicBezTo>
                      <a:pt x="2754" y="430"/>
                      <a:pt x="2754" y="432"/>
                      <a:pt x="2753" y="432"/>
                    </a:cubicBezTo>
                    <a:cubicBezTo>
                      <a:pt x="2751" y="433"/>
                      <a:pt x="2751" y="433"/>
                      <a:pt x="2751" y="433"/>
                    </a:cubicBezTo>
                    <a:cubicBezTo>
                      <a:pt x="2749" y="432"/>
                      <a:pt x="2749" y="432"/>
                      <a:pt x="2749" y="432"/>
                    </a:cubicBezTo>
                    <a:cubicBezTo>
                      <a:pt x="2749" y="430"/>
                      <a:pt x="2749" y="430"/>
                      <a:pt x="2749" y="430"/>
                    </a:cubicBezTo>
                    <a:cubicBezTo>
                      <a:pt x="2750" y="428"/>
                      <a:pt x="2752" y="428"/>
                      <a:pt x="2753" y="427"/>
                    </a:cubicBezTo>
                    <a:cubicBezTo>
                      <a:pt x="2754" y="426"/>
                      <a:pt x="2754" y="424"/>
                      <a:pt x="2755" y="424"/>
                    </a:cubicBezTo>
                    <a:cubicBezTo>
                      <a:pt x="2757" y="424"/>
                      <a:pt x="2757" y="424"/>
                      <a:pt x="2757" y="424"/>
                    </a:cubicBezTo>
                    <a:cubicBezTo>
                      <a:pt x="2757" y="425"/>
                      <a:pt x="2757" y="425"/>
                      <a:pt x="2757" y="425"/>
                    </a:cubicBezTo>
                    <a:cubicBezTo>
                      <a:pt x="2757" y="427"/>
                      <a:pt x="2755" y="427"/>
                      <a:pt x="2755" y="429"/>
                    </a:cubicBezTo>
                    <a:close/>
                    <a:moveTo>
                      <a:pt x="2789" y="432"/>
                    </a:moveTo>
                    <a:cubicBezTo>
                      <a:pt x="2789" y="432"/>
                      <a:pt x="2789" y="432"/>
                      <a:pt x="2789" y="432"/>
                    </a:cubicBezTo>
                    <a:cubicBezTo>
                      <a:pt x="2788" y="433"/>
                      <a:pt x="2788" y="433"/>
                      <a:pt x="2788" y="433"/>
                    </a:cubicBezTo>
                    <a:cubicBezTo>
                      <a:pt x="2787" y="433"/>
                      <a:pt x="2787" y="433"/>
                      <a:pt x="2787" y="433"/>
                    </a:cubicBezTo>
                    <a:cubicBezTo>
                      <a:pt x="2786" y="433"/>
                      <a:pt x="2786" y="431"/>
                      <a:pt x="2785" y="431"/>
                    </a:cubicBezTo>
                    <a:cubicBezTo>
                      <a:pt x="2783" y="430"/>
                      <a:pt x="2783" y="430"/>
                      <a:pt x="2783" y="430"/>
                    </a:cubicBezTo>
                    <a:cubicBezTo>
                      <a:pt x="2782" y="427"/>
                      <a:pt x="2782" y="427"/>
                      <a:pt x="2782" y="427"/>
                    </a:cubicBezTo>
                    <a:cubicBezTo>
                      <a:pt x="2780" y="426"/>
                      <a:pt x="2780" y="426"/>
                      <a:pt x="2780" y="426"/>
                    </a:cubicBezTo>
                    <a:cubicBezTo>
                      <a:pt x="2780" y="425"/>
                      <a:pt x="2781" y="424"/>
                      <a:pt x="2782" y="423"/>
                    </a:cubicBezTo>
                    <a:cubicBezTo>
                      <a:pt x="2784" y="422"/>
                      <a:pt x="2784" y="426"/>
                      <a:pt x="2786" y="427"/>
                    </a:cubicBezTo>
                    <a:cubicBezTo>
                      <a:pt x="2787" y="429"/>
                      <a:pt x="2790" y="430"/>
                      <a:pt x="2789" y="432"/>
                    </a:cubicBezTo>
                    <a:close/>
                    <a:moveTo>
                      <a:pt x="2793" y="439"/>
                    </a:moveTo>
                    <a:cubicBezTo>
                      <a:pt x="2791" y="438"/>
                      <a:pt x="2791" y="438"/>
                      <a:pt x="2791" y="438"/>
                    </a:cubicBezTo>
                    <a:cubicBezTo>
                      <a:pt x="2791" y="438"/>
                      <a:pt x="2791" y="438"/>
                      <a:pt x="2791" y="438"/>
                    </a:cubicBezTo>
                    <a:cubicBezTo>
                      <a:pt x="2789" y="435"/>
                      <a:pt x="2793" y="436"/>
                      <a:pt x="2793" y="437"/>
                    </a:cubicBezTo>
                    <a:lnTo>
                      <a:pt x="2793" y="439"/>
                    </a:lnTo>
                    <a:close/>
                    <a:moveTo>
                      <a:pt x="2795" y="426"/>
                    </a:moveTo>
                    <a:cubicBezTo>
                      <a:pt x="2793" y="425"/>
                      <a:pt x="2793" y="425"/>
                      <a:pt x="2793" y="425"/>
                    </a:cubicBezTo>
                    <a:cubicBezTo>
                      <a:pt x="2792" y="425"/>
                      <a:pt x="2791" y="424"/>
                      <a:pt x="2792" y="423"/>
                    </a:cubicBezTo>
                    <a:cubicBezTo>
                      <a:pt x="2792" y="421"/>
                      <a:pt x="2795" y="421"/>
                      <a:pt x="2796" y="422"/>
                    </a:cubicBezTo>
                    <a:cubicBezTo>
                      <a:pt x="2796" y="424"/>
                      <a:pt x="2796" y="424"/>
                      <a:pt x="2796" y="424"/>
                    </a:cubicBezTo>
                    <a:lnTo>
                      <a:pt x="2795" y="426"/>
                    </a:lnTo>
                    <a:close/>
                    <a:moveTo>
                      <a:pt x="2817" y="437"/>
                    </a:moveTo>
                    <a:cubicBezTo>
                      <a:pt x="2815" y="439"/>
                      <a:pt x="2815" y="439"/>
                      <a:pt x="2815" y="439"/>
                    </a:cubicBezTo>
                    <a:cubicBezTo>
                      <a:pt x="2814" y="439"/>
                      <a:pt x="2814" y="439"/>
                      <a:pt x="2814" y="439"/>
                    </a:cubicBezTo>
                    <a:cubicBezTo>
                      <a:pt x="2813" y="439"/>
                      <a:pt x="2812" y="437"/>
                      <a:pt x="2812" y="435"/>
                    </a:cubicBezTo>
                    <a:cubicBezTo>
                      <a:pt x="2812" y="434"/>
                      <a:pt x="2813" y="433"/>
                      <a:pt x="2814" y="433"/>
                    </a:cubicBezTo>
                    <a:cubicBezTo>
                      <a:pt x="2815" y="432"/>
                      <a:pt x="2817" y="433"/>
                      <a:pt x="2817" y="435"/>
                    </a:cubicBezTo>
                    <a:lnTo>
                      <a:pt x="2817" y="437"/>
                    </a:lnTo>
                    <a:close/>
                    <a:moveTo>
                      <a:pt x="2826" y="438"/>
                    </a:moveTo>
                    <a:cubicBezTo>
                      <a:pt x="2824" y="438"/>
                      <a:pt x="2824" y="438"/>
                      <a:pt x="2824" y="438"/>
                    </a:cubicBezTo>
                    <a:cubicBezTo>
                      <a:pt x="2824" y="438"/>
                      <a:pt x="2824" y="438"/>
                      <a:pt x="2824" y="438"/>
                    </a:cubicBezTo>
                    <a:cubicBezTo>
                      <a:pt x="2825" y="436"/>
                      <a:pt x="2825" y="436"/>
                      <a:pt x="2825" y="436"/>
                    </a:cubicBezTo>
                    <a:cubicBezTo>
                      <a:pt x="2826" y="437"/>
                      <a:pt x="2826" y="437"/>
                      <a:pt x="2826" y="437"/>
                    </a:cubicBezTo>
                    <a:lnTo>
                      <a:pt x="2826" y="438"/>
                    </a:lnTo>
                    <a:close/>
                    <a:moveTo>
                      <a:pt x="2830" y="430"/>
                    </a:moveTo>
                    <a:cubicBezTo>
                      <a:pt x="2829" y="430"/>
                      <a:pt x="2829" y="430"/>
                      <a:pt x="2829" y="430"/>
                    </a:cubicBezTo>
                    <a:cubicBezTo>
                      <a:pt x="2828" y="429"/>
                      <a:pt x="2828" y="429"/>
                      <a:pt x="2828" y="429"/>
                    </a:cubicBezTo>
                    <a:cubicBezTo>
                      <a:pt x="2827" y="427"/>
                      <a:pt x="2828" y="426"/>
                      <a:pt x="2829" y="426"/>
                    </a:cubicBezTo>
                    <a:cubicBezTo>
                      <a:pt x="2830" y="425"/>
                      <a:pt x="2831" y="426"/>
                      <a:pt x="2831" y="427"/>
                    </a:cubicBezTo>
                    <a:cubicBezTo>
                      <a:pt x="2832" y="428"/>
                      <a:pt x="2832" y="428"/>
                      <a:pt x="2832" y="428"/>
                    </a:cubicBezTo>
                    <a:lnTo>
                      <a:pt x="2830" y="430"/>
                    </a:lnTo>
                    <a:close/>
                    <a:moveTo>
                      <a:pt x="2868" y="429"/>
                    </a:moveTo>
                    <a:cubicBezTo>
                      <a:pt x="2867" y="428"/>
                      <a:pt x="2867" y="428"/>
                      <a:pt x="2867" y="428"/>
                    </a:cubicBezTo>
                    <a:cubicBezTo>
                      <a:pt x="2866" y="428"/>
                      <a:pt x="2866" y="428"/>
                      <a:pt x="2866" y="428"/>
                    </a:cubicBezTo>
                    <a:cubicBezTo>
                      <a:pt x="2868" y="425"/>
                      <a:pt x="2868" y="425"/>
                      <a:pt x="2868" y="425"/>
                    </a:cubicBezTo>
                    <a:cubicBezTo>
                      <a:pt x="2868" y="425"/>
                      <a:pt x="2868" y="425"/>
                      <a:pt x="2868" y="425"/>
                    </a:cubicBezTo>
                    <a:cubicBezTo>
                      <a:pt x="2869" y="427"/>
                      <a:pt x="2869" y="427"/>
                      <a:pt x="2869" y="427"/>
                    </a:cubicBezTo>
                    <a:lnTo>
                      <a:pt x="2868" y="429"/>
                    </a:lnTo>
                    <a:close/>
                    <a:moveTo>
                      <a:pt x="2886" y="412"/>
                    </a:moveTo>
                    <a:cubicBezTo>
                      <a:pt x="2884" y="411"/>
                      <a:pt x="2884" y="411"/>
                      <a:pt x="2884" y="411"/>
                    </a:cubicBezTo>
                    <a:cubicBezTo>
                      <a:pt x="2883" y="409"/>
                      <a:pt x="2883" y="409"/>
                      <a:pt x="2883" y="409"/>
                    </a:cubicBezTo>
                    <a:cubicBezTo>
                      <a:pt x="2886" y="408"/>
                      <a:pt x="2886" y="408"/>
                      <a:pt x="2886" y="408"/>
                    </a:cubicBezTo>
                    <a:cubicBezTo>
                      <a:pt x="2887" y="408"/>
                      <a:pt x="2888" y="411"/>
                      <a:pt x="2886" y="412"/>
                    </a:cubicBezTo>
                    <a:close/>
                    <a:moveTo>
                      <a:pt x="2900" y="430"/>
                    </a:moveTo>
                    <a:cubicBezTo>
                      <a:pt x="2899" y="430"/>
                      <a:pt x="2899" y="429"/>
                      <a:pt x="2898" y="428"/>
                    </a:cubicBezTo>
                    <a:cubicBezTo>
                      <a:pt x="2898" y="428"/>
                      <a:pt x="2898" y="428"/>
                      <a:pt x="2898" y="428"/>
                    </a:cubicBezTo>
                    <a:cubicBezTo>
                      <a:pt x="2899" y="426"/>
                      <a:pt x="2899" y="426"/>
                      <a:pt x="2899" y="426"/>
                    </a:cubicBezTo>
                    <a:cubicBezTo>
                      <a:pt x="2900" y="426"/>
                      <a:pt x="2901" y="427"/>
                      <a:pt x="2902" y="428"/>
                    </a:cubicBezTo>
                    <a:cubicBezTo>
                      <a:pt x="2902" y="428"/>
                      <a:pt x="2902" y="428"/>
                      <a:pt x="2902" y="428"/>
                    </a:cubicBezTo>
                    <a:lnTo>
                      <a:pt x="2900" y="430"/>
                    </a:lnTo>
                    <a:close/>
                    <a:moveTo>
                      <a:pt x="2956" y="447"/>
                    </a:moveTo>
                    <a:cubicBezTo>
                      <a:pt x="2956" y="449"/>
                      <a:pt x="2956" y="449"/>
                      <a:pt x="2956" y="449"/>
                    </a:cubicBezTo>
                    <a:cubicBezTo>
                      <a:pt x="2955" y="449"/>
                      <a:pt x="2955" y="449"/>
                      <a:pt x="2955" y="449"/>
                    </a:cubicBezTo>
                    <a:cubicBezTo>
                      <a:pt x="2954" y="448"/>
                      <a:pt x="2954" y="448"/>
                      <a:pt x="2954" y="448"/>
                    </a:cubicBezTo>
                    <a:cubicBezTo>
                      <a:pt x="2954" y="448"/>
                      <a:pt x="2954" y="448"/>
                      <a:pt x="2954" y="448"/>
                    </a:cubicBezTo>
                    <a:cubicBezTo>
                      <a:pt x="2955" y="447"/>
                      <a:pt x="2955" y="447"/>
                      <a:pt x="2955" y="447"/>
                    </a:cubicBezTo>
                    <a:lnTo>
                      <a:pt x="2956" y="447"/>
                    </a:lnTo>
                    <a:close/>
                    <a:moveTo>
                      <a:pt x="2966" y="430"/>
                    </a:moveTo>
                    <a:cubicBezTo>
                      <a:pt x="2964" y="429"/>
                      <a:pt x="2964" y="429"/>
                      <a:pt x="2964" y="429"/>
                    </a:cubicBezTo>
                    <a:cubicBezTo>
                      <a:pt x="2965" y="426"/>
                      <a:pt x="2965" y="426"/>
                      <a:pt x="2965" y="426"/>
                    </a:cubicBezTo>
                    <a:cubicBezTo>
                      <a:pt x="2967" y="427"/>
                      <a:pt x="2967" y="427"/>
                      <a:pt x="2967" y="427"/>
                    </a:cubicBezTo>
                    <a:lnTo>
                      <a:pt x="2966" y="430"/>
                    </a:lnTo>
                    <a:close/>
                    <a:moveTo>
                      <a:pt x="2994" y="433"/>
                    </a:moveTo>
                    <a:cubicBezTo>
                      <a:pt x="2992" y="433"/>
                      <a:pt x="2992" y="432"/>
                      <a:pt x="2991" y="431"/>
                    </a:cubicBezTo>
                    <a:cubicBezTo>
                      <a:pt x="2991" y="430"/>
                      <a:pt x="2991" y="430"/>
                      <a:pt x="2991" y="430"/>
                    </a:cubicBezTo>
                    <a:cubicBezTo>
                      <a:pt x="2992" y="429"/>
                      <a:pt x="2992" y="429"/>
                      <a:pt x="2992" y="429"/>
                    </a:cubicBezTo>
                    <a:cubicBezTo>
                      <a:pt x="2993" y="428"/>
                      <a:pt x="2995" y="429"/>
                      <a:pt x="2995" y="430"/>
                    </a:cubicBezTo>
                    <a:cubicBezTo>
                      <a:pt x="2995" y="431"/>
                      <a:pt x="2995" y="431"/>
                      <a:pt x="2995" y="431"/>
                    </a:cubicBezTo>
                    <a:lnTo>
                      <a:pt x="2994" y="433"/>
                    </a:lnTo>
                    <a:close/>
                    <a:moveTo>
                      <a:pt x="3013" y="435"/>
                    </a:moveTo>
                    <a:cubicBezTo>
                      <a:pt x="3012" y="435"/>
                      <a:pt x="3012" y="435"/>
                      <a:pt x="3012" y="435"/>
                    </a:cubicBezTo>
                    <a:cubicBezTo>
                      <a:pt x="3011" y="434"/>
                      <a:pt x="3011" y="434"/>
                      <a:pt x="3011" y="434"/>
                    </a:cubicBezTo>
                    <a:cubicBezTo>
                      <a:pt x="3011" y="434"/>
                      <a:pt x="3011" y="434"/>
                      <a:pt x="3011" y="434"/>
                    </a:cubicBezTo>
                    <a:cubicBezTo>
                      <a:pt x="3011" y="433"/>
                      <a:pt x="3011" y="433"/>
                      <a:pt x="3011" y="433"/>
                    </a:cubicBezTo>
                    <a:cubicBezTo>
                      <a:pt x="3011" y="432"/>
                      <a:pt x="3011" y="432"/>
                      <a:pt x="3011" y="432"/>
                    </a:cubicBezTo>
                    <a:cubicBezTo>
                      <a:pt x="3014" y="433"/>
                      <a:pt x="3014" y="433"/>
                      <a:pt x="3014" y="433"/>
                    </a:cubicBezTo>
                    <a:lnTo>
                      <a:pt x="3013" y="435"/>
                    </a:lnTo>
                    <a:close/>
                    <a:moveTo>
                      <a:pt x="3024" y="428"/>
                    </a:moveTo>
                    <a:cubicBezTo>
                      <a:pt x="3024" y="429"/>
                      <a:pt x="3024" y="429"/>
                      <a:pt x="3024" y="429"/>
                    </a:cubicBezTo>
                    <a:cubicBezTo>
                      <a:pt x="3023" y="429"/>
                      <a:pt x="3023" y="429"/>
                      <a:pt x="3023" y="429"/>
                    </a:cubicBezTo>
                    <a:cubicBezTo>
                      <a:pt x="3021" y="429"/>
                      <a:pt x="3021" y="429"/>
                      <a:pt x="3021" y="429"/>
                    </a:cubicBezTo>
                    <a:cubicBezTo>
                      <a:pt x="3020" y="429"/>
                      <a:pt x="3020" y="428"/>
                      <a:pt x="3019" y="427"/>
                    </a:cubicBezTo>
                    <a:cubicBezTo>
                      <a:pt x="3018" y="426"/>
                      <a:pt x="3016" y="425"/>
                      <a:pt x="3016" y="424"/>
                    </a:cubicBezTo>
                    <a:cubicBezTo>
                      <a:pt x="3016" y="421"/>
                      <a:pt x="3016" y="421"/>
                      <a:pt x="3016" y="421"/>
                    </a:cubicBezTo>
                    <a:cubicBezTo>
                      <a:pt x="3019" y="420"/>
                      <a:pt x="3019" y="420"/>
                      <a:pt x="3019" y="420"/>
                    </a:cubicBezTo>
                    <a:cubicBezTo>
                      <a:pt x="3020" y="421"/>
                      <a:pt x="3020" y="422"/>
                      <a:pt x="3022" y="423"/>
                    </a:cubicBezTo>
                    <a:cubicBezTo>
                      <a:pt x="3023" y="424"/>
                      <a:pt x="3024" y="425"/>
                      <a:pt x="3024" y="426"/>
                    </a:cubicBezTo>
                    <a:lnTo>
                      <a:pt x="3024" y="428"/>
                    </a:lnTo>
                    <a:close/>
                    <a:moveTo>
                      <a:pt x="3042" y="428"/>
                    </a:moveTo>
                    <a:cubicBezTo>
                      <a:pt x="3040" y="428"/>
                      <a:pt x="3040" y="428"/>
                      <a:pt x="3040" y="428"/>
                    </a:cubicBezTo>
                    <a:cubicBezTo>
                      <a:pt x="3039" y="427"/>
                      <a:pt x="3039" y="426"/>
                      <a:pt x="3039" y="425"/>
                    </a:cubicBezTo>
                    <a:cubicBezTo>
                      <a:pt x="3039" y="424"/>
                      <a:pt x="3040" y="423"/>
                      <a:pt x="3042" y="423"/>
                    </a:cubicBezTo>
                    <a:cubicBezTo>
                      <a:pt x="3043" y="424"/>
                      <a:pt x="3044" y="427"/>
                      <a:pt x="3042" y="428"/>
                    </a:cubicBezTo>
                    <a:close/>
                    <a:moveTo>
                      <a:pt x="3059" y="433"/>
                    </a:moveTo>
                    <a:cubicBezTo>
                      <a:pt x="3057" y="431"/>
                      <a:pt x="3057" y="431"/>
                      <a:pt x="3057" y="431"/>
                    </a:cubicBezTo>
                    <a:cubicBezTo>
                      <a:pt x="3058" y="429"/>
                      <a:pt x="3058" y="429"/>
                      <a:pt x="3058" y="429"/>
                    </a:cubicBezTo>
                    <a:cubicBezTo>
                      <a:pt x="3060" y="429"/>
                      <a:pt x="3060" y="429"/>
                      <a:pt x="3060" y="429"/>
                    </a:cubicBezTo>
                    <a:cubicBezTo>
                      <a:pt x="3061" y="430"/>
                      <a:pt x="3061" y="430"/>
                      <a:pt x="3061" y="430"/>
                    </a:cubicBezTo>
                    <a:cubicBezTo>
                      <a:pt x="3061" y="431"/>
                      <a:pt x="3060" y="432"/>
                      <a:pt x="3059" y="433"/>
                    </a:cubicBezTo>
                    <a:close/>
                    <a:moveTo>
                      <a:pt x="3065" y="424"/>
                    </a:moveTo>
                    <a:cubicBezTo>
                      <a:pt x="3063" y="424"/>
                      <a:pt x="3063" y="424"/>
                      <a:pt x="3063" y="424"/>
                    </a:cubicBezTo>
                    <a:cubicBezTo>
                      <a:pt x="3062" y="421"/>
                      <a:pt x="3062" y="421"/>
                      <a:pt x="3062" y="421"/>
                    </a:cubicBezTo>
                    <a:cubicBezTo>
                      <a:pt x="3062" y="420"/>
                      <a:pt x="3064" y="419"/>
                      <a:pt x="3065" y="420"/>
                    </a:cubicBezTo>
                    <a:cubicBezTo>
                      <a:pt x="3066" y="420"/>
                      <a:pt x="3066" y="423"/>
                      <a:pt x="3065" y="424"/>
                    </a:cubicBezTo>
                    <a:close/>
                    <a:moveTo>
                      <a:pt x="3078" y="445"/>
                    </a:moveTo>
                    <a:cubicBezTo>
                      <a:pt x="3076" y="445"/>
                      <a:pt x="3076" y="445"/>
                      <a:pt x="3076" y="445"/>
                    </a:cubicBezTo>
                    <a:cubicBezTo>
                      <a:pt x="3075" y="444"/>
                      <a:pt x="3075" y="444"/>
                      <a:pt x="3075" y="444"/>
                    </a:cubicBezTo>
                    <a:cubicBezTo>
                      <a:pt x="3076" y="442"/>
                      <a:pt x="3076" y="442"/>
                      <a:pt x="3076" y="442"/>
                    </a:cubicBezTo>
                    <a:cubicBezTo>
                      <a:pt x="3078" y="443"/>
                      <a:pt x="3078" y="443"/>
                      <a:pt x="3078" y="443"/>
                    </a:cubicBezTo>
                    <a:lnTo>
                      <a:pt x="3078" y="445"/>
                    </a:lnTo>
                    <a:close/>
                    <a:moveTo>
                      <a:pt x="3082" y="432"/>
                    </a:moveTo>
                    <a:cubicBezTo>
                      <a:pt x="3080" y="432"/>
                      <a:pt x="3080" y="432"/>
                      <a:pt x="3080" y="432"/>
                    </a:cubicBezTo>
                    <a:cubicBezTo>
                      <a:pt x="3079" y="429"/>
                      <a:pt x="3079" y="429"/>
                      <a:pt x="3079" y="429"/>
                    </a:cubicBezTo>
                    <a:cubicBezTo>
                      <a:pt x="3082" y="428"/>
                      <a:pt x="3082" y="428"/>
                      <a:pt x="3082" y="428"/>
                    </a:cubicBezTo>
                    <a:cubicBezTo>
                      <a:pt x="3083" y="429"/>
                      <a:pt x="3083" y="431"/>
                      <a:pt x="3082" y="432"/>
                    </a:cubicBezTo>
                    <a:close/>
                    <a:moveTo>
                      <a:pt x="3106" y="427"/>
                    </a:moveTo>
                    <a:cubicBezTo>
                      <a:pt x="3104" y="428"/>
                      <a:pt x="3102" y="427"/>
                      <a:pt x="3102" y="425"/>
                    </a:cubicBezTo>
                    <a:cubicBezTo>
                      <a:pt x="3101" y="423"/>
                      <a:pt x="3101" y="423"/>
                      <a:pt x="3101" y="423"/>
                    </a:cubicBezTo>
                    <a:cubicBezTo>
                      <a:pt x="3103" y="422"/>
                      <a:pt x="3103" y="422"/>
                      <a:pt x="3103" y="422"/>
                    </a:cubicBezTo>
                    <a:cubicBezTo>
                      <a:pt x="3105" y="421"/>
                      <a:pt x="3108" y="421"/>
                      <a:pt x="3109" y="423"/>
                    </a:cubicBezTo>
                    <a:cubicBezTo>
                      <a:pt x="3109" y="425"/>
                      <a:pt x="3108" y="427"/>
                      <a:pt x="3106" y="427"/>
                    </a:cubicBezTo>
                    <a:close/>
                    <a:moveTo>
                      <a:pt x="3121" y="435"/>
                    </a:moveTo>
                    <a:cubicBezTo>
                      <a:pt x="3119" y="435"/>
                      <a:pt x="3119" y="435"/>
                      <a:pt x="3119" y="435"/>
                    </a:cubicBezTo>
                    <a:cubicBezTo>
                      <a:pt x="3118" y="434"/>
                      <a:pt x="3118" y="434"/>
                      <a:pt x="3118" y="434"/>
                    </a:cubicBezTo>
                    <a:cubicBezTo>
                      <a:pt x="3120" y="432"/>
                      <a:pt x="3120" y="432"/>
                      <a:pt x="3120" y="432"/>
                    </a:cubicBezTo>
                    <a:cubicBezTo>
                      <a:pt x="3120" y="432"/>
                      <a:pt x="3120" y="432"/>
                      <a:pt x="3120" y="432"/>
                    </a:cubicBezTo>
                    <a:cubicBezTo>
                      <a:pt x="3121" y="433"/>
                      <a:pt x="3121" y="433"/>
                      <a:pt x="3121" y="433"/>
                    </a:cubicBezTo>
                    <a:lnTo>
                      <a:pt x="3121" y="435"/>
                    </a:lnTo>
                    <a:close/>
                    <a:moveTo>
                      <a:pt x="3130" y="438"/>
                    </a:moveTo>
                    <a:cubicBezTo>
                      <a:pt x="3128" y="438"/>
                      <a:pt x="3128" y="438"/>
                      <a:pt x="3128" y="438"/>
                    </a:cubicBezTo>
                    <a:cubicBezTo>
                      <a:pt x="3128" y="437"/>
                      <a:pt x="3128" y="437"/>
                      <a:pt x="3128" y="437"/>
                    </a:cubicBezTo>
                    <a:cubicBezTo>
                      <a:pt x="3129" y="435"/>
                      <a:pt x="3129" y="435"/>
                      <a:pt x="3129" y="435"/>
                    </a:cubicBezTo>
                    <a:cubicBezTo>
                      <a:pt x="3130" y="437"/>
                      <a:pt x="3130" y="437"/>
                      <a:pt x="3130" y="437"/>
                    </a:cubicBezTo>
                    <a:lnTo>
                      <a:pt x="3130" y="438"/>
                    </a:lnTo>
                    <a:close/>
                    <a:moveTo>
                      <a:pt x="3139" y="431"/>
                    </a:moveTo>
                    <a:cubicBezTo>
                      <a:pt x="3138" y="431"/>
                      <a:pt x="3138" y="431"/>
                      <a:pt x="3138" y="431"/>
                    </a:cubicBezTo>
                    <a:cubicBezTo>
                      <a:pt x="3137" y="431"/>
                      <a:pt x="3136" y="430"/>
                      <a:pt x="3136" y="428"/>
                    </a:cubicBezTo>
                    <a:cubicBezTo>
                      <a:pt x="3137" y="427"/>
                      <a:pt x="3139" y="426"/>
                      <a:pt x="3140" y="427"/>
                    </a:cubicBezTo>
                    <a:cubicBezTo>
                      <a:pt x="3141" y="428"/>
                      <a:pt x="3141" y="431"/>
                      <a:pt x="3139" y="431"/>
                    </a:cubicBezTo>
                    <a:close/>
                    <a:moveTo>
                      <a:pt x="3153" y="436"/>
                    </a:moveTo>
                    <a:cubicBezTo>
                      <a:pt x="3152" y="436"/>
                      <a:pt x="3152" y="436"/>
                      <a:pt x="3152" y="436"/>
                    </a:cubicBezTo>
                    <a:cubicBezTo>
                      <a:pt x="3151" y="435"/>
                      <a:pt x="3151" y="435"/>
                      <a:pt x="3151" y="435"/>
                    </a:cubicBezTo>
                    <a:cubicBezTo>
                      <a:pt x="3152" y="432"/>
                      <a:pt x="3152" y="432"/>
                      <a:pt x="3152" y="432"/>
                    </a:cubicBezTo>
                    <a:cubicBezTo>
                      <a:pt x="3153" y="432"/>
                      <a:pt x="3153" y="432"/>
                      <a:pt x="3153" y="432"/>
                    </a:cubicBezTo>
                    <a:cubicBezTo>
                      <a:pt x="3154" y="433"/>
                      <a:pt x="3154" y="433"/>
                      <a:pt x="3154" y="433"/>
                    </a:cubicBezTo>
                    <a:lnTo>
                      <a:pt x="3153" y="436"/>
                    </a:lnTo>
                    <a:close/>
                    <a:moveTo>
                      <a:pt x="3173" y="427"/>
                    </a:moveTo>
                    <a:cubicBezTo>
                      <a:pt x="3171" y="427"/>
                      <a:pt x="3171" y="427"/>
                      <a:pt x="3171" y="427"/>
                    </a:cubicBezTo>
                    <a:cubicBezTo>
                      <a:pt x="3170" y="425"/>
                      <a:pt x="3170" y="425"/>
                      <a:pt x="3170" y="425"/>
                    </a:cubicBezTo>
                    <a:cubicBezTo>
                      <a:pt x="3171" y="423"/>
                      <a:pt x="3172" y="423"/>
                      <a:pt x="3173" y="423"/>
                    </a:cubicBezTo>
                    <a:cubicBezTo>
                      <a:pt x="3174" y="424"/>
                      <a:pt x="3174" y="426"/>
                      <a:pt x="3173" y="427"/>
                    </a:cubicBezTo>
                    <a:close/>
                    <a:moveTo>
                      <a:pt x="3195" y="433"/>
                    </a:moveTo>
                    <a:cubicBezTo>
                      <a:pt x="3195" y="434"/>
                      <a:pt x="3195" y="434"/>
                      <a:pt x="3195" y="434"/>
                    </a:cubicBezTo>
                    <a:cubicBezTo>
                      <a:pt x="3194" y="434"/>
                      <a:pt x="3194" y="434"/>
                      <a:pt x="3194" y="434"/>
                    </a:cubicBezTo>
                    <a:cubicBezTo>
                      <a:pt x="3192" y="434"/>
                      <a:pt x="3192" y="434"/>
                      <a:pt x="3192" y="434"/>
                    </a:cubicBezTo>
                    <a:cubicBezTo>
                      <a:pt x="3191" y="434"/>
                      <a:pt x="3191" y="432"/>
                      <a:pt x="3192" y="431"/>
                    </a:cubicBezTo>
                    <a:cubicBezTo>
                      <a:pt x="3193" y="429"/>
                      <a:pt x="3196" y="431"/>
                      <a:pt x="3195" y="433"/>
                    </a:cubicBezTo>
                    <a:close/>
                    <a:moveTo>
                      <a:pt x="3222" y="436"/>
                    </a:moveTo>
                    <a:cubicBezTo>
                      <a:pt x="3220" y="436"/>
                      <a:pt x="3220" y="436"/>
                      <a:pt x="3220" y="436"/>
                    </a:cubicBezTo>
                    <a:cubicBezTo>
                      <a:pt x="3219" y="435"/>
                      <a:pt x="3219" y="435"/>
                      <a:pt x="3219" y="435"/>
                    </a:cubicBezTo>
                    <a:cubicBezTo>
                      <a:pt x="3220" y="432"/>
                      <a:pt x="3220" y="432"/>
                      <a:pt x="3220" y="432"/>
                    </a:cubicBezTo>
                    <a:cubicBezTo>
                      <a:pt x="3222" y="433"/>
                      <a:pt x="3222" y="433"/>
                      <a:pt x="3222" y="433"/>
                    </a:cubicBezTo>
                    <a:lnTo>
                      <a:pt x="3222" y="436"/>
                    </a:lnTo>
                    <a:close/>
                    <a:moveTo>
                      <a:pt x="3235" y="432"/>
                    </a:moveTo>
                    <a:cubicBezTo>
                      <a:pt x="3234" y="433"/>
                      <a:pt x="3233" y="434"/>
                      <a:pt x="3232" y="434"/>
                    </a:cubicBezTo>
                    <a:cubicBezTo>
                      <a:pt x="3231" y="434"/>
                      <a:pt x="3231" y="434"/>
                      <a:pt x="3231" y="434"/>
                    </a:cubicBezTo>
                    <a:cubicBezTo>
                      <a:pt x="3230" y="433"/>
                      <a:pt x="3230" y="433"/>
                      <a:pt x="3230" y="433"/>
                    </a:cubicBezTo>
                    <a:cubicBezTo>
                      <a:pt x="3231" y="431"/>
                      <a:pt x="3232" y="431"/>
                      <a:pt x="3233" y="430"/>
                    </a:cubicBezTo>
                    <a:cubicBezTo>
                      <a:pt x="3234" y="428"/>
                      <a:pt x="3235" y="427"/>
                      <a:pt x="3236" y="427"/>
                    </a:cubicBezTo>
                    <a:cubicBezTo>
                      <a:pt x="3237" y="430"/>
                      <a:pt x="3237" y="430"/>
                      <a:pt x="3237" y="430"/>
                    </a:cubicBezTo>
                    <a:cubicBezTo>
                      <a:pt x="3237" y="431"/>
                      <a:pt x="3235" y="431"/>
                      <a:pt x="3235" y="432"/>
                    </a:cubicBezTo>
                    <a:close/>
                    <a:moveTo>
                      <a:pt x="3264" y="436"/>
                    </a:moveTo>
                    <a:cubicBezTo>
                      <a:pt x="3263" y="438"/>
                      <a:pt x="3263" y="438"/>
                      <a:pt x="3263" y="438"/>
                    </a:cubicBezTo>
                    <a:cubicBezTo>
                      <a:pt x="3262" y="439"/>
                      <a:pt x="3262" y="439"/>
                      <a:pt x="3262" y="439"/>
                    </a:cubicBezTo>
                    <a:cubicBezTo>
                      <a:pt x="3261" y="440"/>
                      <a:pt x="3260" y="439"/>
                      <a:pt x="3259" y="439"/>
                    </a:cubicBezTo>
                    <a:cubicBezTo>
                      <a:pt x="3258" y="438"/>
                      <a:pt x="3257" y="437"/>
                      <a:pt x="3257" y="436"/>
                    </a:cubicBezTo>
                    <a:cubicBezTo>
                      <a:pt x="3259" y="435"/>
                      <a:pt x="3259" y="435"/>
                      <a:pt x="3259" y="435"/>
                    </a:cubicBezTo>
                    <a:cubicBezTo>
                      <a:pt x="3260" y="434"/>
                      <a:pt x="3260" y="435"/>
                      <a:pt x="3262" y="435"/>
                    </a:cubicBezTo>
                    <a:cubicBezTo>
                      <a:pt x="3263" y="434"/>
                      <a:pt x="3264" y="431"/>
                      <a:pt x="3266" y="432"/>
                    </a:cubicBezTo>
                    <a:cubicBezTo>
                      <a:pt x="3266" y="434"/>
                      <a:pt x="3266" y="434"/>
                      <a:pt x="3266" y="434"/>
                    </a:cubicBezTo>
                    <a:cubicBezTo>
                      <a:pt x="3266" y="435"/>
                      <a:pt x="3264" y="435"/>
                      <a:pt x="3264" y="436"/>
                    </a:cubicBezTo>
                    <a:close/>
                    <a:moveTo>
                      <a:pt x="3266" y="419"/>
                    </a:moveTo>
                    <a:cubicBezTo>
                      <a:pt x="3264" y="419"/>
                      <a:pt x="3264" y="419"/>
                      <a:pt x="3264" y="419"/>
                    </a:cubicBezTo>
                    <a:cubicBezTo>
                      <a:pt x="3263" y="418"/>
                      <a:pt x="3263" y="418"/>
                      <a:pt x="3263" y="418"/>
                    </a:cubicBezTo>
                    <a:cubicBezTo>
                      <a:pt x="3264" y="417"/>
                      <a:pt x="3264" y="417"/>
                      <a:pt x="3264" y="417"/>
                    </a:cubicBezTo>
                    <a:cubicBezTo>
                      <a:pt x="3264" y="416"/>
                      <a:pt x="3264" y="416"/>
                      <a:pt x="3264" y="416"/>
                    </a:cubicBezTo>
                    <a:cubicBezTo>
                      <a:pt x="3264" y="416"/>
                      <a:pt x="3264" y="416"/>
                      <a:pt x="3264" y="416"/>
                    </a:cubicBezTo>
                    <a:cubicBezTo>
                      <a:pt x="3266" y="417"/>
                      <a:pt x="3266" y="417"/>
                      <a:pt x="3266" y="417"/>
                    </a:cubicBezTo>
                    <a:lnTo>
                      <a:pt x="3266" y="419"/>
                    </a:lnTo>
                    <a:close/>
                    <a:moveTo>
                      <a:pt x="3276" y="414"/>
                    </a:moveTo>
                    <a:cubicBezTo>
                      <a:pt x="3273" y="414"/>
                      <a:pt x="3273" y="414"/>
                      <a:pt x="3273" y="414"/>
                    </a:cubicBezTo>
                    <a:cubicBezTo>
                      <a:pt x="3272" y="412"/>
                      <a:pt x="3272" y="412"/>
                      <a:pt x="3272" y="412"/>
                    </a:cubicBezTo>
                    <a:cubicBezTo>
                      <a:pt x="3273" y="411"/>
                      <a:pt x="3273" y="411"/>
                      <a:pt x="3273" y="411"/>
                    </a:cubicBezTo>
                    <a:cubicBezTo>
                      <a:pt x="3274" y="410"/>
                      <a:pt x="3275" y="410"/>
                      <a:pt x="3276" y="411"/>
                    </a:cubicBezTo>
                    <a:cubicBezTo>
                      <a:pt x="3277" y="413"/>
                      <a:pt x="3277" y="413"/>
                      <a:pt x="3277" y="413"/>
                    </a:cubicBezTo>
                    <a:lnTo>
                      <a:pt x="3276" y="414"/>
                    </a:lnTo>
                    <a:close/>
                    <a:moveTo>
                      <a:pt x="3280" y="432"/>
                    </a:moveTo>
                    <a:cubicBezTo>
                      <a:pt x="3278" y="432"/>
                      <a:pt x="3278" y="432"/>
                      <a:pt x="3278" y="432"/>
                    </a:cubicBezTo>
                    <a:cubicBezTo>
                      <a:pt x="3277" y="429"/>
                      <a:pt x="3277" y="429"/>
                      <a:pt x="3277" y="429"/>
                    </a:cubicBezTo>
                    <a:cubicBezTo>
                      <a:pt x="3278" y="428"/>
                      <a:pt x="3279" y="428"/>
                      <a:pt x="3280" y="428"/>
                    </a:cubicBezTo>
                    <a:cubicBezTo>
                      <a:pt x="3281" y="429"/>
                      <a:pt x="3281" y="431"/>
                      <a:pt x="3280" y="432"/>
                    </a:cubicBezTo>
                    <a:close/>
                    <a:moveTo>
                      <a:pt x="3304" y="432"/>
                    </a:moveTo>
                    <a:cubicBezTo>
                      <a:pt x="3302" y="432"/>
                      <a:pt x="3302" y="432"/>
                      <a:pt x="3302" y="432"/>
                    </a:cubicBezTo>
                    <a:cubicBezTo>
                      <a:pt x="3301" y="431"/>
                      <a:pt x="3301" y="431"/>
                      <a:pt x="3301" y="431"/>
                    </a:cubicBezTo>
                    <a:cubicBezTo>
                      <a:pt x="3301" y="430"/>
                      <a:pt x="3301" y="430"/>
                      <a:pt x="3301" y="430"/>
                    </a:cubicBezTo>
                    <a:cubicBezTo>
                      <a:pt x="3304" y="430"/>
                      <a:pt x="3304" y="430"/>
                      <a:pt x="3304" y="430"/>
                    </a:cubicBezTo>
                    <a:cubicBezTo>
                      <a:pt x="3305" y="431"/>
                      <a:pt x="3305" y="431"/>
                      <a:pt x="3305" y="431"/>
                    </a:cubicBezTo>
                    <a:lnTo>
                      <a:pt x="3304" y="432"/>
                    </a:lnTo>
                    <a:close/>
                    <a:moveTo>
                      <a:pt x="3311" y="429"/>
                    </a:moveTo>
                    <a:cubicBezTo>
                      <a:pt x="3309" y="429"/>
                      <a:pt x="3309" y="429"/>
                      <a:pt x="3309" y="429"/>
                    </a:cubicBezTo>
                    <a:cubicBezTo>
                      <a:pt x="3308" y="428"/>
                      <a:pt x="3308" y="427"/>
                      <a:pt x="3308" y="426"/>
                    </a:cubicBezTo>
                    <a:cubicBezTo>
                      <a:pt x="3311" y="425"/>
                      <a:pt x="3311" y="425"/>
                      <a:pt x="3311" y="425"/>
                    </a:cubicBezTo>
                    <a:cubicBezTo>
                      <a:pt x="3312" y="425"/>
                      <a:pt x="3313" y="428"/>
                      <a:pt x="3311" y="429"/>
                    </a:cubicBezTo>
                    <a:close/>
                    <a:moveTo>
                      <a:pt x="3336" y="437"/>
                    </a:moveTo>
                    <a:cubicBezTo>
                      <a:pt x="3335" y="437"/>
                      <a:pt x="3334" y="436"/>
                      <a:pt x="3334" y="435"/>
                    </a:cubicBezTo>
                    <a:cubicBezTo>
                      <a:pt x="3334" y="434"/>
                      <a:pt x="3334" y="434"/>
                      <a:pt x="3334" y="434"/>
                    </a:cubicBezTo>
                    <a:cubicBezTo>
                      <a:pt x="3335" y="432"/>
                      <a:pt x="3335" y="432"/>
                      <a:pt x="3335" y="432"/>
                    </a:cubicBezTo>
                    <a:cubicBezTo>
                      <a:pt x="3336" y="432"/>
                      <a:pt x="3337" y="433"/>
                      <a:pt x="3338" y="434"/>
                    </a:cubicBezTo>
                    <a:cubicBezTo>
                      <a:pt x="3338" y="435"/>
                      <a:pt x="3338" y="435"/>
                      <a:pt x="3338" y="435"/>
                    </a:cubicBezTo>
                    <a:lnTo>
                      <a:pt x="3336" y="437"/>
                    </a:lnTo>
                    <a:close/>
                    <a:moveTo>
                      <a:pt x="3349" y="421"/>
                    </a:moveTo>
                    <a:cubicBezTo>
                      <a:pt x="3347" y="421"/>
                      <a:pt x="3347" y="421"/>
                      <a:pt x="3347" y="421"/>
                    </a:cubicBezTo>
                    <a:cubicBezTo>
                      <a:pt x="3346" y="418"/>
                      <a:pt x="3346" y="418"/>
                      <a:pt x="3346" y="418"/>
                    </a:cubicBezTo>
                    <a:cubicBezTo>
                      <a:pt x="3349" y="417"/>
                      <a:pt x="3349" y="417"/>
                      <a:pt x="3349" y="417"/>
                    </a:cubicBezTo>
                    <a:cubicBezTo>
                      <a:pt x="3350" y="418"/>
                      <a:pt x="3350" y="420"/>
                      <a:pt x="3349" y="421"/>
                    </a:cubicBezTo>
                    <a:close/>
                    <a:moveTo>
                      <a:pt x="3357" y="435"/>
                    </a:moveTo>
                    <a:cubicBezTo>
                      <a:pt x="3356" y="435"/>
                      <a:pt x="3356" y="435"/>
                      <a:pt x="3356" y="435"/>
                    </a:cubicBezTo>
                    <a:cubicBezTo>
                      <a:pt x="3354" y="435"/>
                      <a:pt x="3354" y="435"/>
                      <a:pt x="3354" y="435"/>
                    </a:cubicBezTo>
                    <a:cubicBezTo>
                      <a:pt x="3352" y="433"/>
                      <a:pt x="3352" y="433"/>
                      <a:pt x="3352" y="433"/>
                    </a:cubicBezTo>
                    <a:cubicBezTo>
                      <a:pt x="3351" y="431"/>
                      <a:pt x="3348" y="429"/>
                      <a:pt x="3350" y="427"/>
                    </a:cubicBezTo>
                    <a:cubicBezTo>
                      <a:pt x="3352" y="427"/>
                      <a:pt x="3352" y="427"/>
                      <a:pt x="3352" y="427"/>
                    </a:cubicBezTo>
                    <a:cubicBezTo>
                      <a:pt x="3354" y="429"/>
                      <a:pt x="3354" y="429"/>
                      <a:pt x="3354" y="429"/>
                    </a:cubicBezTo>
                    <a:cubicBezTo>
                      <a:pt x="3355" y="431"/>
                      <a:pt x="3356" y="430"/>
                      <a:pt x="3357" y="432"/>
                    </a:cubicBezTo>
                    <a:lnTo>
                      <a:pt x="3357" y="435"/>
                    </a:lnTo>
                    <a:close/>
                    <a:moveTo>
                      <a:pt x="3400" y="418"/>
                    </a:moveTo>
                    <a:cubicBezTo>
                      <a:pt x="3399" y="417"/>
                      <a:pt x="3399" y="417"/>
                      <a:pt x="3399" y="417"/>
                    </a:cubicBezTo>
                    <a:cubicBezTo>
                      <a:pt x="3398" y="415"/>
                      <a:pt x="3398" y="415"/>
                      <a:pt x="3398" y="415"/>
                    </a:cubicBezTo>
                    <a:cubicBezTo>
                      <a:pt x="3400" y="414"/>
                      <a:pt x="3400" y="414"/>
                      <a:pt x="3400" y="414"/>
                    </a:cubicBezTo>
                    <a:cubicBezTo>
                      <a:pt x="3402" y="415"/>
                      <a:pt x="3402" y="417"/>
                      <a:pt x="3400" y="418"/>
                    </a:cubicBezTo>
                    <a:close/>
                    <a:moveTo>
                      <a:pt x="3439" y="413"/>
                    </a:moveTo>
                    <a:cubicBezTo>
                      <a:pt x="3437" y="413"/>
                      <a:pt x="3437" y="413"/>
                      <a:pt x="3437" y="413"/>
                    </a:cubicBezTo>
                    <a:cubicBezTo>
                      <a:pt x="3436" y="411"/>
                      <a:pt x="3436" y="411"/>
                      <a:pt x="3436" y="411"/>
                    </a:cubicBezTo>
                    <a:cubicBezTo>
                      <a:pt x="3439" y="410"/>
                      <a:pt x="3439" y="410"/>
                      <a:pt x="3439" y="410"/>
                    </a:cubicBezTo>
                    <a:cubicBezTo>
                      <a:pt x="3440" y="410"/>
                      <a:pt x="3440" y="412"/>
                      <a:pt x="3439" y="413"/>
                    </a:cubicBezTo>
                    <a:close/>
                    <a:moveTo>
                      <a:pt x="3492" y="440"/>
                    </a:moveTo>
                    <a:cubicBezTo>
                      <a:pt x="3490" y="442"/>
                      <a:pt x="3490" y="442"/>
                      <a:pt x="3490" y="442"/>
                    </a:cubicBezTo>
                    <a:cubicBezTo>
                      <a:pt x="3489" y="442"/>
                      <a:pt x="3487" y="441"/>
                      <a:pt x="3487" y="439"/>
                    </a:cubicBezTo>
                    <a:cubicBezTo>
                      <a:pt x="3486" y="438"/>
                      <a:pt x="3486" y="436"/>
                      <a:pt x="3488" y="435"/>
                    </a:cubicBezTo>
                    <a:cubicBezTo>
                      <a:pt x="3489" y="434"/>
                      <a:pt x="3489" y="434"/>
                      <a:pt x="3489" y="434"/>
                    </a:cubicBezTo>
                    <a:cubicBezTo>
                      <a:pt x="3491" y="433"/>
                      <a:pt x="3492" y="435"/>
                      <a:pt x="3493" y="437"/>
                    </a:cubicBezTo>
                    <a:cubicBezTo>
                      <a:pt x="3493" y="438"/>
                      <a:pt x="3493" y="439"/>
                      <a:pt x="3492" y="440"/>
                    </a:cubicBezTo>
                    <a:close/>
                    <a:moveTo>
                      <a:pt x="3496" y="425"/>
                    </a:moveTo>
                    <a:cubicBezTo>
                      <a:pt x="3495" y="426"/>
                      <a:pt x="3495" y="426"/>
                      <a:pt x="3495" y="426"/>
                    </a:cubicBezTo>
                    <a:cubicBezTo>
                      <a:pt x="3493" y="426"/>
                      <a:pt x="3493" y="426"/>
                      <a:pt x="3493" y="426"/>
                    </a:cubicBezTo>
                    <a:cubicBezTo>
                      <a:pt x="3492" y="423"/>
                      <a:pt x="3492" y="423"/>
                      <a:pt x="3492" y="423"/>
                    </a:cubicBezTo>
                    <a:cubicBezTo>
                      <a:pt x="3493" y="422"/>
                      <a:pt x="3493" y="422"/>
                      <a:pt x="3493" y="422"/>
                    </a:cubicBezTo>
                    <a:cubicBezTo>
                      <a:pt x="3494" y="421"/>
                      <a:pt x="3497" y="423"/>
                      <a:pt x="3496" y="425"/>
                    </a:cubicBezTo>
                    <a:close/>
                    <a:moveTo>
                      <a:pt x="3506" y="439"/>
                    </a:moveTo>
                    <a:cubicBezTo>
                      <a:pt x="3504" y="439"/>
                      <a:pt x="3504" y="439"/>
                      <a:pt x="3504" y="439"/>
                    </a:cubicBezTo>
                    <a:cubicBezTo>
                      <a:pt x="3503" y="438"/>
                      <a:pt x="3502" y="437"/>
                      <a:pt x="3503" y="436"/>
                    </a:cubicBezTo>
                    <a:cubicBezTo>
                      <a:pt x="3504" y="435"/>
                      <a:pt x="3505" y="434"/>
                      <a:pt x="3506" y="435"/>
                    </a:cubicBezTo>
                    <a:cubicBezTo>
                      <a:pt x="3507" y="435"/>
                      <a:pt x="3507" y="435"/>
                      <a:pt x="3507" y="435"/>
                    </a:cubicBezTo>
                    <a:cubicBezTo>
                      <a:pt x="3507" y="437"/>
                      <a:pt x="3507" y="437"/>
                      <a:pt x="3507" y="437"/>
                    </a:cubicBezTo>
                    <a:lnTo>
                      <a:pt x="3506" y="439"/>
                    </a:lnTo>
                    <a:close/>
                    <a:moveTo>
                      <a:pt x="3514" y="419"/>
                    </a:moveTo>
                    <a:cubicBezTo>
                      <a:pt x="3513" y="420"/>
                      <a:pt x="3512" y="421"/>
                      <a:pt x="3511" y="421"/>
                    </a:cubicBezTo>
                    <a:cubicBezTo>
                      <a:pt x="3509" y="421"/>
                      <a:pt x="3505" y="419"/>
                      <a:pt x="3506" y="417"/>
                    </a:cubicBezTo>
                    <a:cubicBezTo>
                      <a:pt x="3507" y="415"/>
                      <a:pt x="3509" y="414"/>
                      <a:pt x="3511" y="415"/>
                    </a:cubicBezTo>
                    <a:cubicBezTo>
                      <a:pt x="3513" y="415"/>
                      <a:pt x="3514" y="417"/>
                      <a:pt x="3514" y="419"/>
                    </a:cubicBezTo>
                    <a:close/>
                    <a:moveTo>
                      <a:pt x="3531" y="431"/>
                    </a:moveTo>
                    <a:cubicBezTo>
                      <a:pt x="3530" y="433"/>
                      <a:pt x="3530" y="433"/>
                      <a:pt x="3530" y="433"/>
                    </a:cubicBezTo>
                    <a:cubicBezTo>
                      <a:pt x="3529" y="434"/>
                      <a:pt x="3528" y="434"/>
                      <a:pt x="3527" y="434"/>
                    </a:cubicBezTo>
                    <a:cubicBezTo>
                      <a:pt x="3524" y="434"/>
                      <a:pt x="3524" y="434"/>
                      <a:pt x="3524" y="434"/>
                    </a:cubicBezTo>
                    <a:cubicBezTo>
                      <a:pt x="3524" y="432"/>
                      <a:pt x="3524" y="432"/>
                      <a:pt x="3524" y="432"/>
                    </a:cubicBezTo>
                    <a:cubicBezTo>
                      <a:pt x="3525" y="430"/>
                      <a:pt x="3525" y="430"/>
                      <a:pt x="3525" y="430"/>
                    </a:cubicBezTo>
                    <a:cubicBezTo>
                      <a:pt x="3526" y="428"/>
                      <a:pt x="3526" y="427"/>
                      <a:pt x="3527" y="426"/>
                    </a:cubicBezTo>
                    <a:cubicBezTo>
                      <a:pt x="3529" y="425"/>
                      <a:pt x="3529" y="425"/>
                      <a:pt x="3529" y="425"/>
                    </a:cubicBezTo>
                    <a:cubicBezTo>
                      <a:pt x="3531" y="425"/>
                      <a:pt x="3531" y="422"/>
                      <a:pt x="3533" y="423"/>
                    </a:cubicBezTo>
                    <a:cubicBezTo>
                      <a:pt x="3534" y="424"/>
                      <a:pt x="3534" y="424"/>
                      <a:pt x="3534" y="424"/>
                    </a:cubicBezTo>
                    <a:cubicBezTo>
                      <a:pt x="3535" y="425"/>
                      <a:pt x="3535" y="426"/>
                      <a:pt x="3534" y="428"/>
                    </a:cubicBezTo>
                    <a:cubicBezTo>
                      <a:pt x="3534" y="430"/>
                      <a:pt x="3532" y="430"/>
                      <a:pt x="3531" y="431"/>
                    </a:cubicBezTo>
                    <a:close/>
                    <a:moveTo>
                      <a:pt x="3536" y="444"/>
                    </a:moveTo>
                    <a:cubicBezTo>
                      <a:pt x="3534" y="444"/>
                      <a:pt x="3534" y="444"/>
                      <a:pt x="3534" y="444"/>
                    </a:cubicBezTo>
                    <a:cubicBezTo>
                      <a:pt x="3534" y="441"/>
                      <a:pt x="3534" y="441"/>
                      <a:pt x="3534" y="441"/>
                    </a:cubicBezTo>
                    <a:cubicBezTo>
                      <a:pt x="3536" y="440"/>
                      <a:pt x="3536" y="440"/>
                      <a:pt x="3536" y="440"/>
                    </a:cubicBezTo>
                    <a:cubicBezTo>
                      <a:pt x="3537" y="443"/>
                      <a:pt x="3537" y="443"/>
                      <a:pt x="3537" y="443"/>
                    </a:cubicBezTo>
                    <a:lnTo>
                      <a:pt x="3536" y="444"/>
                    </a:lnTo>
                    <a:close/>
                    <a:moveTo>
                      <a:pt x="3541" y="421"/>
                    </a:moveTo>
                    <a:cubicBezTo>
                      <a:pt x="3540" y="420"/>
                      <a:pt x="3540" y="420"/>
                      <a:pt x="3540" y="420"/>
                    </a:cubicBezTo>
                    <a:cubicBezTo>
                      <a:pt x="3541" y="417"/>
                      <a:pt x="3541" y="417"/>
                      <a:pt x="3541" y="417"/>
                    </a:cubicBezTo>
                    <a:cubicBezTo>
                      <a:pt x="3543" y="418"/>
                      <a:pt x="3543" y="418"/>
                      <a:pt x="3543" y="418"/>
                    </a:cubicBezTo>
                    <a:cubicBezTo>
                      <a:pt x="3543" y="419"/>
                      <a:pt x="3543" y="421"/>
                      <a:pt x="3541" y="421"/>
                    </a:cubicBezTo>
                    <a:close/>
                    <a:moveTo>
                      <a:pt x="3564" y="428"/>
                    </a:moveTo>
                    <a:cubicBezTo>
                      <a:pt x="3562" y="428"/>
                      <a:pt x="3562" y="428"/>
                      <a:pt x="3562" y="428"/>
                    </a:cubicBezTo>
                    <a:cubicBezTo>
                      <a:pt x="3561" y="428"/>
                      <a:pt x="3561" y="428"/>
                      <a:pt x="3561" y="428"/>
                    </a:cubicBezTo>
                    <a:cubicBezTo>
                      <a:pt x="3561" y="426"/>
                      <a:pt x="3562" y="423"/>
                      <a:pt x="3564" y="424"/>
                    </a:cubicBezTo>
                    <a:cubicBezTo>
                      <a:pt x="3565" y="425"/>
                      <a:pt x="3565" y="427"/>
                      <a:pt x="3564" y="428"/>
                    </a:cubicBezTo>
                    <a:close/>
                    <a:moveTo>
                      <a:pt x="3573" y="438"/>
                    </a:moveTo>
                    <a:cubicBezTo>
                      <a:pt x="3571" y="438"/>
                      <a:pt x="3571" y="438"/>
                      <a:pt x="3571" y="438"/>
                    </a:cubicBezTo>
                    <a:cubicBezTo>
                      <a:pt x="3570" y="438"/>
                      <a:pt x="3569" y="436"/>
                      <a:pt x="3570" y="435"/>
                    </a:cubicBezTo>
                    <a:cubicBezTo>
                      <a:pt x="3572" y="435"/>
                      <a:pt x="3572" y="435"/>
                      <a:pt x="3572" y="435"/>
                    </a:cubicBezTo>
                    <a:cubicBezTo>
                      <a:pt x="3573" y="435"/>
                      <a:pt x="3574" y="438"/>
                      <a:pt x="3573" y="438"/>
                    </a:cubicBezTo>
                    <a:close/>
                    <a:moveTo>
                      <a:pt x="3591" y="443"/>
                    </a:moveTo>
                    <a:cubicBezTo>
                      <a:pt x="3588" y="443"/>
                      <a:pt x="3588" y="443"/>
                      <a:pt x="3588" y="443"/>
                    </a:cubicBezTo>
                    <a:cubicBezTo>
                      <a:pt x="3587" y="441"/>
                      <a:pt x="3587" y="441"/>
                      <a:pt x="3587" y="441"/>
                    </a:cubicBezTo>
                    <a:cubicBezTo>
                      <a:pt x="3586" y="440"/>
                      <a:pt x="3587" y="439"/>
                      <a:pt x="3588" y="438"/>
                    </a:cubicBezTo>
                    <a:cubicBezTo>
                      <a:pt x="3589" y="437"/>
                      <a:pt x="3591" y="437"/>
                      <a:pt x="3592" y="438"/>
                    </a:cubicBezTo>
                    <a:cubicBezTo>
                      <a:pt x="3594" y="440"/>
                      <a:pt x="3593" y="443"/>
                      <a:pt x="3591" y="443"/>
                    </a:cubicBezTo>
                    <a:close/>
                    <a:moveTo>
                      <a:pt x="3649" y="442"/>
                    </a:moveTo>
                    <a:cubicBezTo>
                      <a:pt x="3647" y="444"/>
                      <a:pt x="3646" y="440"/>
                      <a:pt x="3644" y="439"/>
                    </a:cubicBezTo>
                    <a:cubicBezTo>
                      <a:pt x="3642" y="439"/>
                      <a:pt x="3641" y="439"/>
                      <a:pt x="3640" y="439"/>
                    </a:cubicBezTo>
                    <a:cubicBezTo>
                      <a:pt x="3638" y="439"/>
                      <a:pt x="3638" y="439"/>
                      <a:pt x="3636" y="439"/>
                    </a:cubicBezTo>
                    <a:cubicBezTo>
                      <a:pt x="3635" y="438"/>
                      <a:pt x="3634" y="438"/>
                      <a:pt x="3633" y="437"/>
                    </a:cubicBezTo>
                    <a:cubicBezTo>
                      <a:pt x="3633" y="435"/>
                      <a:pt x="3635" y="434"/>
                      <a:pt x="3637" y="433"/>
                    </a:cubicBezTo>
                    <a:cubicBezTo>
                      <a:pt x="3639" y="432"/>
                      <a:pt x="3640" y="433"/>
                      <a:pt x="3642" y="433"/>
                    </a:cubicBezTo>
                    <a:cubicBezTo>
                      <a:pt x="3644" y="434"/>
                      <a:pt x="3645" y="435"/>
                      <a:pt x="3647" y="437"/>
                    </a:cubicBezTo>
                    <a:cubicBezTo>
                      <a:pt x="3649" y="438"/>
                      <a:pt x="3650" y="438"/>
                      <a:pt x="3650" y="440"/>
                    </a:cubicBezTo>
                    <a:cubicBezTo>
                      <a:pt x="3650" y="441"/>
                      <a:pt x="3650" y="442"/>
                      <a:pt x="3649" y="442"/>
                    </a:cubicBezTo>
                    <a:close/>
                    <a:moveTo>
                      <a:pt x="3668" y="428"/>
                    </a:moveTo>
                    <a:cubicBezTo>
                      <a:pt x="3666" y="426"/>
                      <a:pt x="3666" y="426"/>
                      <a:pt x="3666" y="426"/>
                    </a:cubicBezTo>
                    <a:cubicBezTo>
                      <a:pt x="3666" y="426"/>
                      <a:pt x="3666" y="426"/>
                      <a:pt x="3666" y="426"/>
                    </a:cubicBezTo>
                    <a:cubicBezTo>
                      <a:pt x="3668" y="424"/>
                      <a:pt x="3668" y="424"/>
                      <a:pt x="3668" y="424"/>
                    </a:cubicBezTo>
                    <a:cubicBezTo>
                      <a:pt x="3668" y="424"/>
                      <a:pt x="3668" y="424"/>
                      <a:pt x="3668" y="424"/>
                    </a:cubicBezTo>
                    <a:cubicBezTo>
                      <a:pt x="3669" y="426"/>
                      <a:pt x="3669" y="426"/>
                      <a:pt x="3669" y="426"/>
                    </a:cubicBezTo>
                    <a:cubicBezTo>
                      <a:pt x="3670" y="426"/>
                      <a:pt x="3670" y="426"/>
                      <a:pt x="3670" y="426"/>
                    </a:cubicBezTo>
                    <a:lnTo>
                      <a:pt x="3668" y="428"/>
                    </a:lnTo>
                    <a:close/>
                    <a:moveTo>
                      <a:pt x="3692" y="438"/>
                    </a:moveTo>
                    <a:cubicBezTo>
                      <a:pt x="3691" y="437"/>
                      <a:pt x="3691" y="437"/>
                      <a:pt x="3691" y="437"/>
                    </a:cubicBezTo>
                    <a:cubicBezTo>
                      <a:pt x="3690" y="437"/>
                      <a:pt x="3690" y="437"/>
                      <a:pt x="3690" y="437"/>
                    </a:cubicBezTo>
                    <a:cubicBezTo>
                      <a:pt x="3690" y="435"/>
                      <a:pt x="3690" y="435"/>
                      <a:pt x="3691" y="435"/>
                    </a:cubicBezTo>
                    <a:cubicBezTo>
                      <a:pt x="3691" y="435"/>
                      <a:pt x="3691" y="435"/>
                      <a:pt x="3691" y="435"/>
                    </a:cubicBezTo>
                    <a:cubicBezTo>
                      <a:pt x="3693" y="435"/>
                      <a:pt x="3693" y="435"/>
                      <a:pt x="3693" y="435"/>
                    </a:cubicBezTo>
                    <a:cubicBezTo>
                      <a:pt x="3693" y="437"/>
                      <a:pt x="3692" y="437"/>
                      <a:pt x="3692" y="438"/>
                    </a:cubicBezTo>
                    <a:close/>
                    <a:moveTo>
                      <a:pt x="3692" y="416"/>
                    </a:moveTo>
                    <a:cubicBezTo>
                      <a:pt x="3690" y="416"/>
                      <a:pt x="3690" y="416"/>
                      <a:pt x="3690" y="416"/>
                    </a:cubicBezTo>
                    <a:cubicBezTo>
                      <a:pt x="3689" y="415"/>
                      <a:pt x="3689" y="415"/>
                      <a:pt x="3689" y="415"/>
                    </a:cubicBezTo>
                    <a:cubicBezTo>
                      <a:pt x="3690" y="412"/>
                      <a:pt x="3690" y="412"/>
                      <a:pt x="3690" y="412"/>
                    </a:cubicBezTo>
                    <a:cubicBezTo>
                      <a:pt x="3692" y="413"/>
                      <a:pt x="3692" y="413"/>
                      <a:pt x="3692" y="413"/>
                    </a:cubicBezTo>
                    <a:cubicBezTo>
                      <a:pt x="3693" y="414"/>
                      <a:pt x="3693" y="414"/>
                      <a:pt x="3693" y="414"/>
                    </a:cubicBezTo>
                    <a:cubicBezTo>
                      <a:pt x="3693" y="415"/>
                      <a:pt x="3693" y="416"/>
                      <a:pt x="3692" y="416"/>
                    </a:cubicBezTo>
                    <a:close/>
                    <a:moveTo>
                      <a:pt x="3709" y="435"/>
                    </a:moveTo>
                    <a:cubicBezTo>
                      <a:pt x="3709" y="434"/>
                      <a:pt x="3709" y="434"/>
                      <a:pt x="3709" y="434"/>
                    </a:cubicBezTo>
                    <a:cubicBezTo>
                      <a:pt x="3708" y="433"/>
                      <a:pt x="3708" y="432"/>
                      <a:pt x="3709" y="430"/>
                    </a:cubicBezTo>
                    <a:cubicBezTo>
                      <a:pt x="3710" y="429"/>
                      <a:pt x="3710" y="429"/>
                      <a:pt x="3710" y="429"/>
                    </a:cubicBezTo>
                    <a:cubicBezTo>
                      <a:pt x="3712" y="429"/>
                      <a:pt x="3713" y="430"/>
                      <a:pt x="3714" y="431"/>
                    </a:cubicBezTo>
                    <a:cubicBezTo>
                      <a:pt x="3714" y="434"/>
                      <a:pt x="3714" y="434"/>
                      <a:pt x="3714" y="434"/>
                    </a:cubicBezTo>
                    <a:cubicBezTo>
                      <a:pt x="3712" y="435"/>
                      <a:pt x="3712" y="435"/>
                      <a:pt x="3712" y="435"/>
                    </a:cubicBezTo>
                    <a:lnTo>
                      <a:pt x="3709" y="435"/>
                    </a:lnTo>
                    <a:close/>
                    <a:moveTo>
                      <a:pt x="3723" y="409"/>
                    </a:moveTo>
                    <a:cubicBezTo>
                      <a:pt x="3725" y="407"/>
                      <a:pt x="3725" y="407"/>
                      <a:pt x="3725" y="407"/>
                    </a:cubicBezTo>
                    <a:cubicBezTo>
                      <a:pt x="3726" y="407"/>
                      <a:pt x="3728" y="410"/>
                      <a:pt x="3726" y="411"/>
                    </a:cubicBezTo>
                    <a:cubicBezTo>
                      <a:pt x="3726" y="412"/>
                      <a:pt x="3726" y="412"/>
                      <a:pt x="3726" y="412"/>
                    </a:cubicBezTo>
                    <a:cubicBezTo>
                      <a:pt x="3724" y="412"/>
                      <a:pt x="3723" y="411"/>
                      <a:pt x="3723" y="409"/>
                    </a:cubicBezTo>
                    <a:close/>
                    <a:moveTo>
                      <a:pt x="3735" y="433"/>
                    </a:moveTo>
                    <a:cubicBezTo>
                      <a:pt x="3734" y="433"/>
                      <a:pt x="3732" y="433"/>
                      <a:pt x="3731" y="433"/>
                    </a:cubicBezTo>
                    <a:cubicBezTo>
                      <a:pt x="3729" y="434"/>
                      <a:pt x="3729" y="436"/>
                      <a:pt x="3728" y="436"/>
                    </a:cubicBezTo>
                    <a:cubicBezTo>
                      <a:pt x="3727" y="436"/>
                      <a:pt x="3727" y="436"/>
                      <a:pt x="3727" y="436"/>
                    </a:cubicBezTo>
                    <a:cubicBezTo>
                      <a:pt x="3726" y="436"/>
                      <a:pt x="3726" y="436"/>
                      <a:pt x="3726" y="436"/>
                    </a:cubicBezTo>
                    <a:cubicBezTo>
                      <a:pt x="3725" y="434"/>
                      <a:pt x="3728" y="433"/>
                      <a:pt x="3729" y="431"/>
                    </a:cubicBezTo>
                    <a:cubicBezTo>
                      <a:pt x="3730" y="429"/>
                      <a:pt x="3730" y="429"/>
                      <a:pt x="3730" y="429"/>
                    </a:cubicBezTo>
                    <a:cubicBezTo>
                      <a:pt x="3731" y="428"/>
                      <a:pt x="3732" y="430"/>
                      <a:pt x="3734" y="429"/>
                    </a:cubicBezTo>
                    <a:cubicBezTo>
                      <a:pt x="3735" y="428"/>
                      <a:pt x="3735" y="426"/>
                      <a:pt x="3737" y="426"/>
                    </a:cubicBezTo>
                    <a:cubicBezTo>
                      <a:pt x="3739" y="426"/>
                      <a:pt x="3739" y="426"/>
                      <a:pt x="3739" y="426"/>
                    </a:cubicBezTo>
                    <a:cubicBezTo>
                      <a:pt x="3740" y="427"/>
                      <a:pt x="3740" y="427"/>
                      <a:pt x="3740" y="427"/>
                    </a:cubicBezTo>
                    <a:cubicBezTo>
                      <a:pt x="3741" y="428"/>
                      <a:pt x="3741" y="429"/>
                      <a:pt x="3740" y="430"/>
                    </a:cubicBezTo>
                    <a:cubicBezTo>
                      <a:pt x="3739" y="432"/>
                      <a:pt x="3739" y="432"/>
                      <a:pt x="3739" y="432"/>
                    </a:cubicBezTo>
                    <a:cubicBezTo>
                      <a:pt x="3738" y="433"/>
                      <a:pt x="3737" y="433"/>
                      <a:pt x="3735" y="433"/>
                    </a:cubicBezTo>
                    <a:close/>
                    <a:moveTo>
                      <a:pt x="3740" y="416"/>
                    </a:moveTo>
                    <a:cubicBezTo>
                      <a:pt x="3738" y="416"/>
                      <a:pt x="3738" y="416"/>
                      <a:pt x="3738" y="416"/>
                    </a:cubicBezTo>
                    <a:cubicBezTo>
                      <a:pt x="3737" y="413"/>
                      <a:pt x="3737" y="413"/>
                      <a:pt x="3737" y="413"/>
                    </a:cubicBezTo>
                    <a:cubicBezTo>
                      <a:pt x="3740" y="412"/>
                      <a:pt x="3740" y="412"/>
                      <a:pt x="3740" y="412"/>
                    </a:cubicBezTo>
                    <a:cubicBezTo>
                      <a:pt x="3741" y="414"/>
                      <a:pt x="3741" y="414"/>
                      <a:pt x="3741" y="414"/>
                    </a:cubicBezTo>
                    <a:lnTo>
                      <a:pt x="3740" y="416"/>
                    </a:lnTo>
                    <a:close/>
                    <a:moveTo>
                      <a:pt x="3752" y="426"/>
                    </a:moveTo>
                    <a:cubicBezTo>
                      <a:pt x="3751" y="426"/>
                      <a:pt x="3751" y="426"/>
                      <a:pt x="3751" y="426"/>
                    </a:cubicBezTo>
                    <a:cubicBezTo>
                      <a:pt x="3750" y="425"/>
                      <a:pt x="3750" y="425"/>
                      <a:pt x="3750" y="425"/>
                    </a:cubicBezTo>
                    <a:cubicBezTo>
                      <a:pt x="3751" y="423"/>
                      <a:pt x="3751" y="423"/>
                      <a:pt x="3751" y="423"/>
                    </a:cubicBezTo>
                    <a:cubicBezTo>
                      <a:pt x="3753" y="423"/>
                      <a:pt x="3753" y="423"/>
                      <a:pt x="3753" y="423"/>
                    </a:cubicBezTo>
                    <a:cubicBezTo>
                      <a:pt x="3753" y="424"/>
                      <a:pt x="3753" y="424"/>
                      <a:pt x="3753" y="424"/>
                    </a:cubicBezTo>
                    <a:cubicBezTo>
                      <a:pt x="3754" y="424"/>
                      <a:pt x="3753" y="426"/>
                      <a:pt x="3752" y="426"/>
                    </a:cubicBezTo>
                    <a:close/>
                    <a:moveTo>
                      <a:pt x="3767" y="439"/>
                    </a:moveTo>
                    <a:cubicBezTo>
                      <a:pt x="3765" y="439"/>
                      <a:pt x="3765" y="439"/>
                      <a:pt x="3765" y="439"/>
                    </a:cubicBezTo>
                    <a:cubicBezTo>
                      <a:pt x="3764" y="437"/>
                      <a:pt x="3764" y="437"/>
                      <a:pt x="3764" y="437"/>
                    </a:cubicBezTo>
                    <a:cubicBezTo>
                      <a:pt x="3764" y="436"/>
                      <a:pt x="3764" y="435"/>
                      <a:pt x="3766" y="435"/>
                    </a:cubicBezTo>
                    <a:cubicBezTo>
                      <a:pt x="3768" y="436"/>
                      <a:pt x="3768" y="436"/>
                      <a:pt x="3768" y="436"/>
                    </a:cubicBezTo>
                    <a:cubicBezTo>
                      <a:pt x="3768" y="438"/>
                      <a:pt x="3767" y="438"/>
                      <a:pt x="3767" y="439"/>
                    </a:cubicBezTo>
                    <a:close/>
                    <a:moveTo>
                      <a:pt x="3799" y="436"/>
                    </a:moveTo>
                    <a:cubicBezTo>
                      <a:pt x="3797" y="435"/>
                      <a:pt x="3797" y="435"/>
                      <a:pt x="3797" y="435"/>
                    </a:cubicBezTo>
                    <a:cubicBezTo>
                      <a:pt x="3797" y="434"/>
                      <a:pt x="3797" y="434"/>
                      <a:pt x="3797" y="434"/>
                    </a:cubicBezTo>
                    <a:cubicBezTo>
                      <a:pt x="3797" y="433"/>
                      <a:pt x="3798" y="431"/>
                      <a:pt x="3799" y="432"/>
                    </a:cubicBezTo>
                    <a:cubicBezTo>
                      <a:pt x="3800" y="434"/>
                      <a:pt x="3800" y="434"/>
                      <a:pt x="3800" y="434"/>
                    </a:cubicBezTo>
                    <a:lnTo>
                      <a:pt x="3799" y="436"/>
                    </a:lnTo>
                    <a:close/>
                    <a:moveTo>
                      <a:pt x="3812" y="414"/>
                    </a:moveTo>
                    <a:cubicBezTo>
                      <a:pt x="3810" y="414"/>
                      <a:pt x="3810" y="414"/>
                      <a:pt x="3810" y="414"/>
                    </a:cubicBezTo>
                    <a:cubicBezTo>
                      <a:pt x="3808" y="411"/>
                      <a:pt x="3808" y="411"/>
                      <a:pt x="3808" y="411"/>
                    </a:cubicBezTo>
                    <a:cubicBezTo>
                      <a:pt x="3809" y="410"/>
                      <a:pt x="3809" y="410"/>
                      <a:pt x="3809" y="410"/>
                    </a:cubicBezTo>
                    <a:cubicBezTo>
                      <a:pt x="3810" y="410"/>
                      <a:pt x="3812" y="409"/>
                      <a:pt x="3813" y="410"/>
                    </a:cubicBezTo>
                    <a:cubicBezTo>
                      <a:pt x="3813" y="412"/>
                      <a:pt x="3813" y="412"/>
                      <a:pt x="3813" y="412"/>
                    </a:cubicBezTo>
                    <a:lnTo>
                      <a:pt x="3812" y="414"/>
                    </a:lnTo>
                    <a:close/>
                    <a:moveTo>
                      <a:pt x="3828" y="439"/>
                    </a:moveTo>
                    <a:cubicBezTo>
                      <a:pt x="3827" y="440"/>
                      <a:pt x="3827" y="440"/>
                      <a:pt x="3827" y="440"/>
                    </a:cubicBezTo>
                    <a:cubicBezTo>
                      <a:pt x="3825" y="440"/>
                      <a:pt x="3825" y="440"/>
                      <a:pt x="3825" y="440"/>
                    </a:cubicBezTo>
                    <a:cubicBezTo>
                      <a:pt x="3824" y="439"/>
                      <a:pt x="3824" y="439"/>
                      <a:pt x="3824" y="439"/>
                    </a:cubicBezTo>
                    <a:cubicBezTo>
                      <a:pt x="3823" y="438"/>
                      <a:pt x="3823" y="436"/>
                      <a:pt x="3824" y="435"/>
                    </a:cubicBezTo>
                    <a:cubicBezTo>
                      <a:pt x="3827" y="434"/>
                      <a:pt x="3827" y="434"/>
                      <a:pt x="3827" y="434"/>
                    </a:cubicBezTo>
                    <a:cubicBezTo>
                      <a:pt x="3828" y="435"/>
                      <a:pt x="3829" y="437"/>
                      <a:pt x="3828" y="439"/>
                    </a:cubicBezTo>
                    <a:close/>
                    <a:moveTo>
                      <a:pt x="3855" y="427"/>
                    </a:moveTo>
                    <a:cubicBezTo>
                      <a:pt x="3854" y="427"/>
                      <a:pt x="3854" y="427"/>
                      <a:pt x="3854" y="427"/>
                    </a:cubicBezTo>
                    <a:cubicBezTo>
                      <a:pt x="3853" y="425"/>
                      <a:pt x="3853" y="425"/>
                      <a:pt x="3853" y="425"/>
                    </a:cubicBezTo>
                    <a:cubicBezTo>
                      <a:pt x="3853" y="423"/>
                      <a:pt x="3853" y="423"/>
                      <a:pt x="3853" y="423"/>
                    </a:cubicBezTo>
                    <a:cubicBezTo>
                      <a:pt x="3854" y="423"/>
                      <a:pt x="3854" y="423"/>
                      <a:pt x="3854" y="423"/>
                    </a:cubicBezTo>
                    <a:cubicBezTo>
                      <a:pt x="3855" y="423"/>
                      <a:pt x="3856" y="423"/>
                      <a:pt x="3857" y="424"/>
                    </a:cubicBezTo>
                    <a:lnTo>
                      <a:pt x="3855" y="427"/>
                    </a:lnTo>
                    <a:close/>
                    <a:moveTo>
                      <a:pt x="3865" y="444"/>
                    </a:moveTo>
                    <a:cubicBezTo>
                      <a:pt x="3863" y="444"/>
                      <a:pt x="3863" y="444"/>
                      <a:pt x="3863" y="444"/>
                    </a:cubicBezTo>
                    <a:cubicBezTo>
                      <a:pt x="3862" y="443"/>
                      <a:pt x="3862" y="443"/>
                      <a:pt x="3862" y="443"/>
                    </a:cubicBezTo>
                    <a:cubicBezTo>
                      <a:pt x="3863" y="440"/>
                      <a:pt x="3863" y="440"/>
                      <a:pt x="3863" y="440"/>
                    </a:cubicBezTo>
                    <a:cubicBezTo>
                      <a:pt x="3866" y="441"/>
                      <a:pt x="3866" y="441"/>
                      <a:pt x="3866" y="441"/>
                    </a:cubicBezTo>
                    <a:cubicBezTo>
                      <a:pt x="3866" y="442"/>
                      <a:pt x="3866" y="444"/>
                      <a:pt x="3865" y="444"/>
                    </a:cubicBezTo>
                    <a:close/>
                    <a:moveTo>
                      <a:pt x="3893" y="431"/>
                    </a:moveTo>
                    <a:cubicBezTo>
                      <a:pt x="3893" y="432"/>
                      <a:pt x="3893" y="432"/>
                      <a:pt x="3893" y="432"/>
                    </a:cubicBezTo>
                    <a:cubicBezTo>
                      <a:pt x="3892" y="433"/>
                      <a:pt x="3890" y="433"/>
                      <a:pt x="3889" y="433"/>
                    </a:cubicBezTo>
                    <a:cubicBezTo>
                      <a:pt x="3888" y="434"/>
                      <a:pt x="3888" y="436"/>
                      <a:pt x="3886" y="436"/>
                    </a:cubicBezTo>
                    <a:cubicBezTo>
                      <a:pt x="3885" y="436"/>
                      <a:pt x="3885" y="436"/>
                      <a:pt x="3885" y="436"/>
                    </a:cubicBezTo>
                    <a:cubicBezTo>
                      <a:pt x="3884" y="433"/>
                      <a:pt x="3884" y="433"/>
                      <a:pt x="3884" y="433"/>
                    </a:cubicBezTo>
                    <a:cubicBezTo>
                      <a:pt x="3884" y="432"/>
                      <a:pt x="3886" y="431"/>
                      <a:pt x="3887" y="430"/>
                    </a:cubicBezTo>
                    <a:cubicBezTo>
                      <a:pt x="3888" y="429"/>
                      <a:pt x="3890" y="427"/>
                      <a:pt x="3891" y="428"/>
                    </a:cubicBezTo>
                    <a:cubicBezTo>
                      <a:pt x="3892" y="428"/>
                      <a:pt x="3893" y="430"/>
                      <a:pt x="3893" y="431"/>
                    </a:cubicBezTo>
                    <a:close/>
                    <a:moveTo>
                      <a:pt x="3907" y="441"/>
                    </a:moveTo>
                    <a:cubicBezTo>
                      <a:pt x="3906" y="442"/>
                      <a:pt x="3904" y="441"/>
                      <a:pt x="3904" y="440"/>
                    </a:cubicBezTo>
                    <a:cubicBezTo>
                      <a:pt x="3903" y="438"/>
                      <a:pt x="3905" y="437"/>
                      <a:pt x="3906" y="437"/>
                    </a:cubicBezTo>
                    <a:cubicBezTo>
                      <a:pt x="3908" y="437"/>
                      <a:pt x="3908" y="437"/>
                      <a:pt x="3908" y="437"/>
                    </a:cubicBezTo>
                    <a:cubicBezTo>
                      <a:pt x="3909" y="437"/>
                      <a:pt x="3910" y="437"/>
                      <a:pt x="3910" y="438"/>
                    </a:cubicBezTo>
                    <a:cubicBezTo>
                      <a:pt x="3910" y="440"/>
                      <a:pt x="3909" y="441"/>
                      <a:pt x="3907" y="441"/>
                    </a:cubicBezTo>
                    <a:close/>
                    <a:moveTo>
                      <a:pt x="3909" y="421"/>
                    </a:moveTo>
                    <a:cubicBezTo>
                      <a:pt x="3909" y="420"/>
                      <a:pt x="3910" y="419"/>
                      <a:pt x="3911" y="419"/>
                    </a:cubicBezTo>
                    <a:cubicBezTo>
                      <a:pt x="3912" y="420"/>
                      <a:pt x="3912" y="420"/>
                      <a:pt x="3912" y="420"/>
                    </a:cubicBezTo>
                    <a:cubicBezTo>
                      <a:pt x="3913" y="421"/>
                      <a:pt x="3913" y="421"/>
                      <a:pt x="3913" y="421"/>
                    </a:cubicBezTo>
                    <a:cubicBezTo>
                      <a:pt x="3912" y="422"/>
                      <a:pt x="3912" y="422"/>
                      <a:pt x="3912" y="422"/>
                    </a:cubicBezTo>
                    <a:cubicBezTo>
                      <a:pt x="3910" y="422"/>
                      <a:pt x="3910" y="422"/>
                      <a:pt x="3910" y="422"/>
                    </a:cubicBezTo>
                    <a:lnTo>
                      <a:pt x="3909" y="421"/>
                    </a:lnTo>
                    <a:close/>
                    <a:moveTo>
                      <a:pt x="3931" y="441"/>
                    </a:moveTo>
                    <a:cubicBezTo>
                      <a:pt x="3930" y="442"/>
                      <a:pt x="3930" y="442"/>
                      <a:pt x="3930" y="442"/>
                    </a:cubicBezTo>
                    <a:cubicBezTo>
                      <a:pt x="3928" y="443"/>
                      <a:pt x="3927" y="441"/>
                      <a:pt x="3926" y="440"/>
                    </a:cubicBezTo>
                    <a:cubicBezTo>
                      <a:pt x="3926" y="438"/>
                      <a:pt x="3926" y="438"/>
                      <a:pt x="3926" y="438"/>
                    </a:cubicBezTo>
                    <a:cubicBezTo>
                      <a:pt x="3926" y="437"/>
                      <a:pt x="3926" y="434"/>
                      <a:pt x="3928" y="434"/>
                    </a:cubicBezTo>
                    <a:cubicBezTo>
                      <a:pt x="3929" y="434"/>
                      <a:pt x="3930" y="435"/>
                      <a:pt x="3931" y="436"/>
                    </a:cubicBezTo>
                    <a:cubicBezTo>
                      <a:pt x="3932" y="437"/>
                      <a:pt x="3932" y="439"/>
                      <a:pt x="3931" y="441"/>
                    </a:cubicBezTo>
                    <a:close/>
                    <a:moveTo>
                      <a:pt x="3944" y="418"/>
                    </a:moveTo>
                    <a:cubicBezTo>
                      <a:pt x="3943" y="416"/>
                      <a:pt x="3943" y="416"/>
                      <a:pt x="3943" y="416"/>
                    </a:cubicBezTo>
                    <a:cubicBezTo>
                      <a:pt x="3946" y="415"/>
                      <a:pt x="3946" y="415"/>
                      <a:pt x="3946" y="415"/>
                    </a:cubicBezTo>
                    <a:cubicBezTo>
                      <a:pt x="3947" y="416"/>
                      <a:pt x="3947" y="418"/>
                      <a:pt x="3946" y="419"/>
                    </a:cubicBezTo>
                    <a:lnTo>
                      <a:pt x="3944" y="418"/>
                    </a:lnTo>
                    <a:close/>
                    <a:moveTo>
                      <a:pt x="3954" y="431"/>
                    </a:moveTo>
                    <a:cubicBezTo>
                      <a:pt x="3952" y="431"/>
                      <a:pt x="3952" y="431"/>
                      <a:pt x="3952" y="431"/>
                    </a:cubicBezTo>
                    <a:cubicBezTo>
                      <a:pt x="3950" y="430"/>
                      <a:pt x="3950" y="429"/>
                      <a:pt x="3949" y="428"/>
                    </a:cubicBezTo>
                    <a:cubicBezTo>
                      <a:pt x="3948" y="427"/>
                      <a:pt x="3946" y="427"/>
                      <a:pt x="3946" y="425"/>
                    </a:cubicBezTo>
                    <a:cubicBezTo>
                      <a:pt x="3946" y="423"/>
                      <a:pt x="3946" y="423"/>
                      <a:pt x="3946" y="423"/>
                    </a:cubicBezTo>
                    <a:cubicBezTo>
                      <a:pt x="3946" y="422"/>
                      <a:pt x="3948" y="422"/>
                      <a:pt x="3949" y="422"/>
                    </a:cubicBezTo>
                    <a:cubicBezTo>
                      <a:pt x="3950" y="422"/>
                      <a:pt x="3951" y="424"/>
                      <a:pt x="3952" y="425"/>
                    </a:cubicBezTo>
                    <a:cubicBezTo>
                      <a:pt x="3953" y="426"/>
                      <a:pt x="3955" y="426"/>
                      <a:pt x="3955" y="428"/>
                    </a:cubicBezTo>
                    <a:cubicBezTo>
                      <a:pt x="3955" y="429"/>
                      <a:pt x="3955" y="430"/>
                      <a:pt x="3954" y="431"/>
                    </a:cubicBezTo>
                    <a:close/>
                    <a:moveTo>
                      <a:pt x="3970" y="432"/>
                    </a:moveTo>
                    <a:cubicBezTo>
                      <a:pt x="3969" y="432"/>
                      <a:pt x="3969" y="432"/>
                      <a:pt x="3969" y="432"/>
                    </a:cubicBezTo>
                    <a:cubicBezTo>
                      <a:pt x="3968" y="431"/>
                      <a:pt x="3968" y="429"/>
                      <a:pt x="3969" y="429"/>
                    </a:cubicBezTo>
                    <a:cubicBezTo>
                      <a:pt x="3970" y="429"/>
                      <a:pt x="3970" y="429"/>
                      <a:pt x="3970" y="429"/>
                    </a:cubicBezTo>
                    <a:cubicBezTo>
                      <a:pt x="3971" y="429"/>
                      <a:pt x="3971" y="429"/>
                      <a:pt x="3971" y="429"/>
                    </a:cubicBezTo>
                    <a:cubicBezTo>
                      <a:pt x="3971" y="429"/>
                      <a:pt x="3971" y="429"/>
                      <a:pt x="3971" y="429"/>
                    </a:cubicBezTo>
                    <a:lnTo>
                      <a:pt x="3970" y="432"/>
                    </a:lnTo>
                    <a:close/>
                    <a:moveTo>
                      <a:pt x="3993" y="434"/>
                    </a:moveTo>
                    <a:cubicBezTo>
                      <a:pt x="3993" y="432"/>
                      <a:pt x="3994" y="432"/>
                      <a:pt x="3995" y="431"/>
                    </a:cubicBezTo>
                    <a:cubicBezTo>
                      <a:pt x="3996" y="431"/>
                      <a:pt x="3997" y="431"/>
                      <a:pt x="3997" y="432"/>
                    </a:cubicBezTo>
                    <a:cubicBezTo>
                      <a:pt x="3997" y="433"/>
                      <a:pt x="3997" y="433"/>
                      <a:pt x="3997" y="433"/>
                    </a:cubicBezTo>
                    <a:cubicBezTo>
                      <a:pt x="3995" y="435"/>
                      <a:pt x="3995" y="435"/>
                      <a:pt x="3995" y="435"/>
                    </a:cubicBezTo>
                    <a:cubicBezTo>
                      <a:pt x="3994" y="435"/>
                      <a:pt x="3994" y="434"/>
                      <a:pt x="3993" y="434"/>
                    </a:cubicBezTo>
                    <a:close/>
                    <a:moveTo>
                      <a:pt x="4018" y="434"/>
                    </a:moveTo>
                    <a:cubicBezTo>
                      <a:pt x="4017" y="435"/>
                      <a:pt x="4017" y="436"/>
                      <a:pt x="4015" y="437"/>
                    </a:cubicBezTo>
                    <a:cubicBezTo>
                      <a:pt x="4014" y="437"/>
                      <a:pt x="4013" y="438"/>
                      <a:pt x="4012" y="437"/>
                    </a:cubicBezTo>
                    <a:cubicBezTo>
                      <a:pt x="4011" y="435"/>
                      <a:pt x="4011" y="435"/>
                      <a:pt x="4011" y="435"/>
                    </a:cubicBezTo>
                    <a:cubicBezTo>
                      <a:pt x="4011" y="434"/>
                      <a:pt x="4013" y="434"/>
                      <a:pt x="4014" y="433"/>
                    </a:cubicBezTo>
                    <a:cubicBezTo>
                      <a:pt x="4015" y="431"/>
                      <a:pt x="4014" y="430"/>
                      <a:pt x="4016" y="429"/>
                    </a:cubicBezTo>
                    <a:cubicBezTo>
                      <a:pt x="4017" y="428"/>
                      <a:pt x="4018" y="428"/>
                      <a:pt x="4019" y="429"/>
                    </a:cubicBezTo>
                    <a:cubicBezTo>
                      <a:pt x="4022" y="430"/>
                      <a:pt x="4022" y="430"/>
                      <a:pt x="4022" y="430"/>
                    </a:cubicBezTo>
                    <a:cubicBezTo>
                      <a:pt x="4022" y="432"/>
                      <a:pt x="4022" y="432"/>
                      <a:pt x="4022" y="432"/>
                    </a:cubicBezTo>
                    <a:cubicBezTo>
                      <a:pt x="4022" y="432"/>
                      <a:pt x="4022" y="432"/>
                      <a:pt x="4022" y="432"/>
                    </a:cubicBezTo>
                    <a:cubicBezTo>
                      <a:pt x="4022" y="434"/>
                      <a:pt x="4020" y="434"/>
                      <a:pt x="4018" y="434"/>
                    </a:cubicBezTo>
                    <a:close/>
                    <a:moveTo>
                      <a:pt x="4037" y="439"/>
                    </a:moveTo>
                    <a:cubicBezTo>
                      <a:pt x="4036" y="438"/>
                      <a:pt x="4036" y="438"/>
                      <a:pt x="4036" y="438"/>
                    </a:cubicBezTo>
                    <a:cubicBezTo>
                      <a:pt x="4036" y="436"/>
                      <a:pt x="4036" y="436"/>
                      <a:pt x="4036" y="436"/>
                    </a:cubicBezTo>
                    <a:cubicBezTo>
                      <a:pt x="4038" y="437"/>
                      <a:pt x="4038" y="437"/>
                      <a:pt x="4038" y="437"/>
                    </a:cubicBezTo>
                    <a:lnTo>
                      <a:pt x="4037" y="439"/>
                    </a:lnTo>
                    <a:close/>
                    <a:moveTo>
                      <a:pt x="4039" y="427"/>
                    </a:moveTo>
                    <a:cubicBezTo>
                      <a:pt x="4038" y="428"/>
                      <a:pt x="4038" y="428"/>
                      <a:pt x="4038" y="428"/>
                    </a:cubicBezTo>
                    <a:cubicBezTo>
                      <a:pt x="4037" y="428"/>
                      <a:pt x="4037" y="428"/>
                      <a:pt x="4037" y="428"/>
                    </a:cubicBezTo>
                    <a:cubicBezTo>
                      <a:pt x="4036" y="426"/>
                      <a:pt x="4036" y="426"/>
                      <a:pt x="4036" y="426"/>
                    </a:cubicBezTo>
                    <a:cubicBezTo>
                      <a:pt x="4037" y="424"/>
                      <a:pt x="4037" y="424"/>
                      <a:pt x="4037" y="424"/>
                    </a:cubicBezTo>
                    <a:cubicBezTo>
                      <a:pt x="4039" y="425"/>
                      <a:pt x="4039" y="425"/>
                      <a:pt x="4039" y="425"/>
                    </a:cubicBezTo>
                    <a:lnTo>
                      <a:pt x="4039" y="427"/>
                    </a:lnTo>
                    <a:close/>
                    <a:moveTo>
                      <a:pt x="4055" y="442"/>
                    </a:moveTo>
                    <a:cubicBezTo>
                      <a:pt x="4054" y="443"/>
                      <a:pt x="4054" y="444"/>
                      <a:pt x="4052" y="445"/>
                    </a:cubicBezTo>
                    <a:cubicBezTo>
                      <a:pt x="4050" y="445"/>
                      <a:pt x="4050" y="445"/>
                      <a:pt x="4050" y="445"/>
                    </a:cubicBezTo>
                    <a:cubicBezTo>
                      <a:pt x="4049" y="444"/>
                      <a:pt x="4049" y="443"/>
                      <a:pt x="4048" y="442"/>
                    </a:cubicBezTo>
                    <a:cubicBezTo>
                      <a:pt x="4047" y="440"/>
                      <a:pt x="4045" y="440"/>
                      <a:pt x="4045" y="439"/>
                    </a:cubicBezTo>
                    <a:cubicBezTo>
                      <a:pt x="4046" y="437"/>
                      <a:pt x="4046" y="437"/>
                      <a:pt x="4046" y="437"/>
                    </a:cubicBezTo>
                    <a:cubicBezTo>
                      <a:pt x="4048" y="435"/>
                      <a:pt x="4049" y="439"/>
                      <a:pt x="4051" y="439"/>
                    </a:cubicBezTo>
                    <a:cubicBezTo>
                      <a:pt x="4053" y="439"/>
                      <a:pt x="4054" y="436"/>
                      <a:pt x="4056" y="437"/>
                    </a:cubicBezTo>
                    <a:cubicBezTo>
                      <a:pt x="4057" y="438"/>
                      <a:pt x="4057" y="438"/>
                      <a:pt x="4057" y="438"/>
                    </a:cubicBezTo>
                    <a:cubicBezTo>
                      <a:pt x="4059" y="439"/>
                      <a:pt x="4056" y="440"/>
                      <a:pt x="4055" y="442"/>
                    </a:cubicBezTo>
                    <a:close/>
                    <a:moveTo>
                      <a:pt x="4066" y="440"/>
                    </a:moveTo>
                    <a:cubicBezTo>
                      <a:pt x="4065" y="440"/>
                      <a:pt x="4065" y="440"/>
                      <a:pt x="4065" y="440"/>
                    </a:cubicBezTo>
                    <a:cubicBezTo>
                      <a:pt x="4064" y="438"/>
                      <a:pt x="4064" y="438"/>
                      <a:pt x="4064" y="438"/>
                    </a:cubicBezTo>
                    <a:cubicBezTo>
                      <a:pt x="4064" y="437"/>
                      <a:pt x="4064" y="437"/>
                      <a:pt x="4064" y="437"/>
                    </a:cubicBezTo>
                    <a:cubicBezTo>
                      <a:pt x="4066" y="436"/>
                      <a:pt x="4066" y="436"/>
                      <a:pt x="4066" y="436"/>
                    </a:cubicBezTo>
                    <a:cubicBezTo>
                      <a:pt x="4067" y="437"/>
                      <a:pt x="4067" y="437"/>
                      <a:pt x="4067" y="437"/>
                    </a:cubicBezTo>
                    <a:lnTo>
                      <a:pt x="4066" y="440"/>
                    </a:lnTo>
                    <a:close/>
                    <a:moveTo>
                      <a:pt x="4093" y="441"/>
                    </a:moveTo>
                    <a:cubicBezTo>
                      <a:pt x="4091" y="441"/>
                      <a:pt x="4091" y="441"/>
                      <a:pt x="4091" y="441"/>
                    </a:cubicBezTo>
                    <a:cubicBezTo>
                      <a:pt x="4091" y="440"/>
                      <a:pt x="4091" y="439"/>
                      <a:pt x="4090" y="439"/>
                    </a:cubicBezTo>
                    <a:cubicBezTo>
                      <a:pt x="4091" y="438"/>
                      <a:pt x="4091" y="438"/>
                      <a:pt x="4091" y="438"/>
                    </a:cubicBezTo>
                    <a:cubicBezTo>
                      <a:pt x="4093" y="437"/>
                      <a:pt x="4093" y="437"/>
                      <a:pt x="4093" y="437"/>
                    </a:cubicBezTo>
                    <a:cubicBezTo>
                      <a:pt x="4094" y="439"/>
                      <a:pt x="4094" y="439"/>
                      <a:pt x="4094" y="439"/>
                    </a:cubicBezTo>
                    <a:cubicBezTo>
                      <a:pt x="4095" y="440"/>
                      <a:pt x="4095" y="440"/>
                      <a:pt x="4095" y="440"/>
                    </a:cubicBezTo>
                    <a:lnTo>
                      <a:pt x="4093" y="441"/>
                    </a:lnTo>
                    <a:close/>
                    <a:moveTo>
                      <a:pt x="4099" y="434"/>
                    </a:moveTo>
                    <a:cubicBezTo>
                      <a:pt x="4098" y="434"/>
                      <a:pt x="4098" y="434"/>
                      <a:pt x="4098" y="434"/>
                    </a:cubicBezTo>
                    <a:cubicBezTo>
                      <a:pt x="4097" y="434"/>
                      <a:pt x="4097" y="434"/>
                      <a:pt x="4097" y="434"/>
                    </a:cubicBezTo>
                    <a:cubicBezTo>
                      <a:pt x="4096" y="432"/>
                      <a:pt x="4096" y="432"/>
                      <a:pt x="4096" y="432"/>
                    </a:cubicBezTo>
                    <a:cubicBezTo>
                      <a:pt x="4099" y="431"/>
                      <a:pt x="4099" y="431"/>
                      <a:pt x="4099" y="431"/>
                    </a:cubicBezTo>
                    <a:cubicBezTo>
                      <a:pt x="4099" y="433"/>
                      <a:pt x="4099" y="433"/>
                      <a:pt x="4099" y="433"/>
                    </a:cubicBezTo>
                    <a:lnTo>
                      <a:pt x="4099" y="434"/>
                    </a:lnTo>
                    <a:close/>
                    <a:moveTo>
                      <a:pt x="4110" y="442"/>
                    </a:moveTo>
                    <a:cubicBezTo>
                      <a:pt x="4108" y="441"/>
                      <a:pt x="4107" y="443"/>
                      <a:pt x="4106" y="441"/>
                    </a:cubicBezTo>
                    <a:cubicBezTo>
                      <a:pt x="4105" y="439"/>
                      <a:pt x="4105" y="439"/>
                      <a:pt x="4105" y="439"/>
                    </a:cubicBezTo>
                    <a:cubicBezTo>
                      <a:pt x="4105" y="438"/>
                      <a:pt x="4106" y="437"/>
                      <a:pt x="4107" y="437"/>
                    </a:cubicBezTo>
                    <a:cubicBezTo>
                      <a:pt x="4109" y="436"/>
                      <a:pt x="4110" y="437"/>
                      <a:pt x="4111" y="437"/>
                    </a:cubicBezTo>
                    <a:cubicBezTo>
                      <a:pt x="4113" y="437"/>
                      <a:pt x="4114" y="436"/>
                      <a:pt x="4115" y="437"/>
                    </a:cubicBezTo>
                    <a:cubicBezTo>
                      <a:pt x="4115" y="439"/>
                      <a:pt x="4115" y="439"/>
                      <a:pt x="4115" y="439"/>
                    </a:cubicBezTo>
                    <a:cubicBezTo>
                      <a:pt x="4115" y="440"/>
                      <a:pt x="4115" y="440"/>
                      <a:pt x="4115" y="440"/>
                    </a:cubicBezTo>
                    <a:cubicBezTo>
                      <a:pt x="4113" y="441"/>
                      <a:pt x="4113" y="441"/>
                      <a:pt x="4113" y="441"/>
                    </a:cubicBezTo>
                    <a:cubicBezTo>
                      <a:pt x="4113" y="441"/>
                      <a:pt x="4113" y="442"/>
                      <a:pt x="4113" y="442"/>
                    </a:cubicBezTo>
                    <a:cubicBezTo>
                      <a:pt x="4112" y="442"/>
                      <a:pt x="4111" y="442"/>
                      <a:pt x="4110" y="442"/>
                    </a:cubicBezTo>
                    <a:close/>
                    <a:moveTo>
                      <a:pt x="4150" y="440"/>
                    </a:moveTo>
                    <a:cubicBezTo>
                      <a:pt x="4149" y="440"/>
                      <a:pt x="4149" y="440"/>
                      <a:pt x="4149" y="440"/>
                    </a:cubicBezTo>
                    <a:cubicBezTo>
                      <a:pt x="4148" y="438"/>
                      <a:pt x="4148" y="438"/>
                      <a:pt x="4148" y="438"/>
                    </a:cubicBezTo>
                    <a:cubicBezTo>
                      <a:pt x="4148" y="438"/>
                      <a:pt x="4148" y="438"/>
                      <a:pt x="4148" y="438"/>
                    </a:cubicBezTo>
                    <a:cubicBezTo>
                      <a:pt x="4149" y="437"/>
                      <a:pt x="4149" y="437"/>
                      <a:pt x="4149" y="437"/>
                    </a:cubicBezTo>
                    <a:cubicBezTo>
                      <a:pt x="4150" y="436"/>
                      <a:pt x="4150" y="436"/>
                      <a:pt x="4150" y="436"/>
                    </a:cubicBezTo>
                    <a:cubicBezTo>
                      <a:pt x="4151" y="437"/>
                      <a:pt x="4151" y="437"/>
                      <a:pt x="4151" y="437"/>
                    </a:cubicBezTo>
                    <a:lnTo>
                      <a:pt x="4150" y="440"/>
                    </a:lnTo>
                    <a:close/>
                    <a:moveTo>
                      <a:pt x="4157" y="427"/>
                    </a:moveTo>
                    <a:cubicBezTo>
                      <a:pt x="4155" y="426"/>
                      <a:pt x="4155" y="426"/>
                      <a:pt x="4155" y="426"/>
                    </a:cubicBezTo>
                    <a:cubicBezTo>
                      <a:pt x="4154" y="425"/>
                      <a:pt x="4155" y="421"/>
                      <a:pt x="4157" y="422"/>
                    </a:cubicBezTo>
                    <a:cubicBezTo>
                      <a:pt x="4159" y="424"/>
                      <a:pt x="4159" y="424"/>
                      <a:pt x="4159" y="424"/>
                    </a:cubicBezTo>
                    <a:cubicBezTo>
                      <a:pt x="4159" y="425"/>
                      <a:pt x="4159" y="425"/>
                      <a:pt x="4159" y="425"/>
                    </a:cubicBezTo>
                    <a:lnTo>
                      <a:pt x="4157" y="427"/>
                    </a:lnTo>
                    <a:close/>
                    <a:moveTo>
                      <a:pt x="4160" y="435"/>
                    </a:moveTo>
                    <a:cubicBezTo>
                      <a:pt x="4159" y="432"/>
                      <a:pt x="4159" y="432"/>
                      <a:pt x="4159" y="432"/>
                    </a:cubicBezTo>
                    <a:cubicBezTo>
                      <a:pt x="4159" y="431"/>
                      <a:pt x="4161" y="430"/>
                      <a:pt x="4162" y="431"/>
                    </a:cubicBezTo>
                    <a:cubicBezTo>
                      <a:pt x="4163" y="432"/>
                      <a:pt x="4163" y="434"/>
                      <a:pt x="4162" y="435"/>
                    </a:cubicBezTo>
                    <a:lnTo>
                      <a:pt x="4160" y="435"/>
                    </a:lnTo>
                    <a:close/>
                    <a:moveTo>
                      <a:pt x="4176" y="432"/>
                    </a:moveTo>
                    <a:cubicBezTo>
                      <a:pt x="4175" y="433"/>
                      <a:pt x="4175" y="433"/>
                      <a:pt x="4175" y="433"/>
                    </a:cubicBezTo>
                    <a:cubicBezTo>
                      <a:pt x="4173" y="433"/>
                      <a:pt x="4173" y="433"/>
                      <a:pt x="4173" y="433"/>
                    </a:cubicBezTo>
                    <a:cubicBezTo>
                      <a:pt x="4171" y="433"/>
                      <a:pt x="4171" y="430"/>
                      <a:pt x="4172" y="429"/>
                    </a:cubicBezTo>
                    <a:cubicBezTo>
                      <a:pt x="4173" y="428"/>
                      <a:pt x="4176" y="430"/>
                      <a:pt x="4176" y="432"/>
                    </a:cubicBezTo>
                    <a:close/>
                    <a:moveTo>
                      <a:pt x="4198" y="436"/>
                    </a:moveTo>
                    <a:cubicBezTo>
                      <a:pt x="4196" y="436"/>
                      <a:pt x="4196" y="436"/>
                      <a:pt x="4196" y="436"/>
                    </a:cubicBezTo>
                    <a:cubicBezTo>
                      <a:pt x="4195" y="433"/>
                      <a:pt x="4195" y="433"/>
                      <a:pt x="4195" y="433"/>
                    </a:cubicBezTo>
                    <a:cubicBezTo>
                      <a:pt x="4196" y="432"/>
                      <a:pt x="4197" y="432"/>
                      <a:pt x="4198" y="432"/>
                    </a:cubicBezTo>
                    <a:cubicBezTo>
                      <a:pt x="4199" y="435"/>
                      <a:pt x="4199" y="435"/>
                      <a:pt x="4199" y="435"/>
                    </a:cubicBezTo>
                    <a:lnTo>
                      <a:pt x="4198" y="436"/>
                    </a:lnTo>
                    <a:close/>
                    <a:moveTo>
                      <a:pt x="4220" y="428"/>
                    </a:moveTo>
                    <a:cubicBezTo>
                      <a:pt x="4220" y="428"/>
                      <a:pt x="4220" y="428"/>
                      <a:pt x="4220" y="428"/>
                    </a:cubicBezTo>
                    <a:cubicBezTo>
                      <a:pt x="4218" y="427"/>
                      <a:pt x="4218" y="427"/>
                      <a:pt x="4218" y="427"/>
                    </a:cubicBezTo>
                    <a:cubicBezTo>
                      <a:pt x="4219" y="425"/>
                      <a:pt x="4219" y="425"/>
                      <a:pt x="4219" y="425"/>
                    </a:cubicBezTo>
                    <a:cubicBezTo>
                      <a:pt x="4221" y="427"/>
                      <a:pt x="4221" y="427"/>
                      <a:pt x="4221" y="427"/>
                    </a:cubicBezTo>
                    <a:lnTo>
                      <a:pt x="4220" y="428"/>
                    </a:lnTo>
                    <a:close/>
                    <a:moveTo>
                      <a:pt x="4244" y="421"/>
                    </a:moveTo>
                    <a:cubicBezTo>
                      <a:pt x="4242" y="421"/>
                      <a:pt x="4242" y="421"/>
                      <a:pt x="4242" y="421"/>
                    </a:cubicBezTo>
                    <a:cubicBezTo>
                      <a:pt x="4241" y="421"/>
                      <a:pt x="4241" y="419"/>
                      <a:pt x="4242" y="418"/>
                    </a:cubicBezTo>
                    <a:cubicBezTo>
                      <a:pt x="4244" y="418"/>
                      <a:pt x="4244" y="418"/>
                      <a:pt x="4244" y="418"/>
                    </a:cubicBezTo>
                    <a:cubicBezTo>
                      <a:pt x="4245" y="420"/>
                      <a:pt x="4245" y="420"/>
                      <a:pt x="4245" y="420"/>
                    </a:cubicBezTo>
                    <a:lnTo>
                      <a:pt x="4244" y="421"/>
                    </a:lnTo>
                    <a:close/>
                    <a:moveTo>
                      <a:pt x="4258" y="440"/>
                    </a:moveTo>
                    <a:cubicBezTo>
                      <a:pt x="4257" y="440"/>
                      <a:pt x="4257" y="440"/>
                      <a:pt x="4257" y="440"/>
                    </a:cubicBezTo>
                    <a:cubicBezTo>
                      <a:pt x="4256" y="439"/>
                      <a:pt x="4256" y="439"/>
                      <a:pt x="4256" y="439"/>
                    </a:cubicBezTo>
                    <a:cubicBezTo>
                      <a:pt x="4256" y="437"/>
                      <a:pt x="4256" y="437"/>
                      <a:pt x="4256" y="437"/>
                    </a:cubicBezTo>
                    <a:cubicBezTo>
                      <a:pt x="4259" y="438"/>
                      <a:pt x="4259" y="438"/>
                      <a:pt x="4259" y="438"/>
                    </a:cubicBezTo>
                    <a:lnTo>
                      <a:pt x="4258" y="440"/>
                    </a:lnTo>
                    <a:close/>
                    <a:moveTo>
                      <a:pt x="4281" y="424"/>
                    </a:moveTo>
                    <a:cubicBezTo>
                      <a:pt x="4279" y="423"/>
                      <a:pt x="4279" y="423"/>
                      <a:pt x="4279" y="423"/>
                    </a:cubicBezTo>
                    <a:cubicBezTo>
                      <a:pt x="4279" y="421"/>
                      <a:pt x="4279" y="421"/>
                      <a:pt x="4279" y="421"/>
                    </a:cubicBezTo>
                    <a:cubicBezTo>
                      <a:pt x="4280" y="420"/>
                      <a:pt x="4280" y="420"/>
                      <a:pt x="4280" y="420"/>
                    </a:cubicBezTo>
                    <a:cubicBezTo>
                      <a:pt x="4282" y="422"/>
                      <a:pt x="4282" y="422"/>
                      <a:pt x="4282" y="422"/>
                    </a:cubicBezTo>
                    <a:cubicBezTo>
                      <a:pt x="4283" y="422"/>
                      <a:pt x="4283" y="422"/>
                      <a:pt x="4283" y="422"/>
                    </a:cubicBezTo>
                    <a:lnTo>
                      <a:pt x="4281" y="424"/>
                    </a:lnTo>
                    <a:close/>
                    <a:moveTo>
                      <a:pt x="4302" y="440"/>
                    </a:moveTo>
                    <a:cubicBezTo>
                      <a:pt x="4303" y="437"/>
                      <a:pt x="4303" y="437"/>
                      <a:pt x="4303" y="437"/>
                    </a:cubicBezTo>
                    <a:cubicBezTo>
                      <a:pt x="4305" y="437"/>
                      <a:pt x="4305" y="437"/>
                      <a:pt x="4305" y="437"/>
                    </a:cubicBezTo>
                    <a:cubicBezTo>
                      <a:pt x="4306" y="437"/>
                      <a:pt x="4306" y="438"/>
                      <a:pt x="4307" y="439"/>
                    </a:cubicBezTo>
                    <a:cubicBezTo>
                      <a:pt x="4307" y="440"/>
                      <a:pt x="4306" y="440"/>
                      <a:pt x="4306" y="440"/>
                    </a:cubicBezTo>
                    <a:cubicBezTo>
                      <a:pt x="4305" y="441"/>
                      <a:pt x="4305" y="442"/>
                      <a:pt x="4304" y="443"/>
                    </a:cubicBezTo>
                    <a:cubicBezTo>
                      <a:pt x="4303" y="442"/>
                      <a:pt x="4302" y="441"/>
                      <a:pt x="4302" y="440"/>
                    </a:cubicBezTo>
                    <a:close/>
                    <a:moveTo>
                      <a:pt x="4326" y="433"/>
                    </a:moveTo>
                    <a:cubicBezTo>
                      <a:pt x="4325" y="430"/>
                      <a:pt x="4325" y="430"/>
                      <a:pt x="4325" y="430"/>
                    </a:cubicBezTo>
                    <a:cubicBezTo>
                      <a:pt x="4328" y="429"/>
                      <a:pt x="4328" y="429"/>
                      <a:pt x="4328" y="429"/>
                    </a:cubicBezTo>
                    <a:cubicBezTo>
                      <a:pt x="4329" y="430"/>
                      <a:pt x="4329" y="432"/>
                      <a:pt x="4328" y="433"/>
                    </a:cubicBezTo>
                    <a:lnTo>
                      <a:pt x="4326" y="433"/>
                    </a:lnTo>
                    <a:close/>
                    <a:moveTo>
                      <a:pt x="4337" y="444"/>
                    </a:moveTo>
                    <a:cubicBezTo>
                      <a:pt x="4335" y="444"/>
                      <a:pt x="4335" y="444"/>
                      <a:pt x="4335" y="444"/>
                    </a:cubicBezTo>
                    <a:cubicBezTo>
                      <a:pt x="4334" y="443"/>
                      <a:pt x="4334" y="442"/>
                      <a:pt x="4333" y="441"/>
                    </a:cubicBezTo>
                    <a:cubicBezTo>
                      <a:pt x="4332" y="440"/>
                      <a:pt x="4330" y="440"/>
                      <a:pt x="4330" y="438"/>
                    </a:cubicBezTo>
                    <a:cubicBezTo>
                      <a:pt x="4330" y="436"/>
                      <a:pt x="4330" y="436"/>
                      <a:pt x="4330" y="436"/>
                    </a:cubicBezTo>
                    <a:cubicBezTo>
                      <a:pt x="4331" y="434"/>
                      <a:pt x="4332" y="434"/>
                      <a:pt x="4333" y="435"/>
                    </a:cubicBezTo>
                    <a:cubicBezTo>
                      <a:pt x="4334" y="435"/>
                      <a:pt x="4335" y="436"/>
                      <a:pt x="4336" y="437"/>
                    </a:cubicBezTo>
                    <a:cubicBezTo>
                      <a:pt x="4337" y="439"/>
                      <a:pt x="4338" y="439"/>
                      <a:pt x="4338" y="440"/>
                    </a:cubicBezTo>
                    <a:cubicBezTo>
                      <a:pt x="4339" y="442"/>
                      <a:pt x="4339" y="443"/>
                      <a:pt x="4337" y="444"/>
                    </a:cubicBezTo>
                    <a:close/>
                    <a:moveTo>
                      <a:pt x="4359" y="435"/>
                    </a:moveTo>
                    <a:cubicBezTo>
                      <a:pt x="4360" y="435"/>
                      <a:pt x="4360" y="438"/>
                      <a:pt x="4359" y="438"/>
                    </a:cubicBezTo>
                    <a:cubicBezTo>
                      <a:pt x="4357" y="438"/>
                      <a:pt x="4357" y="438"/>
                      <a:pt x="4357" y="438"/>
                    </a:cubicBezTo>
                    <a:cubicBezTo>
                      <a:pt x="4357" y="435"/>
                      <a:pt x="4357" y="435"/>
                      <a:pt x="4357" y="435"/>
                    </a:cubicBezTo>
                    <a:lnTo>
                      <a:pt x="4359" y="435"/>
                    </a:lnTo>
                    <a:close/>
                    <a:moveTo>
                      <a:pt x="4372" y="437"/>
                    </a:moveTo>
                    <a:cubicBezTo>
                      <a:pt x="4370" y="437"/>
                      <a:pt x="4370" y="437"/>
                      <a:pt x="4370" y="437"/>
                    </a:cubicBezTo>
                    <a:cubicBezTo>
                      <a:pt x="4369" y="437"/>
                      <a:pt x="4368" y="435"/>
                      <a:pt x="4369" y="434"/>
                    </a:cubicBezTo>
                    <a:cubicBezTo>
                      <a:pt x="4370" y="433"/>
                      <a:pt x="4371" y="432"/>
                      <a:pt x="4372" y="433"/>
                    </a:cubicBezTo>
                    <a:cubicBezTo>
                      <a:pt x="4373" y="434"/>
                      <a:pt x="4373" y="434"/>
                      <a:pt x="4373" y="434"/>
                    </a:cubicBezTo>
                    <a:cubicBezTo>
                      <a:pt x="4373" y="436"/>
                      <a:pt x="4373" y="436"/>
                      <a:pt x="4373" y="436"/>
                    </a:cubicBezTo>
                    <a:lnTo>
                      <a:pt x="4372" y="437"/>
                    </a:lnTo>
                    <a:close/>
                    <a:moveTo>
                      <a:pt x="4374" y="425"/>
                    </a:moveTo>
                    <a:cubicBezTo>
                      <a:pt x="4374" y="426"/>
                      <a:pt x="4374" y="426"/>
                      <a:pt x="4374" y="426"/>
                    </a:cubicBezTo>
                    <a:cubicBezTo>
                      <a:pt x="4372" y="427"/>
                      <a:pt x="4372" y="427"/>
                      <a:pt x="4372" y="427"/>
                    </a:cubicBezTo>
                    <a:cubicBezTo>
                      <a:pt x="4371" y="428"/>
                      <a:pt x="4369" y="427"/>
                      <a:pt x="4368" y="427"/>
                    </a:cubicBezTo>
                    <a:cubicBezTo>
                      <a:pt x="4366" y="428"/>
                      <a:pt x="4367" y="431"/>
                      <a:pt x="4365" y="431"/>
                    </a:cubicBezTo>
                    <a:cubicBezTo>
                      <a:pt x="4362" y="431"/>
                      <a:pt x="4362" y="431"/>
                      <a:pt x="4362" y="431"/>
                    </a:cubicBezTo>
                    <a:cubicBezTo>
                      <a:pt x="4362" y="429"/>
                      <a:pt x="4362" y="429"/>
                      <a:pt x="4362" y="429"/>
                    </a:cubicBezTo>
                    <a:cubicBezTo>
                      <a:pt x="4362" y="427"/>
                      <a:pt x="4364" y="426"/>
                      <a:pt x="4365" y="425"/>
                    </a:cubicBezTo>
                    <a:cubicBezTo>
                      <a:pt x="4367" y="423"/>
                      <a:pt x="4367" y="422"/>
                      <a:pt x="4369" y="421"/>
                    </a:cubicBezTo>
                    <a:cubicBezTo>
                      <a:pt x="4370" y="421"/>
                      <a:pt x="4372" y="421"/>
                      <a:pt x="4373" y="422"/>
                    </a:cubicBezTo>
                    <a:cubicBezTo>
                      <a:pt x="4374" y="423"/>
                      <a:pt x="4375" y="424"/>
                      <a:pt x="4374" y="425"/>
                    </a:cubicBezTo>
                    <a:close/>
                    <a:moveTo>
                      <a:pt x="4391" y="438"/>
                    </a:moveTo>
                    <a:cubicBezTo>
                      <a:pt x="4388" y="439"/>
                      <a:pt x="4388" y="439"/>
                      <a:pt x="4388" y="439"/>
                    </a:cubicBezTo>
                    <a:cubicBezTo>
                      <a:pt x="4387" y="437"/>
                      <a:pt x="4387" y="437"/>
                      <a:pt x="4387" y="437"/>
                    </a:cubicBezTo>
                    <a:cubicBezTo>
                      <a:pt x="4387" y="435"/>
                      <a:pt x="4388" y="434"/>
                      <a:pt x="4389" y="433"/>
                    </a:cubicBezTo>
                    <a:cubicBezTo>
                      <a:pt x="4391" y="433"/>
                      <a:pt x="4391" y="433"/>
                      <a:pt x="4391" y="433"/>
                    </a:cubicBezTo>
                    <a:cubicBezTo>
                      <a:pt x="4392" y="435"/>
                      <a:pt x="4392" y="435"/>
                      <a:pt x="4392" y="435"/>
                    </a:cubicBezTo>
                    <a:cubicBezTo>
                      <a:pt x="4392" y="437"/>
                      <a:pt x="4392" y="437"/>
                      <a:pt x="4391" y="438"/>
                    </a:cubicBezTo>
                    <a:close/>
                    <a:moveTo>
                      <a:pt x="4412" y="429"/>
                    </a:moveTo>
                    <a:cubicBezTo>
                      <a:pt x="4411" y="429"/>
                      <a:pt x="4411" y="429"/>
                      <a:pt x="4411" y="429"/>
                    </a:cubicBezTo>
                    <a:cubicBezTo>
                      <a:pt x="4410" y="427"/>
                      <a:pt x="4410" y="427"/>
                      <a:pt x="4410" y="427"/>
                    </a:cubicBezTo>
                    <a:cubicBezTo>
                      <a:pt x="4412" y="425"/>
                      <a:pt x="4412" y="425"/>
                      <a:pt x="4412" y="425"/>
                    </a:cubicBezTo>
                    <a:cubicBezTo>
                      <a:pt x="4412" y="425"/>
                      <a:pt x="4412" y="425"/>
                      <a:pt x="4412" y="425"/>
                    </a:cubicBezTo>
                    <a:cubicBezTo>
                      <a:pt x="4414" y="426"/>
                      <a:pt x="4414" y="426"/>
                      <a:pt x="4414" y="426"/>
                    </a:cubicBezTo>
                    <a:cubicBezTo>
                      <a:pt x="4414" y="428"/>
                      <a:pt x="4414" y="429"/>
                      <a:pt x="4412" y="429"/>
                    </a:cubicBezTo>
                    <a:close/>
                    <a:moveTo>
                      <a:pt x="4453" y="443"/>
                    </a:moveTo>
                    <a:cubicBezTo>
                      <a:pt x="4453" y="446"/>
                      <a:pt x="4453" y="446"/>
                      <a:pt x="4453" y="446"/>
                    </a:cubicBezTo>
                    <a:cubicBezTo>
                      <a:pt x="4453" y="447"/>
                      <a:pt x="4452" y="448"/>
                      <a:pt x="4450" y="448"/>
                    </a:cubicBezTo>
                    <a:cubicBezTo>
                      <a:pt x="4449" y="448"/>
                      <a:pt x="4447" y="449"/>
                      <a:pt x="4446" y="447"/>
                    </a:cubicBezTo>
                    <a:cubicBezTo>
                      <a:pt x="4445" y="445"/>
                      <a:pt x="4446" y="443"/>
                      <a:pt x="4447" y="442"/>
                    </a:cubicBezTo>
                    <a:cubicBezTo>
                      <a:pt x="4448" y="440"/>
                      <a:pt x="4449" y="439"/>
                      <a:pt x="4451" y="439"/>
                    </a:cubicBezTo>
                    <a:cubicBezTo>
                      <a:pt x="4452" y="439"/>
                      <a:pt x="4452" y="439"/>
                      <a:pt x="4452" y="439"/>
                    </a:cubicBezTo>
                    <a:cubicBezTo>
                      <a:pt x="4453" y="440"/>
                      <a:pt x="4453" y="440"/>
                      <a:pt x="4453" y="440"/>
                    </a:cubicBezTo>
                    <a:cubicBezTo>
                      <a:pt x="4454" y="441"/>
                      <a:pt x="4453" y="442"/>
                      <a:pt x="4453" y="443"/>
                    </a:cubicBezTo>
                    <a:close/>
                    <a:moveTo>
                      <a:pt x="4495" y="437"/>
                    </a:moveTo>
                    <a:cubicBezTo>
                      <a:pt x="4495" y="438"/>
                      <a:pt x="4495" y="438"/>
                      <a:pt x="4495" y="438"/>
                    </a:cubicBezTo>
                    <a:cubicBezTo>
                      <a:pt x="4492" y="439"/>
                      <a:pt x="4488" y="436"/>
                      <a:pt x="4489" y="434"/>
                    </a:cubicBezTo>
                    <a:cubicBezTo>
                      <a:pt x="4489" y="433"/>
                      <a:pt x="4489" y="433"/>
                      <a:pt x="4489" y="433"/>
                    </a:cubicBezTo>
                    <a:cubicBezTo>
                      <a:pt x="4490" y="431"/>
                      <a:pt x="4492" y="431"/>
                      <a:pt x="4494" y="431"/>
                    </a:cubicBezTo>
                    <a:cubicBezTo>
                      <a:pt x="4495" y="432"/>
                      <a:pt x="4496" y="432"/>
                      <a:pt x="4497" y="434"/>
                    </a:cubicBezTo>
                    <a:cubicBezTo>
                      <a:pt x="4498" y="436"/>
                      <a:pt x="4498" y="436"/>
                      <a:pt x="4498" y="436"/>
                    </a:cubicBezTo>
                    <a:lnTo>
                      <a:pt x="4495" y="437"/>
                    </a:lnTo>
                    <a:close/>
                    <a:moveTo>
                      <a:pt x="4527" y="438"/>
                    </a:moveTo>
                    <a:cubicBezTo>
                      <a:pt x="4526" y="439"/>
                      <a:pt x="4526" y="439"/>
                      <a:pt x="4526" y="439"/>
                    </a:cubicBezTo>
                    <a:cubicBezTo>
                      <a:pt x="4525" y="439"/>
                      <a:pt x="4525" y="439"/>
                      <a:pt x="4525" y="439"/>
                    </a:cubicBezTo>
                    <a:cubicBezTo>
                      <a:pt x="4523" y="439"/>
                      <a:pt x="4523" y="437"/>
                      <a:pt x="4522" y="436"/>
                    </a:cubicBezTo>
                    <a:cubicBezTo>
                      <a:pt x="4521" y="435"/>
                      <a:pt x="4519" y="435"/>
                      <a:pt x="4519" y="433"/>
                    </a:cubicBezTo>
                    <a:cubicBezTo>
                      <a:pt x="4519" y="431"/>
                      <a:pt x="4519" y="431"/>
                      <a:pt x="4519" y="431"/>
                    </a:cubicBezTo>
                    <a:cubicBezTo>
                      <a:pt x="4521" y="429"/>
                      <a:pt x="4522" y="432"/>
                      <a:pt x="4524" y="433"/>
                    </a:cubicBezTo>
                    <a:cubicBezTo>
                      <a:pt x="4526" y="434"/>
                      <a:pt x="4528" y="436"/>
                      <a:pt x="4527" y="438"/>
                    </a:cubicBezTo>
                    <a:close/>
                    <a:moveTo>
                      <a:pt x="4527" y="430"/>
                    </a:moveTo>
                    <a:cubicBezTo>
                      <a:pt x="4525" y="430"/>
                      <a:pt x="4525" y="430"/>
                      <a:pt x="4525" y="430"/>
                    </a:cubicBezTo>
                    <a:cubicBezTo>
                      <a:pt x="4524" y="429"/>
                      <a:pt x="4523" y="428"/>
                      <a:pt x="4524" y="427"/>
                    </a:cubicBezTo>
                    <a:cubicBezTo>
                      <a:pt x="4525" y="425"/>
                      <a:pt x="4526" y="425"/>
                      <a:pt x="4527" y="425"/>
                    </a:cubicBezTo>
                    <a:cubicBezTo>
                      <a:pt x="4528" y="426"/>
                      <a:pt x="4528" y="426"/>
                      <a:pt x="4528" y="426"/>
                    </a:cubicBezTo>
                    <a:cubicBezTo>
                      <a:pt x="4528" y="428"/>
                      <a:pt x="4528" y="428"/>
                      <a:pt x="4528" y="428"/>
                    </a:cubicBezTo>
                    <a:lnTo>
                      <a:pt x="4527" y="430"/>
                    </a:lnTo>
                    <a:close/>
                    <a:moveTo>
                      <a:pt x="4554" y="441"/>
                    </a:moveTo>
                    <a:cubicBezTo>
                      <a:pt x="4552" y="442"/>
                      <a:pt x="4552" y="442"/>
                      <a:pt x="4552" y="442"/>
                    </a:cubicBezTo>
                    <a:cubicBezTo>
                      <a:pt x="4551" y="442"/>
                      <a:pt x="4551" y="442"/>
                      <a:pt x="4551" y="442"/>
                    </a:cubicBezTo>
                    <a:cubicBezTo>
                      <a:pt x="4550" y="439"/>
                      <a:pt x="4550" y="439"/>
                      <a:pt x="4550" y="439"/>
                    </a:cubicBezTo>
                    <a:cubicBezTo>
                      <a:pt x="4551" y="438"/>
                      <a:pt x="4554" y="439"/>
                      <a:pt x="4554" y="441"/>
                    </a:cubicBezTo>
                    <a:close/>
                    <a:moveTo>
                      <a:pt x="4580" y="449"/>
                    </a:moveTo>
                    <a:cubicBezTo>
                      <a:pt x="4578" y="448"/>
                      <a:pt x="4579" y="446"/>
                      <a:pt x="4578" y="446"/>
                    </a:cubicBezTo>
                    <a:cubicBezTo>
                      <a:pt x="4577" y="445"/>
                      <a:pt x="4577" y="445"/>
                      <a:pt x="4577" y="445"/>
                    </a:cubicBezTo>
                    <a:cubicBezTo>
                      <a:pt x="4576" y="445"/>
                      <a:pt x="4575" y="446"/>
                      <a:pt x="4574" y="446"/>
                    </a:cubicBezTo>
                    <a:cubicBezTo>
                      <a:pt x="4573" y="447"/>
                      <a:pt x="4573" y="448"/>
                      <a:pt x="4572" y="449"/>
                    </a:cubicBezTo>
                    <a:cubicBezTo>
                      <a:pt x="4570" y="448"/>
                      <a:pt x="4570" y="448"/>
                      <a:pt x="4570" y="448"/>
                    </a:cubicBezTo>
                    <a:cubicBezTo>
                      <a:pt x="4568" y="447"/>
                      <a:pt x="4571" y="446"/>
                      <a:pt x="4572" y="444"/>
                    </a:cubicBezTo>
                    <a:cubicBezTo>
                      <a:pt x="4573" y="442"/>
                      <a:pt x="4574" y="441"/>
                      <a:pt x="4576" y="440"/>
                    </a:cubicBezTo>
                    <a:cubicBezTo>
                      <a:pt x="4578" y="438"/>
                      <a:pt x="4578" y="438"/>
                      <a:pt x="4578" y="438"/>
                    </a:cubicBezTo>
                    <a:cubicBezTo>
                      <a:pt x="4578" y="437"/>
                      <a:pt x="4578" y="436"/>
                      <a:pt x="4578" y="435"/>
                    </a:cubicBezTo>
                    <a:cubicBezTo>
                      <a:pt x="4578" y="433"/>
                      <a:pt x="4578" y="431"/>
                      <a:pt x="4580" y="431"/>
                    </a:cubicBezTo>
                    <a:cubicBezTo>
                      <a:pt x="4582" y="430"/>
                      <a:pt x="4583" y="431"/>
                      <a:pt x="4583" y="433"/>
                    </a:cubicBezTo>
                    <a:cubicBezTo>
                      <a:pt x="4584" y="434"/>
                      <a:pt x="4584" y="435"/>
                      <a:pt x="4583" y="436"/>
                    </a:cubicBezTo>
                    <a:cubicBezTo>
                      <a:pt x="4583" y="439"/>
                      <a:pt x="4580" y="438"/>
                      <a:pt x="4579" y="440"/>
                    </a:cubicBezTo>
                    <a:cubicBezTo>
                      <a:pt x="4579" y="442"/>
                      <a:pt x="4578" y="443"/>
                      <a:pt x="4579" y="444"/>
                    </a:cubicBezTo>
                    <a:cubicBezTo>
                      <a:pt x="4579" y="446"/>
                      <a:pt x="4582" y="446"/>
                      <a:pt x="4582" y="447"/>
                    </a:cubicBezTo>
                    <a:cubicBezTo>
                      <a:pt x="4581" y="449"/>
                      <a:pt x="4581" y="449"/>
                      <a:pt x="4581" y="449"/>
                    </a:cubicBezTo>
                    <a:lnTo>
                      <a:pt x="4580" y="449"/>
                    </a:lnTo>
                    <a:close/>
                    <a:moveTo>
                      <a:pt x="4594" y="421"/>
                    </a:moveTo>
                    <a:cubicBezTo>
                      <a:pt x="4593" y="420"/>
                      <a:pt x="4593" y="420"/>
                      <a:pt x="4593" y="420"/>
                    </a:cubicBezTo>
                    <a:cubicBezTo>
                      <a:pt x="4592" y="418"/>
                      <a:pt x="4592" y="418"/>
                      <a:pt x="4592" y="418"/>
                    </a:cubicBezTo>
                    <a:cubicBezTo>
                      <a:pt x="4593" y="416"/>
                      <a:pt x="4593" y="416"/>
                      <a:pt x="4593" y="416"/>
                    </a:cubicBezTo>
                    <a:cubicBezTo>
                      <a:pt x="4594" y="416"/>
                      <a:pt x="4594" y="416"/>
                      <a:pt x="4594" y="416"/>
                    </a:cubicBezTo>
                    <a:cubicBezTo>
                      <a:pt x="4596" y="416"/>
                      <a:pt x="4597" y="417"/>
                      <a:pt x="4596" y="419"/>
                    </a:cubicBezTo>
                    <a:lnTo>
                      <a:pt x="4594" y="421"/>
                    </a:lnTo>
                    <a:close/>
                    <a:moveTo>
                      <a:pt x="4602" y="440"/>
                    </a:moveTo>
                    <a:cubicBezTo>
                      <a:pt x="4600" y="441"/>
                      <a:pt x="4600" y="441"/>
                      <a:pt x="4600" y="441"/>
                    </a:cubicBezTo>
                    <a:cubicBezTo>
                      <a:pt x="4599" y="440"/>
                      <a:pt x="4599" y="440"/>
                      <a:pt x="4599" y="440"/>
                    </a:cubicBezTo>
                    <a:cubicBezTo>
                      <a:pt x="4598" y="438"/>
                      <a:pt x="4598" y="438"/>
                      <a:pt x="4598" y="438"/>
                    </a:cubicBezTo>
                    <a:cubicBezTo>
                      <a:pt x="4599" y="436"/>
                      <a:pt x="4601" y="436"/>
                      <a:pt x="4602" y="435"/>
                    </a:cubicBezTo>
                    <a:cubicBezTo>
                      <a:pt x="4603" y="434"/>
                      <a:pt x="4603" y="432"/>
                      <a:pt x="4605" y="432"/>
                    </a:cubicBezTo>
                    <a:cubicBezTo>
                      <a:pt x="4606" y="432"/>
                      <a:pt x="4606" y="432"/>
                      <a:pt x="4606" y="432"/>
                    </a:cubicBezTo>
                    <a:cubicBezTo>
                      <a:pt x="4606" y="433"/>
                      <a:pt x="4606" y="433"/>
                      <a:pt x="4606" y="433"/>
                    </a:cubicBezTo>
                    <a:cubicBezTo>
                      <a:pt x="4607" y="435"/>
                      <a:pt x="4604" y="435"/>
                      <a:pt x="4604" y="437"/>
                    </a:cubicBezTo>
                    <a:cubicBezTo>
                      <a:pt x="4603" y="438"/>
                      <a:pt x="4603" y="440"/>
                      <a:pt x="4602" y="4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36" name="Freeform 160"/>
              <p:cNvSpPr>
                <a:spLocks/>
              </p:cNvSpPr>
              <p:nvPr userDrawn="1"/>
            </p:nvSpPr>
            <p:spPr bwMode="auto">
              <a:xfrm>
                <a:off x="666750" y="6078538"/>
                <a:ext cx="9525" cy="11112"/>
              </a:xfrm>
              <a:custGeom>
                <a:avLst/>
                <a:gdLst>
                  <a:gd name="T0" fmla="*/ 6 w 6"/>
                  <a:gd name="T1" fmla="*/ 3 h 7"/>
                  <a:gd name="T2" fmla="*/ 5 w 6"/>
                  <a:gd name="T3" fmla="*/ 0 h 7"/>
                  <a:gd name="T4" fmla="*/ 0 w 6"/>
                  <a:gd name="T5" fmla="*/ 2 h 7"/>
                  <a:gd name="T6" fmla="*/ 1 w 6"/>
                  <a:gd name="T7" fmla="*/ 7 h 7"/>
                  <a:gd name="T8" fmla="*/ 5 w 6"/>
                  <a:gd name="T9" fmla="*/ 7 h 7"/>
                  <a:gd name="T10" fmla="*/ 6 w 6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7">
                    <a:moveTo>
                      <a:pt x="6" y="3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" y="7"/>
                    </a:lnTo>
                    <a:lnTo>
                      <a:pt x="5" y="7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37" name="Freeform 161"/>
              <p:cNvSpPr>
                <a:spLocks/>
              </p:cNvSpPr>
              <p:nvPr userDrawn="1"/>
            </p:nvSpPr>
            <p:spPr bwMode="auto">
              <a:xfrm>
                <a:off x="595313" y="6089650"/>
                <a:ext cx="9525" cy="9525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3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38" name="Freeform 162"/>
              <p:cNvSpPr>
                <a:spLocks/>
              </p:cNvSpPr>
              <p:nvPr userDrawn="1"/>
            </p:nvSpPr>
            <p:spPr bwMode="auto">
              <a:xfrm>
                <a:off x="754063" y="6110288"/>
                <a:ext cx="12700" cy="15875"/>
              </a:xfrm>
              <a:custGeom>
                <a:avLst/>
                <a:gdLst>
                  <a:gd name="T0" fmla="*/ 3 w 5"/>
                  <a:gd name="T1" fmla="*/ 6 h 6"/>
                  <a:gd name="T2" fmla="*/ 5 w 5"/>
                  <a:gd name="T3" fmla="*/ 2 h 6"/>
                  <a:gd name="T4" fmla="*/ 4 w 5"/>
                  <a:gd name="T5" fmla="*/ 1 h 6"/>
                  <a:gd name="T6" fmla="*/ 1 w 5"/>
                  <a:gd name="T7" fmla="*/ 2 h 6"/>
                  <a:gd name="T8" fmla="*/ 2 w 5"/>
                  <a:gd name="T9" fmla="*/ 5 h 6"/>
                  <a:gd name="T10" fmla="*/ 3 w 5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3" y="6"/>
                    </a:moveTo>
                    <a:cubicBezTo>
                      <a:pt x="5" y="5"/>
                      <a:pt x="5" y="3"/>
                      <a:pt x="5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39" name="Freeform 163"/>
              <p:cNvSpPr>
                <a:spLocks/>
              </p:cNvSpPr>
              <p:nvPr userDrawn="1"/>
            </p:nvSpPr>
            <p:spPr bwMode="auto">
              <a:xfrm>
                <a:off x="557213" y="6113463"/>
                <a:ext cx="11113" cy="12700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1 h 8"/>
                  <a:gd name="T4" fmla="*/ 4 w 7"/>
                  <a:gd name="T5" fmla="*/ 0 h 8"/>
                  <a:gd name="T6" fmla="*/ 0 w 7"/>
                  <a:gd name="T7" fmla="*/ 1 h 8"/>
                  <a:gd name="T8" fmla="*/ 0 w 7"/>
                  <a:gd name="T9" fmla="*/ 6 h 8"/>
                  <a:gd name="T10" fmla="*/ 5 w 7"/>
                  <a:gd name="T11" fmla="*/ 8 h 8"/>
                  <a:gd name="T12" fmla="*/ 7 w 7"/>
                  <a:gd name="T13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6"/>
                    </a:lnTo>
                    <a:lnTo>
                      <a:pt x="5" y="8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40" name="Freeform 164"/>
              <p:cNvSpPr>
                <a:spLocks/>
              </p:cNvSpPr>
              <p:nvPr userDrawn="1"/>
            </p:nvSpPr>
            <p:spPr bwMode="auto">
              <a:xfrm>
                <a:off x="679450" y="6137275"/>
                <a:ext cx="12700" cy="15875"/>
              </a:xfrm>
              <a:custGeom>
                <a:avLst/>
                <a:gdLst>
                  <a:gd name="T0" fmla="*/ 3 w 5"/>
                  <a:gd name="T1" fmla="*/ 6 h 6"/>
                  <a:gd name="T2" fmla="*/ 5 w 5"/>
                  <a:gd name="T3" fmla="*/ 2 h 6"/>
                  <a:gd name="T4" fmla="*/ 0 w 5"/>
                  <a:gd name="T5" fmla="*/ 2 h 6"/>
                  <a:gd name="T6" fmla="*/ 2 w 5"/>
                  <a:gd name="T7" fmla="*/ 5 h 6"/>
                  <a:gd name="T8" fmla="*/ 3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3" y="6"/>
                    </a:moveTo>
                    <a:cubicBezTo>
                      <a:pt x="5" y="5"/>
                      <a:pt x="5" y="3"/>
                      <a:pt x="5" y="2"/>
                    </a:cubicBezTo>
                    <a:cubicBezTo>
                      <a:pt x="4" y="0"/>
                      <a:pt x="1" y="1"/>
                      <a:pt x="0" y="2"/>
                    </a:cubicBezTo>
                    <a:cubicBezTo>
                      <a:pt x="0" y="4"/>
                      <a:pt x="1" y="5"/>
                      <a:pt x="2" y="5"/>
                    </a:cubicBez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41" name="Freeform 165"/>
              <p:cNvSpPr>
                <a:spLocks/>
              </p:cNvSpPr>
              <p:nvPr userDrawn="1"/>
            </p:nvSpPr>
            <p:spPr bwMode="auto">
              <a:xfrm>
                <a:off x="517525" y="6099175"/>
                <a:ext cx="14288" cy="14287"/>
              </a:xfrm>
              <a:custGeom>
                <a:avLst/>
                <a:gdLst>
                  <a:gd name="T0" fmla="*/ 4 w 5"/>
                  <a:gd name="T1" fmla="*/ 4 h 5"/>
                  <a:gd name="T2" fmla="*/ 4 w 5"/>
                  <a:gd name="T3" fmla="*/ 1 h 5"/>
                  <a:gd name="T4" fmla="*/ 0 w 5"/>
                  <a:gd name="T5" fmla="*/ 2 h 5"/>
                  <a:gd name="T6" fmla="*/ 3 w 5"/>
                  <a:gd name="T7" fmla="*/ 5 h 5"/>
                  <a:gd name="T8" fmla="*/ 4 w 5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cubicBezTo>
                      <a:pt x="5" y="3"/>
                      <a:pt x="5" y="1"/>
                      <a:pt x="4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2" y="5"/>
                      <a:pt x="3" y="5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42" name="Freeform 166"/>
              <p:cNvSpPr>
                <a:spLocks/>
              </p:cNvSpPr>
              <p:nvPr userDrawn="1"/>
            </p:nvSpPr>
            <p:spPr bwMode="auto">
              <a:xfrm>
                <a:off x="257175" y="6072188"/>
                <a:ext cx="22225" cy="30162"/>
              </a:xfrm>
              <a:custGeom>
                <a:avLst/>
                <a:gdLst>
                  <a:gd name="T0" fmla="*/ 5 w 9"/>
                  <a:gd name="T1" fmla="*/ 11 h 11"/>
                  <a:gd name="T2" fmla="*/ 8 w 9"/>
                  <a:gd name="T3" fmla="*/ 8 h 11"/>
                  <a:gd name="T4" fmla="*/ 9 w 9"/>
                  <a:gd name="T5" fmla="*/ 6 h 11"/>
                  <a:gd name="T6" fmla="*/ 8 w 9"/>
                  <a:gd name="T7" fmla="*/ 3 h 11"/>
                  <a:gd name="T8" fmla="*/ 1 w 9"/>
                  <a:gd name="T9" fmla="*/ 4 h 11"/>
                  <a:gd name="T10" fmla="*/ 0 w 9"/>
                  <a:gd name="T11" fmla="*/ 9 h 11"/>
                  <a:gd name="T12" fmla="*/ 2 w 9"/>
                  <a:gd name="T13" fmla="*/ 11 h 11"/>
                  <a:gd name="T14" fmla="*/ 5 w 9"/>
                  <a:gd name="T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11">
                    <a:moveTo>
                      <a:pt x="5" y="11"/>
                    </a:moveTo>
                    <a:cubicBezTo>
                      <a:pt x="6" y="11"/>
                      <a:pt x="7" y="10"/>
                      <a:pt x="8" y="8"/>
                    </a:cubicBezTo>
                    <a:cubicBezTo>
                      <a:pt x="8" y="7"/>
                      <a:pt x="9" y="7"/>
                      <a:pt x="9" y="6"/>
                    </a:cubicBezTo>
                    <a:cubicBezTo>
                      <a:pt x="9" y="4"/>
                      <a:pt x="9" y="4"/>
                      <a:pt x="8" y="3"/>
                    </a:cubicBezTo>
                    <a:cubicBezTo>
                      <a:pt x="6" y="0"/>
                      <a:pt x="2" y="2"/>
                      <a:pt x="1" y="4"/>
                    </a:cubicBezTo>
                    <a:cubicBezTo>
                      <a:pt x="0" y="6"/>
                      <a:pt x="0" y="8"/>
                      <a:pt x="0" y="9"/>
                    </a:cubicBezTo>
                    <a:cubicBezTo>
                      <a:pt x="2" y="11"/>
                      <a:pt x="2" y="11"/>
                      <a:pt x="2" y="11"/>
                    </a:cubicBez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43" name="Freeform 167"/>
              <p:cNvSpPr>
                <a:spLocks/>
              </p:cNvSpPr>
              <p:nvPr userDrawn="1"/>
            </p:nvSpPr>
            <p:spPr bwMode="auto">
              <a:xfrm>
                <a:off x="1473200" y="6094413"/>
                <a:ext cx="12700" cy="12700"/>
              </a:xfrm>
              <a:custGeom>
                <a:avLst/>
                <a:gdLst>
                  <a:gd name="T0" fmla="*/ 3 w 5"/>
                  <a:gd name="T1" fmla="*/ 1 h 5"/>
                  <a:gd name="T2" fmla="*/ 3 w 5"/>
                  <a:gd name="T3" fmla="*/ 1 h 5"/>
                  <a:gd name="T4" fmla="*/ 0 w 5"/>
                  <a:gd name="T5" fmla="*/ 2 h 5"/>
                  <a:gd name="T6" fmla="*/ 1 w 5"/>
                  <a:gd name="T7" fmla="*/ 5 h 5"/>
                  <a:gd name="T8" fmla="*/ 3 w 5"/>
                  <a:gd name="T9" fmla="*/ 5 h 5"/>
                  <a:gd name="T10" fmla="*/ 3 w 5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4"/>
                      <a:pt x="5" y="2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44" name="Freeform 168"/>
              <p:cNvSpPr>
                <a:spLocks/>
              </p:cNvSpPr>
              <p:nvPr userDrawn="1"/>
            </p:nvSpPr>
            <p:spPr bwMode="auto">
              <a:xfrm>
                <a:off x="412750" y="6083300"/>
                <a:ext cx="9525" cy="7937"/>
              </a:xfrm>
              <a:custGeom>
                <a:avLst/>
                <a:gdLst>
                  <a:gd name="T0" fmla="*/ 3 w 4"/>
                  <a:gd name="T1" fmla="*/ 0 h 3"/>
                  <a:gd name="T2" fmla="*/ 1 w 4"/>
                  <a:gd name="T3" fmla="*/ 0 h 3"/>
                  <a:gd name="T4" fmla="*/ 0 w 4"/>
                  <a:gd name="T5" fmla="*/ 0 h 3"/>
                  <a:gd name="T6" fmla="*/ 1 w 4"/>
                  <a:gd name="T7" fmla="*/ 3 h 3"/>
                  <a:gd name="T8" fmla="*/ 2 w 4"/>
                  <a:gd name="T9" fmla="*/ 3 h 3"/>
                  <a:gd name="T10" fmla="*/ 3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45" name="Freeform 169"/>
              <p:cNvSpPr>
                <a:spLocks/>
              </p:cNvSpPr>
              <p:nvPr userDrawn="1"/>
            </p:nvSpPr>
            <p:spPr bwMode="auto">
              <a:xfrm>
                <a:off x="817563" y="6072188"/>
                <a:ext cx="31750" cy="33337"/>
              </a:xfrm>
              <a:custGeom>
                <a:avLst/>
                <a:gdLst>
                  <a:gd name="T0" fmla="*/ 4 w 12"/>
                  <a:gd name="T1" fmla="*/ 12 h 12"/>
                  <a:gd name="T2" fmla="*/ 6 w 12"/>
                  <a:gd name="T3" fmla="*/ 11 h 12"/>
                  <a:gd name="T4" fmla="*/ 10 w 12"/>
                  <a:gd name="T5" fmla="*/ 7 h 12"/>
                  <a:gd name="T6" fmla="*/ 12 w 12"/>
                  <a:gd name="T7" fmla="*/ 4 h 12"/>
                  <a:gd name="T8" fmla="*/ 11 w 12"/>
                  <a:gd name="T9" fmla="*/ 2 h 12"/>
                  <a:gd name="T10" fmla="*/ 6 w 12"/>
                  <a:gd name="T11" fmla="*/ 5 h 12"/>
                  <a:gd name="T12" fmla="*/ 5 w 12"/>
                  <a:gd name="T13" fmla="*/ 5 h 12"/>
                  <a:gd name="T14" fmla="*/ 0 w 12"/>
                  <a:gd name="T15" fmla="*/ 8 h 12"/>
                  <a:gd name="T16" fmla="*/ 2 w 12"/>
                  <a:gd name="T17" fmla="*/ 11 h 12"/>
                  <a:gd name="T18" fmla="*/ 4 w 12"/>
                  <a:gd name="T1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4" y="12"/>
                    </a:moveTo>
                    <a:cubicBezTo>
                      <a:pt x="6" y="11"/>
                      <a:pt x="6" y="11"/>
                      <a:pt x="6" y="11"/>
                    </a:cubicBezTo>
                    <a:cubicBezTo>
                      <a:pt x="8" y="10"/>
                      <a:pt x="8" y="9"/>
                      <a:pt x="10" y="7"/>
                    </a:cubicBezTo>
                    <a:cubicBezTo>
                      <a:pt x="11" y="6"/>
                      <a:pt x="12" y="6"/>
                      <a:pt x="12" y="4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0"/>
                      <a:pt x="9" y="5"/>
                      <a:pt x="6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5"/>
                      <a:pt x="1" y="6"/>
                      <a:pt x="0" y="8"/>
                    </a:cubicBezTo>
                    <a:cubicBezTo>
                      <a:pt x="0" y="9"/>
                      <a:pt x="1" y="11"/>
                      <a:pt x="2" y="11"/>
                    </a:cubicBez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46" name="Freeform 170"/>
              <p:cNvSpPr>
                <a:spLocks/>
              </p:cNvSpPr>
              <p:nvPr userDrawn="1"/>
            </p:nvSpPr>
            <p:spPr bwMode="auto">
              <a:xfrm>
                <a:off x="350838" y="6110288"/>
                <a:ext cx="14288" cy="12700"/>
              </a:xfrm>
              <a:custGeom>
                <a:avLst/>
                <a:gdLst>
                  <a:gd name="T0" fmla="*/ 3 w 5"/>
                  <a:gd name="T1" fmla="*/ 5 h 5"/>
                  <a:gd name="T2" fmla="*/ 4 w 5"/>
                  <a:gd name="T3" fmla="*/ 2 h 5"/>
                  <a:gd name="T4" fmla="*/ 0 w 5"/>
                  <a:gd name="T5" fmla="*/ 2 h 5"/>
                  <a:gd name="T6" fmla="*/ 1 w 5"/>
                  <a:gd name="T7" fmla="*/ 5 h 5"/>
                  <a:gd name="T8" fmla="*/ 3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5"/>
                    </a:moveTo>
                    <a:cubicBezTo>
                      <a:pt x="4" y="5"/>
                      <a:pt x="5" y="3"/>
                      <a:pt x="4" y="2"/>
                    </a:cubicBezTo>
                    <a:cubicBezTo>
                      <a:pt x="4" y="0"/>
                      <a:pt x="0" y="0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47" name="Freeform 171"/>
              <p:cNvSpPr>
                <a:spLocks/>
              </p:cNvSpPr>
              <p:nvPr userDrawn="1"/>
            </p:nvSpPr>
            <p:spPr bwMode="auto">
              <a:xfrm>
                <a:off x="322263" y="6091238"/>
                <a:ext cx="7938" cy="7937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0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2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48" name="Freeform 172"/>
              <p:cNvSpPr>
                <a:spLocks/>
              </p:cNvSpPr>
              <p:nvPr userDrawn="1"/>
            </p:nvSpPr>
            <p:spPr bwMode="auto">
              <a:xfrm>
                <a:off x="1358900" y="6083300"/>
                <a:ext cx="19050" cy="23812"/>
              </a:xfrm>
              <a:custGeom>
                <a:avLst/>
                <a:gdLst>
                  <a:gd name="T0" fmla="*/ 4 w 7"/>
                  <a:gd name="T1" fmla="*/ 9 h 9"/>
                  <a:gd name="T2" fmla="*/ 5 w 7"/>
                  <a:gd name="T3" fmla="*/ 8 h 9"/>
                  <a:gd name="T4" fmla="*/ 6 w 7"/>
                  <a:gd name="T5" fmla="*/ 5 h 9"/>
                  <a:gd name="T6" fmla="*/ 6 w 7"/>
                  <a:gd name="T7" fmla="*/ 2 h 9"/>
                  <a:gd name="T8" fmla="*/ 4 w 7"/>
                  <a:gd name="T9" fmla="*/ 1 h 9"/>
                  <a:gd name="T10" fmla="*/ 0 w 7"/>
                  <a:gd name="T11" fmla="*/ 2 h 9"/>
                  <a:gd name="T12" fmla="*/ 0 w 7"/>
                  <a:gd name="T13" fmla="*/ 4 h 9"/>
                  <a:gd name="T14" fmla="*/ 0 w 7"/>
                  <a:gd name="T15" fmla="*/ 7 h 9"/>
                  <a:gd name="T16" fmla="*/ 2 w 7"/>
                  <a:gd name="T17" fmla="*/ 9 h 9"/>
                  <a:gd name="T18" fmla="*/ 4 w 7"/>
                  <a:gd name="T1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9">
                    <a:moveTo>
                      <a:pt x="4" y="9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4"/>
                      <a:pt x="6" y="3"/>
                      <a:pt x="6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1" y="9"/>
                      <a:pt x="2" y="9"/>
                    </a:cubicBez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49" name="Freeform 173"/>
              <p:cNvSpPr>
                <a:spLocks/>
              </p:cNvSpPr>
              <p:nvPr userDrawn="1"/>
            </p:nvSpPr>
            <p:spPr bwMode="auto">
              <a:xfrm>
                <a:off x="1300163" y="6078538"/>
                <a:ext cx="39688" cy="47625"/>
              </a:xfrm>
              <a:custGeom>
                <a:avLst/>
                <a:gdLst>
                  <a:gd name="T0" fmla="*/ 6 w 15"/>
                  <a:gd name="T1" fmla="*/ 8 h 18"/>
                  <a:gd name="T2" fmla="*/ 12 w 15"/>
                  <a:gd name="T3" fmla="*/ 16 h 18"/>
                  <a:gd name="T4" fmla="*/ 14 w 15"/>
                  <a:gd name="T5" fmla="*/ 14 h 18"/>
                  <a:gd name="T6" fmla="*/ 14 w 15"/>
                  <a:gd name="T7" fmla="*/ 9 h 18"/>
                  <a:gd name="T8" fmla="*/ 9 w 15"/>
                  <a:gd name="T9" fmla="*/ 6 h 18"/>
                  <a:gd name="T10" fmla="*/ 2 w 15"/>
                  <a:gd name="T11" fmla="*/ 1 h 18"/>
                  <a:gd name="T12" fmla="*/ 0 w 15"/>
                  <a:gd name="T13" fmla="*/ 3 h 18"/>
                  <a:gd name="T14" fmla="*/ 0 w 15"/>
                  <a:gd name="T15" fmla="*/ 4 h 18"/>
                  <a:gd name="T16" fmla="*/ 1 w 15"/>
                  <a:gd name="T17" fmla="*/ 7 h 18"/>
                  <a:gd name="T18" fmla="*/ 6 w 15"/>
                  <a:gd name="T19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8">
                    <a:moveTo>
                      <a:pt x="6" y="8"/>
                    </a:moveTo>
                    <a:cubicBezTo>
                      <a:pt x="10" y="9"/>
                      <a:pt x="9" y="18"/>
                      <a:pt x="12" y="16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2"/>
                      <a:pt x="15" y="11"/>
                      <a:pt x="14" y="9"/>
                    </a:cubicBezTo>
                    <a:cubicBezTo>
                      <a:pt x="13" y="7"/>
                      <a:pt x="11" y="7"/>
                      <a:pt x="9" y="6"/>
                    </a:cubicBezTo>
                    <a:cubicBezTo>
                      <a:pt x="7" y="4"/>
                      <a:pt x="5" y="0"/>
                      <a:pt x="2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3" y="8"/>
                      <a:pt x="5" y="7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50" name="Freeform 174"/>
              <p:cNvSpPr>
                <a:spLocks/>
              </p:cNvSpPr>
              <p:nvPr userDrawn="1"/>
            </p:nvSpPr>
            <p:spPr bwMode="auto">
              <a:xfrm>
                <a:off x="1446213" y="6107113"/>
                <a:ext cx="12700" cy="14287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3 h 5"/>
                  <a:gd name="T4" fmla="*/ 4 w 5"/>
                  <a:gd name="T5" fmla="*/ 1 h 5"/>
                  <a:gd name="T6" fmla="*/ 1 w 5"/>
                  <a:gd name="T7" fmla="*/ 2 h 5"/>
                  <a:gd name="T8" fmla="*/ 2 w 5"/>
                  <a:gd name="T9" fmla="*/ 5 h 5"/>
                  <a:gd name="T10" fmla="*/ 4 w 5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2" y="5"/>
                    </a:cubicBez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51" name="Freeform 175"/>
              <p:cNvSpPr>
                <a:spLocks/>
              </p:cNvSpPr>
              <p:nvPr userDrawn="1"/>
            </p:nvSpPr>
            <p:spPr bwMode="auto">
              <a:xfrm>
                <a:off x="1247775" y="6097588"/>
                <a:ext cx="23813" cy="23812"/>
              </a:xfrm>
              <a:custGeom>
                <a:avLst/>
                <a:gdLst>
                  <a:gd name="T0" fmla="*/ 6 w 9"/>
                  <a:gd name="T1" fmla="*/ 3 h 9"/>
                  <a:gd name="T2" fmla="*/ 4 w 9"/>
                  <a:gd name="T3" fmla="*/ 0 h 9"/>
                  <a:gd name="T4" fmla="*/ 1 w 9"/>
                  <a:gd name="T5" fmla="*/ 1 h 9"/>
                  <a:gd name="T6" fmla="*/ 1 w 9"/>
                  <a:gd name="T7" fmla="*/ 2 h 9"/>
                  <a:gd name="T8" fmla="*/ 3 w 9"/>
                  <a:gd name="T9" fmla="*/ 6 h 9"/>
                  <a:gd name="T10" fmla="*/ 6 w 9"/>
                  <a:gd name="T11" fmla="*/ 8 h 9"/>
                  <a:gd name="T12" fmla="*/ 8 w 9"/>
                  <a:gd name="T13" fmla="*/ 9 h 9"/>
                  <a:gd name="T14" fmla="*/ 9 w 9"/>
                  <a:gd name="T15" fmla="*/ 8 h 9"/>
                  <a:gd name="T16" fmla="*/ 9 w 9"/>
                  <a:gd name="T17" fmla="*/ 6 h 9"/>
                  <a:gd name="T18" fmla="*/ 6 w 9"/>
                  <a:gd name="T1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9">
                    <a:moveTo>
                      <a:pt x="6" y="3"/>
                    </a:moveTo>
                    <a:cubicBezTo>
                      <a:pt x="5" y="2"/>
                      <a:pt x="5" y="1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4"/>
                      <a:pt x="2" y="5"/>
                      <a:pt x="3" y="6"/>
                    </a:cubicBezTo>
                    <a:cubicBezTo>
                      <a:pt x="4" y="7"/>
                      <a:pt x="5" y="8"/>
                      <a:pt x="6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4"/>
                      <a:pt x="8" y="4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52" name="Freeform 176"/>
              <p:cNvSpPr>
                <a:spLocks/>
              </p:cNvSpPr>
              <p:nvPr userDrawn="1"/>
            </p:nvSpPr>
            <p:spPr bwMode="auto">
              <a:xfrm>
                <a:off x="993775" y="6115050"/>
                <a:ext cx="14288" cy="15875"/>
              </a:xfrm>
              <a:custGeom>
                <a:avLst/>
                <a:gdLst>
                  <a:gd name="T0" fmla="*/ 3 w 5"/>
                  <a:gd name="T1" fmla="*/ 6 h 6"/>
                  <a:gd name="T2" fmla="*/ 4 w 5"/>
                  <a:gd name="T3" fmla="*/ 2 h 6"/>
                  <a:gd name="T4" fmla="*/ 4 w 5"/>
                  <a:gd name="T5" fmla="*/ 1 h 6"/>
                  <a:gd name="T6" fmla="*/ 0 w 5"/>
                  <a:gd name="T7" fmla="*/ 2 h 6"/>
                  <a:gd name="T8" fmla="*/ 2 w 5"/>
                  <a:gd name="T9" fmla="*/ 5 h 6"/>
                  <a:gd name="T10" fmla="*/ 3 w 5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3" y="6"/>
                    </a:moveTo>
                    <a:cubicBezTo>
                      <a:pt x="4" y="5"/>
                      <a:pt x="5" y="4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1"/>
                      <a:pt x="0" y="2"/>
                    </a:cubicBezTo>
                    <a:cubicBezTo>
                      <a:pt x="0" y="3"/>
                      <a:pt x="0" y="5"/>
                      <a:pt x="2" y="5"/>
                    </a:cubicBez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53" name="Freeform 177"/>
              <p:cNvSpPr>
                <a:spLocks/>
              </p:cNvSpPr>
              <p:nvPr userDrawn="1"/>
            </p:nvSpPr>
            <p:spPr bwMode="auto">
              <a:xfrm>
                <a:off x="1435100" y="6083300"/>
                <a:ext cx="11113" cy="11112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2 h 4"/>
                  <a:gd name="T4" fmla="*/ 1 w 4"/>
                  <a:gd name="T5" fmla="*/ 4 h 4"/>
                  <a:gd name="T6" fmla="*/ 3 w 4"/>
                  <a:gd name="T7" fmla="*/ 4 h 4"/>
                  <a:gd name="T8" fmla="*/ 3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3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54" name="Freeform 178"/>
              <p:cNvSpPr>
                <a:spLocks/>
              </p:cNvSpPr>
              <p:nvPr userDrawn="1"/>
            </p:nvSpPr>
            <p:spPr bwMode="auto">
              <a:xfrm>
                <a:off x="1263650" y="6137275"/>
                <a:ext cx="7938" cy="9525"/>
              </a:xfrm>
              <a:custGeom>
                <a:avLst/>
                <a:gdLst>
                  <a:gd name="T0" fmla="*/ 0 w 5"/>
                  <a:gd name="T1" fmla="*/ 1 h 6"/>
                  <a:gd name="T2" fmla="*/ 2 w 5"/>
                  <a:gd name="T3" fmla="*/ 6 h 6"/>
                  <a:gd name="T4" fmla="*/ 3 w 5"/>
                  <a:gd name="T5" fmla="*/ 6 h 6"/>
                  <a:gd name="T6" fmla="*/ 5 w 5"/>
                  <a:gd name="T7" fmla="*/ 3 h 6"/>
                  <a:gd name="T8" fmla="*/ 3 w 5"/>
                  <a:gd name="T9" fmla="*/ 0 h 6"/>
                  <a:gd name="T10" fmla="*/ 0 w 5"/>
                  <a:gd name="T1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0" y="1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55" name="Freeform 179"/>
              <p:cNvSpPr>
                <a:spLocks/>
              </p:cNvSpPr>
              <p:nvPr userDrawn="1"/>
            </p:nvSpPr>
            <p:spPr bwMode="auto">
              <a:xfrm>
                <a:off x="1057275" y="6078538"/>
                <a:ext cx="14288" cy="15875"/>
              </a:xfrm>
              <a:custGeom>
                <a:avLst/>
                <a:gdLst>
                  <a:gd name="T0" fmla="*/ 4 w 5"/>
                  <a:gd name="T1" fmla="*/ 5 h 6"/>
                  <a:gd name="T2" fmla="*/ 4 w 5"/>
                  <a:gd name="T3" fmla="*/ 4 h 6"/>
                  <a:gd name="T4" fmla="*/ 3 w 5"/>
                  <a:gd name="T5" fmla="*/ 1 h 6"/>
                  <a:gd name="T6" fmla="*/ 0 w 5"/>
                  <a:gd name="T7" fmla="*/ 3 h 6"/>
                  <a:gd name="T8" fmla="*/ 0 w 5"/>
                  <a:gd name="T9" fmla="*/ 5 h 6"/>
                  <a:gd name="T10" fmla="*/ 4 w 5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4" y="5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5" y="3"/>
                      <a:pt x="5" y="2"/>
                      <a:pt x="3" y="1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3" y="5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56" name="Freeform 180"/>
              <p:cNvSpPr>
                <a:spLocks/>
              </p:cNvSpPr>
              <p:nvPr userDrawn="1"/>
            </p:nvSpPr>
            <p:spPr bwMode="auto">
              <a:xfrm>
                <a:off x="1096963" y="6099175"/>
                <a:ext cx="23813" cy="23812"/>
              </a:xfrm>
              <a:custGeom>
                <a:avLst/>
                <a:gdLst>
                  <a:gd name="T0" fmla="*/ 3 w 9"/>
                  <a:gd name="T1" fmla="*/ 7 h 9"/>
                  <a:gd name="T2" fmla="*/ 7 w 9"/>
                  <a:gd name="T3" fmla="*/ 9 h 9"/>
                  <a:gd name="T4" fmla="*/ 8 w 9"/>
                  <a:gd name="T5" fmla="*/ 7 h 9"/>
                  <a:gd name="T6" fmla="*/ 6 w 9"/>
                  <a:gd name="T7" fmla="*/ 3 h 9"/>
                  <a:gd name="T8" fmla="*/ 3 w 9"/>
                  <a:gd name="T9" fmla="*/ 0 h 9"/>
                  <a:gd name="T10" fmla="*/ 0 w 9"/>
                  <a:gd name="T11" fmla="*/ 1 h 9"/>
                  <a:gd name="T12" fmla="*/ 0 w 9"/>
                  <a:gd name="T13" fmla="*/ 3 h 9"/>
                  <a:gd name="T14" fmla="*/ 3 w 9"/>
                  <a:gd name="T1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9">
                    <a:moveTo>
                      <a:pt x="3" y="7"/>
                    </a:moveTo>
                    <a:cubicBezTo>
                      <a:pt x="4" y="8"/>
                      <a:pt x="5" y="9"/>
                      <a:pt x="7" y="9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6"/>
                      <a:pt x="7" y="4"/>
                      <a:pt x="6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5"/>
                      <a:pt x="1" y="5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  <p:sp>
            <p:nvSpPr>
              <p:cNvPr id="1457" name="Freeform 181"/>
              <p:cNvSpPr>
                <a:spLocks/>
              </p:cNvSpPr>
              <p:nvPr userDrawn="1"/>
            </p:nvSpPr>
            <p:spPr bwMode="auto">
              <a:xfrm>
                <a:off x="1125538" y="6086475"/>
                <a:ext cx="26988" cy="20637"/>
              </a:xfrm>
              <a:custGeom>
                <a:avLst/>
                <a:gdLst>
                  <a:gd name="T0" fmla="*/ 6 w 10"/>
                  <a:gd name="T1" fmla="*/ 8 h 8"/>
                  <a:gd name="T2" fmla="*/ 8 w 10"/>
                  <a:gd name="T3" fmla="*/ 8 h 8"/>
                  <a:gd name="T4" fmla="*/ 9 w 10"/>
                  <a:gd name="T5" fmla="*/ 7 h 8"/>
                  <a:gd name="T6" fmla="*/ 7 w 10"/>
                  <a:gd name="T7" fmla="*/ 3 h 8"/>
                  <a:gd name="T8" fmla="*/ 3 w 10"/>
                  <a:gd name="T9" fmla="*/ 0 h 8"/>
                  <a:gd name="T10" fmla="*/ 0 w 10"/>
                  <a:gd name="T11" fmla="*/ 1 h 8"/>
                  <a:gd name="T12" fmla="*/ 2 w 10"/>
                  <a:gd name="T13" fmla="*/ 5 h 8"/>
                  <a:gd name="T14" fmla="*/ 6 w 10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">
                    <a:moveTo>
                      <a:pt x="6" y="8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0" y="5"/>
                      <a:pt x="8" y="5"/>
                      <a:pt x="7" y="3"/>
                    </a:cubicBezTo>
                    <a:cubicBezTo>
                      <a:pt x="6" y="2"/>
                      <a:pt x="5" y="0"/>
                      <a:pt x="3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3"/>
                      <a:pt x="2" y="5"/>
                    </a:cubicBezTo>
                    <a:cubicBezTo>
                      <a:pt x="3" y="6"/>
                      <a:pt x="4" y="8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en-US" sz="1350">
                  <a:solidFill>
                    <a:srgbClr val="111111"/>
                  </a:solidFill>
                </a:endParaRPr>
              </a:p>
            </p:txBody>
          </p:sp>
        </p:grpSp>
        <p:sp>
          <p:nvSpPr>
            <p:cNvPr id="1459" name="Rectangle 1458"/>
            <p:cNvSpPr/>
            <p:nvPr userDrawn="1"/>
          </p:nvSpPr>
          <p:spPr>
            <a:xfrm>
              <a:off x="0" y="411480"/>
              <a:ext cx="12192000" cy="473964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342900"/>
              <a:endParaRPr lang="en-US" sz="1350">
                <a:solidFill>
                  <a:srgbClr val="FFFFFF"/>
                </a:solidFill>
              </a:endParaRPr>
            </a:p>
          </p:txBody>
        </p:sp>
      </p:grpSp>
      <p:sp>
        <p:nvSpPr>
          <p:cNvPr id="215" name="Text Placeholder 1366"/>
          <p:cNvSpPr>
            <a:spLocks noGrp="1"/>
          </p:cNvSpPr>
          <p:nvPr>
            <p:ph type="body" sz="quarter" idx="10" hasCustomPrompt="1"/>
          </p:nvPr>
        </p:nvSpPr>
        <p:spPr>
          <a:xfrm>
            <a:off x="651749" y="1745840"/>
            <a:ext cx="7840504" cy="914400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BREAKER OR CALLOUT. 36PT.</a:t>
            </a:r>
          </a:p>
        </p:txBody>
      </p:sp>
      <p:pic>
        <p:nvPicPr>
          <p:cNvPr id="185" name="Picture 18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574" y="5946542"/>
            <a:ext cx="2482852" cy="542734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178844" y="3128963"/>
            <a:ext cx="4786312" cy="1027112"/>
          </a:xfr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8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ank You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6"/>
          <p:cNvGrpSpPr/>
          <p:nvPr userDrawn="1"/>
        </p:nvGrpSpPr>
        <p:grpSpPr>
          <a:xfrm>
            <a:off x="1" y="4922741"/>
            <a:ext cx="9146381" cy="1287462"/>
            <a:chOff x="0" y="4865688"/>
            <a:chExt cx="12195175" cy="1287462"/>
          </a:xfrm>
          <a:solidFill>
            <a:schemeClr val="bg1"/>
          </a:solidFill>
        </p:grpSpPr>
        <p:sp>
          <p:nvSpPr>
            <p:cNvPr id="229" name="Freeform 228"/>
            <p:cNvSpPr>
              <a:spLocks/>
            </p:cNvSpPr>
            <p:nvPr userDrawn="1"/>
          </p:nvSpPr>
          <p:spPr bwMode="auto">
            <a:xfrm>
              <a:off x="9072563" y="6094413"/>
              <a:ext cx="12700" cy="11112"/>
            </a:xfrm>
            <a:custGeom>
              <a:avLst/>
              <a:gdLst>
                <a:gd name="T0" fmla="*/ 5 w 5"/>
                <a:gd name="T1" fmla="*/ 3 h 4"/>
                <a:gd name="T2" fmla="*/ 4 w 5"/>
                <a:gd name="T3" fmla="*/ 1 h 4"/>
                <a:gd name="T4" fmla="*/ 1 w 5"/>
                <a:gd name="T5" fmla="*/ 1 h 4"/>
                <a:gd name="T6" fmla="*/ 0 w 5"/>
                <a:gd name="T7" fmla="*/ 2 h 4"/>
                <a:gd name="T8" fmla="*/ 1 w 5"/>
                <a:gd name="T9" fmla="*/ 4 h 4"/>
                <a:gd name="T10" fmla="*/ 3 w 5"/>
                <a:gd name="T11" fmla="*/ 4 h 4"/>
                <a:gd name="T12" fmla="*/ 5 w 5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0" name="Freeform 229"/>
            <p:cNvSpPr>
              <a:spLocks/>
            </p:cNvSpPr>
            <p:nvPr userDrawn="1"/>
          </p:nvSpPr>
          <p:spPr bwMode="auto">
            <a:xfrm>
              <a:off x="9164638" y="6067425"/>
              <a:ext cx="12700" cy="14287"/>
            </a:xfrm>
            <a:custGeom>
              <a:avLst/>
              <a:gdLst>
                <a:gd name="T0" fmla="*/ 3 w 5"/>
                <a:gd name="T1" fmla="*/ 5 h 5"/>
                <a:gd name="T2" fmla="*/ 4 w 5"/>
                <a:gd name="T3" fmla="*/ 1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5"/>
                    <a:pt x="5" y="2"/>
                    <a:pt x="4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1" name="Freeform 7"/>
            <p:cNvSpPr>
              <a:spLocks/>
            </p:cNvSpPr>
            <p:nvPr userDrawn="1"/>
          </p:nvSpPr>
          <p:spPr bwMode="auto">
            <a:xfrm>
              <a:off x="9105900" y="6046788"/>
              <a:ext cx="7938" cy="7937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0 w 3"/>
                <a:gd name="T5" fmla="*/ 3 h 3"/>
                <a:gd name="T6" fmla="*/ 1 w 3"/>
                <a:gd name="T7" fmla="*/ 3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2" name="Freeform 8"/>
            <p:cNvSpPr>
              <a:spLocks/>
            </p:cNvSpPr>
            <p:nvPr userDrawn="1"/>
          </p:nvSpPr>
          <p:spPr bwMode="auto">
            <a:xfrm>
              <a:off x="8804275" y="6046788"/>
              <a:ext cx="23813" cy="23812"/>
            </a:xfrm>
            <a:custGeom>
              <a:avLst/>
              <a:gdLst>
                <a:gd name="T0" fmla="*/ 6 w 9"/>
                <a:gd name="T1" fmla="*/ 8 h 9"/>
                <a:gd name="T2" fmla="*/ 8 w 9"/>
                <a:gd name="T3" fmla="*/ 9 h 9"/>
                <a:gd name="T4" fmla="*/ 9 w 9"/>
                <a:gd name="T5" fmla="*/ 8 h 9"/>
                <a:gd name="T6" fmla="*/ 9 w 9"/>
                <a:gd name="T7" fmla="*/ 6 h 9"/>
                <a:gd name="T8" fmla="*/ 6 w 9"/>
                <a:gd name="T9" fmla="*/ 3 h 9"/>
                <a:gd name="T10" fmla="*/ 3 w 9"/>
                <a:gd name="T11" fmla="*/ 0 h 9"/>
                <a:gd name="T12" fmla="*/ 1 w 9"/>
                <a:gd name="T13" fmla="*/ 1 h 9"/>
                <a:gd name="T14" fmla="*/ 3 w 9"/>
                <a:gd name="T15" fmla="*/ 5 h 9"/>
                <a:gd name="T16" fmla="*/ 6 w 9"/>
                <a:gd name="T1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8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7" y="4"/>
                    <a:pt x="6" y="3"/>
                  </a:cubicBezTo>
                  <a:cubicBezTo>
                    <a:pt x="5" y="2"/>
                    <a:pt x="5" y="0"/>
                    <a:pt x="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4" y="7"/>
                    <a:pt x="4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3" name="Freeform 9"/>
            <p:cNvSpPr>
              <a:spLocks/>
            </p:cNvSpPr>
            <p:nvPr userDrawn="1"/>
          </p:nvSpPr>
          <p:spPr bwMode="auto">
            <a:xfrm>
              <a:off x="9005888" y="6070600"/>
              <a:ext cx="11113" cy="11112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0 h 4"/>
                <a:gd name="T4" fmla="*/ 0 w 4"/>
                <a:gd name="T5" fmla="*/ 2 h 4"/>
                <a:gd name="T6" fmla="*/ 1 w 4"/>
                <a:gd name="T7" fmla="*/ 4 h 4"/>
                <a:gd name="T8" fmla="*/ 2 w 4"/>
                <a:gd name="T9" fmla="*/ 4 h 4"/>
                <a:gd name="T10" fmla="*/ 3 w 4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4" y="2"/>
                    <a:pt x="3" y="1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4" name="Freeform 10"/>
            <p:cNvSpPr>
              <a:spLocks/>
            </p:cNvSpPr>
            <p:nvPr userDrawn="1"/>
          </p:nvSpPr>
          <p:spPr bwMode="auto">
            <a:xfrm>
              <a:off x="8843963" y="6046788"/>
              <a:ext cx="14288" cy="9525"/>
            </a:xfrm>
            <a:custGeom>
              <a:avLst/>
              <a:gdLst>
                <a:gd name="T0" fmla="*/ 4 w 5"/>
                <a:gd name="T1" fmla="*/ 3 h 4"/>
                <a:gd name="T2" fmla="*/ 0 w 5"/>
                <a:gd name="T3" fmla="*/ 1 h 4"/>
                <a:gd name="T4" fmla="*/ 1 w 5"/>
                <a:gd name="T5" fmla="*/ 4 h 4"/>
                <a:gd name="T6" fmla="*/ 3 w 5"/>
                <a:gd name="T7" fmla="*/ 4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2"/>
                    <a:pt x="0" y="0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5" name="Freeform 11"/>
            <p:cNvSpPr>
              <a:spLocks/>
            </p:cNvSpPr>
            <p:nvPr userDrawn="1"/>
          </p:nvSpPr>
          <p:spPr bwMode="auto">
            <a:xfrm>
              <a:off x="8966200" y="6070600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1 h 5"/>
                <a:gd name="T4" fmla="*/ 0 w 5"/>
                <a:gd name="T5" fmla="*/ 2 h 5"/>
                <a:gd name="T6" fmla="*/ 1 w 5"/>
                <a:gd name="T7" fmla="*/ 4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4"/>
                    <a:pt x="5" y="3"/>
                    <a:pt x="5" y="1"/>
                  </a:cubicBezTo>
                  <a:cubicBezTo>
                    <a:pt x="4" y="0"/>
                    <a:pt x="1" y="0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6" name="Freeform 12"/>
            <p:cNvSpPr>
              <a:spLocks/>
            </p:cNvSpPr>
            <p:nvPr userDrawn="1"/>
          </p:nvSpPr>
          <p:spPr bwMode="auto">
            <a:xfrm>
              <a:off x="8878888" y="6070600"/>
              <a:ext cx="12700" cy="11112"/>
            </a:xfrm>
            <a:custGeom>
              <a:avLst/>
              <a:gdLst>
                <a:gd name="T0" fmla="*/ 3 w 5"/>
                <a:gd name="T1" fmla="*/ 0 h 4"/>
                <a:gd name="T2" fmla="*/ 1 w 5"/>
                <a:gd name="T3" fmla="*/ 1 h 4"/>
                <a:gd name="T4" fmla="*/ 1 w 5"/>
                <a:gd name="T5" fmla="*/ 4 h 4"/>
                <a:gd name="T6" fmla="*/ 3 w 5"/>
                <a:gd name="T7" fmla="*/ 4 h 4"/>
                <a:gd name="T8" fmla="*/ 3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7" name="Freeform 13"/>
            <p:cNvSpPr>
              <a:spLocks/>
            </p:cNvSpPr>
            <p:nvPr userDrawn="1"/>
          </p:nvSpPr>
          <p:spPr bwMode="auto">
            <a:xfrm>
              <a:off x="8764588" y="6032500"/>
              <a:ext cx="34925" cy="39687"/>
            </a:xfrm>
            <a:custGeom>
              <a:avLst/>
              <a:gdLst>
                <a:gd name="T0" fmla="*/ 4 w 13"/>
                <a:gd name="T1" fmla="*/ 11 h 15"/>
                <a:gd name="T2" fmla="*/ 9 w 13"/>
                <a:gd name="T3" fmla="*/ 14 h 15"/>
                <a:gd name="T4" fmla="*/ 11 w 13"/>
                <a:gd name="T5" fmla="*/ 12 h 15"/>
                <a:gd name="T6" fmla="*/ 8 w 13"/>
                <a:gd name="T7" fmla="*/ 4 h 15"/>
                <a:gd name="T8" fmla="*/ 5 w 13"/>
                <a:gd name="T9" fmla="*/ 0 h 15"/>
                <a:gd name="T10" fmla="*/ 1 w 13"/>
                <a:gd name="T11" fmla="*/ 7 h 15"/>
                <a:gd name="T12" fmla="*/ 4 w 13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4" y="11"/>
                  </a:moveTo>
                  <a:cubicBezTo>
                    <a:pt x="6" y="12"/>
                    <a:pt x="7" y="15"/>
                    <a:pt x="9" y="14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9"/>
                    <a:pt x="10" y="7"/>
                    <a:pt x="8" y="4"/>
                  </a:cubicBezTo>
                  <a:cubicBezTo>
                    <a:pt x="7" y="2"/>
                    <a:pt x="7" y="0"/>
                    <a:pt x="5" y="0"/>
                  </a:cubicBezTo>
                  <a:cubicBezTo>
                    <a:pt x="2" y="0"/>
                    <a:pt x="0" y="4"/>
                    <a:pt x="1" y="7"/>
                  </a:cubicBezTo>
                  <a:cubicBezTo>
                    <a:pt x="1" y="9"/>
                    <a:pt x="3" y="9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8" name="Freeform 14"/>
            <p:cNvSpPr>
              <a:spLocks/>
            </p:cNvSpPr>
            <p:nvPr userDrawn="1"/>
          </p:nvSpPr>
          <p:spPr bwMode="auto">
            <a:xfrm>
              <a:off x="9674225" y="6086475"/>
              <a:ext cx="11113" cy="7937"/>
            </a:xfrm>
            <a:custGeom>
              <a:avLst/>
              <a:gdLst>
                <a:gd name="T0" fmla="*/ 3 w 4"/>
                <a:gd name="T1" fmla="*/ 0 h 3"/>
                <a:gd name="T2" fmla="*/ 0 w 4"/>
                <a:gd name="T3" fmla="*/ 1 h 3"/>
                <a:gd name="T4" fmla="*/ 1 w 4"/>
                <a:gd name="T5" fmla="*/ 3 h 3"/>
                <a:gd name="T6" fmla="*/ 3 w 4"/>
                <a:gd name="T7" fmla="*/ 3 h 3"/>
                <a:gd name="T8" fmla="*/ 3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9" name="Freeform 15"/>
            <p:cNvSpPr>
              <a:spLocks/>
            </p:cNvSpPr>
            <p:nvPr userDrawn="1"/>
          </p:nvSpPr>
          <p:spPr bwMode="auto">
            <a:xfrm>
              <a:off x="9324975" y="6056313"/>
              <a:ext cx="11113" cy="1111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2 h 4"/>
                <a:gd name="T4" fmla="*/ 3 w 4"/>
                <a:gd name="T5" fmla="*/ 0 h 4"/>
                <a:gd name="T6" fmla="*/ 1 w 4"/>
                <a:gd name="T7" fmla="*/ 0 h 4"/>
                <a:gd name="T8" fmla="*/ 0 w 4"/>
                <a:gd name="T9" fmla="*/ 1 h 4"/>
                <a:gd name="T10" fmla="*/ 3 w 4"/>
                <a:gd name="T11" fmla="*/ 4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4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0" name="Freeform 16"/>
            <p:cNvSpPr>
              <a:spLocks/>
            </p:cNvSpPr>
            <p:nvPr userDrawn="1"/>
          </p:nvSpPr>
          <p:spPr bwMode="auto">
            <a:xfrm>
              <a:off x="9561513" y="6070600"/>
              <a:ext cx="9525" cy="7937"/>
            </a:xfrm>
            <a:custGeom>
              <a:avLst/>
              <a:gdLst>
                <a:gd name="T0" fmla="*/ 6 w 6"/>
                <a:gd name="T1" fmla="*/ 3 h 5"/>
                <a:gd name="T2" fmla="*/ 5 w 6"/>
                <a:gd name="T3" fmla="*/ 0 h 5"/>
                <a:gd name="T4" fmla="*/ 0 w 6"/>
                <a:gd name="T5" fmla="*/ 1 h 5"/>
                <a:gd name="T6" fmla="*/ 1 w 6"/>
                <a:gd name="T7" fmla="*/ 5 h 5"/>
                <a:gd name="T8" fmla="*/ 5 w 6"/>
                <a:gd name="T9" fmla="*/ 5 h 5"/>
                <a:gd name="T10" fmla="*/ 6 w 6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6" y="3"/>
                  </a:moveTo>
                  <a:lnTo>
                    <a:pt x="5" y="0"/>
                  </a:lnTo>
                  <a:lnTo>
                    <a:pt x="0" y="1"/>
                  </a:lnTo>
                  <a:lnTo>
                    <a:pt x="1" y="5"/>
                  </a:lnTo>
                  <a:lnTo>
                    <a:pt x="5" y="5"/>
                  </a:lnTo>
                  <a:lnTo>
                    <a:pt x="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1" name="Freeform 17"/>
            <p:cNvSpPr>
              <a:spLocks/>
            </p:cNvSpPr>
            <p:nvPr userDrawn="1"/>
          </p:nvSpPr>
          <p:spPr bwMode="auto">
            <a:xfrm>
              <a:off x="9188450" y="6054725"/>
              <a:ext cx="12700" cy="12700"/>
            </a:xfrm>
            <a:custGeom>
              <a:avLst/>
              <a:gdLst>
                <a:gd name="T0" fmla="*/ 4 w 5"/>
                <a:gd name="T1" fmla="*/ 5 h 5"/>
                <a:gd name="T2" fmla="*/ 4 w 5"/>
                <a:gd name="T3" fmla="*/ 1 h 5"/>
                <a:gd name="T4" fmla="*/ 1 w 5"/>
                <a:gd name="T5" fmla="*/ 2 h 5"/>
                <a:gd name="T6" fmla="*/ 2 w 5"/>
                <a:gd name="T7" fmla="*/ 5 h 5"/>
                <a:gd name="T8" fmla="*/ 4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4"/>
                    <a:pt x="5" y="2"/>
                    <a:pt x="4" y="1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2" name="Freeform 18"/>
            <p:cNvSpPr>
              <a:spLocks/>
            </p:cNvSpPr>
            <p:nvPr userDrawn="1"/>
          </p:nvSpPr>
          <p:spPr bwMode="auto">
            <a:xfrm>
              <a:off x="8093075" y="6040438"/>
              <a:ext cx="39688" cy="50800"/>
            </a:xfrm>
            <a:custGeom>
              <a:avLst/>
              <a:gdLst>
                <a:gd name="T0" fmla="*/ 13 w 15"/>
                <a:gd name="T1" fmla="*/ 15 h 19"/>
                <a:gd name="T2" fmla="*/ 15 w 15"/>
                <a:gd name="T3" fmla="*/ 12 h 19"/>
                <a:gd name="T4" fmla="*/ 10 w 15"/>
                <a:gd name="T5" fmla="*/ 9 h 19"/>
                <a:gd name="T6" fmla="*/ 7 w 15"/>
                <a:gd name="T7" fmla="*/ 7 h 19"/>
                <a:gd name="T8" fmla="*/ 6 w 15"/>
                <a:gd name="T9" fmla="*/ 2 h 19"/>
                <a:gd name="T10" fmla="*/ 5 w 15"/>
                <a:gd name="T11" fmla="*/ 0 h 19"/>
                <a:gd name="T12" fmla="*/ 2 w 15"/>
                <a:gd name="T13" fmla="*/ 1 h 19"/>
                <a:gd name="T14" fmla="*/ 2 w 15"/>
                <a:gd name="T15" fmla="*/ 7 h 19"/>
                <a:gd name="T16" fmla="*/ 6 w 15"/>
                <a:gd name="T17" fmla="*/ 10 h 19"/>
                <a:gd name="T18" fmla="*/ 13 w 15"/>
                <a:gd name="T1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13" y="15"/>
                  </a:moveTo>
                  <a:cubicBezTo>
                    <a:pt x="14" y="14"/>
                    <a:pt x="15" y="13"/>
                    <a:pt x="15" y="12"/>
                  </a:cubicBezTo>
                  <a:cubicBezTo>
                    <a:pt x="15" y="8"/>
                    <a:pt x="13" y="10"/>
                    <a:pt x="10" y="9"/>
                  </a:cubicBezTo>
                  <a:cubicBezTo>
                    <a:pt x="9" y="9"/>
                    <a:pt x="7" y="8"/>
                    <a:pt x="7" y="7"/>
                  </a:cubicBezTo>
                  <a:cubicBezTo>
                    <a:pt x="7" y="5"/>
                    <a:pt x="7" y="4"/>
                    <a:pt x="6" y="2"/>
                  </a:cubicBezTo>
                  <a:cubicBezTo>
                    <a:pt x="6" y="1"/>
                    <a:pt x="6" y="0"/>
                    <a:pt x="5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3"/>
                    <a:pt x="0" y="6"/>
                    <a:pt x="2" y="7"/>
                  </a:cubicBezTo>
                  <a:cubicBezTo>
                    <a:pt x="3" y="8"/>
                    <a:pt x="4" y="9"/>
                    <a:pt x="6" y="10"/>
                  </a:cubicBezTo>
                  <a:cubicBezTo>
                    <a:pt x="8" y="13"/>
                    <a:pt x="9" y="19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3" name="Freeform 19"/>
            <p:cNvSpPr>
              <a:spLocks/>
            </p:cNvSpPr>
            <p:nvPr userDrawn="1"/>
          </p:nvSpPr>
          <p:spPr bwMode="auto">
            <a:xfrm>
              <a:off x="8061325" y="6072188"/>
              <a:ext cx="14288" cy="14287"/>
            </a:xfrm>
            <a:custGeom>
              <a:avLst/>
              <a:gdLst>
                <a:gd name="T0" fmla="*/ 4 w 5"/>
                <a:gd name="T1" fmla="*/ 1 h 5"/>
                <a:gd name="T2" fmla="*/ 2 w 5"/>
                <a:gd name="T3" fmla="*/ 5 h 5"/>
                <a:gd name="T4" fmla="*/ 4 w 5"/>
                <a:gd name="T5" fmla="*/ 5 h 5"/>
                <a:gd name="T6" fmla="*/ 4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2" y="0"/>
                    <a:pt x="0" y="4"/>
                    <a:pt x="2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4" name="Freeform 20"/>
            <p:cNvSpPr>
              <a:spLocks/>
            </p:cNvSpPr>
            <p:nvPr userDrawn="1"/>
          </p:nvSpPr>
          <p:spPr bwMode="auto">
            <a:xfrm>
              <a:off x="8199438" y="6062663"/>
              <a:ext cx="11113" cy="9525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2 h 4"/>
                <a:gd name="T4" fmla="*/ 1 w 4"/>
                <a:gd name="T5" fmla="*/ 4 h 4"/>
                <a:gd name="T6" fmla="*/ 3 w 4"/>
                <a:gd name="T7" fmla="*/ 4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5" name="Freeform 21"/>
            <p:cNvSpPr>
              <a:spLocks/>
            </p:cNvSpPr>
            <p:nvPr userDrawn="1"/>
          </p:nvSpPr>
          <p:spPr bwMode="auto">
            <a:xfrm>
              <a:off x="8178800" y="6019800"/>
              <a:ext cx="7938" cy="7937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0 h 3"/>
                <a:gd name="T4" fmla="*/ 1 w 3"/>
                <a:gd name="T5" fmla="*/ 3 h 3"/>
                <a:gd name="T6" fmla="*/ 2 w 3"/>
                <a:gd name="T7" fmla="*/ 3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6" name="Freeform 22"/>
            <p:cNvSpPr>
              <a:spLocks/>
            </p:cNvSpPr>
            <p:nvPr userDrawn="1"/>
          </p:nvSpPr>
          <p:spPr bwMode="auto">
            <a:xfrm>
              <a:off x="7988300" y="6046788"/>
              <a:ext cx="9525" cy="12700"/>
            </a:xfrm>
            <a:custGeom>
              <a:avLst/>
              <a:gdLst>
                <a:gd name="T0" fmla="*/ 4 w 4"/>
                <a:gd name="T1" fmla="*/ 4 h 5"/>
                <a:gd name="T2" fmla="*/ 4 w 4"/>
                <a:gd name="T3" fmla="*/ 2 h 5"/>
                <a:gd name="T4" fmla="*/ 3 w 4"/>
                <a:gd name="T5" fmla="*/ 0 h 5"/>
                <a:gd name="T6" fmla="*/ 1 w 4"/>
                <a:gd name="T7" fmla="*/ 1 h 5"/>
                <a:gd name="T8" fmla="*/ 0 w 4"/>
                <a:gd name="T9" fmla="*/ 1 h 5"/>
                <a:gd name="T10" fmla="*/ 3 w 4"/>
                <a:gd name="T11" fmla="*/ 4 h 5"/>
                <a:gd name="T12" fmla="*/ 4 w 4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1" y="5"/>
                    <a:pt x="3" y="4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7" name="Freeform 23"/>
            <p:cNvSpPr>
              <a:spLocks/>
            </p:cNvSpPr>
            <p:nvPr userDrawn="1"/>
          </p:nvSpPr>
          <p:spPr bwMode="auto">
            <a:xfrm>
              <a:off x="8235950" y="6043613"/>
              <a:ext cx="14288" cy="11112"/>
            </a:xfrm>
            <a:custGeom>
              <a:avLst/>
              <a:gdLst>
                <a:gd name="T0" fmla="*/ 4 w 5"/>
                <a:gd name="T1" fmla="*/ 3 h 4"/>
                <a:gd name="T2" fmla="*/ 0 w 5"/>
                <a:gd name="T3" fmla="*/ 1 h 4"/>
                <a:gd name="T4" fmla="*/ 1 w 5"/>
                <a:gd name="T5" fmla="*/ 4 h 4"/>
                <a:gd name="T6" fmla="*/ 3 w 5"/>
                <a:gd name="T7" fmla="*/ 4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2"/>
                    <a:pt x="0" y="0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8" name="Freeform 24"/>
            <p:cNvSpPr>
              <a:spLocks/>
            </p:cNvSpPr>
            <p:nvPr userDrawn="1"/>
          </p:nvSpPr>
          <p:spPr bwMode="auto">
            <a:xfrm>
              <a:off x="7870825" y="6051550"/>
              <a:ext cx="15875" cy="12700"/>
            </a:xfrm>
            <a:custGeom>
              <a:avLst/>
              <a:gdLst>
                <a:gd name="T0" fmla="*/ 4 w 6"/>
                <a:gd name="T1" fmla="*/ 5 h 5"/>
                <a:gd name="T2" fmla="*/ 5 w 6"/>
                <a:gd name="T3" fmla="*/ 3 h 5"/>
                <a:gd name="T4" fmla="*/ 2 w 6"/>
                <a:gd name="T5" fmla="*/ 1 h 5"/>
                <a:gd name="T6" fmla="*/ 2 w 6"/>
                <a:gd name="T7" fmla="*/ 5 h 5"/>
                <a:gd name="T8" fmla="*/ 4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3" y="0"/>
                    <a:pt x="2" y="1"/>
                  </a:cubicBezTo>
                  <a:cubicBezTo>
                    <a:pt x="0" y="2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9" name="Freeform 25"/>
            <p:cNvSpPr>
              <a:spLocks/>
            </p:cNvSpPr>
            <p:nvPr userDrawn="1"/>
          </p:nvSpPr>
          <p:spPr bwMode="auto">
            <a:xfrm>
              <a:off x="7908925" y="6089650"/>
              <a:ext cx="7938" cy="9525"/>
            </a:xfrm>
            <a:custGeom>
              <a:avLst/>
              <a:gdLst>
                <a:gd name="T0" fmla="*/ 5 w 5"/>
                <a:gd name="T1" fmla="*/ 1 h 6"/>
                <a:gd name="T2" fmla="*/ 1 w 5"/>
                <a:gd name="T3" fmla="*/ 0 h 6"/>
                <a:gd name="T4" fmla="*/ 0 w 5"/>
                <a:gd name="T5" fmla="*/ 5 h 6"/>
                <a:gd name="T6" fmla="*/ 1 w 5"/>
                <a:gd name="T7" fmla="*/ 6 h 6"/>
                <a:gd name="T8" fmla="*/ 5 w 5"/>
                <a:gd name="T9" fmla="*/ 6 h 6"/>
                <a:gd name="T10" fmla="*/ 5 w 5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5" y="1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1" y="6"/>
                  </a:lnTo>
                  <a:lnTo>
                    <a:pt x="5" y="6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0" name="Freeform 26"/>
            <p:cNvSpPr>
              <a:spLocks/>
            </p:cNvSpPr>
            <p:nvPr userDrawn="1"/>
          </p:nvSpPr>
          <p:spPr bwMode="auto">
            <a:xfrm>
              <a:off x="7783513" y="6024563"/>
              <a:ext cx="14288" cy="14287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0 h 5"/>
                <a:gd name="T4" fmla="*/ 0 w 5"/>
                <a:gd name="T5" fmla="*/ 1 h 5"/>
                <a:gd name="T6" fmla="*/ 1 w 5"/>
                <a:gd name="T7" fmla="*/ 4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4"/>
                    <a:pt x="5" y="1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4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1" name="Freeform 27"/>
            <p:cNvSpPr>
              <a:spLocks/>
            </p:cNvSpPr>
            <p:nvPr userDrawn="1"/>
          </p:nvSpPr>
          <p:spPr bwMode="auto">
            <a:xfrm>
              <a:off x="8532813" y="6070600"/>
              <a:ext cx="12700" cy="15875"/>
            </a:xfrm>
            <a:custGeom>
              <a:avLst/>
              <a:gdLst>
                <a:gd name="T0" fmla="*/ 5 w 5"/>
                <a:gd name="T1" fmla="*/ 4 h 6"/>
                <a:gd name="T2" fmla="*/ 1 w 5"/>
                <a:gd name="T3" fmla="*/ 1 h 6"/>
                <a:gd name="T4" fmla="*/ 2 w 5"/>
                <a:gd name="T5" fmla="*/ 5 h 6"/>
                <a:gd name="T6" fmla="*/ 3 w 5"/>
                <a:gd name="T7" fmla="*/ 6 h 6"/>
                <a:gd name="T8" fmla="*/ 5 w 5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4"/>
                  </a:moveTo>
                  <a:cubicBezTo>
                    <a:pt x="5" y="2"/>
                    <a:pt x="2" y="0"/>
                    <a:pt x="1" y="1"/>
                  </a:cubicBezTo>
                  <a:cubicBezTo>
                    <a:pt x="0" y="2"/>
                    <a:pt x="0" y="4"/>
                    <a:pt x="2" y="5"/>
                  </a:cubicBezTo>
                  <a:cubicBezTo>
                    <a:pt x="3" y="6"/>
                    <a:pt x="3" y="6"/>
                    <a:pt x="3" y="6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2" name="Freeform 28"/>
            <p:cNvSpPr>
              <a:spLocks/>
            </p:cNvSpPr>
            <p:nvPr userDrawn="1"/>
          </p:nvSpPr>
          <p:spPr bwMode="auto">
            <a:xfrm>
              <a:off x="8259763" y="6086475"/>
              <a:ext cx="14288" cy="12700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2 h 5"/>
                <a:gd name="T4" fmla="*/ 3 w 5"/>
                <a:gd name="T5" fmla="*/ 0 h 5"/>
                <a:gd name="T6" fmla="*/ 1 w 5"/>
                <a:gd name="T7" fmla="*/ 4 h 5"/>
                <a:gd name="T8" fmla="*/ 3 w 5"/>
                <a:gd name="T9" fmla="*/ 5 h 5"/>
                <a:gd name="T10" fmla="*/ 5 w 5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4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3" name="Freeform 29"/>
            <p:cNvSpPr>
              <a:spLocks/>
            </p:cNvSpPr>
            <p:nvPr userDrawn="1"/>
          </p:nvSpPr>
          <p:spPr bwMode="auto">
            <a:xfrm>
              <a:off x="8632825" y="6054725"/>
              <a:ext cx="20638" cy="20637"/>
            </a:xfrm>
            <a:custGeom>
              <a:avLst/>
              <a:gdLst>
                <a:gd name="T0" fmla="*/ 6 w 8"/>
                <a:gd name="T1" fmla="*/ 7 h 8"/>
                <a:gd name="T2" fmla="*/ 8 w 8"/>
                <a:gd name="T3" fmla="*/ 5 h 8"/>
                <a:gd name="T4" fmla="*/ 8 w 8"/>
                <a:gd name="T5" fmla="*/ 3 h 8"/>
                <a:gd name="T6" fmla="*/ 2 w 8"/>
                <a:gd name="T7" fmla="*/ 2 h 8"/>
                <a:gd name="T8" fmla="*/ 0 w 8"/>
                <a:gd name="T9" fmla="*/ 3 h 8"/>
                <a:gd name="T10" fmla="*/ 3 w 8"/>
                <a:gd name="T11" fmla="*/ 7 h 8"/>
                <a:gd name="T12" fmla="*/ 6 w 8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7" y="7"/>
                    <a:pt x="8" y="6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6"/>
                    <a:pt x="3" y="7"/>
                  </a:cubicBezTo>
                  <a:cubicBezTo>
                    <a:pt x="4" y="8"/>
                    <a:pt x="5" y="8"/>
                    <a:pt x="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4" name="Freeform 30"/>
            <p:cNvSpPr>
              <a:spLocks/>
            </p:cNvSpPr>
            <p:nvPr userDrawn="1"/>
          </p:nvSpPr>
          <p:spPr bwMode="auto">
            <a:xfrm>
              <a:off x="8442325" y="6046788"/>
              <a:ext cx="19050" cy="23812"/>
            </a:xfrm>
            <a:custGeom>
              <a:avLst/>
              <a:gdLst>
                <a:gd name="T0" fmla="*/ 5 w 7"/>
                <a:gd name="T1" fmla="*/ 9 h 9"/>
                <a:gd name="T2" fmla="*/ 7 w 7"/>
                <a:gd name="T3" fmla="*/ 3 h 9"/>
                <a:gd name="T4" fmla="*/ 5 w 7"/>
                <a:gd name="T5" fmla="*/ 1 h 9"/>
                <a:gd name="T6" fmla="*/ 1 w 7"/>
                <a:gd name="T7" fmla="*/ 3 h 9"/>
                <a:gd name="T8" fmla="*/ 3 w 7"/>
                <a:gd name="T9" fmla="*/ 9 h 9"/>
                <a:gd name="T10" fmla="*/ 5 w 7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">
                  <a:moveTo>
                    <a:pt x="5" y="9"/>
                  </a:moveTo>
                  <a:cubicBezTo>
                    <a:pt x="7" y="9"/>
                    <a:pt x="7" y="6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3" y="0"/>
                    <a:pt x="1" y="2"/>
                    <a:pt x="1" y="3"/>
                  </a:cubicBezTo>
                  <a:cubicBezTo>
                    <a:pt x="0" y="6"/>
                    <a:pt x="1" y="9"/>
                    <a:pt x="3" y="9"/>
                  </a:cubicBezTo>
                  <a:lnTo>
                    <a:pt x="5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5" name="Freeform 31"/>
            <p:cNvSpPr>
              <a:spLocks/>
            </p:cNvSpPr>
            <p:nvPr userDrawn="1"/>
          </p:nvSpPr>
          <p:spPr bwMode="auto">
            <a:xfrm>
              <a:off x="8669338" y="6070600"/>
              <a:ext cx="14288" cy="12700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1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5"/>
                    <a:pt x="5" y="1"/>
                    <a:pt x="3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6" name="Freeform 32"/>
            <p:cNvSpPr>
              <a:spLocks/>
            </p:cNvSpPr>
            <p:nvPr userDrawn="1"/>
          </p:nvSpPr>
          <p:spPr bwMode="auto">
            <a:xfrm>
              <a:off x="8574088" y="6048375"/>
              <a:ext cx="11113" cy="14287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0 h 5"/>
                <a:gd name="T4" fmla="*/ 0 w 4"/>
                <a:gd name="T5" fmla="*/ 2 h 5"/>
                <a:gd name="T6" fmla="*/ 0 w 4"/>
                <a:gd name="T7" fmla="*/ 4 h 5"/>
                <a:gd name="T8" fmla="*/ 3 w 4"/>
                <a:gd name="T9" fmla="*/ 5 h 5"/>
                <a:gd name="T10" fmla="*/ 4 w 4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2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7" name="Freeform 33"/>
            <p:cNvSpPr>
              <a:spLocks/>
            </p:cNvSpPr>
            <p:nvPr userDrawn="1"/>
          </p:nvSpPr>
          <p:spPr bwMode="auto">
            <a:xfrm>
              <a:off x="8355013" y="6038850"/>
              <a:ext cx="42863" cy="31750"/>
            </a:xfrm>
            <a:custGeom>
              <a:avLst/>
              <a:gdLst>
                <a:gd name="T0" fmla="*/ 10 w 16"/>
                <a:gd name="T1" fmla="*/ 5 h 12"/>
                <a:gd name="T2" fmla="*/ 2 w 16"/>
                <a:gd name="T3" fmla="*/ 2 h 12"/>
                <a:gd name="T4" fmla="*/ 0 w 16"/>
                <a:gd name="T5" fmla="*/ 5 h 12"/>
                <a:gd name="T6" fmla="*/ 1 w 16"/>
                <a:gd name="T7" fmla="*/ 6 h 12"/>
                <a:gd name="T8" fmla="*/ 5 w 16"/>
                <a:gd name="T9" fmla="*/ 8 h 12"/>
                <a:gd name="T10" fmla="*/ 14 w 16"/>
                <a:gd name="T11" fmla="*/ 11 h 12"/>
                <a:gd name="T12" fmla="*/ 16 w 16"/>
                <a:gd name="T13" fmla="*/ 10 h 12"/>
                <a:gd name="T14" fmla="*/ 16 w 16"/>
                <a:gd name="T15" fmla="*/ 7 h 12"/>
                <a:gd name="T16" fmla="*/ 10 w 16"/>
                <a:gd name="T17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2">
                  <a:moveTo>
                    <a:pt x="10" y="5"/>
                  </a:moveTo>
                  <a:cubicBezTo>
                    <a:pt x="7" y="4"/>
                    <a:pt x="5" y="0"/>
                    <a:pt x="2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8"/>
                    <a:pt x="4" y="7"/>
                    <a:pt x="5" y="8"/>
                  </a:cubicBezTo>
                  <a:cubicBezTo>
                    <a:pt x="9" y="9"/>
                    <a:pt x="11" y="12"/>
                    <a:pt x="14" y="1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5"/>
                    <a:pt x="12" y="6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8" name="Freeform 34"/>
            <p:cNvSpPr>
              <a:spLocks/>
            </p:cNvSpPr>
            <p:nvPr userDrawn="1"/>
          </p:nvSpPr>
          <p:spPr bwMode="auto">
            <a:xfrm>
              <a:off x="8297863" y="6048375"/>
              <a:ext cx="9525" cy="7937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1 w 4"/>
                <a:gd name="T5" fmla="*/ 3 h 3"/>
                <a:gd name="T6" fmla="*/ 3 w 4"/>
                <a:gd name="T7" fmla="*/ 3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9" name="Freeform 35"/>
            <p:cNvSpPr>
              <a:spLocks/>
            </p:cNvSpPr>
            <p:nvPr userDrawn="1"/>
          </p:nvSpPr>
          <p:spPr bwMode="auto">
            <a:xfrm>
              <a:off x="8716963" y="6056313"/>
              <a:ext cx="14288" cy="14287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3 h 5"/>
                <a:gd name="T4" fmla="*/ 3 w 5"/>
                <a:gd name="T5" fmla="*/ 0 h 5"/>
                <a:gd name="T6" fmla="*/ 2 w 5"/>
                <a:gd name="T7" fmla="*/ 1 h 5"/>
                <a:gd name="T8" fmla="*/ 0 w 5"/>
                <a:gd name="T9" fmla="*/ 2 h 5"/>
                <a:gd name="T10" fmla="*/ 3 w 5"/>
                <a:gd name="T11" fmla="*/ 5 h 5"/>
                <a:gd name="T12" fmla="*/ 5 w 5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0" name="Freeform 36"/>
            <p:cNvSpPr>
              <a:spLocks/>
            </p:cNvSpPr>
            <p:nvPr userDrawn="1"/>
          </p:nvSpPr>
          <p:spPr bwMode="auto">
            <a:xfrm>
              <a:off x="8397875" y="6091238"/>
              <a:ext cx="12700" cy="14287"/>
            </a:xfrm>
            <a:custGeom>
              <a:avLst/>
              <a:gdLst>
                <a:gd name="T0" fmla="*/ 1 w 5"/>
                <a:gd name="T1" fmla="*/ 4 h 5"/>
                <a:gd name="T2" fmla="*/ 3 w 5"/>
                <a:gd name="T3" fmla="*/ 5 h 5"/>
                <a:gd name="T4" fmla="*/ 3 w 5"/>
                <a:gd name="T5" fmla="*/ 0 h 5"/>
                <a:gd name="T6" fmla="*/ 0 w 5"/>
                <a:gd name="T7" fmla="*/ 1 h 5"/>
                <a:gd name="T8" fmla="*/ 1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5" y="1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1" name="Freeform 37"/>
            <p:cNvSpPr>
              <a:spLocks/>
            </p:cNvSpPr>
            <p:nvPr userDrawn="1"/>
          </p:nvSpPr>
          <p:spPr bwMode="auto">
            <a:xfrm>
              <a:off x="7766050" y="6072188"/>
              <a:ext cx="12700" cy="17462"/>
            </a:xfrm>
            <a:custGeom>
              <a:avLst/>
              <a:gdLst>
                <a:gd name="T0" fmla="*/ 3 w 5"/>
                <a:gd name="T1" fmla="*/ 6 h 6"/>
                <a:gd name="T2" fmla="*/ 5 w 5"/>
                <a:gd name="T3" fmla="*/ 4 h 6"/>
                <a:gd name="T4" fmla="*/ 1 w 5"/>
                <a:gd name="T5" fmla="*/ 2 h 6"/>
                <a:gd name="T6" fmla="*/ 1 w 5"/>
                <a:gd name="T7" fmla="*/ 6 h 6"/>
                <a:gd name="T8" fmla="*/ 3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0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2" name="Freeform 38"/>
            <p:cNvSpPr>
              <a:spLocks/>
            </p:cNvSpPr>
            <p:nvPr userDrawn="1"/>
          </p:nvSpPr>
          <p:spPr bwMode="auto">
            <a:xfrm>
              <a:off x="12045950" y="6051550"/>
              <a:ext cx="15875" cy="15875"/>
            </a:xfrm>
            <a:custGeom>
              <a:avLst/>
              <a:gdLst>
                <a:gd name="T0" fmla="*/ 4 w 6"/>
                <a:gd name="T1" fmla="*/ 1 h 6"/>
                <a:gd name="T2" fmla="*/ 2 w 6"/>
                <a:gd name="T3" fmla="*/ 5 h 6"/>
                <a:gd name="T4" fmla="*/ 4 w 6"/>
                <a:gd name="T5" fmla="*/ 6 h 6"/>
                <a:gd name="T6" fmla="*/ 4 w 6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0" y="5"/>
                    <a:pt x="2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6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3" name="Freeform 39"/>
            <p:cNvSpPr>
              <a:spLocks/>
            </p:cNvSpPr>
            <p:nvPr userDrawn="1"/>
          </p:nvSpPr>
          <p:spPr bwMode="auto">
            <a:xfrm>
              <a:off x="10304463" y="6062663"/>
              <a:ext cx="9525" cy="12700"/>
            </a:xfrm>
            <a:custGeom>
              <a:avLst/>
              <a:gdLst>
                <a:gd name="T0" fmla="*/ 6 w 6"/>
                <a:gd name="T1" fmla="*/ 5 h 8"/>
                <a:gd name="T2" fmla="*/ 6 w 6"/>
                <a:gd name="T3" fmla="*/ 1 h 8"/>
                <a:gd name="T4" fmla="*/ 5 w 6"/>
                <a:gd name="T5" fmla="*/ 0 h 8"/>
                <a:gd name="T6" fmla="*/ 0 w 6"/>
                <a:gd name="T7" fmla="*/ 1 h 8"/>
                <a:gd name="T8" fmla="*/ 1 w 6"/>
                <a:gd name="T9" fmla="*/ 8 h 8"/>
                <a:gd name="T10" fmla="*/ 5 w 6"/>
                <a:gd name="T11" fmla="*/ 8 h 8"/>
                <a:gd name="T12" fmla="*/ 6 w 6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lnTo>
                    <a:pt x="6" y="1"/>
                  </a:lnTo>
                  <a:lnTo>
                    <a:pt x="5" y="0"/>
                  </a:lnTo>
                  <a:lnTo>
                    <a:pt x="0" y="1"/>
                  </a:lnTo>
                  <a:lnTo>
                    <a:pt x="1" y="8"/>
                  </a:lnTo>
                  <a:lnTo>
                    <a:pt x="5" y="8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4" name="Freeform 40"/>
            <p:cNvSpPr>
              <a:spLocks/>
            </p:cNvSpPr>
            <p:nvPr userDrawn="1"/>
          </p:nvSpPr>
          <p:spPr bwMode="auto">
            <a:xfrm>
              <a:off x="10425113" y="6089650"/>
              <a:ext cx="15875" cy="12700"/>
            </a:xfrm>
            <a:custGeom>
              <a:avLst/>
              <a:gdLst>
                <a:gd name="T0" fmla="*/ 4 w 6"/>
                <a:gd name="T1" fmla="*/ 5 h 5"/>
                <a:gd name="T2" fmla="*/ 5 w 6"/>
                <a:gd name="T3" fmla="*/ 1 h 5"/>
                <a:gd name="T4" fmla="*/ 1 w 6"/>
                <a:gd name="T5" fmla="*/ 2 h 5"/>
                <a:gd name="T6" fmla="*/ 2 w 6"/>
                <a:gd name="T7" fmla="*/ 4 h 5"/>
                <a:gd name="T8" fmla="*/ 4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5" y="4"/>
                    <a:pt x="6" y="3"/>
                    <a:pt x="5" y="1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5" name="Freeform 41"/>
            <p:cNvSpPr>
              <a:spLocks/>
            </p:cNvSpPr>
            <p:nvPr userDrawn="1"/>
          </p:nvSpPr>
          <p:spPr bwMode="auto">
            <a:xfrm>
              <a:off x="10098088" y="6059488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2 h 5"/>
                <a:gd name="T4" fmla="*/ 0 w 5"/>
                <a:gd name="T5" fmla="*/ 2 h 5"/>
                <a:gd name="T6" fmla="*/ 2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5"/>
                    <a:pt x="5" y="3"/>
                    <a:pt x="5" y="2"/>
                  </a:cubicBezTo>
                  <a:cubicBezTo>
                    <a:pt x="4" y="0"/>
                    <a:pt x="1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6" name="Freeform 42"/>
            <p:cNvSpPr>
              <a:spLocks/>
            </p:cNvSpPr>
            <p:nvPr userDrawn="1"/>
          </p:nvSpPr>
          <p:spPr bwMode="auto">
            <a:xfrm>
              <a:off x="10071100" y="6040438"/>
              <a:ext cx="7938" cy="7937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0 w 3"/>
                <a:gd name="T5" fmla="*/ 3 h 3"/>
                <a:gd name="T6" fmla="*/ 2 w 3"/>
                <a:gd name="T7" fmla="*/ 3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7" name="Freeform 43"/>
            <p:cNvSpPr>
              <a:spLocks/>
            </p:cNvSpPr>
            <p:nvPr userDrawn="1"/>
          </p:nvSpPr>
          <p:spPr bwMode="auto">
            <a:xfrm>
              <a:off x="11195050" y="6056313"/>
              <a:ext cx="11113" cy="14287"/>
            </a:xfrm>
            <a:custGeom>
              <a:avLst/>
              <a:gdLst>
                <a:gd name="T0" fmla="*/ 3 w 4"/>
                <a:gd name="T1" fmla="*/ 5 h 5"/>
                <a:gd name="T2" fmla="*/ 4 w 4"/>
                <a:gd name="T3" fmla="*/ 3 h 5"/>
                <a:gd name="T4" fmla="*/ 3 w 4"/>
                <a:gd name="T5" fmla="*/ 1 h 5"/>
                <a:gd name="T6" fmla="*/ 0 w 4"/>
                <a:gd name="T7" fmla="*/ 2 h 5"/>
                <a:gd name="T8" fmla="*/ 1 w 4"/>
                <a:gd name="T9" fmla="*/ 5 h 5"/>
                <a:gd name="T10" fmla="*/ 3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8" name="Freeform 44"/>
            <p:cNvSpPr>
              <a:spLocks/>
            </p:cNvSpPr>
            <p:nvPr userDrawn="1"/>
          </p:nvSpPr>
          <p:spPr bwMode="auto">
            <a:xfrm>
              <a:off x="10741025" y="6067425"/>
              <a:ext cx="12700" cy="14287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1 h 5"/>
                <a:gd name="T4" fmla="*/ 4 w 5"/>
                <a:gd name="T5" fmla="*/ 0 h 5"/>
                <a:gd name="T6" fmla="*/ 1 w 5"/>
                <a:gd name="T7" fmla="*/ 2 h 5"/>
                <a:gd name="T8" fmla="*/ 2 w 5"/>
                <a:gd name="T9" fmla="*/ 5 h 5"/>
                <a:gd name="T10" fmla="*/ 4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3"/>
                    <a:pt x="5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9" name="Freeform 45"/>
            <p:cNvSpPr>
              <a:spLocks/>
            </p:cNvSpPr>
            <p:nvPr userDrawn="1"/>
          </p:nvSpPr>
          <p:spPr bwMode="auto">
            <a:xfrm>
              <a:off x="11009313" y="6086475"/>
              <a:ext cx="7938" cy="11112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0 h 7"/>
                <a:gd name="T4" fmla="*/ 0 w 5"/>
                <a:gd name="T5" fmla="*/ 3 h 7"/>
                <a:gd name="T6" fmla="*/ 2 w 5"/>
                <a:gd name="T7" fmla="*/ 7 h 7"/>
                <a:gd name="T8" fmla="*/ 5 w 5"/>
                <a:gd name="T9" fmla="*/ 7 h 7"/>
                <a:gd name="T10" fmla="*/ 5 w 5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lnTo>
                    <a:pt x="5" y="0"/>
                  </a:lnTo>
                  <a:lnTo>
                    <a:pt x="0" y="3"/>
                  </a:lnTo>
                  <a:lnTo>
                    <a:pt x="2" y="7"/>
                  </a:lnTo>
                  <a:lnTo>
                    <a:pt x="5" y="7"/>
                  </a:ln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0" name="Freeform 46"/>
            <p:cNvSpPr>
              <a:spLocks/>
            </p:cNvSpPr>
            <p:nvPr userDrawn="1"/>
          </p:nvSpPr>
          <p:spPr bwMode="auto">
            <a:xfrm>
              <a:off x="4183063" y="6118225"/>
              <a:ext cx="12700" cy="12700"/>
            </a:xfrm>
            <a:custGeom>
              <a:avLst/>
              <a:gdLst>
                <a:gd name="T0" fmla="*/ 5 w 5"/>
                <a:gd name="T1" fmla="*/ 3 h 5"/>
                <a:gd name="T2" fmla="*/ 4 w 5"/>
                <a:gd name="T3" fmla="*/ 1 h 5"/>
                <a:gd name="T4" fmla="*/ 1 w 5"/>
                <a:gd name="T5" fmla="*/ 1 h 5"/>
                <a:gd name="T6" fmla="*/ 0 w 5"/>
                <a:gd name="T7" fmla="*/ 2 h 5"/>
                <a:gd name="T8" fmla="*/ 1 w 5"/>
                <a:gd name="T9" fmla="*/ 5 h 5"/>
                <a:gd name="T10" fmla="*/ 3 w 5"/>
                <a:gd name="T11" fmla="*/ 5 h 5"/>
                <a:gd name="T12" fmla="*/ 5 w 5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1" name="Freeform 47"/>
            <p:cNvSpPr>
              <a:spLocks/>
            </p:cNvSpPr>
            <p:nvPr userDrawn="1"/>
          </p:nvSpPr>
          <p:spPr bwMode="auto">
            <a:xfrm>
              <a:off x="4154488" y="6064250"/>
              <a:ext cx="17463" cy="22225"/>
            </a:xfrm>
            <a:custGeom>
              <a:avLst/>
              <a:gdLst>
                <a:gd name="T0" fmla="*/ 4 w 7"/>
                <a:gd name="T1" fmla="*/ 7 h 8"/>
                <a:gd name="T2" fmla="*/ 5 w 7"/>
                <a:gd name="T3" fmla="*/ 6 h 8"/>
                <a:gd name="T4" fmla="*/ 7 w 7"/>
                <a:gd name="T5" fmla="*/ 5 h 8"/>
                <a:gd name="T6" fmla="*/ 7 w 7"/>
                <a:gd name="T7" fmla="*/ 3 h 8"/>
                <a:gd name="T8" fmla="*/ 4 w 7"/>
                <a:gd name="T9" fmla="*/ 1 h 8"/>
                <a:gd name="T10" fmla="*/ 0 w 7"/>
                <a:gd name="T11" fmla="*/ 3 h 8"/>
                <a:gd name="T12" fmla="*/ 4 w 7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4" y="7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7" y="6"/>
                    <a:pt x="7" y="5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8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2" name="Freeform 48"/>
            <p:cNvSpPr>
              <a:spLocks/>
            </p:cNvSpPr>
            <p:nvPr userDrawn="1"/>
          </p:nvSpPr>
          <p:spPr bwMode="auto">
            <a:xfrm>
              <a:off x="4275138" y="6091238"/>
              <a:ext cx="14288" cy="15875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1 h 6"/>
                <a:gd name="T4" fmla="*/ 0 w 5"/>
                <a:gd name="T5" fmla="*/ 3 h 6"/>
                <a:gd name="T6" fmla="*/ 1 w 5"/>
                <a:gd name="T7" fmla="*/ 5 h 6"/>
                <a:gd name="T8" fmla="*/ 3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5" y="5"/>
                    <a:pt x="5" y="2"/>
                    <a:pt x="3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3" name="Freeform 49"/>
            <p:cNvSpPr>
              <a:spLocks/>
            </p:cNvSpPr>
            <p:nvPr userDrawn="1"/>
          </p:nvSpPr>
          <p:spPr bwMode="auto">
            <a:xfrm>
              <a:off x="4217988" y="6070600"/>
              <a:ext cx="7938" cy="7937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0 w 3"/>
                <a:gd name="T5" fmla="*/ 3 h 3"/>
                <a:gd name="T6" fmla="*/ 1 w 3"/>
                <a:gd name="T7" fmla="*/ 3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4" name="Freeform 50"/>
            <p:cNvSpPr>
              <a:spLocks/>
            </p:cNvSpPr>
            <p:nvPr userDrawn="1"/>
          </p:nvSpPr>
          <p:spPr bwMode="auto">
            <a:xfrm>
              <a:off x="4076700" y="6094413"/>
              <a:ext cx="14288" cy="12700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2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5"/>
                    <a:pt x="5" y="3"/>
                    <a:pt x="5" y="2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5" name="Freeform 51"/>
            <p:cNvSpPr>
              <a:spLocks/>
            </p:cNvSpPr>
            <p:nvPr userDrawn="1"/>
          </p:nvSpPr>
          <p:spPr bwMode="auto">
            <a:xfrm>
              <a:off x="3956050" y="6070600"/>
              <a:ext cx="12700" cy="11112"/>
            </a:xfrm>
            <a:custGeom>
              <a:avLst/>
              <a:gdLst>
                <a:gd name="T0" fmla="*/ 4 w 5"/>
                <a:gd name="T1" fmla="*/ 3 h 4"/>
                <a:gd name="T2" fmla="*/ 0 w 5"/>
                <a:gd name="T3" fmla="*/ 2 h 4"/>
                <a:gd name="T4" fmla="*/ 1 w 5"/>
                <a:gd name="T5" fmla="*/ 4 h 4"/>
                <a:gd name="T6" fmla="*/ 3 w 5"/>
                <a:gd name="T7" fmla="*/ 4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2"/>
                    <a:pt x="0" y="0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6" name="Freeform 52"/>
            <p:cNvSpPr>
              <a:spLocks/>
            </p:cNvSpPr>
            <p:nvPr userDrawn="1"/>
          </p:nvSpPr>
          <p:spPr bwMode="auto">
            <a:xfrm>
              <a:off x="3989388" y="6097588"/>
              <a:ext cx="14288" cy="9525"/>
            </a:xfrm>
            <a:custGeom>
              <a:avLst/>
              <a:gdLst>
                <a:gd name="T0" fmla="*/ 3 w 5"/>
                <a:gd name="T1" fmla="*/ 0 h 4"/>
                <a:gd name="T2" fmla="*/ 1 w 5"/>
                <a:gd name="T3" fmla="*/ 0 h 4"/>
                <a:gd name="T4" fmla="*/ 1 w 5"/>
                <a:gd name="T5" fmla="*/ 4 h 4"/>
                <a:gd name="T6" fmla="*/ 3 w 5"/>
                <a:gd name="T7" fmla="*/ 4 h 4"/>
                <a:gd name="T8" fmla="*/ 3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7" name="Rectangle 53"/>
            <p:cNvSpPr>
              <a:spLocks noChangeArrowheads="1"/>
            </p:cNvSpPr>
            <p:nvPr userDrawn="1"/>
          </p:nvSpPr>
          <p:spPr bwMode="auto">
            <a:xfrm>
              <a:off x="4997450" y="6072188"/>
              <a:ext cx="3175" cy="6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8" name="Freeform 54"/>
            <p:cNvSpPr>
              <a:spLocks/>
            </p:cNvSpPr>
            <p:nvPr userDrawn="1"/>
          </p:nvSpPr>
          <p:spPr bwMode="auto">
            <a:xfrm>
              <a:off x="4116388" y="6097588"/>
              <a:ext cx="11113" cy="9525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1 h 4"/>
                <a:gd name="T4" fmla="*/ 1 w 4"/>
                <a:gd name="T5" fmla="*/ 4 h 4"/>
                <a:gd name="T6" fmla="*/ 2 w 4"/>
                <a:gd name="T7" fmla="*/ 4 h 4"/>
                <a:gd name="T8" fmla="*/ 3 w 4"/>
                <a:gd name="T9" fmla="*/ 3 h 4"/>
                <a:gd name="T10" fmla="*/ 2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9" name="Freeform 55"/>
            <p:cNvSpPr>
              <a:spLocks/>
            </p:cNvSpPr>
            <p:nvPr userDrawn="1"/>
          </p:nvSpPr>
          <p:spPr bwMode="auto">
            <a:xfrm>
              <a:off x="4298950" y="6081713"/>
              <a:ext cx="14288" cy="9525"/>
            </a:xfrm>
            <a:custGeom>
              <a:avLst/>
              <a:gdLst>
                <a:gd name="T0" fmla="*/ 4 w 5"/>
                <a:gd name="T1" fmla="*/ 4 h 4"/>
                <a:gd name="T2" fmla="*/ 4 w 5"/>
                <a:gd name="T3" fmla="*/ 0 h 4"/>
                <a:gd name="T4" fmla="*/ 1 w 5"/>
                <a:gd name="T5" fmla="*/ 1 h 4"/>
                <a:gd name="T6" fmla="*/ 2 w 5"/>
                <a:gd name="T7" fmla="*/ 4 h 4"/>
                <a:gd name="T8" fmla="*/ 4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4"/>
                    <a:pt x="5" y="1"/>
                    <a:pt x="4" y="0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0" name="Freeform 56"/>
            <p:cNvSpPr>
              <a:spLocks/>
            </p:cNvSpPr>
            <p:nvPr userDrawn="1"/>
          </p:nvSpPr>
          <p:spPr bwMode="auto">
            <a:xfrm>
              <a:off x="4106863" y="6054725"/>
              <a:ext cx="28575" cy="28575"/>
            </a:xfrm>
            <a:custGeom>
              <a:avLst/>
              <a:gdLst>
                <a:gd name="T0" fmla="*/ 11 w 11"/>
                <a:gd name="T1" fmla="*/ 6 h 11"/>
                <a:gd name="T2" fmla="*/ 10 w 11"/>
                <a:gd name="T3" fmla="*/ 3 h 11"/>
                <a:gd name="T4" fmla="*/ 8 w 11"/>
                <a:gd name="T5" fmla="*/ 1 h 11"/>
                <a:gd name="T6" fmla="*/ 3 w 11"/>
                <a:gd name="T7" fmla="*/ 3 h 11"/>
                <a:gd name="T8" fmla="*/ 1 w 11"/>
                <a:gd name="T9" fmla="*/ 6 h 11"/>
                <a:gd name="T10" fmla="*/ 1 w 11"/>
                <a:gd name="T11" fmla="*/ 8 h 11"/>
                <a:gd name="T12" fmla="*/ 3 w 11"/>
                <a:gd name="T13" fmla="*/ 11 h 11"/>
                <a:gd name="T14" fmla="*/ 7 w 11"/>
                <a:gd name="T15" fmla="*/ 11 h 11"/>
                <a:gd name="T16" fmla="*/ 11 w 11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1" y="5"/>
                    <a:pt x="11" y="4"/>
                    <a:pt x="10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5" y="2"/>
                    <a:pt x="3" y="3"/>
                  </a:cubicBezTo>
                  <a:cubicBezTo>
                    <a:pt x="2" y="4"/>
                    <a:pt x="1" y="4"/>
                    <a:pt x="1" y="6"/>
                  </a:cubicBezTo>
                  <a:cubicBezTo>
                    <a:pt x="0" y="7"/>
                    <a:pt x="1" y="7"/>
                    <a:pt x="1" y="8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5" y="11"/>
                    <a:pt x="7" y="11"/>
                  </a:cubicBezTo>
                  <a:cubicBezTo>
                    <a:pt x="9" y="10"/>
                    <a:pt x="10" y="9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1" name="Freeform 57"/>
            <p:cNvSpPr>
              <a:spLocks/>
            </p:cNvSpPr>
            <p:nvPr userDrawn="1"/>
          </p:nvSpPr>
          <p:spPr bwMode="auto">
            <a:xfrm>
              <a:off x="4524375" y="6062663"/>
              <a:ext cx="20638" cy="19050"/>
            </a:xfrm>
            <a:custGeom>
              <a:avLst/>
              <a:gdLst>
                <a:gd name="T0" fmla="*/ 4 w 8"/>
                <a:gd name="T1" fmla="*/ 7 h 7"/>
                <a:gd name="T2" fmla="*/ 7 w 8"/>
                <a:gd name="T3" fmla="*/ 5 h 7"/>
                <a:gd name="T4" fmla="*/ 8 w 8"/>
                <a:gd name="T5" fmla="*/ 3 h 7"/>
                <a:gd name="T6" fmla="*/ 7 w 8"/>
                <a:gd name="T7" fmla="*/ 1 h 7"/>
                <a:gd name="T8" fmla="*/ 1 w 8"/>
                <a:gd name="T9" fmla="*/ 3 h 7"/>
                <a:gd name="T10" fmla="*/ 0 w 8"/>
                <a:gd name="T11" fmla="*/ 6 h 7"/>
                <a:gd name="T12" fmla="*/ 2 w 8"/>
                <a:gd name="T13" fmla="*/ 7 h 7"/>
                <a:gd name="T14" fmla="*/ 4 w 8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6" y="7"/>
                    <a:pt x="6" y="6"/>
                    <a:pt x="7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2" y="1"/>
                    <a:pt x="1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2" name="Freeform 58"/>
            <p:cNvSpPr>
              <a:spLocks/>
            </p:cNvSpPr>
            <p:nvPr userDrawn="1"/>
          </p:nvSpPr>
          <p:spPr bwMode="auto">
            <a:xfrm>
              <a:off x="4870450" y="6075363"/>
              <a:ext cx="11113" cy="15875"/>
            </a:xfrm>
            <a:custGeom>
              <a:avLst/>
              <a:gdLst>
                <a:gd name="T0" fmla="*/ 4 w 4"/>
                <a:gd name="T1" fmla="*/ 4 h 6"/>
                <a:gd name="T2" fmla="*/ 3 w 4"/>
                <a:gd name="T3" fmla="*/ 1 h 6"/>
                <a:gd name="T4" fmla="*/ 0 w 4"/>
                <a:gd name="T5" fmla="*/ 3 h 6"/>
                <a:gd name="T6" fmla="*/ 1 w 4"/>
                <a:gd name="T7" fmla="*/ 5 h 6"/>
                <a:gd name="T8" fmla="*/ 2 w 4"/>
                <a:gd name="T9" fmla="*/ 6 h 6"/>
                <a:gd name="T10" fmla="*/ 4 w 4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4" y="4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3" name="Freeform 59"/>
            <p:cNvSpPr>
              <a:spLocks/>
            </p:cNvSpPr>
            <p:nvPr userDrawn="1"/>
          </p:nvSpPr>
          <p:spPr bwMode="auto">
            <a:xfrm>
              <a:off x="4786313" y="6110288"/>
              <a:ext cx="9525" cy="11112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1 h 4"/>
                <a:gd name="T4" fmla="*/ 1 w 4"/>
                <a:gd name="T5" fmla="*/ 4 h 4"/>
                <a:gd name="T6" fmla="*/ 3 w 4"/>
                <a:gd name="T7" fmla="*/ 4 h 4"/>
                <a:gd name="T8" fmla="*/ 3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4" name="Freeform 60"/>
            <p:cNvSpPr>
              <a:spLocks/>
            </p:cNvSpPr>
            <p:nvPr userDrawn="1"/>
          </p:nvSpPr>
          <p:spPr bwMode="auto">
            <a:xfrm>
              <a:off x="3876675" y="6056313"/>
              <a:ext cx="33338" cy="41275"/>
            </a:xfrm>
            <a:custGeom>
              <a:avLst/>
              <a:gdLst>
                <a:gd name="T0" fmla="*/ 4 w 13"/>
                <a:gd name="T1" fmla="*/ 11 h 15"/>
                <a:gd name="T2" fmla="*/ 9 w 13"/>
                <a:gd name="T3" fmla="*/ 14 h 15"/>
                <a:gd name="T4" fmla="*/ 11 w 13"/>
                <a:gd name="T5" fmla="*/ 12 h 15"/>
                <a:gd name="T6" fmla="*/ 8 w 13"/>
                <a:gd name="T7" fmla="*/ 4 h 15"/>
                <a:gd name="T8" fmla="*/ 5 w 13"/>
                <a:gd name="T9" fmla="*/ 1 h 15"/>
                <a:gd name="T10" fmla="*/ 1 w 13"/>
                <a:gd name="T11" fmla="*/ 7 h 15"/>
                <a:gd name="T12" fmla="*/ 4 w 13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4" y="11"/>
                  </a:moveTo>
                  <a:cubicBezTo>
                    <a:pt x="6" y="13"/>
                    <a:pt x="7" y="15"/>
                    <a:pt x="9" y="14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10"/>
                    <a:pt x="10" y="7"/>
                    <a:pt x="8" y="4"/>
                  </a:cubicBezTo>
                  <a:cubicBezTo>
                    <a:pt x="7" y="3"/>
                    <a:pt x="7" y="1"/>
                    <a:pt x="5" y="1"/>
                  </a:cubicBezTo>
                  <a:cubicBezTo>
                    <a:pt x="2" y="0"/>
                    <a:pt x="0" y="4"/>
                    <a:pt x="1" y="7"/>
                  </a:cubicBezTo>
                  <a:cubicBezTo>
                    <a:pt x="1" y="9"/>
                    <a:pt x="3" y="10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5" name="Freeform 61"/>
            <p:cNvSpPr>
              <a:spLocks/>
            </p:cNvSpPr>
            <p:nvPr userDrawn="1"/>
          </p:nvSpPr>
          <p:spPr bwMode="auto">
            <a:xfrm>
              <a:off x="4929188" y="6078538"/>
              <a:ext cx="28575" cy="28575"/>
            </a:xfrm>
            <a:custGeom>
              <a:avLst/>
              <a:gdLst>
                <a:gd name="T0" fmla="*/ 4 w 11"/>
                <a:gd name="T1" fmla="*/ 9 h 11"/>
                <a:gd name="T2" fmla="*/ 8 w 11"/>
                <a:gd name="T3" fmla="*/ 10 h 11"/>
                <a:gd name="T4" fmla="*/ 10 w 11"/>
                <a:gd name="T5" fmla="*/ 7 h 11"/>
                <a:gd name="T6" fmla="*/ 8 w 11"/>
                <a:gd name="T7" fmla="*/ 3 h 11"/>
                <a:gd name="T8" fmla="*/ 4 w 11"/>
                <a:gd name="T9" fmla="*/ 0 h 11"/>
                <a:gd name="T10" fmla="*/ 3 w 11"/>
                <a:gd name="T11" fmla="*/ 0 h 11"/>
                <a:gd name="T12" fmla="*/ 0 w 11"/>
                <a:gd name="T13" fmla="*/ 6 h 11"/>
                <a:gd name="T14" fmla="*/ 4 w 11"/>
                <a:gd name="T1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1">
                  <a:moveTo>
                    <a:pt x="4" y="9"/>
                  </a:moveTo>
                  <a:cubicBezTo>
                    <a:pt x="5" y="10"/>
                    <a:pt x="7" y="11"/>
                    <a:pt x="8" y="10"/>
                  </a:cubicBezTo>
                  <a:cubicBezTo>
                    <a:pt x="9" y="9"/>
                    <a:pt x="10" y="9"/>
                    <a:pt x="10" y="7"/>
                  </a:cubicBezTo>
                  <a:cubicBezTo>
                    <a:pt x="11" y="6"/>
                    <a:pt x="9" y="4"/>
                    <a:pt x="8" y="3"/>
                  </a:cubicBezTo>
                  <a:cubicBezTo>
                    <a:pt x="7" y="2"/>
                    <a:pt x="6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"/>
                    <a:pt x="0" y="4"/>
                    <a:pt x="0" y="6"/>
                  </a:cubicBezTo>
                  <a:cubicBezTo>
                    <a:pt x="1" y="8"/>
                    <a:pt x="2" y="8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6" name="Freeform 62"/>
            <p:cNvSpPr>
              <a:spLocks/>
            </p:cNvSpPr>
            <p:nvPr userDrawn="1"/>
          </p:nvSpPr>
          <p:spPr bwMode="auto">
            <a:xfrm>
              <a:off x="4735513" y="6072188"/>
              <a:ext cx="12700" cy="14287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1 h 5"/>
                <a:gd name="T4" fmla="*/ 1 w 5"/>
                <a:gd name="T5" fmla="*/ 5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5"/>
                    <a:pt x="5" y="2"/>
                    <a:pt x="3" y="1"/>
                  </a:cubicBezTo>
                  <a:cubicBezTo>
                    <a:pt x="2" y="0"/>
                    <a:pt x="0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7" name="Freeform 63"/>
            <p:cNvSpPr>
              <a:spLocks/>
            </p:cNvSpPr>
            <p:nvPr userDrawn="1"/>
          </p:nvSpPr>
          <p:spPr bwMode="auto">
            <a:xfrm>
              <a:off x="4437063" y="6081713"/>
              <a:ext cx="9525" cy="12700"/>
            </a:xfrm>
            <a:custGeom>
              <a:avLst/>
              <a:gdLst>
                <a:gd name="T0" fmla="*/ 4 w 4"/>
                <a:gd name="T1" fmla="*/ 4 h 5"/>
                <a:gd name="T2" fmla="*/ 4 w 4"/>
                <a:gd name="T3" fmla="*/ 2 h 5"/>
                <a:gd name="T4" fmla="*/ 3 w 4"/>
                <a:gd name="T5" fmla="*/ 0 h 5"/>
                <a:gd name="T6" fmla="*/ 1 w 4"/>
                <a:gd name="T7" fmla="*/ 1 h 5"/>
                <a:gd name="T8" fmla="*/ 0 w 4"/>
                <a:gd name="T9" fmla="*/ 1 h 5"/>
                <a:gd name="T10" fmla="*/ 3 w 4"/>
                <a:gd name="T11" fmla="*/ 4 h 5"/>
                <a:gd name="T12" fmla="*/ 4 w 4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1" y="5"/>
                    <a:pt x="3" y="4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8" name="Freeform 64"/>
            <p:cNvSpPr>
              <a:spLocks/>
            </p:cNvSpPr>
            <p:nvPr userDrawn="1"/>
          </p:nvSpPr>
          <p:spPr bwMode="auto">
            <a:xfrm>
              <a:off x="4597400" y="6081713"/>
              <a:ext cx="11113" cy="9525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2 h 4"/>
                <a:gd name="T4" fmla="*/ 1 w 4"/>
                <a:gd name="T5" fmla="*/ 4 h 4"/>
                <a:gd name="T6" fmla="*/ 3 w 4"/>
                <a:gd name="T7" fmla="*/ 4 h 4"/>
                <a:gd name="T8" fmla="*/ 3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9" name="Freeform 65"/>
            <p:cNvSpPr>
              <a:spLocks/>
            </p:cNvSpPr>
            <p:nvPr userDrawn="1"/>
          </p:nvSpPr>
          <p:spPr bwMode="auto">
            <a:xfrm>
              <a:off x="4394200" y="6043613"/>
              <a:ext cx="39688" cy="39687"/>
            </a:xfrm>
            <a:custGeom>
              <a:avLst/>
              <a:gdLst>
                <a:gd name="T0" fmla="*/ 6 w 15"/>
                <a:gd name="T1" fmla="*/ 6 h 15"/>
                <a:gd name="T2" fmla="*/ 3 w 15"/>
                <a:gd name="T3" fmla="*/ 6 h 15"/>
                <a:gd name="T4" fmla="*/ 2 w 15"/>
                <a:gd name="T5" fmla="*/ 6 h 15"/>
                <a:gd name="T6" fmla="*/ 4 w 15"/>
                <a:gd name="T7" fmla="*/ 11 h 15"/>
                <a:gd name="T8" fmla="*/ 7 w 15"/>
                <a:gd name="T9" fmla="*/ 15 h 15"/>
                <a:gd name="T10" fmla="*/ 10 w 15"/>
                <a:gd name="T11" fmla="*/ 15 h 15"/>
                <a:gd name="T12" fmla="*/ 12 w 15"/>
                <a:gd name="T13" fmla="*/ 11 h 15"/>
                <a:gd name="T14" fmla="*/ 14 w 15"/>
                <a:gd name="T15" fmla="*/ 9 h 15"/>
                <a:gd name="T16" fmla="*/ 12 w 15"/>
                <a:gd name="T17" fmla="*/ 5 h 15"/>
                <a:gd name="T18" fmla="*/ 11 w 15"/>
                <a:gd name="T19" fmla="*/ 2 h 15"/>
                <a:gd name="T20" fmla="*/ 10 w 15"/>
                <a:gd name="T21" fmla="*/ 1 h 15"/>
                <a:gd name="T22" fmla="*/ 7 w 15"/>
                <a:gd name="T23" fmla="*/ 3 h 15"/>
                <a:gd name="T24" fmla="*/ 10 w 15"/>
                <a:gd name="T25" fmla="*/ 6 h 15"/>
                <a:gd name="T26" fmla="*/ 10 w 15"/>
                <a:gd name="T27" fmla="*/ 9 h 15"/>
                <a:gd name="T28" fmla="*/ 8 w 15"/>
                <a:gd name="T29" fmla="*/ 9 h 15"/>
                <a:gd name="T30" fmla="*/ 6 w 15"/>
                <a:gd name="T31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5">
                  <a:moveTo>
                    <a:pt x="6" y="6"/>
                  </a:moveTo>
                  <a:cubicBezTo>
                    <a:pt x="5" y="5"/>
                    <a:pt x="4" y="5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8"/>
                    <a:pt x="3" y="9"/>
                    <a:pt x="4" y="11"/>
                  </a:cubicBezTo>
                  <a:cubicBezTo>
                    <a:pt x="5" y="12"/>
                    <a:pt x="5" y="14"/>
                    <a:pt x="7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3"/>
                    <a:pt x="12" y="11"/>
                  </a:cubicBezTo>
                  <a:cubicBezTo>
                    <a:pt x="13" y="10"/>
                    <a:pt x="14" y="10"/>
                    <a:pt x="14" y="9"/>
                  </a:cubicBezTo>
                  <a:cubicBezTo>
                    <a:pt x="15" y="7"/>
                    <a:pt x="12" y="7"/>
                    <a:pt x="12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6" y="5"/>
                    <a:pt x="10" y="4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0" name="Freeform 66"/>
            <p:cNvSpPr>
              <a:spLocks/>
            </p:cNvSpPr>
            <p:nvPr userDrawn="1"/>
          </p:nvSpPr>
          <p:spPr bwMode="auto">
            <a:xfrm>
              <a:off x="4651375" y="6054725"/>
              <a:ext cx="4763" cy="7937"/>
            </a:xfrm>
            <a:custGeom>
              <a:avLst/>
              <a:gdLst>
                <a:gd name="T0" fmla="*/ 3 w 3"/>
                <a:gd name="T1" fmla="*/ 5 h 5"/>
                <a:gd name="T2" fmla="*/ 3 w 3"/>
                <a:gd name="T3" fmla="*/ 0 h 5"/>
                <a:gd name="T4" fmla="*/ 0 w 3"/>
                <a:gd name="T5" fmla="*/ 1 h 5"/>
                <a:gd name="T6" fmla="*/ 1 w 3"/>
                <a:gd name="T7" fmla="*/ 5 h 5"/>
                <a:gd name="T8" fmla="*/ 3 w 3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1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1" name="Freeform 67"/>
            <p:cNvSpPr>
              <a:spLocks/>
            </p:cNvSpPr>
            <p:nvPr userDrawn="1"/>
          </p:nvSpPr>
          <p:spPr bwMode="auto">
            <a:xfrm>
              <a:off x="4672013" y="6094413"/>
              <a:ext cx="11113" cy="7937"/>
            </a:xfrm>
            <a:custGeom>
              <a:avLst/>
              <a:gdLst>
                <a:gd name="T0" fmla="*/ 2 w 7"/>
                <a:gd name="T1" fmla="*/ 5 h 5"/>
                <a:gd name="T2" fmla="*/ 5 w 7"/>
                <a:gd name="T3" fmla="*/ 5 h 5"/>
                <a:gd name="T4" fmla="*/ 7 w 7"/>
                <a:gd name="T5" fmla="*/ 3 h 5"/>
                <a:gd name="T6" fmla="*/ 5 w 7"/>
                <a:gd name="T7" fmla="*/ 0 h 5"/>
                <a:gd name="T8" fmla="*/ 0 w 7"/>
                <a:gd name="T9" fmla="*/ 2 h 5"/>
                <a:gd name="T10" fmla="*/ 2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2" y="5"/>
                  </a:moveTo>
                  <a:lnTo>
                    <a:pt x="5" y="5"/>
                  </a:lnTo>
                  <a:lnTo>
                    <a:pt x="7" y="3"/>
                  </a:lnTo>
                  <a:lnTo>
                    <a:pt x="5" y="0"/>
                  </a:lnTo>
                  <a:lnTo>
                    <a:pt x="0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2" name="Freeform 68"/>
            <p:cNvSpPr>
              <a:spLocks/>
            </p:cNvSpPr>
            <p:nvPr userDrawn="1"/>
          </p:nvSpPr>
          <p:spPr bwMode="auto">
            <a:xfrm>
              <a:off x="3916363" y="6072188"/>
              <a:ext cx="23813" cy="22225"/>
            </a:xfrm>
            <a:custGeom>
              <a:avLst/>
              <a:gdLst>
                <a:gd name="T0" fmla="*/ 6 w 9"/>
                <a:gd name="T1" fmla="*/ 8 h 8"/>
                <a:gd name="T2" fmla="*/ 8 w 9"/>
                <a:gd name="T3" fmla="*/ 8 h 8"/>
                <a:gd name="T4" fmla="*/ 9 w 9"/>
                <a:gd name="T5" fmla="*/ 8 h 8"/>
                <a:gd name="T6" fmla="*/ 9 w 9"/>
                <a:gd name="T7" fmla="*/ 5 h 8"/>
                <a:gd name="T8" fmla="*/ 6 w 9"/>
                <a:gd name="T9" fmla="*/ 2 h 8"/>
                <a:gd name="T10" fmla="*/ 3 w 9"/>
                <a:gd name="T11" fmla="*/ 0 h 8"/>
                <a:gd name="T12" fmla="*/ 1 w 9"/>
                <a:gd name="T13" fmla="*/ 1 h 8"/>
                <a:gd name="T14" fmla="*/ 3 w 9"/>
                <a:gd name="T15" fmla="*/ 5 h 8"/>
                <a:gd name="T16" fmla="*/ 6 w 9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8">
                  <a:moveTo>
                    <a:pt x="6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7" y="4"/>
                    <a:pt x="6" y="2"/>
                  </a:cubicBezTo>
                  <a:cubicBezTo>
                    <a:pt x="5" y="1"/>
                    <a:pt x="5" y="0"/>
                    <a:pt x="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2" y="3"/>
                    <a:pt x="3" y="5"/>
                  </a:cubicBezTo>
                  <a:cubicBezTo>
                    <a:pt x="4" y="6"/>
                    <a:pt x="4" y="7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3" name="Freeform 69"/>
            <p:cNvSpPr>
              <a:spLocks/>
            </p:cNvSpPr>
            <p:nvPr userDrawn="1"/>
          </p:nvSpPr>
          <p:spPr bwMode="auto">
            <a:xfrm>
              <a:off x="3205163" y="6064250"/>
              <a:ext cx="39688" cy="53975"/>
            </a:xfrm>
            <a:custGeom>
              <a:avLst/>
              <a:gdLst>
                <a:gd name="T0" fmla="*/ 13 w 15"/>
                <a:gd name="T1" fmla="*/ 15 h 20"/>
                <a:gd name="T2" fmla="*/ 15 w 15"/>
                <a:gd name="T3" fmla="*/ 13 h 20"/>
                <a:gd name="T4" fmla="*/ 10 w 15"/>
                <a:gd name="T5" fmla="*/ 10 h 20"/>
                <a:gd name="T6" fmla="*/ 7 w 15"/>
                <a:gd name="T7" fmla="*/ 8 h 20"/>
                <a:gd name="T8" fmla="*/ 6 w 15"/>
                <a:gd name="T9" fmla="*/ 3 h 20"/>
                <a:gd name="T10" fmla="*/ 5 w 15"/>
                <a:gd name="T11" fmla="*/ 1 h 20"/>
                <a:gd name="T12" fmla="*/ 2 w 15"/>
                <a:gd name="T13" fmla="*/ 1 h 20"/>
                <a:gd name="T14" fmla="*/ 2 w 15"/>
                <a:gd name="T15" fmla="*/ 7 h 20"/>
                <a:gd name="T16" fmla="*/ 6 w 15"/>
                <a:gd name="T17" fmla="*/ 11 h 20"/>
                <a:gd name="T18" fmla="*/ 13 w 15"/>
                <a:gd name="T1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20">
                  <a:moveTo>
                    <a:pt x="13" y="15"/>
                  </a:moveTo>
                  <a:cubicBezTo>
                    <a:pt x="14" y="15"/>
                    <a:pt x="15" y="14"/>
                    <a:pt x="15" y="13"/>
                  </a:cubicBezTo>
                  <a:cubicBezTo>
                    <a:pt x="15" y="8"/>
                    <a:pt x="13" y="11"/>
                    <a:pt x="10" y="10"/>
                  </a:cubicBezTo>
                  <a:cubicBezTo>
                    <a:pt x="9" y="9"/>
                    <a:pt x="7" y="9"/>
                    <a:pt x="7" y="8"/>
                  </a:cubicBezTo>
                  <a:cubicBezTo>
                    <a:pt x="7" y="6"/>
                    <a:pt x="7" y="4"/>
                    <a:pt x="6" y="3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2" y="3"/>
                    <a:pt x="0" y="6"/>
                    <a:pt x="2" y="7"/>
                  </a:cubicBezTo>
                  <a:cubicBezTo>
                    <a:pt x="3" y="9"/>
                    <a:pt x="4" y="10"/>
                    <a:pt x="6" y="11"/>
                  </a:cubicBezTo>
                  <a:cubicBezTo>
                    <a:pt x="8" y="13"/>
                    <a:pt x="9" y="20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4" name="Freeform 70"/>
            <p:cNvSpPr>
              <a:spLocks/>
            </p:cNvSpPr>
            <p:nvPr userDrawn="1"/>
          </p:nvSpPr>
          <p:spPr bwMode="auto">
            <a:xfrm>
              <a:off x="3348038" y="6067425"/>
              <a:ext cx="12700" cy="11112"/>
            </a:xfrm>
            <a:custGeom>
              <a:avLst/>
              <a:gdLst>
                <a:gd name="T0" fmla="*/ 4 w 5"/>
                <a:gd name="T1" fmla="*/ 4 h 4"/>
                <a:gd name="T2" fmla="*/ 0 w 5"/>
                <a:gd name="T3" fmla="*/ 2 h 4"/>
                <a:gd name="T4" fmla="*/ 1 w 5"/>
                <a:gd name="T5" fmla="*/ 4 h 4"/>
                <a:gd name="T6" fmla="*/ 3 w 5"/>
                <a:gd name="T7" fmla="*/ 4 h 4"/>
                <a:gd name="T8" fmla="*/ 4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2"/>
                    <a:pt x="0" y="0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5" name="Freeform 71"/>
            <p:cNvSpPr>
              <a:spLocks/>
            </p:cNvSpPr>
            <p:nvPr userDrawn="1"/>
          </p:nvSpPr>
          <p:spPr bwMode="auto">
            <a:xfrm>
              <a:off x="3098800" y="6072188"/>
              <a:ext cx="11113" cy="1111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2 h 4"/>
                <a:gd name="T4" fmla="*/ 3 w 4"/>
                <a:gd name="T5" fmla="*/ 0 h 4"/>
                <a:gd name="T6" fmla="*/ 1 w 4"/>
                <a:gd name="T7" fmla="*/ 0 h 4"/>
                <a:gd name="T8" fmla="*/ 0 w 4"/>
                <a:gd name="T9" fmla="*/ 1 h 4"/>
                <a:gd name="T10" fmla="*/ 3 w 4"/>
                <a:gd name="T11" fmla="*/ 4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4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6" name="Freeform 72"/>
            <p:cNvSpPr>
              <a:spLocks/>
            </p:cNvSpPr>
            <p:nvPr userDrawn="1"/>
          </p:nvSpPr>
          <p:spPr bwMode="auto">
            <a:xfrm>
              <a:off x="3309938" y="6089650"/>
              <a:ext cx="11113" cy="7937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1 w 4"/>
                <a:gd name="T5" fmla="*/ 3 h 3"/>
                <a:gd name="T6" fmla="*/ 3 w 4"/>
                <a:gd name="T7" fmla="*/ 3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7" name="Freeform 73"/>
            <p:cNvSpPr>
              <a:spLocks/>
            </p:cNvSpPr>
            <p:nvPr userDrawn="1"/>
          </p:nvSpPr>
          <p:spPr bwMode="auto">
            <a:xfrm>
              <a:off x="3289300" y="6043613"/>
              <a:ext cx="7938" cy="7937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2 w 3"/>
                <a:gd name="T7" fmla="*/ 3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8" name="Freeform 74"/>
            <p:cNvSpPr>
              <a:spLocks/>
            </p:cNvSpPr>
            <p:nvPr userDrawn="1"/>
          </p:nvSpPr>
          <p:spPr bwMode="auto">
            <a:xfrm>
              <a:off x="3173413" y="6097588"/>
              <a:ext cx="12700" cy="15875"/>
            </a:xfrm>
            <a:custGeom>
              <a:avLst/>
              <a:gdLst>
                <a:gd name="T0" fmla="*/ 4 w 5"/>
                <a:gd name="T1" fmla="*/ 1 h 6"/>
                <a:gd name="T2" fmla="*/ 2 w 5"/>
                <a:gd name="T3" fmla="*/ 6 h 6"/>
                <a:gd name="T4" fmla="*/ 3 w 5"/>
                <a:gd name="T5" fmla="*/ 6 h 6"/>
                <a:gd name="T6" fmla="*/ 4 w 5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cubicBezTo>
                    <a:pt x="2" y="0"/>
                    <a:pt x="0" y="5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5"/>
                    <a:pt x="5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9" name="Freeform 75"/>
            <p:cNvSpPr>
              <a:spLocks/>
            </p:cNvSpPr>
            <p:nvPr userDrawn="1"/>
          </p:nvSpPr>
          <p:spPr bwMode="auto">
            <a:xfrm>
              <a:off x="2801938" y="6067425"/>
              <a:ext cx="11113" cy="7937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2 h 3"/>
                <a:gd name="T4" fmla="*/ 2 w 4"/>
                <a:gd name="T5" fmla="*/ 3 h 3"/>
                <a:gd name="T6" fmla="*/ 3 w 4"/>
                <a:gd name="T7" fmla="*/ 3 h 3"/>
                <a:gd name="T8" fmla="*/ 4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0" y="0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0" name="Freeform 76"/>
            <p:cNvSpPr>
              <a:spLocks/>
            </p:cNvSpPr>
            <p:nvPr userDrawn="1"/>
          </p:nvSpPr>
          <p:spPr bwMode="auto">
            <a:xfrm>
              <a:off x="2876550" y="6099175"/>
              <a:ext cx="12700" cy="14287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3 h 5"/>
                <a:gd name="T4" fmla="*/ 1 w 5"/>
                <a:gd name="T5" fmla="*/ 1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1" name="Freeform 77"/>
            <p:cNvSpPr>
              <a:spLocks/>
            </p:cNvSpPr>
            <p:nvPr userDrawn="1"/>
          </p:nvSpPr>
          <p:spPr bwMode="auto">
            <a:xfrm>
              <a:off x="2982913" y="6075363"/>
              <a:ext cx="15875" cy="14287"/>
            </a:xfrm>
            <a:custGeom>
              <a:avLst/>
              <a:gdLst>
                <a:gd name="T0" fmla="*/ 4 w 6"/>
                <a:gd name="T1" fmla="*/ 5 h 5"/>
                <a:gd name="T2" fmla="*/ 5 w 6"/>
                <a:gd name="T3" fmla="*/ 4 h 5"/>
                <a:gd name="T4" fmla="*/ 2 w 6"/>
                <a:gd name="T5" fmla="*/ 1 h 5"/>
                <a:gd name="T6" fmla="*/ 2 w 6"/>
                <a:gd name="T7" fmla="*/ 5 h 5"/>
                <a:gd name="T8" fmla="*/ 4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6" y="2"/>
                    <a:pt x="3" y="0"/>
                    <a:pt x="2" y="1"/>
                  </a:cubicBezTo>
                  <a:cubicBezTo>
                    <a:pt x="0" y="2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2" name="Freeform 78"/>
            <p:cNvSpPr>
              <a:spLocks/>
            </p:cNvSpPr>
            <p:nvPr userDrawn="1"/>
          </p:nvSpPr>
          <p:spPr bwMode="auto">
            <a:xfrm>
              <a:off x="2895600" y="6048375"/>
              <a:ext cx="12700" cy="14287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1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5"/>
                    <a:pt x="5" y="1"/>
                    <a:pt x="3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3" name="Freeform 79"/>
            <p:cNvSpPr>
              <a:spLocks/>
            </p:cNvSpPr>
            <p:nvPr userDrawn="1"/>
          </p:nvSpPr>
          <p:spPr bwMode="auto">
            <a:xfrm>
              <a:off x="3019425" y="6115050"/>
              <a:ext cx="7938" cy="7937"/>
            </a:xfrm>
            <a:custGeom>
              <a:avLst/>
              <a:gdLst>
                <a:gd name="T0" fmla="*/ 5 w 5"/>
                <a:gd name="T1" fmla="*/ 2 h 5"/>
                <a:gd name="T2" fmla="*/ 2 w 5"/>
                <a:gd name="T3" fmla="*/ 0 h 5"/>
                <a:gd name="T4" fmla="*/ 0 w 5"/>
                <a:gd name="T5" fmla="*/ 4 h 5"/>
                <a:gd name="T6" fmla="*/ 2 w 5"/>
                <a:gd name="T7" fmla="*/ 5 h 5"/>
                <a:gd name="T8" fmla="*/ 5 w 5"/>
                <a:gd name="T9" fmla="*/ 5 h 5"/>
                <a:gd name="T10" fmla="*/ 5 w 5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2" y="5"/>
                  </a:lnTo>
                  <a:lnTo>
                    <a:pt x="5" y="5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4" name="Freeform 80"/>
            <p:cNvSpPr>
              <a:spLocks/>
            </p:cNvSpPr>
            <p:nvPr userDrawn="1"/>
          </p:nvSpPr>
          <p:spPr bwMode="auto">
            <a:xfrm>
              <a:off x="3552825" y="6070600"/>
              <a:ext cx="19050" cy="26987"/>
            </a:xfrm>
            <a:custGeom>
              <a:avLst/>
              <a:gdLst>
                <a:gd name="T0" fmla="*/ 5 w 7"/>
                <a:gd name="T1" fmla="*/ 10 h 10"/>
                <a:gd name="T2" fmla="*/ 7 w 7"/>
                <a:gd name="T3" fmla="*/ 4 h 10"/>
                <a:gd name="T4" fmla="*/ 5 w 7"/>
                <a:gd name="T5" fmla="*/ 1 h 10"/>
                <a:gd name="T6" fmla="*/ 1 w 7"/>
                <a:gd name="T7" fmla="*/ 4 h 10"/>
                <a:gd name="T8" fmla="*/ 3 w 7"/>
                <a:gd name="T9" fmla="*/ 10 h 10"/>
                <a:gd name="T10" fmla="*/ 5 w 7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5" y="10"/>
                  </a:moveTo>
                  <a:cubicBezTo>
                    <a:pt x="7" y="9"/>
                    <a:pt x="7" y="6"/>
                    <a:pt x="7" y="4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3" y="0"/>
                    <a:pt x="1" y="2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lnTo>
                    <a:pt x="5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5" name="Freeform 81"/>
            <p:cNvSpPr>
              <a:spLocks/>
            </p:cNvSpPr>
            <p:nvPr userDrawn="1"/>
          </p:nvSpPr>
          <p:spPr bwMode="auto">
            <a:xfrm>
              <a:off x="3829050" y="6083300"/>
              <a:ext cx="12700" cy="14287"/>
            </a:xfrm>
            <a:custGeom>
              <a:avLst/>
              <a:gdLst>
                <a:gd name="T0" fmla="*/ 4 w 5"/>
                <a:gd name="T1" fmla="*/ 4 h 5"/>
                <a:gd name="T2" fmla="*/ 5 w 5"/>
                <a:gd name="T3" fmla="*/ 3 h 5"/>
                <a:gd name="T4" fmla="*/ 3 w 5"/>
                <a:gd name="T5" fmla="*/ 0 h 5"/>
                <a:gd name="T6" fmla="*/ 2 w 5"/>
                <a:gd name="T7" fmla="*/ 0 h 5"/>
                <a:gd name="T8" fmla="*/ 0 w 5"/>
                <a:gd name="T9" fmla="*/ 2 h 5"/>
                <a:gd name="T10" fmla="*/ 3 w 5"/>
                <a:gd name="T11" fmla="*/ 5 h 5"/>
                <a:gd name="T12" fmla="*/ 4 w 5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2" y="5"/>
                    <a:pt x="3" y="5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6" name="Freeform 82"/>
            <p:cNvSpPr>
              <a:spLocks/>
            </p:cNvSpPr>
            <p:nvPr userDrawn="1"/>
          </p:nvSpPr>
          <p:spPr bwMode="auto">
            <a:xfrm>
              <a:off x="3686175" y="6072188"/>
              <a:ext cx="9525" cy="14287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0 h 5"/>
                <a:gd name="T4" fmla="*/ 0 w 4"/>
                <a:gd name="T5" fmla="*/ 2 h 5"/>
                <a:gd name="T6" fmla="*/ 0 w 4"/>
                <a:gd name="T7" fmla="*/ 4 h 5"/>
                <a:gd name="T8" fmla="*/ 3 w 4"/>
                <a:gd name="T9" fmla="*/ 5 h 5"/>
                <a:gd name="T10" fmla="*/ 4 w 4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2"/>
                    <a:pt x="4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7" name="Freeform 83"/>
            <p:cNvSpPr>
              <a:spLocks/>
            </p:cNvSpPr>
            <p:nvPr userDrawn="1"/>
          </p:nvSpPr>
          <p:spPr bwMode="auto">
            <a:xfrm>
              <a:off x="3643313" y="6094413"/>
              <a:ext cx="12700" cy="15875"/>
            </a:xfrm>
            <a:custGeom>
              <a:avLst/>
              <a:gdLst>
                <a:gd name="T0" fmla="*/ 5 w 5"/>
                <a:gd name="T1" fmla="*/ 4 h 6"/>
                <a:gd name="T2" fmla="*/ 1 w 5"/>
                <a:gd name="T3" fmla="*/ 2 h 6"/>
                <a:gd name="T4" fmla="*/ 1 w 5"/>
                <a:gd name="T5" fmla="*/ 6 h 6"/>
                <a:gd name="T6" fmla="*/ 3 w 5"/>
                <a:gd name="T7" fmla="*/ 6 h 6"/>
                <a:gd name="T8" fmla="*/ 5 w 5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4"/>
                  </a:moveTo>
                  <a:cubicBezTo>
                    <a:pt x="5" y="2"/>
                    <a:pt x="2" y="0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3" y="6"/>
                    <a:pt x="3" y="6"/>
                    <a:pt x="3" y="6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8" name="Freeform 84"/>
            <p:cNvSpPr>
              <a:spLocks/>
            </p:cNvSpPr>
            <p:nvPr userDrawn="1"/>
          </p:nvSpPr>
          <p:spPr bwMode="auto">
            <a:xfrm>
              <a:off x="3743325" y="6078538"/>
              <a:ext cx="22225" cy="20637"/>
            </a:xfrm>
            <a:custGeom>
              <a:avLst/>
              <a:gdLst>
                <a:gd name="T0" fmla="*/ 6 w 8"/>
                <a:gd name="T1" fmla="*/ 8 h 8"/>
                <a:gd name="T2" fmla="*/ 8 w 8"/>
                <a:gd name="T3" fmla="*/ 5 h 8"/>
                <a:gd name="T4" fmla="*/ 8 w 8"/>
                <a:gd name="T5" fmla="*/ 4 h 8"/>
                <a:gd name="T6" fmla="*/ 2 w 8"/>
                <a:gd name="T7" fmla="*/ 2 h 8"/>
                <a:gd name="T8" fmla="*/ 0 w 8"/>
                <a:gd name="T9" fmla="*/ 4 h 8"/>
                <a:gd name="T10" fmla="*/ 3 w 8"/>
                <a:gd name="T11" fmla="*/ 7 h 8"/>
                <a:gd name="T12" fmla="*/ 6 w 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6" y="8"/>
                  </a:moveTo>
                  <a:cubicBezTo>
                    <a:pt x="7" y="7"/>
                    <a:pt x="8" y="7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3" y="7"/>
                  </a:cubicBezTo>
                  <a:cubicBezTo>
                    <a:pt x="4" y="8"/>
                    <a:pt x="5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9" name="Freeform 85"/>
            <p:cNvSpPr>
              <a:spLocks/>
            </p:cNvSpPr>
            <p:nvPr userDrawn="1"/>
          </p:nvSpPr>
          <p:spPr bwMode="auto">
            <a:xfrm>
              <a:off x="3371850" y="6110288"/>
              <a:ext cx="12700" cy="12700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2 h 5"/>
                <a:gd name="T4" fmla="*/ 3 w 5"/>
                <a:gd name="T5" fmla="*/ 0 h 5"/>
                <a:gd name="T6" fmla="*/ 1 w 5"/>
                <a:gd name="T7" fmla="*/ 5 h 5"/>
                <a:gd name="T8" fmla="*/ 3 w 5"/>
                <a:gd name="T9" fmla="*/ 5 h 5"/>
                <a:gd name="T10" fmla="*/ 5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0" name="Freeform 86"/>
            <p:cNvSpPr>
              <a:spLocks/>
            </p:cNvSpPr>
            <p:nvPr userDrawn="1"/>
          </p:nvSpPr>
          <p:spPr bwMode="auto">
            <a:xfrm>
              <a:off x="3781425" y="6097588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0 h 5"/>
                <a:gd name="T4" fmla="*/ 0 w 5"/>
                <a:gd name="T5" fmla="*/ 1 h 5"/>
                <a:gd name="T6" fmla="*/ 1 w 5"/>
                <a:gd name="T7" fmla="*/ 4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4"/>
                    <a:pt x="5" y="1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1" name="Freeform 87"/>
            <p:cNvSpPr>
              <a:spLocks/>
            </p:cNvSpPr>
            <p:nvPr userDrawn="1"/>
          </p:nvSpPr>
          <p:spPr bwMode="auto">
            <a:xfrm>
              <a:off x="3408363" y="6072188"/>
              <a:ext cx="11113" cy="11112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2 h 4"/>
                <a:gd name="T4" fmla="*/ 1 w 4"/>
                <a:gd name="T5" fmla="*/ 4 h 4"/>
                <a:gd name="T6" fmla="*/ 3 w 4"/>
                <a:gd name="T7" fmla="*/ 4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2" name="Freeform 88"/>
            <p:cNvSpPr>
              <a:spLocks/>
            </p:cNvSpPr>
            <p:nvPr userDrawn="1"/>
          </p:nvSpPr>
          <p:spPr bwMode="auto">
            <a:xfrm>
              <a:off x="3467100" y="6064250"/>
              <a:ext cx="41275" cy="30162"/>
            </a:xfrm>
            <a:custGeom>
              <a:avLst/>
              <a:gdLst>
                <a:gd name="T0" fmla="*/ 10 w 16"/>
                <a:gd name="T1" fmla="*/ 4 h 11"/>
                <a:gd name="T2" fmla="*/ 2 w 16"/>
                <a:gd name="T3" fmla="*/ 2 h 11"/>
                <a:gd name="T4" fmla="*/ 0 w 16"/>
                <a:gd name="T5" fmla="*/ 4 h 11"/>
                <a:gd name="T6" fmla="*/ 1 w 16"/>
                <a:gd name="T7" fmla="*/ 6 h 11"/>
                <a:gd name="T8" fmla="*/ 5 w 16"/>
                <a:gd name="T9" fmla="*/ 7 h 11"/>
                <a:gd name="T10" fmla="*/ 14 w 16"/>
                <a:gd name="T11" fmla="*/ 10 h 11"/>
                <a:gd name="T12" fmla="*/ 16 w 16"/>
                <a:gd name="T13" fmla="*/ 9 h 11"/>
                <a:gd name="T14" fmla="*/ 16 w 16"/>
                <a:gd name="T15" fmla="*/ 6 h 11"/>
                <a:gd name="T16" fmla="*/ 10 w 16"/>
                <a:gd name="T1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0" y="4"/>
                  </a:moveTo>
                  <a:cubicBezTo>
                    <a:pt x="7" y="3"/>
                    <a:pt x="5" y="0"/>
                    <a:pt x="2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4" y="7"/>
                    <a:pt x="5" y="7"/>
                  </a:cubicBezTo>
                  <a:cubicBezTo>
                    <a:pt x="9" y="8"/>
                    <a:pt x="11" y="11"/>
                    <a:pt x="14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4"/>
                    <a:pt x="12" y="5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3" name="Freeform 89"/>
            <p:cNvSpPr>
              <a:spLocks/>
            </p:cNvSpPr>
            <p:nvPr userDrawn="1"/>
          </p:nvSpPr>
          <p:spPr bwMode="auto">
            <a:xfrm>
              <a:off x="3508375" y="6115050"/>
              <a:ext cx="14288" cy="14287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1 w 5"/>
                <a:gd name="T5" fmla="*/ 5 h 5"/>
                <a:gd name="T6" fmla="*/ 3 w 5"/>
                <a:gd name="T7" fmla="*/ 5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5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4" name="Freeform 90"/>
            <p:cNvSpPr>
              <a:spLocks/>
            </p:cNvSpPr>
            <p:nvPr userDrawn="1"/>
          </p:nvSpPr>
          <p:spPr bwMode="auto">
            <a:xfrm>
              <a:off x="3519488" y="6056313"/>
              <a:ext cx="12700" cy="14287"/>
            </a:xfrm>
            <a:custGeom>
              <a:avLst/>
              <a:gdLst>
                <a:gd name="T0" fmla="*/ 2 w 5"/>
                <a:gd name="T1" fmla="*/ 5 h 5"/>
                <a:gd name="T2" fmla="*/ 3 w 5"/>
                <a:gd name="T3" fmla="*/ 5 h 5"/>
                <a:gd name="T4" fmla="*/ 5 w 5"/>
                <a:gd name="T5" fmla="*/ 3 h 5"/>
                <a:gd name="T6" fmla="*/ 4 w 5"/>
                <a:gd name="T7" fmla="*/ 1 h 5"/>
                <a:gd name="T8" fmla="*/ 0 w 5"/>
                <a:gd name="T9" fmla="*/ 1 h 5"/>
                <a:gd name="T10" fmla="*/ 2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3"/>
                    <a:pt x="0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5" name="Freeform 91"/>
            <p:cNvSpPr>
              <a:spLocks/>
            </p:cNvSpPr>
            <p:nvPr userDrawn="1"/>
          </p:nvSpPr>
          <p:spPr bwMode="auto">
            <a:xfrm>
              <a:off x="4635500" y="6048375"/>
              <a:ext cx="49213" cy="49212"/>
            </a:xfrm>
            <a:custGeom>
              <a:avLst/>
              <a:gdLst>
                <a:gd name="T0" fmla="*/ 3 w 19"/>
                <a:gd name="T1" fmla="*/ 11 h 18"/>
                <a:gd name="T2" fmla="*/ 0 w 19"/>
                <a:gd name="T3" fmla="*/ 13 h 18"/>
                <a:gd name="T4" fmla="*/ 2 w 19"/>
                <a:gd name="T5" fmla="*/ 17 h 18"/>
                <a:gd name="T6" fmla="*/ 6 w 19"/>
                <a:gd name="T7" fmla="*/ 17 h 18"/>
                <a:gd name="T8" fmla="*/ 8 w 19"/>
                <a:gd name="T9" fmla="*/ 15 h 18"/>
                <a:gd name="T10" fmla="*/ 10 w 19"/>
                <a:gd name="T11" fmla="*/ 12 h 18"/>
                <a:gd name="T12" fmla="*/ 15 w 19"/>
                <a:gd name="T13" fmla="*/ 11 h 18"/>
                <a:gd name="T14" fmla="*/ 19 w 19"/>
                <a:gd name="T15" fmla="*/ 7 h 18"/>
                <a:gd name="T16" fmla="*/ 14 w 19"/>
                <a:gd name="T17" fmla="*/ 2 h 18"/>
                <a:gd name="T18" fmla="*/ 9 w 19"/>
                <a:gd name="T19" fmla="*/ 6 h 18"/>
                <a:gd name="T20" fmla="*/ 8 w 19"/>
                <a:gd name="T21" fmla="*/ 10 h 18"/>
                <a:gd name="T22" fmla="*/ 3 w 19"/>
                <a:gd name="T23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8">
                  <a:moveTo>
                    <a:pt x="3" y="11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6"/>
                    <a:pt x="2" y="17"/>
                  </a:cubicBezTo>
                  <a:cubicBezTo>
                    <a:pt x="3" y="17"/>
                    <a:pt x="5" y="18"/>
                    <a:pt x="6" y="17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1"/>
                    <a:pt x="14" y="12"/>
                    <a:pt x="15" y="11"/>
                  </a:cubicBezTo>
                  <a:cubicBezTo>
                    <a:pt x="17" y="10"/>
                    <a:pt x="19" y="9"/>
                    <a:pt x="19" y="7"/>
                  </a:cubicBezTo>
                  <a:cubicBezTo>
                    <a:pt x="19" y="4"/>
                    <a:pt x="18" y="0"/>
                    <a:pt x="14" y="2"/>
                  </a:cubicBezTo>
                  <a:cubicBezTo>
                    <a:pt x="13" y="3"/>
                    <a:pt x="10" y="6"/>
                    <a:pt x="9" y="6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2"/>
                    <a:pt x="5" y="10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6" name="Freeform 92"/>
            <p:cNvSpPr>
              <a:spLocks/>
            </p:cNvSpPr>
            <p:nvPr userDrawn="1"/>
          </p:nvSpPr>
          <p:spPr bwMode="auto">
            <a:xfrm>
              <a:off x="7221538" y="6086475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2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5"/>
                    <a:pt x="5" y="3"/>
                    <a:pt x="5" y="2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7" name="Freeform 93"/>
            <p:cNvSpPr>
              <a:spLocks/>
            </p:cNvSpPr>
            <p:nvPr userDrawn="1"/>
          </p:nvSpPr>
          <p:spPr bwMode="auto">
            <a:xfrm>
              <a:off x="6911975" y="6040438"/>
              <a:ext cx="39688" cy="49212"/>
            </a:xfrm>
            <a:custGeom>
              <a:avLst/>
              <a:gdLst>
                <a:gd name="T0" fmla="*/ 6 w 15"/>
                <a:gd name="T1" fmla="*/ 17 h 18"/>
                <a:gd name="T2" fmla="*/ 10 w 15"/>
                <a:gd name="T3" fmla="*/ 18 h 18"/>
                <a:gd name="T4" fmla="*/ 14 w 15"/>
                <a:gd name="T5" fmla="*/ 16 h 18"/>
                <a:gd name="T6" fmla="*/ 14 w 15"/>
                <a:gd name="T7" fmla="*/ 13 h 18"/>
                <a:gd name="T8" fmla="*/ 9 w 15"/>
                <a:gd name="T9" fmla="*/ 9 h 18"/>
                <a:gd name="T10" fmla="*/ 7 w 15"/>
                <a:gd name="T11" fmla="*/ 6 h 18"/>
                <a:gd name="T12" fmla="*/ 3 w 15"/>
                <a:gd name="T13" fmla="*/ 1 h 18"/>
                <a:gd name="T14" fmla="*/ 0 w 15"/>
                <a:gd name="T15" fmla="*/ 3 h 18"/>
                <a:gd name="T16" fmla="*/ 3 w 15"/>
                <a:gd name="T17" fmla="*/ 10 h 18"/>
                <a:gd name="T18" fmla="*/ 6 w 15"/>
                <a:gd name="T1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6" y="17"/>
                  </a:moveTo>
                  <a:cubicBezTo>
                    <a:pt x="7" y="18"/>
                    <a:pt x="8" y="18"/>
                    <a:pt x="10" y="18"/>
                  </a:cubicBezTo>
                  <a:cubicBezTo>
                    <a:pt x="12" y="18"/>
                    <a:pt x="13" y="18"/>
                    <a:pt x="14" y="16"/>
                  </a:cubicBezTo>
                  <a:cubicBezTo>
                    <a:pt x="15" y="15"/>
                    <a:pt x="15" y="14"/>
                    <a:pt x="14" y="13"/>
                  </a:cubicBezTo>
                  <a:cubicBezTo>
                    <a:pt x="13" y="10"/>
                    <a:pt x="10" y="11"/>
                    <a:pt x="9" y="9"/>
                  </a:cubicBezTo>
                  <a:cubicBezTo>
                    <a:pt x="8" y="8"/>
                    <a:pt x="8" y="7"/>
                    <a:pt x="7" y="6"/>
                  </a:cubicBezTo>
                  <a:cubicBezTo>
                    <a:pt x="6" y="4"/>
                    <a:pt x="6" y="0"/>
                    <a:pt x="3" y="1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6"/>
                    <a:pt x="2" y="7"/>
                    <a:pt x="3" y="10"/>
                  </a:cubicBezTo>
                  <a:cubicBezTo>
                    <a:pt x="4" y="13"/>
                    <a:pt x="4" y="15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8" name="Freeform 94"/>
            <p:cNvSpPr>
              <a:spLocks/>
            </p:cNvSpPr>
            <p:nvPr userDrawn="1"/>
          </p:nvSpPr>
          <p:spPr bwMode="auto">
            <a:xfrm>
              <a:off x="7158038" y="6078538"/>
              <a:ext cx="15875" cy="12700"/>
            </a:xfrm>
            <a:custGeom>
              <a:avLst/>
              <a:gdLst>
                <a:gd name="T0" fmla="*/ 4 w 6"/>
                <a:gd name="T1" fmla="*/ 1 h 5"/>
                <a:gd name="T2" fmla="*/ 2 w 6"/>
                <a:gd name="T3" fmla="*/ 5 h 5"/>
                <a:gd name="T4" fmla="*/ 4 w 6"/>
                <a:gd name="T5" fmla="*/ 5 h 5"/>
                <a:gd name="T6" fmla="*/ 4 w 6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4" y="1"/>
                  </a:moveTo>
                  <a:cubicBezTo>
                    <a:pt x="3" y="0"/>
                    <a:pt x="0" y="4"/>
                    <a:pt x="2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6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9" name="Freeform 95"/>
            <p:cNvSpPr>
              <a:spLocks/>
            </p:cNvSpPr>
            <p:nvPr userDrawn="1"/>
          </p:nvSpPr>
          <p:spPr bwMode="auto">
            <a:xfrm>
              <a:off x="7110413" y="6051550"/>
              <a:ext cx="39688" cy="26987"/>
            </a:xfrm>
            <a:custGeom>
              <a:avLst/>
              <a:gdLst>
                <a:gd name="T0" fmla="*/ 11 w 15"/>
                <a:gd name="T1" fmla="*/ 10 h 10"/>
                <a:gd name="T2" fmla="*/ 13 w 15"/>
                <a:gd name="T3" fmla="*/ 10 h 10"/>
                <a:gd name="T4" fmla="*/ 13 w 15"/>
                <a:gd name="T5" fmla="*/ 9 h 10"/>
                <a:gd name="T6" fmla="*/ 10 w 15"/>
                <a:gd name="T7" fmla="*/ 3 h 10"/>
                <a:gd name="T8" fmla="*/ 6 w 15"/>
                <a:gd name="T9" fmla="*/ 0 h 10"/>
                <a:gd name="T10" fmla="*/ 1 w 15"/>
                <a:gd name="T11" fmla="*/ 2 h 10"/>
                <a:gd name="T12" fmla="*/ 2 w 15"/>
                <a:gd name="T13" fmla="*/ 5 h 10"/>
                <a:gd name="T14" fmla="*/ 7 w 15"/>
                <a:gd name="T15" fmla="*/ 7 h 10"/>
                <a:gd name="T16" fmla="*/ 11 w 15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0">
                  <a:moveTo>
                    <a:pt x="11" y="10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6"/>
                    <a:pt x="12" y="5"/>
                    <a:pt x="10" y="3"/>
                  </a:cubicBezTo>
                  <a:cubicBezTo>
                    <a:pt x="8" y="2"/>
                    <a:pt x="8" y="0"/>
                    <a:pt x="6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4"/>
                    <a:pt x="1" y="4"/>
                    <a:pt x="2" y="5"/>
                  </a:cubicBezTo>
                  <a:cubicBezTo>
                    <a:pt x="3" y="7"/>
                    <a:pt x="5" y="6"/>
                    <a:pt x="7" y="7"/>
                  </a:cubicBezTo>
                  <a:cubicBezTo>
                    <a:pt x="9" y="8"/>
                    <a:pt x="9" y="9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0" name="Freeform 96"/>
            <p:cNvSpPr>
              <a:spLocks/>
            </p:cNvSpPr>
            <p:nvPr userDrawn="1"/>
          </p:nvSpPr>
          <p:spPr bwMode="auto">
            <a:xfrm>
              <a:off x="6729413" y="6056313"/>
              <a:ext cx="7938" cy="11112"/>
            </a:xfrm>
            <a:custGeom>
              <a:avLst/>
              <a:gdLst>
                <a:gd name="T0" fmla="*/ 2 w 3"/>
                <a:gd name="T1" fmla="*/ 0 h 4"/>
                <a:gd name="T2" fmla="*/ 0 w 3"/>
                <a:gd name="T3" fmla="*/ 1 h 4"/>
                <a:gd name="T4" fmla="*/ 1 w 3"/>
                <a:gd name="T5" fmla="*/ 4 h 4"/>
                <a:gd name="T6" fmla="*/ 2 w 3"/>
                <a:gd name="T7" fmla="*/ 4 h 4"/>
                <a:gd name="T8" fmla="*/ 2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1" name="Freeform 97"/>
            <p:cNvSpPr>
              <a:spLocks/>
            </p:cNvSpPr>
            <p:nvPr userDrawn="1"/>
          </p:nvSpPr>
          <p:spPr bwMode="auto">
            <a:xfrm>
              <a:off x="7059613" y="6064250"/>
              <a:ext cx="12700" cy="14287"/>
            </a:xfrm>
            <a:custGeom>
              <a:avLst/>
              <a:gdLst>
                <a:gd name="T0" fmla="*/ 5 w 5"/>
                <a:gd name="T1" fmla="*/ 4 h 5"/>
                <a:gd name="T2" fmla="*/ 4 w 5"/>
                <a:gd name="T3" fmla="*/ 1 h 5"/>
                <a:gd name="T4" fmla="*/ 0 w 5"/>
                <a:gd name="T5" fmla="*/ 3 h 5"/>
                <a:gd name="T6" fmla="*/ 3 w 5"/>
                <a:gd name="T7" fmla="*/ 5 h 5"/>
                <a:gd name="T8" fmla="*/ 5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3"/>
                    <a:pt x="5" y="1"/>
                    <a:pt x="4" y="1"/>
                  </a:cubicBezTo>
                  <a:cubicBezTo>
                    <a:pt x="2" y="0"/>
                    <a:pt x="1" y="1"/>
                    <a:pt x="0" y="3"/>
                  </a:cubicBezTo>
                  <a:cubicBezTo>
                    <a:pt x="0" y="4"/>
                    <a:pt x="2" y="5"/>
                    <a:pt x="3" y="5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2" name="Freeform 98"/>
            <p:cNvSpPr>
              <a:spLocks/>
            </p:cNvSpPr>
            <p:nvPr userDrawn="1"/>
          </p:nvSpPr>
          <p:spPr bwMode="auto">
            <a:xfrm>
              <a:off x="6488113" y="6051550"/>
              <a:ext cx="30163" cy="30162"/>
            </a:xfrm>
            <a:custGeom>
              <a:avLst/>
              <a:gdLst>
                <a:gd name="T0" fmla="*/ 7 w 11"/>
                <a:gd name="T1" fmla="*/ 11 h 11"/>
                <a:gd name="T2" fmla="*/ 10 w 11"/>
                <a:gd name="T3" fmla="*/ 9 h 11"/>
                <a:gd name="T4" fmla="*/ 11 w 11"/>
                <a:gd name="T5" fmla="*/ 6 h 11"/>
                <a:gd name="T6" fmla="*/ 10 w 11"/>
                <a:gd name="T7" fmla="*/ 4 h 11"/>
                <a:gd name="T8" fmla="*/ 8 w 11"/>
                <a:gd name="T9" fmla="*/ 1 h 11"/>
                <a:gd name="T10" fmla="*/ 3 w 11"/>
                <a:gd name="T11" fmla="*/ 4 h 11"/>
                <a:gd name="T12" fmla="*/ 1 w 11"/>
                <a:gd name="T13" fmla="*/ 8 h 11"/>
                <a:gd name="T14" fmla="*/ 3 w 11"/>
                <a:gd name="T15" fmla="*/ 10 h 11"/>
                <a:gd name="T16" fmla="*/ 7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7" y="11"/>
                  </a:moveTo>
                  <a:cubicBezTo>
                    <a:pt x="8" y="10"/>
                    <a:pt x="9" y="10"/>
                    <a:pt x="10" y="9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0" y="5"/>
                    <a:pt x="10" y="4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0"/>
                    <a:pt x="5" y="2"/>
                    <a:pt x="3" y="4"/>
                  </a:cubicBezTo>
                  <a:cubicBezTo>
                    <a:pt x="2" y="5"/>
                    <a:pt x="0" y="7"/>
                    <a:pt x="1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1"/>
                    <a:pt x="6" y="11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3" name="Freeform 99"/>
            <p:cNvSpPr>
              <a:spLocks/>
            </p:cNvSpPr>
            <p:nvPr userDrawn="1"/>
          </p:nvSpPr>
          <p:spPr bwMode="auto">
            <a:xfrm>
              <a:off x="6454775" y="6083300"/>
              <a:ext cx="12700" cy="14287"/>
            </a:xfrm>
            <a:custGeom>
              <a:avLst/>
              <a:gdLst>
                <a:gd name="T0" fmla="*/ 3 w 5"/>
                <a:gd name="T1" fmla="*/ 5 h 5"/>
                <a:gd name="T2" fmla="*/ 4 w 5"/>
                <a:gd name="T3" fmla="*/ 1 h 5"/>
                <a:gd name="T4" fmla="*/ 2 w 5"/>
                <a:gd name="T5" fmla="*/ 0 h 5"/>
                <a:gd name="T6" fmla="*/ 0 w 5"/>
                <a:gd name="T7" fmla="*/ 1 h 5"/>
                <a:gd name="T8" fmla="*/ 1 w 5"/>
                <a:gd name="T9" fmla="*/ 4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4"/>
                    <a:pt x="5" y="2"/>
                    <a:pt x="4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1" y="4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4" name="Freeform 100"/>
            <p:cNvSpPr>
              <a:spLocks/>
            </p:cNvSpPr>
            <p:nvPr userDrawn="1"/>
          </p:nvSpPr>
          <p:spPr bwMode="auto">
            <a:xfrm>
              <a:off x="6551613" y="6059488"/>
              <a:ext cx="15875" cy="22225"/>
            </a:xfrm>
            <a:custGeom>
              <a:avLst/>
              <a:gdLst>
                <a:gd name="T0" fmla="*/ 4 w 6"/>
                <a:gd name="T1" fmla="*/ 8 h 8"/>
                <a:gd name="T2" fmla="*/ 5 w 6"/>
                <a:gd name="T3" fmla="*/ 5 h 8"/>
                <a:gd name="T4" fmla="*/ 6 w 6"/>
                <a:gd name="T5" fmla="*/ 3 h 8"/>
                <a:gd name="T6" fmla="*/ 3 w 6"/>
                <a:gd name="T7" fmla="*/ 0 h 8"/>
                <a:gd name="T8" fmla="*/ 2 w 6"/>
                <a:gd name="T9" fmla="*/ 0 h 8"/>
                <a:gd name="T10" fmla="*/ 0 w 6"/>
                <a:gd name="T11" fmla="*/ 3 h 8"/>
                <a:gd name="T12" fmla="*/ 0 w 6"/>
                <a:gd name="T13" fmla="*/ 5 h 8"/>
                <a:gd name="T14" fmla="*/ 2 w 6"/>
                <a:gd name="T15" fmla="*/ 7 h 8"/>
                <a:gd name="T16" fmla="*/ 4 w 6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1"/>
                    <a:pt x="5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5" name="Freeform 101"/>
            <p:cNvSpPr>
              <a:spLocks/>
            </p:cNvSpPr>
            <p:nvPr userDrawn="1"/>
          </p:nvSpPr>
          <p:spPr bwMode="auto">
            <a:xfrm>
              <a:off x="6392863" y="6056313"/>
              <a:ext cx="14288" cy="14287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4 h 5"/>
                <a:gd name="T4" fmla="*/ 4 w 5"/>
                <a:gd name="T5" fmla="*/ 2 h 5"/>
                <a:gd name="T6" fmla="*/ 3 w 5"/>
                <a:gd name="T7" fmla="*/ 1 h 5"/>
                <a:gd name="T8" fmla="*/ 0 w 5"/>
                <a:gd name="T9" fmla="*/ 2 h 5"/>
                <a:gd name="T10" fmla="*/ 2 w 5"/>
                <a:gd name="T11" fmla="*/ 5 h 5"/>
                <a:gd name="T12" fmla="*/ 4 w 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6" name="Freeform 102"/>
            <p:cNvSpPr>
              <a:spLocks/>
            </p:cNvSpPr>
            <p:nvPr userDrawn="1"/>
          </p:nvSpPr>
          <p:spPr bwMode="auto">
            <a:xfrm>
              <a:off x="6692900" y="6054725"/>
              <a:ext cx="17463" cy="15875"/>
            </a:xfrm>
            <a:custGeom>
              <a:avLst/>
              <a:gdLst>
                <a:gd name="T0" fmla="*/ 4 w 7"/>
                <a:gd name="T1" fmla="*/ 6 h 6"/>
                <a:gd name="T2" fmla="*/ 7 w 7"/>
                <a:gd name="T3" fmla="*/ 2 h 6"/>
                <a:gd name="T4" fmla="*/ 5 w 7"/>
                <a:gd name="T5" fmla="*/ 0 h 6"/>
                <a:gd name="T6" fmla="*/ 2 w 7"/>
                <a:gd name="T7" fmla="*/ 0 h 6"/>
                <a:gd name="T8" fmla="*/ 0 w 7"/>
                <a:gd name="T9" fmla="*/ 2 h 6"/>
                <a:gd name="T10" fmla="*/ 1 w 7"/>
                <a:gd name="T11" fmla="*/ 5 h 6"/>
                <a:gd name="T12" fmla="*/ 4 w 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6"/>
                  </a:moveTo>
                  <a:cubicBezTo>
                    <a:pt x="6" y="6"/>
                    <a:pt x="7" y="4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1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7" name="Freeform 103"/>
            <p:cNvSpPr>
              <a:spLocks/>
            </p:cNvSpPr>
            <p:nvPr userDrawn="1"/>
          </p:nvSpPr>
          <p:spPr bwMode="auto">
            <a:xfrm>
              <a:off x="6629400" y="6064250"/>
              <a:ext cx="23813" cy="22225"/>
            </a:xfrm>
            <a:custGeom>
              <a:avLst/>
              <a:gdLst>
                <a:gd name="T0" fmla="*/ 6 w 9"/>
                <a:gd name="T1" fmla="*/ 7 h 8"/>
                <a:gd name="T2" fmla="*/ 8 w 9"/>
                <a:gd name="T3" fmla="*/ 5 h 8"/>
                <a:gd name="T4" fmla="*/ 6 w 9"/>
                <a:gd name="T5" fmla="*/ 1 h 8"/>
                <a:gd name="T6" fmla="*/ 3 w 9"/>
                <a:gd name="T7" fmla="*/ 1 h 8"/>
                <a:gd name="T8" fmla="*/ 0 w 9"/>
                <a:gd name="T9" fmla="*/ 3 h 8"/>
                <a:gd name="T10" fmla="*/ 0 w 9"/>
                <a:gd name="T11" fmla="*/ 5 h 8"/>
                <a:gd name="T12" fmla="*/ 2 w 9"/>
                <a:gd name="T13" fmla="*/ 7 h 8"/>
                <a:gd name="T14" fmla="*/ 6 w 9"/>
                <a:gd name="T1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6" y="7"/>
                  </a:moveTo>
                  <a:cubicBezTo>
                    <a:pt x="7" y="6"/>
                    <a:pt x="8" y="6"/>
                    <a:pt x="8" y="5"/>
                  </a:cubicBezTo>
                  <a:cubicBezTo>
                    <a:pt x="9" y="3"/>
                    <a:pt x="8" y="2"/>
                    <a:pt x="6" y="1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5" y="8"/>
                    <a:pt x="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8" name="Freeform 104"/>
            <p:cNvSpPr>
              <a:spLocks/>
            </p:cNvSpPr>
            <p:nvPr userDrawn="1"/>
          </p:nvSpPr>
          <p:spPr bwMode="auto">
            <a:xfrm>
              <a:off x="7539038" y="6035675"/>
              <a:ext cx="47625" cy="28575"/>
            </a:xfrm>
            <a:custGeom>
              <a:avLst/>
              <a:gdLst>
                <a:gd name="T0" fmla="*/ 7 w 18"/>
                <a:gd name="T1" fmla="*/ 11 h 11"/>
                <a:gd name="T2" fmla="*/ 11 w 18"/>
                <a:gd name="T3" fmla="*/ 7 h 11"/>
                <a:gd name="T4" fmla="*/ 15 w 18"/>
                <a:gd name="T5" fmla="*/ 7 h 11"/>
                <a:gd name="T6" fmla="*/ 17 w 18"/>
                <a:gd name="T7" fmla="*/ 4 h 11"/>
                <a:gd name="T8" fmla="*/ 17 w 18"/>
                <a:gd name="T9" fmla="*/ 2 h 11"/>
                <a:gd name="T10" fmla="*/ 12 w 18"/>
                <a:gd name="T11" fmla="*/ 1 h 11"/>
                <a:gd name="T12" fmla="*/ 8 w 18"/>
                <a:gd name="T13" fmla="*/ 5 h 11"/>
                <a:gd name="T14" fmla="*/ 5 w 18"/>
                <a:gd name="T15" fmla="*/ 4 h 11"/>
                <a:gd name="T16" fmla="*/ 2 w 18"/>
                <a:gd name="T17" fmla="*/ 2 h 11"/>
                <a:gd name="T18" fmla="*/ 0 w 18"/>
                <a:gd name="T19" fmla="*/ 5 h 11"/>
                <a:gd name="T20" fmla="*/ 3 w 18"/>
                <a:gd name="T21" fmla="*/ 8 h 11"/>
                <a:gd name="T22" fmla="*/ 7 w 18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1">
                  <a:moveTo>
                    <a:pt x="7" y="11"/>
                  </a:moveTo>
                  <a:cubicBezTo>
                    <a:pt x="9" y="11"/>
                    <a:pt x="9" y="8"/>
                    <a:pt x="11" y="7"/>
                  </a:cubicBezTo>
                  <a:cubicBezTo>
                    <a:pt x="12" y="6"/>
                    <a:pt x="14" y="8"/>
                    <a:pt x="15" y="7"/>
                  </a:cubicBezTo>
                  <a:cubicBezTo>
                    <a:pt x="16" y="6"/>
                    <a:pt x="17" y="6"/>
                    <a:pt x="17" y="4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5" y="0"/>
                    <a:pt x="14" y="1"/>
                    <a:pt x="12" y="1"/>
                  </a:cubicBezTo>
                  <a:cubicBezTo>
                    <a:pt x="10" y="2"/>
                    <a:pt x="10" y="5"/>
                    <a:pt x="8" y="5"/>
                  </a:cubicBezTo>
                  <a:cubicBezTo>
                    <a:pt x="7" y="5"/>
                    <a:pt x="6" y="5"/>
                    <a:pt x="5" y="4"/>
                  </a:cubicBezTo>
                  <a:cubicBezTo>
                    <a:pt x="4" y="4"/>
                    <a:pt x="4" y="2"/>
                    <a:pt x="2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7"/>
                    <a:pt x="1" y="7"/>
                    <a:pt x="3" y="8"/>
                  </a:cubicBezTo>
                  <a:cubicBezTo>
                    <a:pt x="4" y="10"/>
                    <a:pt x="5" y="11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9" name="Freeform 105"/>
            <p:cNvSpPr>
              <a:spLocks/>
            </p:cNvSpPr>
            <p:nvPr userDrawn="1"/>
          </p:nvSpPr>
          <p:spPr bwMode="auto">
            <a:xfrm>
              <a:off x="7640638" y="6054725"/>
              <a:ext cx="14288" cy="9525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1 h 4"/>
                <a:gd name="T4" fmla="*/ 3 w 5"/>
                <a:gd name="T5" fmla="*/ 0 h 4"/>
                <a:gd name="T6" fmla="*/ 0 w 5"/>
                <a:gd name="T7" fmla="*/ 1 h 4"/>
                <a:gd name="T8" fmla="*/ 2 w 5"/>
                <a:gd name="T9" fmla="*/ 4 h 4"/>
                <a:gd name="T10" fmla="*/ 3 w 5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5" y="4"/>
                    <a:pt x="5" y="2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1" y="3"/>
                    <a:pt x="2" y="4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0" name="Freeform 106"/>
            <p:cNvSpPr>
              <a:spLocks/>
            </p:cNvSpPr>
            <p:nvPr userDrawn="1"/>
          </p:nvSpPr>
          <p:spPr bwMode="auto">
            <a:xfrm>
              <a:off x="7515225" y="6064250"/>
              <a:ext cx="15875" cy="17462"/>
            </a:xfrm>
            <a:custGeom>
              <a:avLst/>
              <a:gdLst>
                <a:gd name="T0" fmla="*/ 6 w 6"/>
                <a:gd name="T1" fmla="*/ 4 h 6"/>
                <a:gd name="T2" fmla="*/ 5 w 6"/>
                <a:gd name="T3" fmla="*/ 3 h 6"/>
                <a:gd name="T4" fmla="*/ 4 w 6"/>
                <a:gd name="T5" fmla="*/ 1 h 6"/>
                <a:gd name="T6" fmla="*/ 2 w 6"/>
                <a:gd name="T7" fmla="*/ 5 h 6"/>
                <a:gd name="T8" fmla="*/ 4 w 6"/>
                <a:gd name="T9" fmla="*/ 6 h 6"/>
                <a:gd name="T10" fmla="*/ 6 w 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4"/>
                    <a:pt x="2" y="5"/>
                  </a:cubicBezTo>
                  <a:cubicBezTo>
                    <a:pt x="4" y="6"/>
                    <a:pt x="4" y="6"/>
                    <a:pt x="4" y="6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1" name="Freeform 107"/>
            <p:cNvSpPr>
              <a:spLocks/>
            </p:cNvSpPr>
            <p:nvPr userDrawn="1"/>
          </p:nvSpPr>
          <p:spPr bwMode="auto">
            <a:xfrm>
              <a:off x="7285038" y="6054725"/>
              <a:ext cx="9525" cy="9525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1 h 4"/>
                <a:gd name="T4" fmla="*/ 1 w 4"/>
                <a:gd name="T5" fmla="*/ 4 h 4"/>
                <a:gd name="T6" fmla="*/ 3 w 4"/>
                <a:gd name="T7" fmla="*/ 4 h 4"/>
                <a:gd name="T8" fmla="*/ 3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2" name="Freeform 108"/>
            <p:cNvSpPr>
              <a:spLocks/>
            </p:cNvSpPr>
            <p:nvPr userDrawn="1"/>
          </p:nvSpPr>
          <p:spPr bwMode="auto">
            <a:xfrm>
              <a:off x="7664450" y="6059488"/>
              <a:ext cx="50800" cy="30162"/>
            </a:xfrm>
            <a:custGeom>
              <a:avLst/>
              <a:gdLst>
                <a:gd name="T0" fmla="*/ 8 w 19"/>
                <a:gd name="T1" fmla="*/ 7 h 11"/>
                <a:gd name="T2" fmla="*/ 12 w 19"/>
                <a:gd name="T3" fmla="*/ 11 h 11"/>
                <a:gd name="T4" fmla="*/ 13 w 19"/>
                <a:gd name="T5" fmla="*/ 11 h 11"/>
                <a:gd name="T6" fmla="*/ 15 w 19"/>
                <a:gd name="T7" fmla="*/ 9 h 11"/>
                <a:gd name="T8" fmla="*/ 19 w 19"/>
                <a:gd name="T9" fmla="*/ 5 h 11"/>
                <a:gd name="T10" fmla="*/ 17 w 19"/>
                <a:gd name="T11" fmla="*/ 2 h 11"/>
                <a:gd name="T12" fmla="*/ 11 w 19"/>
                <a:gd name="T13" fmla="*/ 5 h 11"/>
                <a:gd name="T14" fmla="*/ 7 w 19"/>
                <a:gd name="T15" fmla="*/ 1 h 11"/>
                <a:gd name="T16" fmla="*/ 3 w 19"/>
                <a:gd name="T17" fmla="*/ 1 h 11"/>
                <a:gd name="T18" fmla="*/ 1 w 19"/>
                <a:gd name="T19" fmla="*/ 2 h 11"/>
                <a:gd name="T20" fmla="*/ 6 w 19"/>
                <a:gd name="T21" fmla="*/ 7 h 11"/>
                <a:gd name="T22" fmla="*/ 8 w 19"/>
                <a:gd name="T2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8" y="7"/>
                  </a:moveTo>
                  <a:cubicBezTo>
                    <a:pt x="10" y="7"/>
                    <a:pt x="10" y="10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8"/>
                    <a:pt x="18" y="7"/>
                    <a:pt x="19" y="5"/>
                  </a:cubicBezTo>
                  <a:cubicBezTo>
                    <a:pt x="19" y="4"/>
                    <a:pt x="18" y="3"/>
                    <a:pt x="17" y="2"/>
                  </a:cubicBezTo>
                  <a:cubicBezTo>
                    <a:pt x="16" y="0"/>
                    <a:pt x="14" y="6"/>
                    <a:pt x="11" y="5"/>
                  </a:cubicBezTo>
                  <a:cubicBezTo>
                    <a:pt x="9" y="5"/>
                    <a:pt x="9" y="2"/>
                    <a:pt x="7" y="1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5"/>
                    <a:pt x="3" y="7"/>
                    <a:pt x="6" y="7"/>
                  </a:cubicBezTo>
                  <a:lnTo>
                    <a:pt x="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3" name="Freeform 109"/>
            <p:cNvSpPr>
              <a:spLocks/>
            </p:cNvSpPr>
            <p:nvPr userDrawn="1"/>
          </p:nvSpPr>
          <p:spPr bwMode="auto">
            <a:xfrm>
              <a:off x="7373938" y="6062663"/>
              <a:ext cx="14288" cy="15875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4 w 5"/>
                <a:gd name="T5" fmla="*/ 2 h 6"/>
                <a:gd name="T6" fmla="*/ 3 w 5"/>
                <a:gd name="T7" fmla="*/ 1 h 6"/>
                <a:gd name="T8" fmla="*/ 0 w 5"/>
                <a:gd name="T9" fmla="*/ 2 h 6"/>
                <a:gd name="T10" fmla="*/ 2 w 5"/>
                <a:gd name="T11" fmla="*/ 6 h 6"/>
                <a:gd name="T12" fmla="*/ 4 w 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2" y="6"/>
                  </a:cubicBezTo>
                  <a:lnTo>
                    <a:pt x="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4" name="Freeform 110"/>
            <p:cNvSpPr>
              <a:spLocks/>
            </p:cNvSpPr>
            <p:nvPr userDrawn="1"/>
          </p:nvSpPr>
          <p:spPr bwMode="auto">
            <a:xfrm>
              <a:off x="7313613" y="6046788"/>
              <a:ext cx="23813" cy="28575"/>
            </a:xfrm>
            <a:custGeom>
              <a:avLst/>
              <a:gdLst>
                <a:gd name="T0" fmla="*/ 4 w 9"/>
                <a:gd name="T1" fmla="*/ 11 h 11"/>
                <a:gd name="T2" fmla="*/ 6 w 9"/>
                <a:gd name="T3" fmla="*/ 8 h 11"/>
                <a:gd name="T4" fmla="*/ 9 w 9"/>
                <a:gd name="T5" fmla="*/ 4 h 11"/>
                <a:gd name="T6" fmla="*/ 8 w 9"/>
                <a:gd name="T7" fmla="*/ 2 h 11"/>
                <a:gd name="T8" fmla="*/ 4 w 9"/>
                <a:gd name="T9" fmla="*/ 4 h 11"/>
                <a:gd name="T10" fmla="*/ 0 w 9"/>
                <a:gd name="T11" fmla="*/ 8 h 11"/>
                <a:gd name="T12" fmla="*/ 1 w 9"/>
                <a:gd name="T13" fmla="*/ 9 h 11"/>
                <a:gd name="T14" fmla="*/ 2 w 9"/>
                <a:gd name="T15" fmla="*/ 11 h 11"/>
                <a:gd name="T16" fmla="*/ 4 w 9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1">
                  <a:moveTo>
                    <a:pt x="4" y="11"/>
                  </a:moveTo>
                  <a:cubicBezTo>
                    <a:pt x="6" y="11"/>
                    <a:pt x="5" y="9"/>
                    <a:pt x="6" y="8"/>
                  </a:cubicBezTo>
                  <a:cubicBezTo>
                    <a:pt x="7" y="6"/>
                    <a:pt x="9" y="6"/>
                    <a:pt x="9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5" y="3"/>
                    <a:pt x="4" y="4"/>
                  </a:cubicBezTo>
                  <a:cubicBezTo>
                    <a:pt x="2" y="5"/>
                    <a:pt x="0" y="6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5" name="Freeform 111"/>
            <p:cNvSpPr>
              <a:spLocks/>
            </p:cNvSpPr>
            <p:nvPr userDrawn="1"/>
          </p:nvSpPr>
          <p:spPr bwMode="auto">
            <a:xfrm>
              <a:off x="7427913" y="6064250"/>
              <a:ext cx="7938" cy="7937"/>
            </a:xfrm>
            <a:custGeom>
              <a:avLst/>
              <a:gdLst>
                <a:gd name="T0" fmla="*/ 5 w 5"/>
                <a:gd name="T1" fmla="*/ 2 h 5"/>
                <a:gd name="T2" fmla="*/ 1 w 5"/>
                <a:gd name="T3" fmla="*/ 0 h 5"/>
                <a:gd name="T4" fmla="*/ 1 w 5"/>
                <a:gd name="T5" fmla="*/ 0 h 5"/>
                <a:gd name="T6" fmla="*/ 0 w 5"/>
                <a:gd name="T7" fmla="*/ 4 h 5"/>
                <a:gd name="T8" fmla="*/ 1 w 5"/>
                <a:gd name="T9" fmla="*/ 5 h 5"/>
                <a:gd name="T10" fmla="*/ 3 w 5"/>
                <a:gd name="T11" fmla="*/ 5 h 5"/>
                <a:gd name="T12" fmla="*/ 5 w 5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5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6" name="Freeform 112"/>
            <p:cNvSpPr>
              <a:spLocks/>
            </p:cNvSpPr>
            <p:nvPr userDrawn="1"/>
          </p:nvSpPr>
          <p:spPr bwMode="auto">
            <a:xfrm>
              <a:off x="7485063" y="6059488"/>
              <a:ext cx="22225" cy="30162"/>
            </a:xfrm>
            <a:custGeom>
              <a:avLst/>
              <a:gdLst>
                <a:gd name="T0" fmla="*/ 3 w 8"/>
                <a:gd name="T1" fmla="*/ 11 h 11"/>
                <a:gd name="T2" fmla="*/ 5 w 8"/>
                <a:gd name="T3" fmla="*/ 7 h 11"/>
                <a:gd name="T4" fmla="*/ 7 w 8"/>
                <a:gd name="T5" fmla="*/ 2 h 11"/>
                <a:gd name="T6" fmla="*/ 5 w 8"/>
                <a:gd name="T7" fmla="*/ 0 h 11"/>
                <a:gd name="T8" fmla="*/ 2 w 8"/>
                <a:gd name="T9" fmla="*/ 3 h 11"/>
                <a:gd name="T10" fmla="*/ 0 w 8"/>
                <a:gd name="T11" fmla="*/ 8 h 11"/>
                <a:gd name="T12" fmla="*/ 1 w 8"/>
                <a:gd name="T13" fmla="*/ 10 h 11"/>
                <a:gd name="T14" fmla="*/ 3 w 8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1">
                  <a:moveTo>
                    <a:pt x="3" y="11"/>
                  </a:moveTo>
                  <a:cubicBezTo>
                    <a:pt x="5" y="10"/>
                    <a:pt x="5" y="9"/>
                    <a:pt x="5" y="7"/>
                  </a:cubicBezTo>
                  <a:cubicBezTo>
                    <a:pt x="6" y="5"/>
                    <a:pt x="8" y="4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lnTo>
                    <a:pt x="3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7" name="Freeform 113"/>
            <p:cNvSpPr>
              <a:spLocks/>
            </p:cNvSpPr>
            <p:nvPr userDrawn="1"/>
          </p:nvSpPr>
          <p:spPr bwMode="auto">
            <a:xfrm>
              <a:off x="6292850" y="6059488"/>
              <a:ext cx="11113" cy="7937"/>
            </a:xfrm>
            <a:custGeom>
              <a:avLst/>
              <a:gdLst>
                <a:gd name="T0" fmla="*/ 3 w 4"/>
                <a:gd name="T1" fmla="*/ 0 h 3"/>
                <a:gd name="T2" fmla="*/ 0 w 4"/>
                <a:gd name="T3" fmla="*/ 1 h 3"/>
                <a:gd name="T4" fmla="*/ 1 w 4"/>
                <a:gd name="T5" fmla="*/ 3 h 3"/>
                <a:gd name="T6" fmla="*/ 3 w 4"/>
                <a:gd name="T7" fmla="*/ 3 h 3"/>
                <a:gd name="T8" fmla="*/ 3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8" name="Freeform 114"/>
            <p:cNvSpPr>
              <a:spLocks/>
            </p:cNvSpPr>
            <p:nvPr userDrawn="1"/>
          </p:nvSpPr>
          <p:spPr bwMode="auto">
            <a:xfrm>
              <a:off x="5673725" y="6046788"/>
              <a:ext cx="34925" cy="31750"/>
            </a:xfrm>
            <a:custGeom>
              <a:avLst/>
              <a:gdLst>
                <a:gd name="T0" fmla="*/ 5 w 13"/>
                <a:gd name="T1" fmla="*/ 12 h 12"/>
                <a:gd name="T2" fmla="*/ 7 w 13"/>
                <a:gd name="T3" fmla="*/ 11 h 12"/>
                <a:gd name="T4" fmla="*/ 10 w 13"/>
                <a:gd name="T5" fmla="*/ 8 h 12"/>
                <a:gd name="T6" fmla="*/ 13 w 13"/>
                <a:gd name="T7" fmla="*/ 5 h 12"/>
                <a:gd name="T8" fmla="*/ 12 w 13"/>
                <a:gd name="T9" fmla="*/ 2 h 12"/>
                <a:gd name="T10" fmla="*/ 7 w 13"/>
                <a:gd name="T11" fmla="*/ 6 h 12"/>
                <a:gd name="T12" fmla="*/ 5 w 13"/>
                <a:gd name="T13" fmla="*/ 6 h 12"/>
                <a:gd name="T14" fmla="*/ 1 w 13"/>
                <a:gd name="T15" fmla="*/ 8 h 12"/>
                <a:gd name="T16" fmla="*/ 2 w 13"/>
                <a:gd name="T17" fmla="*/ 12 h 12"/>
                <a:gd name="T18" fmla="*/ 5 w 13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2">
                  <a:moveTo>
                    <a:pt x="5" y="12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9" y="9"/>
                    <a:pt x="10" y="8"/>
                  </a:cubicBezTo>
                  <a:cubicBezTo>
                    <a:pt x="11" y="7"/>
                    <a:pt x="12" y="6"/>
                    <a:pt x="13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0" y="0"/>
                    <a:pt x="9" y="6"/>
                    <a:pt x="7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6"/>
                    <a:pt x="1" y="6"/>
                    <a:pt x="1" y="8"/>
                  </a:cubicBezTo>
                  <a:cubicBezTo>
                    <a:pt x="0" y="10"/>
                    <a:pt x="1" y="11"/>
                    <a:pt x="2" y="12"/>
                  </a:cubicBezTo>
                  <a:lnTo>
                    <a:pt x="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9" name="Freeform 115"/>
            <p:cNvSpPr>
              <a:spLocks/>
            </p:cNvSpPr>
            <p:nvPr userDrawn="1"/>
          </p:nvSpPr>
          <p:spPr bwMode="auto">
            <a:xfrm>
              <a:off x="5414963" y="6089650"/>
              <a:ext cx="11113" cy="9525"/>
            </a:xfrm>
            <a:custGeom>
              <a:avLst/>
              <a:gdLst>
                <a:gd name="T0" fmla="*/ 7 w 7"/>
                <a:gd name="T1" fmla="*/ 5 h 6"/>
                <a:gd name="T2" fmla="*/ 7 w 7"/>
                <a:gd name="T3" fmla="*/ 0 h 6"/>
                <a:gd name="T4" fmla="*/ 5 w 7"/>
                <a:gd name="T5" fmla="*/ 0 h 6"/>
                <a:gd name="T6" fmla="*/ 0 w 7"/>
                <a:gd name="T7" fmla="*/ 1 h 6"/>
                <a:gd name="T8" fmla="*/ 2 w 7"/>
                <a:gd name="T9" fmla="*/ 6 h 6"/>
                <a:gd name="T10" fmla="*/ 5 w 7"/>
                <a:gd name="T11" fmla="*/ 6 h 6"/>
                <a:gd name="T12" fmla="*/ 7 w 7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7" y="5"/>
                  </a:moveTo>
                  <a:lnTo>
                    <a:pt x="7" y="0"/>
                  </a:lnTo>
                  <a:lnTo>
                    <a:pt x="5" y="0"/>
                  </a:lnTo>
                  <a:lnTo>
                    <a:pt x="0" y="1"/>
                  </a:lnTo>
                  <a:lnTo>
                    <a:pt x="2" y="6"/>
                  </a:lnTo>
                  <a:lnTo>
                    <a:pt x="5" y="6"/>
                  </a:lnTo>
                  <a:lnTo>
                    <a:pt x="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0" name="Freeform 116"/>
            <p:cNvSpPr>
              <a:spLocks/>
            </p:cNvSpPr>
            <p:nvPr userDrawn="1"/>
          </p:nvSpPr>
          <p:spPr bwMode="auto">
            <a:xfrm>
              <a:off x="5375275" y="6075363"/>
              <a:ext cx="15875" cy="14287"/>
            </a:xfrm>
            <a:custGeom>
              <a:avLst/>
              <a:gdLst>
                <a:gd name="T0" fmla="*/ 5 w 6"/>
                <a:gd name="T1" fmla="*/ 4 h 5"/>
                <a:gd name="T2" fmla="*/ 4 w 6"/>
                <a:gd name="T3" fmla="*/ 0 h 5"/>
                <a:gd name="T4" fmla="*/ 1 w 6"/>
                <a:gd name="T5" fmla="*/ 1 h 5"/>
                <a:gd name="T6" fmla="*/ 3 w 6"/>
                <a:gd name="T7" fmla="*/ 5 h 5"/>
                <a:gd name="T8" fmla="*/ 5 w 6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5" y="4"/>
                  </a:moveTo>
                  <a:cubicBezTo>
                    <a:pt x="6" y="3"/>
                    <a:pt x="5" y="1"/>
                    <a:pt x="4" y="0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2" y="5"/>
                    <a:pt x="3" y="5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1" name="Freeform 117"/>
            <p:cNvSpPr>
              <a:spLocks/>
            </p:cNvSpPr>
            <p:nvPr userDrawn="1"/>
          </p:nvSpPr>
          <p:spPr bwMode="auto">
            <a:xfrm>
              <a:off x="5610225" y="6086475"/>
              <a:ext cx="14288" cy="12700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2 h 5"/>
                <a:gd name="T4" fmla="*/ 4 w 5"/>
                <a:gd name="T5" fmla="*/ 1 h 5"/>
                <a:gd name="T6" fmla="*/ 1 w 5"/>
                <a:gd name="T7" fmla="*/ 2 h 5"/>
                <a:gd name="T8" fmla="*/ 2 w 5"/>
                <a:gd name="T9" fmla="*/ 5 h 5"/>
                <a:gd name="T10" fmla="*/ 4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3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2" name="Freeform 118"/>
            <p:cNvSpPr>
              <a:spLocks/>
            </p:cNvSpPr>
            <p:nvPr userDrawn="1"/>
          </p:nvSpPr>
          <p:spPr bwMode="auto">
            <a:xfrm>
              <a:off x="5522913" y="6054725"/>
              <a:ext cx="11113" cy="9525"/>
            </a:xfrm>
            <a:custGeom>
              <a:avLst/>
              <a:gdLst>
                <a:gd name="T0" fmla="*/ 7 w 7"/>
                <a:gd name="T1" fmla="*/ 1 h 6"/>
                <a:gd name="T2" fmla="*/ 5 w 7"/>
                <a:gd name="T3" fmla="*/ 0 h 6"/>
                <a:gd name="T4" fmla="*/ 0 w 7"/>
                <a:gd name="T5" fmla="*/ 1 h 6"/>
                <a:gd name="T6" fmla="*/ 2 w 7"/>
                <a:gd name="T7" fmla="*/ 6 h 6"/>
                <a:gd name="T8" fmla="*/ 5 w 7"/>
                <a:gd name="T9" fmla="*/ 6 h 6"/>
                <a:gd name="T10" fmla="*/ 7 w 7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7" y="1"/>
                  </a:moveTo>
                  <a:lnTo>
                    <a:pt x="5" y="0"/>
                  </a:lnTo>
                  <a:lnTo>
                    <a:pt x="0" y="1"/>
                  </a:lnTo>
                  <a:lnTo>
                    <a:pt x="2" y="6"/>
                  </a:lnTo>
                  <a:lnTo>
                    <a:pt x="5" y="6"/>
                  </a:lnTo>
                  <a:lnTo>
                    <a:pt x="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3" name="Freeform 119"/>
            <p:cNvSpPr>
              <a:spLocks/>
            </p:cNvSpPr>
            <p:nvPr userDrawn="1"/>
          </p:nvSpPr>
          <p:spPr bwMode="auto">
            <a:xfrm>
              <a:off x="5451475" y="6064250"/>
              <a:ext cx="11113" cy="7937"/>
            </a:xfrm>
            <a:custGeom>
              <a:avLst/>
              <a:gdLst>
                <a:gd name="T0" fmla="*/ 3 w 4"/>
                <a:gd name="T1" fmla="*/ 0 h 3"/>
                <a:gd name="T2" fmla="*/ 0 w 4"/>
                <a:gd name="T3" fmla="*/ 1 h 3"/>
                <a:gd name="T4" fmla="*/ 1 w 4"/>
                <a:gd name="T5" fmla="*/ 3 h 3"/>
                <a:gd name="T6" fmla="*/ 3 w 4"/>
                <a:gd name="T7" fmla="*/ 3 h 3"/>
                <a:gd name="T8" fmla="*/ 3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4" name="Freeform 120"/>
            <p:cNvSpPr>
              <a:spLocks/>
            </p:cNvSpPr>
            <p:nvPr userDrawn="1"/>
          </p:nvSpPr>
          <p:spPr bwMode="auto">
            <a:xfrm>
              <a:off x="5268913" y="6059488"/>
              <a:ext cx="11113" cy="7937"/>
            </a:xfrm>
            <a:custGeom>
              <a:avLst/>
              <a:gdLst>
                <a:gd name="T0" fmla="*/ 3 w 4"/>
                <a:gd name="T1" fmla="*/ 0 h 3"/>
                <a:gd name="T2" fmla="*/ 1 w 4"/>
                <a:gd name="T3" fmla="*/ 0 h 3"/>
                <a:gd name="T4" fmla="*/ 0 w 4"/>
                <a:gd name="T5" fmla="*/ 0 h 3"/>
                <a:gd name="T6" fmla="*/ 1 w 4"/>
                <a:gd name="T7" fmla="*/ 3 h 3"/>
                <a:gd name="T8" fmla="*/ 2 w 4"/>
                <a:gd name="T9" fmla="*/ 3 h 3"/>
                <a:gd name="T10" fmla="*/ 3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5" name="Freeform 121"/>
            <p:cNvSpPr>
              <a:spLocks/>
            </p:cNvSpPr>
            <p:nvPr userDrawn="1"/>
          </p:nvSpPr>
          <p:spPr bwMode="auto">
            <a:xfrm>
              <a:off x="6329363" y="6070600"/>
              <a:ext cx="14288" cy="11112"/>
            </a:xfrm>
            <a:custGeom>
              <a:avLst/>
              <a:gdLst>
                <a:gd name="T0" fmla="*/ 4 w 5"/>
                <a:gd name="T1" fmla="*/ 1 h 4"/>
                <a:gd name="T2" fmla="*/ 3 w 5"/>
                <a:gd name="T3" fmla="*/ 0 h 4"/>
                <a:gd name="T4" fmla="*/ 0 w 5"/>
                <a:gd name="T5" fmla="*/ 2 h 4"/>
                <a:gd name="T6" fmla="*/ 1 w 5"/>
                <a:gd name="T7" fmla="*/ 4 h 4"/>
                <a:gd name="T8" fmla="*/ 4 w 5"/>
                <a:gd name="T9" fmla="*/ 4 h 4"/>
                <a:gd name="T10" fmla="*/ 4 w 5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6" name="Freeform 122"/>
            <p:cNvSpPr>
              <a:spLocks/>
            </p:cNvSpPr>
            <p:nvPr userDrawn="1"/>
          </p:nvSpPr>
          <p:spPr bwMode="auto">
            <a:xfrm>
              <a:off x="5181600" y="6064250"/>
              <a:ext cx="7938" cy="7937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 h 3"/>
                <a:gd name="T4" fmla="*/ 0 w 3"/>
                <a:gd name="T5" fmla="*/ 3 h 3"/>
                <a:gd name="T6" fmla="*/ 2 w 3"/>
                <a:gd name="T7" fmla="*/ 3 h 3"/>
                <a:gd name="T8" fmla="*/ 1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7" name="Freeform 123"/>
            <p:cNvSpPr>
              <a:spLocks/>
            </p:cNvSpPr>
            <p:nvPr userDrawn="1"/>
          </p:nvSpPr>
          <p:spPr bwMode="auto">
            <a:xfrm>
              <a:off x="5208588" y="6086475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2 h 5"/>
                <a:gd name="T4" fmla="*/ 0 w 5"/>
                <a:gd name="T5" fmla="*/ 2 h 5"/>
                <a:gd name="T6" fmla="*/ 2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5"/>
                    <a:pt x="5" y="3"/>
                    <a:pt x="5" y="2"/>
                  </a:cubicBezTo>
                  <a:cubicBezTo>
                    <a:pt x="4" y="0"/>
                    <a:pt x="1" y="0"/>
                    <a:pt x="0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8" name="Freeform 124"/>
            <p:cNvSpPr>
              <a:spLocks/>
            </p:cNvSpPr>
            <p:nvPr userDrawn="1"/>
          </p:nvSpPr>
          <p:spPr bwMode="auto">
            <a:xfrm>
              <a:off x="5537200" y="6113463"/>
              <a:ext cx="15875" cy="12700"/>
            </a:xfrm>
            <a:custGeom>
              <a:avLst/>
              <a:gdLst>
                <a:gd name="T0" fmla="*/ 3 w 6"/>
                <a:gd name="T1" fmla="*/ 5 h 5"/>
                <a:gd name="T2" fmla="*/ 5 w 6"/>
                <a:gd name="T3" fmla="*/ 2 h 5"/>
                <a:gd name="T4" fmla="*/ 1 w 6"/>
                <a:gd name="T5" fmla="*/ 2 h 5"/>
                <a:gd name="T6" fmla="*/ 2 w 6"/>
                <a:gd name="T7" fmla="*/ 5 h 5"/>
                <a:gd name="T8" fmla="*/ 3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5" y="5"/>
                    <a:pt x="6" y="3"/>
                    <a:pt x="5" y="2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9" name="Freeform 125"/>
            <p:cNvSpPr>
              <a:spLocks/>
            </p:cNvSpPr>
            <p:nvPr userDrawn="1"/>
          </p:nvSpPr>
          <p:spPr bwMode="auto">
            <a:xfrm>
              <a:off x="6157913" y="6051550"/>
              <a:ext cx="39688" cy="47625"/>
            </a:xfrm>
            <a:custGeom>
              <a:avLst/>
              <a:gdLst>
                <a:gd name="T0" fmla="*/ 7 w 15"/>
                <a:gd name="T1" fmla="*/ 8 h 18"/>
                <a:gd name="T2" fmla="*/ 12 w 15"/>
                <a:gd name="T3" fmla="*/ 16 h 18"/>
                <a:gd name="T4" fmla="*/ 14 w 15"/>
                <a:gd name="T5" fmla="*/ 15 h 18"/>
                <a:gd name="T6" fmla="*/ 14 w 15"/>
                <a:gd name="T7" fmla="*/ 10 h 18"/>
                <a:gd name="T8" fmla="*/ 10 w 15"/>
                <a:gd name="T9" fmla="*/ 7 h 18"/>
                <a:gd name="T10" fmla="*/ 2 w 15"/>
                <a:gd name="T11" fmla="*/ 2 h 18"/>
                <a:gd name="T12" fmla="*/ 1 w 15"/>
                <a:gd name="T13" fmla="*/ 4 h 18"/>
                <a:gd name="T14" fmla="*/ 0 w 15"/>
                <a:gd name="T15" fmla="*/ 4 h 18"/>
                <a:gd name="T16" fmla="*/ 2 w 15"/>
                <a:gd name="T17" fmla="*/ 8 h 18"/>
                <a:gd name="T18" fmla="*/ 7 w 15"/>
                <a:gd name="T1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7" y="8"/>
                  </a:moveTo>
                  <a:cubicBezTo>
                    <a:pt x="10" y="10"/>
                    <a:pt x="9" y="18"/>
                    <a:pt x="12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3"/>
                    <a:pt x="15" y="11"/>
                    <a:pt x="14" y="10"/>
                  </a:cubicBezTo>
                  <a:cubicBezTo>
                    <a:pt x="13" y="8"/>
                    <a:pt x="11" y="8"/>
                    <a:pt x="10" y="7"/>
                  </a:cubicBezTo>
                  <a:cubicBezTo>
                    <a:pt x="7" y="5"/>
                    <a:pt x="5" y="0"/>
                    <a:pt x="2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9"/>
                    <a:pt x="5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0" name="Freeform 126"/>
            <p:cNvSpPr>
              <a:spLocks/>
            </p:cNvSpPr>
            <p:nvPr userDrawn="1"/>
          </p:nvSpPr>
          <p:spPr bwMode="auto">
            <a:xfrm>
              <a:off x="6216650" y="6059488"/>
              <a:ext cx="17463" cy="23812"/>
            </a:xfrm>
            <a:custGeom>
              <a:avLst/>
              <a:gdLst>
                <a:gd name="T0" fmla="*/ 4 w 7"/>
                <a:gd name="T1" fmla="*/ 9 h 9"/>
                <a:gd name="T2" fmla="*/ 5 w 7"/>
                <a:gd name="T3" fmla="*/ 7 h 9"/>
                <a:gd name="T4" fmla="*/ 7 w 7"/>
                <a:gd name="T5" fmla="*/ 5 h 9"/>
                <a:gd name="T6" fmla="*/ 6 w 7"/>
                <a:gd name="T7" fmla="*/ 2 h 9"/>
                <a:gd name="T8" fmla="*/ 4 w 7"/>
                <a:gd name="T9" fmla="*/ 0 h 9"/>
                <a:gd name="T10" fmla="*/ 1 w 7"/>
                <a:gd name="T11" fmla="*/ 1 h 9"/>
                <a:gd name="T12" fmla="*/ 0 w 7"/>
                <a:gd name="T13" fmla="*/ 3 h 9"/>
                <a:gd name="T14" fmla="*/ 0 w 7"/>
                <a:gd name="T15" fmla="*/ 6 h 9"/>
                <a:gd name="T16" fmla="*/ 2 w 7"/>
                <a:gd name="T17" fmla="*/ 9 h 9"/>
                <a:gd name="T18" fmla="*/ 4 w 7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9">
                  <a:moveTo>
                    <a:pt x="4" y="9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8"/>
                    <a:pt x="2" y="9"/>
                  </a:cubicBezTo>
                  <a:lnTo>
                    <a:pt x="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1" name="Freeform 127"/>
            <p:cNvSpPr>
              <a:spLocks/>
            </p:cNvSpPr>
            <p:nvPr userDrawn="1"/>
          </p:nvSpPr>
          <p:spPr bwMode="auto">
            <a:xfrm>
              <a:off x="5113338" y="6048375"/>
              <a:ext cx="26988" cy="30162"/>
            </a:xfrm>
            <a:custGeom>
              <a:avLst/>
              <a:gdLst>
                <a:gd name="T0" fmla="*/ 5 w 10"/>
                <a:gd name="T1" fmla="*/ 11 h 11"/>
                <a:gd name="T2" fmla="*/ 8 w 10"/>
                <a:gd name="T3" fmla="*/ 8 h 11"/>
                <a:gd name="T4" fmla="*/ 10 w 10"/>
                <a:gd name="T5" fmla="*/ 5 h 11"/>
                <a:gd name="T6" fmla="*/ 8 w 10"/>
                <a:gd name="T7" fmla="*/ 2 h 11"/>
                <a:gd name="T8" fmla="*/ 1 w 10"/>
                <a:gd name="T9" fmla="*/ 4 h 11"/>
                <a:gd name="T10" fmla="*/ 1 w 10"/>
                <a:gd name="T11" fmla="*/ 9 h 11"/>
                <a:gd name="T12" fmla="*/ 2 w 10"/>
                <a:gd name="T13" fmla="*/ 11 h 11"/>
                <a:gd name="T14" fmla="*/ 5 w 10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1">
                  <a:moveTo>
                    <a:pt x="5" y="11"/>
                  </a:moveTo>
                  <a:cubicBezTo>
                    <a:pt x="7" y="11"/>
                    <a:pt x="7" y="9"/>
                    <a:pt x="8" y="8"/>
                  </a:cubicBezTo>
                  <a:cubicBezTo>
                    <a:pt x="9" y="7"/>
                    <a:pt x="9" y="7"/>
                    <a:pt x="10" y="5"/>
                  </a:cubicBezTo>
                  <a:cubicBezTo>
                    <a:pt x="10" y="4"/>
                    <a:pt x="9" y="3"/>
                    <a:pt x="8" y="2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0" y="6"/>
                    <a:pt x="0" y="7"/>
                    <a:pt x="1" y="9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2" name="Freeform 128"/>
            <p:cNvSpPr>
              <a:spLocks/>
            </p:cNvSpPr>
            <p:nvPr userDrawn="1"/>
          </p:nvSpPr>
          <p:spPr bwMode="auto">
            <a:xfrm>
              <a:off x="6105525" y="6072188"/>
              <a:ext cx="25400" cy="22225"/>
            </a:xfrm>
            <a:custGeom>
              <a:avLst/>
              <a:gdLst>
                <a:gd name="T0" fmla="*/ 7 w 10"/>
                <a:gd name="T1" fmla="*/ 3 h 8"/>
                <a:gd name="T2" fmla="*/ 4 w 10"/>
                <a:gd name="T3" fmla="*/ 0 h 8"/>
                <a:gd name="T4" fmla="*/ 1 w 10"/>
                <a:gd name="T5" fmla="*/ 1 h 8"/>
                <a:gd name="T6" fmla="*/ 1 w 10"/>
                <a:gd name="T7" fmla="*/ 1 h 8"/>
                <a:gd name="T8" fmla="*/ 4 w 10"/>
                <a:gd name="T9" fmla="*/ 6 h 8"/>
                <a:gd name="T10" fmla="*/ 7 w 10"/>
                <a:gd name="T11" fmla="*/ 8 h 8"/>
                <a:gd name="T12" fmla="*/ 9 w 10"/>
                <a:gd name="T13" fmla="*/ 8 h 8"/>
                <a:gd name="T14" fmla="*/ 9 w 10"/>
                <a:gd name="T15" fmla="*/ 8 h 8"/>
                <a:gd name="T16" fmla="*/ 10 w 10"/>
                <a:gd name="T17" fmla="*/ 5 h 8"/>
                <a:gd name="T18" fmla="*/ 7 w 10"/>
                <a:gd name="T1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">
                  <a:moveTo>
                    <a:pt x="7" y="3"/>
                  </a:moveTo>
                  <a:cubicBezTo>
                    <a:pt x="6" y="2"/>
                    <a:pt x="6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3"/>
                    <a:pt x="2" y="4"/>
                    <a:pt x="4" y="6"/>
                  </a:cubicBezTo>
                  <a:cubicBezTo>
                    <a:pt x="5" y="7"/>
                    <a:pt x="5" y="8"/>
                    <a:pt x="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8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3" name="Freeform 129"/>
            <p:cNvSpPr>
              <a:spLocks/>
            </p:cNvSpPr>
            <p:nvPr userDrawn="1"/>
          </p:nvSpPr>
          <p:spPr bwMode="auto">
            <a:xfrm>
              <a:off x="6305550" y="6083300"/>
              <a:ext cx="11113" cy="14287"/>
            </a:xfrm>
            <a:custGeom>
              <a:avLst/>
              <a:gdLst>
                <a:gd name="T0" fmla="*/ 3 w 4"/>
                <a:gd name="T1" fmla="*/ 5 h 5"/>
                <a:gd name="T2" fmla="*/ 4 w 4"/>
                <a:gd name="T3" fmla="*/ 3 h 5"/>
                <a:gd name="T4" fmla="*/ 3 w 4"/>
                <a:gd name="T5" fmla="*/ 0 h 5"/>
                <a:gd name="T6" fmla="*/ 0 w 4"/>
                <a:gd name="T7" fmla="*/ 1 h 5"/>
                <a:gd name="T8" fmla="*/ 1 w 4"/>
                <a:gd name="T9" fmla="*/ 5 h 5"/>
                <a:gd name="T10" fmla="*/ 3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4" name="Freeform 130"/>
            <p:cNvSpPr>
              <a:spLocks/>
            </p:cNvSpPr>
            <p:nvPr userDrawn="1"/>
          </p:nvSpPr>
          <p:spPr bwMode="auto">
            <a:xfrm>
              <a:off x="5915025" y="6054725"/>
              <a:ext cx="15875" cy="12700"/>
            </a:xfrm>
            <a:custGeom>
              <a:avLst/>
              <a:gdLst>
                <a:gd name="T0" fmla="*/ 4 w 6"/>
                <a:gd name="T1" fmla="*/ 4 h 5"/>
                <a:gd name="T2" fmla="*/ 5 w 6"/>
                <a:gd name="T3" fmla="*/ 4 h 5"/>
                <a:gd name="T4" fmla="*/ 4 w 6"/>
                <a:gd name="T5" fmla="*/ 1 h 5"/>
                <a:gd name="T6" fmla="*/ 0 w 6"/>
                <a:gd name="T7" fmla="*/ 2 h 5"/>
                <a:gd name="T8" fmla="*/ 1 w 6"/>
                <a:gd name="T9" fmla="*/ 4 h 5"/>
                <a:gd name="T10" fmla="*/ 4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4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5" name="Freeform 131"/>
            <p:cNvSpPr>
              <a:spLocks/>
            </p:cNvSpPr>
            <p:nvPr userDrawn="1"/>
          </p:nvSpPr>
          <p:spPr bwMode="auto">
            <a:xfrm>
              <a:off x="5851525" y="6091238"/>
              <a:ext cx="12700" cy="14287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2 h 5"/>
                <a:gd name="T4" fmla="*/ 4 w 5"/>
                <a:gd name="T5" fmla="*/ 1 h 5"/>
                <a:gd name="T6" fmla="*/ 1 w 5"/>
                <a:gd name="T7" fmla="*/ 2 h 5"/>
                <a:gd name="T8" fmla="*/ 2 w 5"/>
                <a:gd name="T9" fmla="*/ 5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5"/>
                    <a:pt x="5" y="3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6" name="Freeform 132"/>
            <p:cNvSpPr>
              <a:spLocks/>
            </p:cNvSpPr>
            <p:nvPr userDrawn="1"/>
          </p:nvSpPr>
          <p:spPr bwMode="auto">
            <a:xfrm>
              <a:off x="6121400" y="6113463"/>
              <a:ext cx="7938" cy="9525"/>
            </a:xfrm>
            <a:custGeom>
              <a:avLst/>
              <a:gdLst>
                <a:gd name="T0" fmla="*/ 0 w 5"/>
                <a:gd name="T1" fmla="*/ 1 h 6"/>
                <a:gd name="T2" fmla="*/ 1 w 5"/>
                <a:gd name="T3" fmla="*/ 6 h 6"/>
                <a:gd name="T4" fmla="*/ 5 w 5"/>
                <a:gd name="T5" fmla="*/ 6 h 6"/>
                <a:gd name="T6" fmla="*/ 5 w 5"/>
                <a:gd name="T7" fmla="*/ 1 h 6"/>
                <a:gd name="T8" fmla="*/ 5 w 5"/>
                <a:gd name="T9" fmla="*/ 0 h 6"/>
                <a:gd name="T10" fmla="*/ 0 w 5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0" y="1"/>
                  </a:moveTo>
                  <a:lnTo>
                    <a:pt x="1" y="6"/>
                  </a:lnTo>
                  <a:lnTo>
                    <a:pt x="5" y="6"/>
                  </a:lnTo>
                  <a:lnTo>
                    <a:pt x="5" y="1"/>
                  </a:lnTo>
                  <a:lnTo>
                    <a:pt x="5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7" name="Freeform 133"/>
            <p:cNvSpPr>
              <a:spLocks/>
            </p:cNvSpPr>
            <p:nvPr userDrawn="1"/>
          </p:nvSpPr>
          <p:spPr bwMode="auto">
            <a:xfrm>
              <a:off x="5954713" y="6072188"/>
              <a:ext cx="23813" cy="26987"/>
            </a:xfrm>
            <a:custGeom>
              <a:avLst/>
              <a:gdLst>
                <a:gd name="T0" fmla="*/ 3 w 9"/>
                <a:gd name="T1" fmla="*/ 7 h 10"/>
                <a:gd name="T2" fmla="*/ 7 w 9"/>
                <a:gd name="T3" fmla="*/ 9 h 10"/>
                <a:gd name="T4" fmla="*/ 8 w 9"/>
                <a:gd name="T5" fmla="*/ 8 h 10"/>
                <a:gd name="T6" fmla="*/ 6 w 9"/>
                <a:gd name="T7" fmla="*/ 3 h 10"/>
                <a:gd name="T8" fmla="*/ 3 w 9"/>
                <a:gd name="T9" fmla="*/ 1 h 10"/>
                <a:gd name="T10" fmla="*/ 0 w 9"/>
                <a:gd name="T11" fmla="*/ 1 h 10"/>
                <a:gd name="T12" fmla="*/ 0 w 9"/>
                <a:gd name="T13" fmla="*/ 4 h 10"/>
                <a:gd name="T14" fmla="*/ 3 w 9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7"/>
                  </a:moveTo>
                  <a:cubicBezTo>
                    <a:pt x="4" y="8"/>
                    <a:pt x="5" y="10"/>
                    <a:pt x="7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6"/>
                    <a:pt x="7" y="5"/>
                    <a:pt x="6" y="3"/>
                  </a:cubicBezTo>
                  <a:cubicBezTo>
                    <a:pt x="5" y="2"/>
                    <a:pt x="5" y="1"/>
                    <a:pt x="3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2" y="6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8" name="Freeform 134"/>
            <p:cNvSpPr>
              <a:spLocks/>
            </p:cNvSpPr>
            <p:nvPr userDrawn="1"/>
          </p:nvSpPr>
          <p:spPr bwMode="auto">
            <a:xfrm>
              <a:off x="5983288" y="6059488"/>
              <a:ext cx="26988" cy="23812"/>
            </a:xfrm>
            <a:custGeom>
              <a:avLst/>
              <a:gdLst>
                <a:gd name="T0" fmla="*/ 6 w 10"/>
                <a:gd name="T1" fmla="*/ 9 h 9"/>
                <a:gd name="T2" fmla="*/ 8 w 10"/>
                <a:gd name="T3" fmla="*/ 9 h 9"/>
                <a:gd name="T4" fmla="*/ 9 w 10"/>
                <a:gd name="T5" fmla="*/ 8 h 9"/>
                <a:gd name="T6" fmla="*/ 7 w 10"/>
                <a:gd name="T7" fmla="*/ 4 h 9"/>
                <a:gd name="T8" fmla="*/ 3 w 10"/>
                <a:gd name="T9" fmla="*/ 1 h 9"/>
                <a:gd name="T10" fmla="*/ 1 w 10"/>
                <a:gd name="T11" fmla="*/ 2 h 9"/>
                <a:gd name="T12" fmla="*/ 2 w 10"/>
                <a:gd name="T13" fmla="*/ 5 h 9"/>
                <a:gd name="T14" fmla="*/ 6 w 10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6" y="9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6"/>
                    <a:pt x="8" y="5"/>
                    <a:pt x="7" y="4"/>
                  </a:cubicBezTo>
                  <a:cubicBezTo>
                    <a:pt x="6" y="2"/>
                    <a:pt x="5" y="0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7"/>
                    <a:pt x="4" y="9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9" name="Freeform 135"/>
            <p:cNvSpPr>
              <a:spLocks/>
            </p:cNvSpPr>
            <p:nvPr userDrawn="1"/>
          </p:nvSpPr>
          <p:spPr bwMode="auto">
            <a:xfrm>
              <a:off x="11113" y="6102350"/>
              <a:ext cx="12700" cy="12700"/>
            </a:xfrm>
            <a:custGeom>
              <a:avLst/>
              <a:gdLst>
                <a:gd name="T0" fmla="*/ 5 w 5"/>
                <a:gd name="T1" fmla="*/ 4 h 5"/>
                <a:gd name="T2" fmla="*/ 4 w 5"/>
                <a:gd name="T3" fmla="*/ 1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  <a:gd name="T10" fmla="*/ 5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0" name="Freeform 136"/>
            <p:cNvSpPr>
              <a:spLocks/>
            </p:cNvSpPr>
            <p:nvPr userDrawn="1"/>
          </p:nvSpPr>
          <p:spPr bwMode="auto">
            <a:xfrm>
              <a:off x="68263" y="6105525"/>
              <a:ext cx="30163" cy="25400"/>
            </a:xfrm>
            <a:custGeom>
              <a:avLst/>
              <a:gdLst>
                <a:gd name="T0" fmla="*/ 4 w 11"/>
                <a:gd name="T1" fmla="*/ 8 h 10"/>
                <a:gd name="T2" fmla="*/ 9 w 11"/>
                <a:gd name="T3" fmla="*/ 9 h 10"/>
                <a:gd name="T4" fmla="*/ 11 w 11"/>
                <a:gd name="T5" fmla="*/ 7 h 10"/>
                <a:gd name="T6" fmla="*/ 8 w 11"/>
                <a:gd name="T7" fmla="*/ 2 h 10"/>
                <a:gd name="T8" fmla="*/ 5 w 11"/>
                <a:gd name="T9" fmla="*/ 0 h 10"/>
                <a:gd name="T10" fmla="*/ 3 w 11"/>
                <a:gd name="T11" fmla="*/ 0 h 10"/>
                <a:gd name="T12" fmla="*/ 1 w 11"/>
                <a:gd name="T13" fmla="*/ 6 h 10"/>
                <a:gd name="T14" fmla="*/ 4 w 11"/>
                <a:gd name="T1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4" y="8"/>
                  </a:moveTo>
                  <a:cubicBezTo>
                    <a:pt x="6" y="9"/>
                    <a:pt x="7" y="10"/>
                    <a:pt x="9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5"/>
                    <a:pt x="10" y="4"/>
                    <a:pt x="8" y="2"/>
                  </a:cubicBezTo>
                  <a:cubicBezTo>
                    <a:pt x="7" y="1"/>
                    <a:pt x="7" y="0"/>
                    <a:pt x="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6"/>
                  </a:cubicBezTo>
                  <a:cubicBezTo>
                    <a:pt x="2" y="7"/>
                    <a:pt x="3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1" name="Freeform 137"/>
            <p:cNvSpPr>
              <a:spLocks/>
            </p:cNvSpPr>
            <p:nvPr userDrawn="1"/>
          </p:nvSpPr>
          <p:spPr bwMode="auto">
            <a:xfrm>
              <a:off x="2363788" y="6113463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4 w 5"/>
                <a:gd name="T3" fmla="*/ 1 h 5"/>
                <a:gd name="T4" fmla="*/ 0 w 5"/>
                <a:gd name="T5" fmla="*/ 2 h 5"/>
                <a:gd name="T6" fmla="*/ 1 w 5"/>
                <a:gd name="T7" fmla="*/ 4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4"/>
                    <a:pt x="5" y="3"/>
                    <a:pt x="4" y="1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2" name="Freeform 138"/>
            <p:cNvSpPr>
              <a:spLocks/>
            </p:cNvSpPr>
            <p:nvPr userDrawn="1"/>
          </p:nvSpPr>
          <p:spPr bwMode="auto">
            <a:xfrm>
              <a:off x="2201863" y="6091238"/>
              <a:ext cx="14288" cy="14287"/>
            </a:xfrm>
            <a:custGeom>
              <a:avLst/>
              <a:gdLst>
                <a:gd name="T0" fmla="*/ 5 w 5"/>
                <a:gd name="T1" fmla="*/ 3 h 5"/>
                <a:gd name="T2" fmla="*/ 3 w 5"/>
                <a:gd name="T3" fmla="*/ 0 h 5"/>
                <a:gd name="T4" fmla="*/ 0 w 5"/>
                <a:gd name="T5" fmla="*/ 2 h 5"/>
                <a:gd name="T6" fmla="*/ 3 w 5"/>
                <a:gd name="T7" fmla="*/ 5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4" y="1"/>
                    <a:pt x="3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3"/>
                    <a:pt x="1" y="5"/>
                    <a:pt x="3" y="5"/>
                  </a:cubicBez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3" name="Freeform 139"/>
            <p:cNvSpPr>
              <a:spLocks/>
            </p:cNvSpPr>
            <p:nvPr userDrawn="1"/>
          </p:nvSpPr>
          <p:spPr bwMode="auto">
            <a:xfrm>
              <a:off x="1871663" y="6083300"/>
              <a:ext cx="7938" cy="7937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0 h 3"/>
                <a:gd name="T4" fmla="*/ 0 w 3"/>
                <a:gd name="T5" fmla="*/ 3 h 3"/>
                <a:gd name="T6" fmla="*/ 2 w 3"/>
                <a:gd name="T7" fmla="*/ 3 h 3"/>
                <a:gd name="T8" fmla="*/ 1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4" name="Freeform 140"/>
            <p:cNvSpPr>
              <a:spLocks/>
            </p:cNvSpPr>
            <p:nvPr userDrawn="1"/>
          </p:nvSpPr>
          <p:spPr bwMode="auto">
            <a:xfrm>
              <a:off x="1536700" y="6083300"/>
              <a:ext cx="9525" cy="14287"/>
            </a:xfrm>
            <a:custGeom>
              <a:avLst/>
              <a:gdLst>
                <a:gd name="T0" fmla="*/ 3 w 4"/>
                <a:gd name="T1" fmla="*/ 5 h 5"/>
                <a:gd name="T2" fmla="*/ 4 w 4"/>
                <a:gd name="T3" fmla="*/ 3 h 5"/>
                <a:gd name="T4" fmla="*/ 4 w 4"/>
                <a:gd name="T5" fmla="*/ 1 h 5"/>
                <a:gd name="T6" fmla="*/ 3 w 4"/>
                <a:gd name="T7" fmla="*/ 0 h 5"/>
                <a:gd name="T8" fmla="*/ 0 w 4"/>
                <a:gd name="T9" fmla="*/ 1 h 5"/>
                <a:gd name="T10" fmla="*/ 1 w 4"/>
                <a:gd name="T11" fmla="*/ 5 h 5"/>
                <a:gd name="T12" fmla="*/ 3 w 4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5" name="Freeform 141"/>
            <p:cNvSpPr>
              <a:spLocks/>
            </p:cNvSpPr>
            <p:nvPr userDrawn="1"/>
          </p:nvSpPr>
          <p:spPr bwMode="auto">
            <a:xfrm>
              <a:off x="2252663" y="6075363"/>
              <a:ext cx="36513" cy="26987"/>
            </a:xfrm>
            <a:custGeom>
              <a:avLst/>
              <a:gdLst>
                <a:gd name="T0" fmla="*/ 10 w 14"/>
                <a:gd name="T1" fmla="*/ 10 h 10"/>
                <a:gd name="T2" fmla="*/ 12 w 14"/>
                <a:gd name="T3" fmla="*/ 10 h 10"/>
                <a:gd name="T4" fmla="*/ 13 w 14"/>
                <a:gd name="T5" fmla="*/ 9 h 10"/>
                <a:gd name="T6" fmla="*/ 9 w 14"/>
                <a:gd name="T7" fmla="*/ 3 h 10"/>
                <a:gd name="T8" fmla="*/ 5 w 14"/>
                <a:gd name="T9" fmla="*/ 0 h 10"/>
                <a:gd name="T10" fmla="*/ 0 w 14"/>
                <a:gd name="T11" fmla="*/ 3 h 10"/>
                <a:gd name="T12" fmla="*/ 2 w 14"/>
                <a:gd name="T13" fmla="*/ 6 h 10"/>
                <a:gd name="T14" fmla="*/ 7 w 14"/>
                <a:gd name="T15" fmla="*/ 7 h 10"/>
                <a:gd name="T16" fmla="*/ 10 w 14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0">
                  <a:moveTo>
                    <a:pt x="10" y="10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7"/>
                    <a:pt x="11" y="5"/>
                    <a:pt x="9" y="3"/>
                  </a:cubicBezTo>
                  <a:cubicBezTo>
                    <a:pt x="8" y="2"/>
                    <a:pt x="7" y="1"/>
                    <a:pt x="5" y="0"/>
                  </a:cubicBezTo>
                  <a:cubicBezTo>
                    <a:pt x="3" y="0"/>
                    <a:pt x="0" y="0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7"/>
                    <a:pt x="5" y="6"/>
                    <a:pt x="7" y="7"/>
                  </a:cubicBezTo>
                  <a:cubicBezTo>
                    <a:pt x="8" y="8"/>
                    <a:pt x="8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6" name="Freeform 142"/>
            <p:cNvSpPr>
              <a:spLocks/>
            </p:cNvSpPr>
            <p:nvPr userDrawn="1"/>
          </p:nvSpPr>
          <p:spPr bwMode="auto">
            <a:xfrm>
              <a:off x="2051050" y="6064250"/>
              <a:ext cx="39688" cy="50800"/>
            </a:xfrm>
            <a:custGeom>
              <a:avLst/>
              <a:gdLst>
                <a:gd name="T0" fmla="*/ 7 w 15"/>
                <a:gd name="T1" fmla="*/ 17 h 19"/>
                <a:gd name="T2" fmla="*/ 10 w 15"/>
                <a:gd name="T3" fmla="*/ 18 h 19"/>
                <a:gd name="T4" fmla="*/ 15 w 15"/>
                <a:gd name="T5" fmla="*/ 17 h 19"/>
                <a:gd name="T6" fmla="*/ 15 w 15"/>
                <a:gd name="T7" fmla="*/ 13 h 19"/>
                <a:gd name="T8" fmla="*/ 10 w 15"/>
                <a:gd name="T9" fmla="*/ 10 h 19"/>
                <a:gd name="T10" fmla="*/ 8 w 15"/>
                <a:gd name="T11" fmla="*/ 6 h 19"/>
                <a:gd name="T12" fmla="*/ 4 w 15"/>
                <a:gd name="T13" fmla="*/ 1 h 19"/>
                <a:gd name="T14" fmla="*/ 1 w 15"/>
                <a:gd name="T15" fmla="*/ 4 h 19"/>
                <a:gd name="T16" fmla="*/ 3 w 15"/>
                <a:gd name="T17" fmla="*/ 10 h 19"/>
                <a:gd name="T18" fmla="*/ 7 w 15"/>
                <a:gd name="T1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17"/>
                  </a:moveTo>
                  <a:cubicBezTo>
                    <a:pt x="8" y="18"/>
                    <a:pt x="9" y="18"/>
                    <a:pt x="10" y="18"/>
                  </a:cubicBezTo>
                  <a:cubicBezTo>
                    <a:pt x="12" y="19"/>
                    <a:pt x="14" y="18"/>
                    <a:pt x="15" y="17"/>
                  </a:cubicBezTo>
                  <a:cubicBezTo>
                    <a:pt x="15" y="15"/>
                    <a:pt x="15" y="14"/>
                    <a:pt x="15" y="13"/>
                  </a:cubicBezTo>
                  <a:cubicBezTo>
                    <a:pt x="14" y="10"/>
                    <a:pt x="11" y="12"/>
                    <a:pt x="10" y="10"/>
                  </a:cubicBezTo>
                  <a:cubicBezTo>
                    <a:pt x="9" y="8"/>
                    <a:pt x="9" y="7"/>
                    <a:pt x="8" y="6"/>
                  </a:cubicBezTo>
                  <a:cubicBezTo>
                    <a:pt x="7" y="4"/>
                    <a:pt x="6" y="0"/>
                    <a:pt x="4" y="1"/>
                  </a:cubicBezTo>
                  <a:cubicBezTo>
                    <a:pt x="2" y="1"/>
                    <a:pt x="2" y="2"/>
                    <a:pt x="1" y="4"/>
                  </a:cubicBezTo>
                  <a:cubicBezTo>
                    <a:pt x="0" y="6"/>
                    <a:pt x="2" y="8"/>
                    <a:pt x="3" y="10"/>
                  </a:cubicBezTo>
                  <a:cubicBezTo>
                    <a:pt x="4" y="13"/>
                    <a:pt x="4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7" name="Freeform 143"/>
            <p:cNvSpPr>
              <a:spLocks/>
            </p:cNvSpPr>
            <p:nvPr userDrawn="1"/>
          </p:nvSpPr>
          <p:spPr bwMode="auto">
            <a:xfrm>
              <a:off x="1631950" y="6078538"/>
              <a:ext cx="25400" cy="26987"/>
            </a:xfrm>
            <a:custGeom>
              <a:avLst/>
              <a:gdLst>
                <a:gd name="T0" fmla="*/ 7 w 10"/>
                <a:gd name="T1" fmla="*/ 10 h 10"/>
                <a:gd name="T2" fmla="*/ 9 w 10"/>
                <a:gd name="T3" fmla="*/ 8 h 10"/>
                <a:gd name="T4" fmla="*/ 10 w 10"/>
                <a:gd name="T5" fmla="*/ 6 h 10"/>
                <a:gd name="T6" fmla="*/ 9 w 10"/>
                <a:gd name="T7" fmla="*/ 3 h 10"/>
                <a:gd name="T8" fmla="*/ 8 w 10"/>
                <a:gd name="T9" fmla="*/ 1 h 10"/>
                <a:gd name="T10" fmla="*/ 3 w 10"/>
                <a:gd name="T11" fmla="*/ 3 h 10"/>
                <a:gd name="T12" fmla="*/ 1 w 10"/>
                <a:gd name="T13" fmla="*/ 8 h 10"/>
                <a:gd name="T14" fmla="*/ 3 w 10"/>
                <a:gd name="T15" fmla="*/ 10 h 10"/>
                <a:gd name="T16" fmla="*/ 7 w 10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0">
                  <a:moveTo>
                    <a:pt x="7" y="10"/>
                  </a:moveTo>
                  <a:cubicBezTo>
                    <a:pt x="8" y="10"/>
                    <a:pt x="8" y="9"/>
                    <a:pt x="9" y="8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5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8" name="Freeform 144"/>
            <p:cNvSpPr>
              <a:spLocks/>
            </p:cNvSpPr>
            <p:nvPr userDrawn="1"/>
          </p:nvSpPr>
          <p:spPr bwMode="auto">
            <a:xfrm>
              <a:off x="1593850" y="6107113"/>
              <a:ext cx="15875" cy="14287"/>
            </a:xfrm>
            <a:custGeom>
              <a:avLst/>
              <a:gdLst>
                <a:gd name="T0" fmla="*/ 4 w 6"/>
                <a:gd name="T1" fmla="*/ 5 h 5"/>
                <a:gd name="T2" fmla="*/ 5 w 6"/>
                <a:gd name="T3" fmla="*/ 2 h 5"/>
                <a:gd name="T4" fmla="*/ 3 w 6"/>
                <a:gd name="T5" fmla="*/ 0 h 5"/>
                <a:gd name="T6" fmla="*/ 1 w 6"/>
                <a:gd name="T7" fmla="*/ 2 h 5"/>
                <a:gd name="T8" fmla="*/ 2 w 6"/>
                <a:gd name="T9" fmla="*/ 5 h 5"/>
                <a:gd name="T10" fmla="*/ 4 w 6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5" y="5"/>
                    <a:pt x="6" y="3"/>
                    <a:pt x="5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9" name="Freeform 145"/>
            <p:cNvSpPr>
              <a:spLocks/>
            </p:cNvSpPr>
            <p:nvPr userDrawn="1"/>
          </p:nvSpPr>
          <p:spPr bwMode="auto">
            <a:xfrm>
              <a:off x="1831975" y="6078538"/>
              <a:ext cx="22225" cy="19050"/>
            </a:xfrm>
            <a:custGeom>
              <a:avLst/>
              <a:gdLst>
                <a:gd name="T0" fmla="*/ 5 w 8"/>
                <a:gd name="T1" fmla="*/ 6 h 7"/>
                <a:gd name="T2" fmla="*/ 7 w 8"/>
                <a:gd name="T3" fmla="*/ 2 h 7"/>
                <a:gd name="T4" fmla="*/ 5 w 8"/>
                <a:gd name="T5" fmla="*/ 1 h 7"/>
                <a:gd name="T6" fmla="*/ 3 w 8"/>
                <a:gd name="T7" fmla="*/ 0 h 7"/>
                <a:gd name="T8" fmla="*/ 0 w 8"/>
                <a:gd name="T9" fmla="*/ 3 h 7"/>
                <a:gd name="T10" fmla="*/ 1 w 8"/>
                <a:gd name="T11" fmla="*/ 6 h 7"/>
                <a:gd name="T12" fmla="*/ 5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5" y="6"/>
                  </a:moveTo>
                  <a:cubicBezTo>
                    <a:pt x="6" y="6"/>
                    <a:pt x="8" y="4"/>
                    <a:pt x="7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1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3" y="7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0" name="Freeform 146"/>
            <p:cNvSpPr>
              <a:spLocks/>
            </p:cNvSpPr>
            <p:nvPr userDrawn="1"/>
          </p:nvSpPr>
          <p:spPr bwMode="auto">
            <a:xfrm>
              <a:off x="1692275" y="6083300"/>
              <a:ext cx="15875" cy="22225"/>
            </a:xfrm>
            <a:custGeom>
              <a:avLst/>
              <a:gdLst>
                <a:gd name="T0" fmla="*/ 4 w 6"/>
                <a:gd name="T1" fmla="*/ 8 h 8"/>
                <a:gd name="T2" fmla="*/ 6 w 6"/>
                <a:gd name="T3" fmla="*/ 6 h 8"/>
                <a:gd name="T4" fmla="*/ 6 w 6"/>
                <a:gd name="T5" fmla="*/ 3 h 8"/>
                <a:gd name="T6" fmla="*/ 4 w 6"/>
                <a:gd name="T7" fmla="*/ 0 h 8"/>
                <a:gd name="T8" fmla="*/ 3 w 6"/>
                <a:gd name="T9" fmla="*/ 1 h 8"/>
                <a:gd name="T10" fmla="*/ 0 w 6"/>
                <a:gd name="T11" fmla="*/ 3 h 8"/>
                <a:gd name="T12" fmla="*/ 1 w 6"/>
                <a:gd name="T13" fmla="*/ 6 h 8"/>
                <a:gd name="T14" fmla="*/ 3 w 6"/>
                <a:gd name="T15" fmla="*/ 8 h 8"/>
                <a:gd name="T16" fmla="*/ 4 w 6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5" y="1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8"/>
                    <a:pt x="3" y="8"/>
                    <a:pt x="3" y="8"/>
                  </a:cubicBez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1" name="Freeform 147"/>
            <p:cNvSpPr>
              <a:spLocks/>
            </p:cNvSpPr>
            <p:nvPr userDrawn="1"/>
          </p:nvSpPr>
          <p:spPr bwMode="auto">
            <a:xfrm>
              <a:off x="1771650" y="6091238"/>
              <a:ext cx="20638" cy="19050"/>
            </a:xfrm>
            <a:custGeom>
              <a:avLst/>
              <a:gdLst>
                <a:gd name="T0" fmla="*/ 6 w 8"/>
                <a:gd name="T1" fmla="*/ 6 h 7"/>
                <a:gd name="T2" fmla="*/ 8 w 8"/>
                <a:gd name="T3" fmla="*/ 4 h 7"/>
                <a:gd name="T4" fmla="*/ 6 w 8"/>
                <a:gd name="T5" fmla="*/ 0 h 7"/>
                <a:gd name="T6" fmla="*/ 2 w 8"/>
                <a:gd name="T7" fmla="*/ 1 h 7"/>
                <a:gd name="T8" fmla="*/ 0 w 8"/>
                <a:gd name="T9" fmla="*/ 2 h 7"/>
                <a:gd name="T10" fmla="*/ 0 w 8"/>
                <a:gd name="T11" fmla="*/ 4 h 7"/>
                <a:gd name="T12" fmla="*/ 1 w 8"/>
                <a:gd name="T13" fmla="*/ 6 h 7"/>
                <a:gd name="T14" fmla="*/ 6 w 8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7">
                  <a:moveTo>
                    <a:pt x="6" y="6"/>
                  </a:moveTo>
                  <a:cubicBezTo>
                    <a:pt x="7" y="6"/>
                    <a:pt x="8" y="5"/>
                    <a:pt x="8" y="4"/>
                  </a:cubicBezTo>
                  <a:cubicBezTo>
                    <a:pt x="8" y="3"/>
                    <a:pt x="7" y="1"/>
                    <a:pt x="6" y="0"/>
                  </a:cubicBezTo>
                  <a:cubicBezTo>
                    <a:pt x="5" y="0"/>
                    <a:pt x="4" y="0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7"/>
                    <a:pt x="4" y="7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2" name="Freeform 148"/>
            <p:cNvSpPr>
              <a:spLocks/>
            </p:cNvSpPr>
            <p:nvPr userDrawn="1"/>
          </p:nvSpPr>
          <p:spPr bwMode="auto">
            <a:xfrm>
              <a:off x="2300288" y="6102350"/>
              <a:ext cx="12700" cy="15875"/>
            </a:xfrm>
            <a:custGeom>
              <a:avLst/>
              <a:gdLst>
                <a:gd name="T0" fmla="*/ 4 w 5"/>
                <a:gd name="T1" fmla="*/ 1 h 6"/>
                <a:gd name="T2" fmla="*/ 2 w 5"/>
                <a:gd name="T3" fmla="*/ 5 h 6"/>
                <a:gd name="T4" fmla="*/ 3 w 5"/>
                <a:gd name="T5" fmla="*/ 6 h 6"/>
                <a:gd name="T6" fmla="*/ 4 w 5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cubicBezTo>
                    <a:pt x="2" y="0"/>
                    <a:pt x="0" y="4"/>
                    <a:pt x="2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5"/>
                    <a:pt x="5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3" name="Freeform 149"/>
            <p:cNvSpPr>
              <a:spLocks/>
            </p:cNvSpPr>
            <p:nvPr userDrawn="1"/>
          </p:nvSpPr>
          <p:spPr bwMode="auto">
            <a:xfrm>
              <a:off x="2657475" y="6091238"/>
              <a:ext cx="12700" cy="14287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2 h 5"/>
                <a:gd name="T4" fmla="*/ 4 w 5"/>
                <a:gd name="T5" fmla="*/ 0 h 5"/>
                <a:gd name="T6" fmla="*/ 1 w 5"/>
                <a:gd name="T7" fmla="*/ 4 h 5"/>
                <a:gd name="T8" fmla="*/ 4 w 5"/>
                <a:gd name="T9" fmla="*/ 5 h 5"/>
                <a:gd name="T10" fmla="*/ 5 w 5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3"/>
                    <a:pt x="1" y="4"/>
                  </a:cubicBezTo>
                  <a:cubicBezTo>
                    <a:pt x="4" y="5"/>
                    <a:pt x="4" y="5"/>
                    <a:pt x="4" y="5"/>
                  </a:cubicBez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4" name="Freeform 150"/>
            <p:cNvSpPr>
              <a:spLocks/>
            </p:cNvSpPr>
            <p:nvPr userDrawn="1"/>
          </p:nvSpPr>
          <p:spPr bwMode="auto">
            <a:xfrm>
              <a:off x="2678113" y="6062663"/>
              <a:ext cx="47625" cy="28575"/>
            </a:xfrm>
            <a:custGeom>
              <a:avLst/>
              <a:gdLst>
                <a:gd name="T0" fmla="*/ 8 w 18"/>
                <a:gd name="T1" fmla="*/ 10 h 11"/>
                <a:gd name="T2" fmla="*/ 12 w 18"/>
                <a:gd name="T3" fmla="*/ 6 h 11"/>
                <a:gd name="T4" fmla="*/ 16 w 18"/>
                <a:gd name="T5" fmla="*/ 6 h 11"/>
                <a:gd name="T6" fmla="*/ 18 w 18"/>
                <a:gd name="T7" fmla="*/ 4 h 11"/>
                <a:gd name="T8" fmla="*/ 17 w 18"/>
                <a:gd name="T9" fmla="*/ 1 h 11"/>
                <a:gd name="T10" fmla="*/ 13 w 18"/>
                <a:gd name="T11" fmla="*/ 0 h 11"/>
                <a:gd name="T12" fmla="*/ 9 w 18"/>
                <a:gd name="T13" fmla="*/ 5 h 11"/>
                <a:gd name="T14" fmla="*/ 5 w 18"/>
                <a:gd name="T15" fmla="*/ 4 h 11"/>
                <a:gd name="T16" fmla="*/ 3 w 18"/>
                <a:gd name="T17" fmla="*/ 2 h 11"/>
                <a:gd name="T18" fmla="*/ 1 w 18"/>
                <a:gd name="T19" fmla="*/ 4 h 11"/>
                <a:gd name="T20" fmla="*/ 3 w 18"/>
                <a:gd name="T21" fmla="*/ 8 h 11"/>
                <a:gd name="T22" fmla="*/ 8 w 18"/>
                <a:gd name="T2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1">
                  <a:moveTo>
                    <a:pt x="8" y="10"/>
                  </a:moveTo>
                  <a:cubicBezTo>
                    <a:pt x="10" y="10"/>
                    <a:pt x="10" y="7"/>
                    <a:pt x="12" y="6"/>
                  </a:cubicBezTo>
                  <a:cubicBezTo>
                    <a:pt x="13" y="6"/>
                    <a:pt x="14" y="7"/>
                    <a:pt x="16" y="6"/>
                  </a:cubicBezTo>
                  <a:cubicBezTo>
                    <a:pt x="17" y="6"/>
                    <a:pt x="18" y="5"/>
                    <a:pt x="18" y="4"/>
                  </a:cubicBezTo>
                  <a:cubicBezTo>
                    <a:pt x="18" y="3"/>
                    <a:pt x="18" y="2"/>
                    <a:pt x="17" y="1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11" y="1"/>
                    <a:pt x="11" y="4"/>
                    <a:pt x="9" y="5"/>
                  </a:cubicBezTo>
                  <a:cubicBezTo>
                    <a:pt x="7" y="5"/>
                    <a:pt x="7" y="4"/>
                    <a:pt x="5" y="4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2" y="2"/>
                    <a:pt x="1" y="3"/>
                    <a:pt x="1" y="4"/>
                  </a:cubicBezTo>
                  <a:cubicBezTo>
                    <a:pt x="0" y="6"/>
                    <a:pt x="2" y="7"/>
                    <a:pt x="3" y="8"/>
                  </a:cubicBezTo>
                  <a:cubicBezTo>
                    <a:pt x="5" y="9"/>
                    <a:pt x="6" y="11"/>
                    <a:pt x="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5" name="Freeform 151"/>
            <p:cNvSpPr>
              <a:spLocks/>
            </p:cNvSpPr>
            <p:nvPr userDrawn="1"/>
          </p:nvSpPr>
          <p:spPr bwMode="auto">
            <a:xfrm>
              <a:off x="2427288" y="6078538"/>
              <a:ext cx="11113" cy="11112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1 h 4"/>
                <a:gd name="T4" fmla="*/ 1 w 4"/>
                <a:gd name="T5" fmla="*/ 4 h 4"/>
                <a:gd name="T6" fmla="*/ 2 w 4"/>
                <a:gd name="T7" fmla="*/ 4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6" name="Freeform 152"/>
            <p:cNvSpPr>
              <a:spLocks/>
            </p:cNvSpPr>
            <p:nvPr userDrawn="1"/>
          </p:nvSpPr>
          <p:spPr bwMode="auto">
            <a:xfrm>
              <a:off x="1979613" y="6067425"/>
              <a:ext cx="7938" cy="7937"/>
            </a:xfrm>
            <a:custGeom>
              <a:avLst/>
              <a:gdLst>
                <a:gd name="T0" fmla="*/ 5 w 5"/>
                <a:gd name="T1" fmla="*/ 2 h 5"/>
                <a:gd name="T2" fmla="*/ 4 w 5"/>
                <a:gd name="T3" fmla="*/ 0 h 5"/>
                <a:gd name="T4" fmla="*/ 0 w 5"/>
                <a:gd name="T5" fmla="*/ 0 h 5"/>
                <a:gd name="T6" fmla="*/ 2 w 5"/>
                <a:gd name="T7" fmla="*/ 5 h 5"/>
                <a:gd name="T8" fmla="*/ 5 w 5"/>
                <a:gd name="T9" fmla="*/ 5 h 5"/>
                <a:gd name="T10" fmla="*/ 5 w 5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2" y="5"/>
                  </a:lnTo>
                  <a:lnTo>
                    <a:pt x="5" y="5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7" name="Freeform 153"/>
            <p:cNvSpPr>
              <a:spLocks/>
            </p:cNvSpPr>
            <p:nvPr userDrawn="1"/>
          </p:nvSpPr>
          <p:spPr bwMode="auto">
            <a:xfrm>
              <a:off x="138113" y="6097588"/>
              <a:ext cx="4763" cy="4762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0 h 3"/>
                <a:gd name="T4" fmla="*/ 1 w 3"/>
                <a:gd name="T5" fmla="*/ 3 h 3"/>
                <a:gd name="T6" fmla="*/ 3 w 3"/>
                <a:gd name="T7" fmla="*/ 3 h 3"/>
                <a:gd name="T8" fmla="*/ 3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8" name="Freeform 154"/>
            <p:cNvSpPr>
              <a:spLocks/>
            </p:cNvSpPr>
            <p:nvPr userDrawn="1"/>
          </p:nvSpPr>
          <p:spPr bwMode="auto">
            <a:xfrm>
              <a:off x="2784475" y="6078538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4 w 5"/>
                <a:gd name="T3" fmla="*/ 1 h 5"/>
                <a:gd name="T4" fmla="*/ 2 w 5"/>
                <a:gd name="T5" fmla="*/ 0 h 5"/>
                <a:gd name="T6" fmla="*/ 0 w 5"/>
                <a:gd name="T7" fmla="*/ 2 h 5"/>
                <a:gd name="T8" fmla="*/ 1 w 5"/>
                <a:gd name="T9" fmla="*/ 4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4"/>
                    <a:pt x="5" y="3"/>
                    <a:pt x="4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9" name="Freeform 155"/>
            <p:cNvSpPr>
              <a:spLocks/>
            </p:cNvSpPr>
            <p:nvPr userDrawn="1"/>
          </p:nvSpPr>
          <p:spPr bwMode="auto">
            <a:xfrm>
              <a:off x="2517775" y="6089650"/>
              <a:ext cx="9525" cy="12700"/>
            </a:xfrm>
            <a:custGeom>
              <a:avLst/>
              <a:gdLst>
                <a:gd name="T0" fmla="*/ 3 w 4"/>
                <a:gd name="T1" fmla="*/ 5 h 5"/>
                <a:gd name="T2" fmla="*/ 4 w 4"/>
                <a:gd name="T3" fmla="*/ 3 h 5"/>
                <a:gd name="T4" fmla="*/ 4 w 4"/>
                <a:gd name="T5" fmla="*/ 1 h 5"/>
                <a:gd name="T6" fmla="*/ 3 w 4"/>
                <a:gd name="T7" fmla="*/ 0 h 5"/>
                <a:gd name="T8" fmla="*/ 0 w 4"/>
                <a:gd name="T9" fmla="*/ 2 h 5"/>
                <a:gd name="T10" fmla="*/ 1 w 4"/>
                <a:gd name="T11" fmla="*/ 5 h 5"/>
                <a:gd name="T12" fmla="*/ 3 w 4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0" name="Freeform 156"/>
            <p:cNvSpPr>
              <a:spLocks/>
            </p:cNvSpPr>
            <p:nvPr userDrawn="1"/>
          </p:nvSpPr>
          <p:spPr bwMode="auto">
            <a:xfrm>
              <a:off x="2455863" y="6072188"/>
              <a:ext cx="22225" cy="26987"/>
            </a:xfrm>
            <a:custGeom>
              <a:avLst/>
              <a:gdLst>
                <a:gd name="T0" fmla="*/ 4 w 8"/>
                <a:gd name="T1" fmla="*/ 10 h 10"/>
                <a:gd name="T2" fmla="*/ 6 w 8"/>
                <a:gd name="T3" fmla="*/ 7 h 10"/>
                <a:gd name="T4" fmla="*/ 8 w 8"/>
                <a:gd name="T5" fmla="*/ 4 h 10"/>
                <a:gd name="T6" fmla="*/ 7 w 8"/>
                <a:gd name="T7" fmla="*/ 1 h 10"/>
                <a:gd name="T8" fmla="*/ 3 w 8"/>
                <a:gd name="T9" fmla="*/ 3 h 10"/>
                <a:gd name="T10" fmla="*/ 0 w 8"/>
                <a:gd name="T11" fmla="*/ 7 h 10"/>
                <a:gd name="T12" fmla="*/ 0 w 8"/>
                <a:gd name="T13" fmla="*/ 8 h 10"/>
                <a:gd name="T14" fmla="*/ 2 w 8"/>
                <a:gd name="T15" fmla="*/ 10 h 10"/>
                <a:gd name="T16" fmla="*/ 4 w 8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cubicBezTo>
                    <a:pt x="5" y="10"/>
                    <a:pt x="5" y="8"/>
                    <a:pt x="6" y="7"/>
                  </a:cubicBezTo>
                  <a:cubicBezTo>
                    <a:pt x="7" y="6"/>
                    <a:pt x="8" y="5"/>
                    <a:pt x="8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5" y="2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lnTo>
                    <a:pt x="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1" name="Freeform 157"/>
            <p:cNvSpPr>
              <a:spLocks/>
            </p:cNvSpPr>
            <p:nvPr userDrawn="1"/>
          </p:nvSpPr>
          <p:spPr bwMode="auto">
            <a:xfrm>
              <a:off x="2570163" y="6089650"/>
              <a:ext cx="4763" cy="7937"/>
            </a:xfrm>
            <a:custGeom>
              <a:avLst/>
              <a:gdLst>
                <a:gd name="T0" fmla="*/ 3 w 3"/>
                <a:gd name="T1" fmla="*/ 1 h 5"/>
                <a:gd name="T2" fmla="*/ 2 w 3"/>
                <a:gd name="T3" fmla="*/ 0 h 5"/>
                <a:gd name="T4" fmla="*/ 0 w 3"/>
                <a:gd name="T5" fmla="*/ 1 h 5"/>
                <a:gd name="T6" fmla="*/ 0 w 3"/>
                <a:gd name="T7" fmla="*/ 5 h 5"/>
                <a:gd name="T8" fmla="*/ 2 w 3"/>
                <a:gd name="T9" fmla="*/ 5 h 5"/>
                <a:gd name="T10" fmla="*/ 3 w 3"/>
                <a:gd name="T11" fmla="*/ 5 h 5"/>
                <a:gd name="T12" fmla="*/ 3 w 3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2" name="Freeform 158"/>
            <p:cNvSpPr>
              <a:spLocks/>
            </p:cNvSpPr>
            <p:nvPr userDrawn="1"/>
          </p:nvSpPr>
          <p:spPr bwMode="auto">
            <a:xfrm>
              <a:off x="2628900" y="6083300"/>
              <a:ext cx="17463" cy="30162"/>
            </a:xfrm>
            <a:custGeom>
              <a:avLst/>
              <a:gdLst>
                <a:gd name="T0" fmla="*/ 3 w 7"/>
                <a:gd name="T1" fmla="*/ 11 h 11"/>
                <a:gd name="T2" fmla="*/ 5 w 7"/>
                <a:gd name="T3" fmla="*/ 8 h 11"/>
                <a:gd name="T4" fmla="*/ 6 w 7"/>
                <a:gd name="T5" fmla="*/ 2 h 11"/>
                <a:gd name="T6" fmla="*/ 4 w 7"/>
                <a:gd name="T7" fmla="*/ 0 h 11"/>
                <a:gd name="T8" fmla="*/ 2 w 7"/>
                <a:gd name="T9" fmla="*/ 3 h 11"/>
                <a:gd name="T10" fmla="*/ 0 w 7"/>
                <a:gd name="T11" fmla="*/ 8 h 11"/>
                <a:gd name="T12" fmla="*/ 1 w 7"/>
                <a:gd name="T13" fmla="*/ 10 h 11"/>
                <a:gd name="T14" fmla="*/ 3 w 7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1">
                  <a:moveTo>
                    <a:pt x="3" y="11"/>
                  </a:moveTo>
                  <a:cubicBezTo>
                    <a:pt x="4" y="11"/>
                    <a:pt x="4" y="9"/>
                    <a:pt x="5" y="8"/>
                  </a:cubicBezTo>
                  <a:cubicBezTo>
                    <a:pt x="6" y="6"/>
                    <a:pt x="7" y="4"/>
                    <a:pt x="6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2"/>
                    <a:pt x="2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lnTo>
                    <a:pt x="3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3" name="Freeform 159"/>
            <p:cNvSpPr>
              <a:spLocks noEditPoints="1"/>
            </p:cNvSpPr>
            <p:nvPr userDrawn="1"/>
          </p:nvSpPr>
          <p:spPr bwMode="auto">
            <a:xfrm>
              <a:off x="0" y="4865688"/>
              <a:ext cx="12195175" cy="1239837"/>
            </a:xfrm>
            <a:custGeom>
              <a:avLst/>
              <a:gdLst>
                <a:gd name="T0" fmla="*/ 138 w 4612"/>
                <a:gd name="T1" fmla="*/ 436 h 466"/>
                <a:gd name="T2" fmla="*/ 299 w 4612"/>
                <a:gd name="T3" fmla="*/ 425 h 466"/>
                <a:gd name="T4" fmla="*/ 500 w 4612"/>
                <a:gd name="T5" fmla="*/ 429 h 466"/>
                <a:gd name="T6" fmla="*/ 697 w 4612"/>
                <a:gd name="T7" fmla="*/ 430 h 466"/>
                <a:gd name="T8" fmla="*/ 878 w 4612"/>
                <a:gd name="T9" fmla="*/ 435 h 466"/>
                <a:gd name="T10" fmla="*/ 1054 w 4612"/>
                <a:gd name="T11" fmla="*/ 432 h 466"/>
                <a:gd name="T12" fmla="*/ 1167 w 4612"/>
                <a:gd name="T13" fmla="*/ 447 h 466"/>
                <a:gd name="T14" fmla="*/ 1327 w 4612"/>
                <a:gd name="T15" fmla="*/ 434 h 466"/>
                <a:gd name="T16" fmla="*/ 1509 w 4612"/>
                <a:gd name="T17" fmla="*/ 430 h 466"/>
                <a:gd name="T18" fmla="*/ 1682 w 4612"/>
                <a:gd name="T19" fmla="*/ 439 h 466"/>
                <a:gd name="T20" fmla="*/ 1850 w 4612"/>
                <a:gd name="T21" fmla="*/ 441 h 466"/>
                <a:gd name="T22" fmla="*/ 1986 w 4612"/>
                <a:gd name="T23" fmla="*/ 427 h 466"/>
                <a:gd name="T24" fmla="*/ 2158 w 4612"/>
                <a:gd name="T25" fmla="*/ 436 h 466"/>
                <a:gd name="T26" fmla="*/ 2364 w 4612"/>
                <a:gd name="T27" fmla="*/ 438 h 466"/>
                <a:gd name="T28" fmla="*/ 2565 w 4612"/>
                <a:gd name="T29" fmla="*/ 447 h 466"/>
                <a:gd name="T30" fmla="*/ 2718 w 4612"/>
                <a:gd name="T31" fmla="*/ 445 h 466"/>
                <a:gd name="T32" fmla="*/ 2902 w 4612"/>
                <a:gd name="T33" fmla="*/ 441 h 466"/>
                <a:gd name="T34" fmla="*/ 3015 w 4612"/>
                <a:gd name="T35" fmla="*/ 444 h 466"/>
                <a:gd name="T36" fmla="*/ 3182 w 4612"/>
                <a:gd name="T37" fmla="*/ 444 h 466"/>
                <a:gd name="T38" fmla="*/ 3358 w 4612"/>
                <a:gd name="T39" fmla="*/ 438 h 466"/>
                <a:gd name="T40" fmla="*/ 3469 w 4612"/>
                <a:gd name="T41" fmla="*/ 440 h 466"/>
                <a:gd name="T42" fmla="*/ 3569 w 4612"/>
                <a:gd name="T43" fmla="*/ 443 h 466"/>
                <a:gd name="T44" fmla="*/ 3692 w 4612"/>
                <a:gd name="T45" fmla="*/ 451 h 466"/>
                <a:gd name="T46" fmla="*/ 3814 w 4612"/>
                <a:gd name="T47" fmla="*/ 436 h 466"/>
                <a:gd name="T48" fmla="*/ 3954 w 4612"/>
                <a:gd name="T49" fmla="*/ 436 h 466"/>
                <a:gd name="T50" fmla="*/ 4097 w 4612"/>
                <a:gd name="T51" fmla="*/ 446 h 466"/>
                <a:gd name="T52" fmla="*/ 4207 w 4612"/>
                <a:gd name="T53" fmla="*/ 441 h 466"/>
                <a:gd name="T54" fmla="*/ 4348 w 4612"/>
                <a:gd name="T55" fmla="*/ 455 h 466"/>
                <a:gd name="T56" fmla="*/ 4499 w 4612"/>
                <a:gd name="T57" fmla="*/ 459 h 466"/>
                <a:gd name="T58" fmla="*/ 4013 w 4612"/>
                <a:gd name="T59" fmla="*/ 421 h 466"/>
                <a:gd name="T60" fmla="*/ 24 w 4612"/>
                <a:gd name="T61" fmla="*/ 413 h 466"/>
                <a:gd name="T62" fmla="*/ 125 w 4612"/>
                <a:gd name="T63" fmla="*/ 398 h 466"/>
                <a:gd name="T64" fmla="*/ 260 w 4612"/>
                <a:gd name="T65" fmla="*/ 407 h 466"/>
                <a:gd name="T66" fmla="*/ 404 w 4612"/>
                <a:gd name="T67" fmla="*/ 425 h 466"/>
                <a:gd name="T68" fmla="*/ 514 w 4612"/>
                <a:gd name="T69" fmla="*/ 404 h 466"/>
                <a:gd name="T70" fmla="*/ 678 w 4612"/>
                <a:gd name="T71" fmla="*/ 416 h 466"/>
                <a:gd name="T72" fmla="*/ 842 w 4612"/>
                <a:gd name="T73" fmla="*/ 412 h 466"/>
                <a:gd name="T74" fmla="*/ 955 w 4612"/>
                <a:gd name="T75" fmla="*/ 418 h 466"/>
                <a:gd name="T76" fmla="*/ 1162 w 4612"/>
                <a:gd name="T77" fmla="*/ 426 h 466"/>
                <a:gd name="T78" fmla="*/ 1280 w 4612"/>
                <a:gd name="T79" fmla="*/ 427 h 466"/>
                <a:gd name="T80" fmla="*/ 1424 w 4612"/>
                <a:gd name="T81" fmla="*/ 406 h 466"/>
                <a:gd name="T82" fmla="*/ 1589 w 4612"/>
                <a:gd name="T83" fmla="*/ 405 h 466"/>
                <a:gd name="T84" fmla="*/ 1742 w 4612"/>
                <a:gd name="T85" fmla="*/ 435 h 466"/>
                <a:gd name="T86" fmla="*/ 1865 w 4612"/>
                <a:gd name="T87" fmla="*/ 426 h 466"/>
                <a:gd name="T88" fmla="*/ 1977 w 4612"/>
                <a:gd name="T89" fmla="*/ 432 h 466"/>
                <a:gd name="T90" fmla="*/ 2103 w 4612"/>
                <a:gd name="T91" fmla="*/ 417 h 466"/>
                <a:gd name="T92" fmla="*/ 2242 w 4612"/>
                <a:gd name="T93" fmla="*/ 430 h 466"/>
                <a:gd name="T94" fmla="*/ 2354 w 4612"/>
                <a:gd name="T95" fmla="*/ 415 h 466"/>
                <a:gd name="T96" fmla="*/ 2513 w 4612"/>
                <a:gd name="T97" fmla="*/ 421 h 466"/>
                <a:gd name="T98" fmla="*/ 2705 w 4612"/>
                <a:gd name="T99" fmla="*/ 433 h 466"/>
                <a:gd name="T100" fmla="*/ 2796 w 4612"/>
                <a:gd name="T101" fmla="*/ 422 h 466"/>
                <a:gd name="T102" fmla="*/ 2995 w 4612"/>
                <a:gd name="T103" fmla="*/ 431 h 466"/>
                <a:gd name="T104" fmla="*/ 3121 w 4612"/>
                <a:gd name="T105" fmla="*/ 433 h 466"/>
                <a:gd name="T106" fmla="*/ 3264 w 4612"/>
                <a:gd name="T107" fmla="*/ 416 h 466"/>
                <a:gd name="T108" fmla="*/ 3492 w 4612"/>
                <a:gd name="T109" fmla="*/ 440 h 466"/>
                <a:gd name="T110" fmla="*/ 3588 w 4612"/>
                <a:gd name="T111" fmla="*/ 443 h 466"/>
                <a:gd name="T112" fmla="*/ 3739 w 4612"/>
                <a:gd name="T113" fmla="*/ 426 h 466"/>
                <a:gd name="T114" fmla="*/ 3889 w 4612"/>
                <a:gd name="T115" fmla="*/ 433 h 466"/>
                <a:gd name="T116" fmla="*/ 4016 w 4612"/>
                <a:gd name="T117" fmla="*/ 429 h 466"/>
                <a:gd name="T118" fmla="*/ 4113 w 4612"/>
                <a:gd name="T119" fmla="*/ 442 h 466"/>
                <a:gd name="T120" fmla="*/ 4305 w 4612"/>
                <a:gd name="T121" fmla="*/ 437 h 466"/>
                <a:gd name="T122" fmla="*/ 4446 w 4612"/>
                <a:gd name="T123" fmla="*/ 447 h 466"/>
                <a:gd name="T124" fmla="*/ 4602 w 4612"/>
                <a:gd name="T125" fmla="*/ 44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2" h="466">
                  <a:moveTo>
                    <a:pt x="46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28"/>
                    <a:pt x="0" y="428"/>
                    <a:pt x="0" y="428"/>
                  </a:cubicBezTo>
                  <a:cubicBezTo>
                    <a:pt x="2" y="427"/>
                    <a:pt x="4" y="429"/>
                    <a:pt x="6" y="430"/>
                  </a:cubicBezTo>
                  <a:cubicBezTo>
                    <a:pt x="8" y="432"/>
                    <a:pt x="10" y="434"/>
                    <a:pt x="13" y="433"/>
                  </a:cubicBezTo>
                  <a:cubicBezTo>
                    <a:pt x="15" y="433"/>
                    <a:pt x="16" y="429"/>
                    <a:pt x="18" y="429"/>
                  </a:cubicBezTo>
                  <a:cubicBezTo>
                    <a:pt x="21" y="428"/>
                    <a:pt x="21" y="432"/>
                    <a:pt x="23" y="432"/>
                  </a:cubicBezTo>
                  <a:cubicBezTo>
                    <a:pt x="26" y="434"/>
                    <a:pt x="29" y="435"/>
                    <a:pt x="32" y="433"/>
                  </a:cubicBezTo>
                  <a:cubicBezTo>
                    <a:pt x="33" y="432"/>
                    <a:pt x="34" y="432"/>
                    <a:pt x="34" y="430"/>
                  </a:cubicBezTo>
                  <a:cubicBezTo>
                    <a:pt x="35" y="428"/>
                    <a:pt x="32" y="428"/>
                    <a:pt x="31" y="426"/>
                  </a:cubicBezTo>
                  <a:cubicBezTo>
                    <a:pt x="29" y="424"/>
                    <a:pt x="29" y="424"/>
                    <a:pt x="29" y="424"/>
                  </a:cubicBezTo>
                  <a:cubicBezTo>
                    <a:pt x="29" y="421"/>
                    <a:pt x="30" y="419"/>
                    <a:pt x="32" y="419"/>
                  </a:cubicBezTo>
                  <a:cubicBezTo>
                    <a:pt x="33" y="419"/>
                    <a:pt x="34" y="419"/>
                    <a:pt x="35" y="420"/>
                  </a:cubicBezTo>
                  <a:cubicBezTo>
                    <a:pt x="35" y="421"/>
                    <a:pt x="35" y="423"/>
                    <a:pt x="35" y="425"/>
                  </a:cubicBezTo>
                  <a:cubicBezTo>
                    <a:pt x="35" y="426"/>
                    <a:pt x="36" y="427"/>
                    <a:pt x="37" y="427"/>
                  </a:cubicBezTo>
                  <a:cubicBezTo>
                    <a:pt x="41" y="427"/>
                    <a:pt x="39" y="425"/>
                    <a:pt x="42" y="424"/>
                  </a:cubicBezTo>
                  <a:cubicBezTo>
                    <a:pt x="42" y="424"/>
                    <a:pt x="44" y="424"/>
                    <a:pt x="44" y="425"/>
                  </a:cubicBezTo>
                  <a:cubicBezTo>
                    <a:pt x="44" y="427"/>
                    <a:pt x="43" y="428"/>
                    <a:pt x="41" y="430"/>
                  </a:cubicBezTo>
                  <a:cubicBezTo>
                    <a:pt x="41" y="432"/>
                    <a:pt x="41" y="432"/>
                    <a:pt x="41" y="432"/>
                  </a:cubicBezTo>
                  <a:cubicBezTo>
                    <a:pt x="42" y="434"/>
                    <a:pt x="43" y="434"/>
                    <a:pt x="45" y="434"/>
                  </a:cubicBezTo>
                  <a:cubicBezTo>
                    <a:pt x="46" y="433"/>
                    <a:pt x="49" y="427"/>
                    <a:pt x="52" y="429"/>
                  </a:cubicBezTo>
                  <a:cubicBezTo>
                    <a:pt x="55" y="431"/>
                    <a:pt x="57" y="433"/>
                    <a:pt x="60" y="434"/>
                  </a:cubicBezTo>
                  <a:cubicBezTo>
                    <a:pt x="61" y="434"/>
                    <a:pt x="62" y="432"/>
                    <a:pt x="62" y="431"/>
                  </a:cubicBezTo>
                  <a:cubicBezTo>
                    <a:pt x="62" y="428"/>
                    <a:pt x="59" y="428"/>
                    <a:pt x="59" y="426"/>
                  </a:cubicBezTo>
                  <a:cubicBezTo>
                    <a:pt x="60" y="424"/>
                    <a:pt x="60" y="424"/>
                    <a:pt x="60" y="424"/>
                  </a:cubicBezTo>
                  <a:cubicBezTo>
                    <a:pt x="61" y="422"/>
                    <a:pt x="63" y="426"/>
                    <a:pt x="65" y="428"/>
                  </a:cubicBezTo>
                  <a:cubicBezTo>
                    <a:pt x="68" y="430"/>
                    <a:pt x="72" y="426"/>
                    <a:pt x="76" y="431"/>
                  </a:cubicBezTo>
                  <a:cubicBezTo>
                    <a:pt x="75" y="432"/>
                    <a:pt x="75" y="432"/>
                    <a:pt x="75" y="432"/>
                  </a:cubicBezTo>
                  <a:cubicBezTo>
                    <a:pt x="73" y="433"/>
                    <a:pt x="69" y="432"/>
                    <a:pt x="69" y="434"/>
                  </a:cubicBezTo>
                  <a:cubicBezTo>
                    <a:pt x="69" y="437"/>
                    <a:pt x="69" y="437"/>
                    <a:pt x="69" y="437"/>
                  </a:cubicBezTo>
                  <a:cubicBezTo>
                    <a:pt x="69" y="439"/>
                    <a:pt x="73" y="439"/>
                    <a:pt x="75" y="438"/>
                  </a:cubicBezTo>
                  <a:cubicBezTo>
                    <a:pt x="77" y="437"/>
                    <a:pt x="76" y="436"/>
                    <a:pt x="77" y="434"/>
                  </a:cubicBezTo>
                  <a:cubicBezTo>
                    <a:pt x="79" y="432"/>
                    <a:pt x="81" y="429"/>
                    <a:pt x="84" y="429"/>
                  </a:cubicBezTo>
                  <a:cubicBezTo>
                    <a:pt x="85" y="430"/>
                    <a:pt x="86" y="431"/>
                    <a:pt x="86" y="432"/>
                  </a:cubicBezTo>
                  <a:cubicBezTo>
                    <a:pt x="87" y="436"/>
                    <a:pt x="82" y="437"/>
                    <a:pt x="82" y="439"/>
                  </a:cubicBezTo>
                  <a:cubicBezTo>
                    <a:pt x="82" y="442"/>
                    <a:pt x="83" y="444"/>
                    <a:pt x="85" y="444"/>
                  </a:cubicBezTo>
                  <a:cubicBezTo>
                    <a:pt x="89" y="444"/>
                    <a:pt x="91" y="440"/>
                    <a:pt x="91" y="436"/>
                  </a:cubicBezTo>
                  <a:cubicBezTo>
                    <a:pt x="91" y="428"/>
                    <a:pt x="93" y="431"/>
                    <a:pt x="96" y="427"/>
                  </a:cubicBezTo>
                  <a:cubicBezTo>
                    <a:pt x="97" y="426"/>
                    <a:pt x="97" y="424"/>
                    <a:pt x="99" y="423"/>
                  </a:cubicBezTo>
                  <a:cubicBezTo>
                    <a:pt x="100" y="423"/>
                    <a:pt x="101" y="422"/>
                    <a:pt x="102" y="423"/>
                  </a:cubicBezTo>
                  <a:cubicBezTo>
                    <a:pt x="104" y="424"/>
                    <a:pt x="104" y="424"/>
                    <a:pt x="104" y="424"/>
                  </a:cubicBezTo>
                  <a:cubicBezTo>
                    <a:pt x="105" y="428"/>
                    <a:pt x="105" y="428"/>
                    <a:pt x="105" y="428"/>
                  </a:cubicBezTo>
                  <a:cubicBezTo>
                    <a:pt x="109" y="431"/>
                    <a:pt x="109" y="431"/>
                    <a:pt x="109" y="431"/>
                  </a:cubicBezTo>
                  <a:cubicBezTo>
                    <a:pt x="110" y="434"/>
                    <a:pt x="108" y="437"/>
                    <a:pt x="111" y="437"/>
                  </a:cubicBezTo>
                  <a:cubicBezTo>
                    <a:pt x="116" y="437"/>
                    <a:pt x="114" y="433"/>
                    <a:pt x="116" y="430"/>
                  </a:cubicBezTo>
                  <a:cubicBezTo>
                    <a:pt x="117" y="427"/>
                    <a:pt x="120" y="426"/>
                    <a:pt x="122" y="424"/>
                  </a:cubicBezTo>
                  <a:cubicBezTo>
                    <a:pt x="123" y="423"/>
                    <a:pt x="124" y="419"/>
                    <a:pt x="126" y="419"/>
                  </a:cubicBezTo>
                  <a:cubicBezTo>
                    <a:pt x="128" y="420"/>
                    <a:pt x="128" y="420"/>
                    <a:pt x="128" y="420"/>
                  </a:cubicBezTo>
                  <a:cubicBezTo>
                    <a:pt x="129" y="422"/>
                    <a:pt x="125" y="423"/>
                    <a:pt x="125" y="425"/>
                  </a:cubicBezTo>
                  <a:cubicBezTo>
                    <a:pt x="125" y="427"/>
                    <a:pt x="125" y="429"/>
                    <a:pt x="127" y="429"/>
                  </a:cubicBezTo>
                  <a:cubicBezTo>
                    <a:pt x="128" y="429"/>
                    <a:pt x="129" y="428"/>
                    <a:pt x="130" y="429"/>
                  </a:cubicBezTo>
                  <a:cubicBezTo>
                    <a:pt x="131" y="430"/>
                    <a:pt x="132" y="430"/>
                    <a:pt x="132" y="431"/>
                  </a:cubicBezTo>
                  <a:cubicBezTo>
                    <a:pt x="133" y="433"/>
                    <a:pt x="130" y="433"/>
                    <a:pt x="130" y="435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2" y="438"/>
                    <a:pt x="132" y="435"/>
                    <a:pt x="133" y="434"/>
                  </a:cubicBezTo>
                  <a:cubicBezTo>
                    <a:pt x="135" y="434"/>
                    <a:pt x="136" y="434"/>
                    <a:pt x="137" y="433"/>
                  </a:cubicBezTo>
                  <a:cubicBezTo>
                    <a:pt x="139" y="432"/>
                    <a:pt x="138" y="430"/>
                    <a:pt x="140" y="430"/>
                  </a:cubicBezTo>
                  <a:cubicBezTo>
                    <a:pt x="142" y="431"/>
                    <a:pt x="142" y="431"/>
                    <a:pt x="142" y="431"/>
                  </a:cubicBezTo>
                  <a:cubicBezTo>
                    <a:pt x="143" y="433"/>
                    <a:pt x="138" y="434"/>
                    <a:pt x="138" y="436"/>
                  </a:cubicBezTo>
                  <a:cubicBezTo>
                    <a:pt x="138" y="438"/>
                    <a:pt x="139" y="438"/>
                    <a:pt x="140" y="438"/>
                  </a:cubicBezTo>
                  <a:cubicBezTo>
                    <a:pt x="143" y="437"/>
                    <a:pt x="142" y="435"/>
                    <a:pt x="144" y="434"/>
                  </a:cubicBezTo>
                  <a:cubicBezTo>
                    <a:pt x="146" y="431"/>
                    <a:pt x="152" y="432"/>
                    <a:pt x="152" y="429"/>
                  </a:cubicBezTo>
                  <a:cubicBezTo>
                    <a:pt x="152" y="425"/>
                    <a:pt x="148" y="424"/>
                    <a:pt x="148" y="422"/>
                  </a:cubicBezTo>
                  <a:cubicBezTo>
                    <a:pt x="148" y="420"/>
                    <a:pt x="148" y="419"/>
                    <a:pt x="149" y="419"/>
                  </a:cubicBezTo>
                  <a:cubicBezTo>
                    <a:pt x="152" y="419"/>
                    <a:pt x="154" y="428"/>
                    <a:pt x="157" y="428"/>
                  </a:cubicBezTo>
                  <a:cubicBezTo>
                    <a:pt x="160" y="429"/>
                    <a:pt x="160" y="425"/>
                    <a:pt x="163" y="425"/>
                  </a:cubicBezTo>
                  <a:cubicBezTo>
                    <a:pt x="164" y="426"/>
                    <a:pt x="164" y="426"/>
                    <a:pt x="164" y="426"/>
                  </a:cubicBezTo>
                  <a:cubicBezTo>
                    <a:pt x="164" y="428"/>
                    <a:pt x="162" y="428"/>
                    <a:pt x="162" y="429"/>
                  </a:cubicBezTo>
                  <a:cubicBezTo>
                    <a:pt x="162" y="432"/>
                    <a:pt x="162" y="432"/>
                    <a:pt x="162" y="432"/>
                  </a:cubicBezTo>
                  <a:cubicBezTo>
                    <a:pt x="163" y="433"/>
                    <a:pt x="164" y="434"/>
                    <a:pt x="165" y="434"/>
                  </a:cubicBezTo>
                  <a:cubicBezTo>
                    <a:pt x="166" y="435"/>
                    <a:pt x="167" y="434"/>
                    <a:pt x="168" y="434"/>
                  </a:cubicBezTo>
                  <a:cubicBezTo>
                    <a:pt x="171" y="435"/>
                    <a:pt x="171" y="438"/>
                    <a:pt x="173" y="438"/>
                  </a:cubicBezTo>
                  <a:cubicBezTo>
                    <a:pt x="175" y="439"/>
                    <a:pt x="176" y="439"/>
                    <a:pt x="178" y="439"/>
                  </a:cubicBezTo>
                  <a:cubicBezTo>
                    <a:pt x="179" y="438"/>
                    <a:pt x="179" y="436"/>
                    <a:pt x="180" y="435"/>
                  </a:cubicBezTo>
                  <a:cubicBezTo>
                    <a:pt x="183" y="433"/>
                    <a:pt x="184" y="431"/>
                    <a:pt x="187" y="429"/>
                  </a:cubicBezTo>
                  <a:cubicBezTo>
                    <a:pt x="188" y="429"/>
                    <a:pt x="190" y="429"/>
                    <a:pt x="192" y="428"/>
                  </a:cubicBezTo>
                  <a:cubicBezTo>
                    <a:pt x="193" y="427"/>
                    <a:pt x="194" y="426"/>
                    <a:pt x="196" y="425"/>
                  </a:cubicBezTo>
                  <a:cubicBezTo>
                    <a:pt x="198" y="425"/>
                    <a:pt x="198" y="425"/>
                    <a:pt x="198" y="425"/>
                  </a:cubicBezTo>
                  <a:cubicBezTo>
                    <a:pt x="198" y="427"/>
                    <a:pt x="198" y="429"/>
                    <a:pt x="198" y="430"/>
                  </a:cubicBezTo>
                  <a:cubicBezTo>
                    <a:pt x="199" y="433"/>
                    <a:pt x="201" y="438"/>
                    <a:pt x="205" y="438"/>
                  </a:cubicBezTo>
                  <a:cubicBezTo>
                    <a:pt x="207" y="438"/>
                    <a:pt x="207" y="438"/>
                    <a:pt x="207" y="438"/>
                  </a:cubicBezTo>
                  <a:cubicBezTo>
                    <a:pt x="207" y="436"/>
                    <a:pt x="207" y="436"/>
                    <a:pt x="207" y="436"/>
                  </a:cubicBezTo>
                  <a:cubicBezTo>
                    <a:pt x="207" y="434"/>
                    <a:pt x="205" y="434"/>
                    <a:pt x="205" y="432"/>
                  </a:cubicBezTo>
                  <a:cubicBezTo>
                    <a:pt x="205" y="431"/>
                    <a:pt x="205" y="430"/>
                    <a:pt x="206" y="429"/>
                  </a:cubicBezTo>
                  <a:cubicBezTo>
                    <a:pt x="207" y="428"/>
                    <a:pt x="207" y="428"/>
                    <a:pt x="207" y="428"/>
                  </a:cubicBezTo>
                  <a:cubicBezTo>
                    <a:pt x="210" y="428"/>
                    <a:pt x="212" y="433"/>
                    <a:pt x="214" y="433"/>
                  </a:cubicBezTo>
                  <a:cubicBezTo>
                    <a:pt x="217" y="433"/>
                    <a:pt x="218" y="430"/>
                    <a:pt x="220" y="429"/>
                  </a:cubicBezTo>
                  <a:cubicBezTo>
                    <a:pt x="221" y="429"/>
                    <a:pt x="222" y="429"/>
                    <a:pt x="224" y="429"/>
                  </a:cubicBezTo>
                  <a:cubicBezTo>
                    <a:pt x="226" y="428"/>
                    <a:pt x="227" y="426"/>
                    <a:pt x="228" y="425"/>
                  </a:cubicBezTo>
                  <a:cubicBezTo>
                    <a:pt x="230" y="424"/>
                    <a:pt x="230" y="424"/>
                    <a:pt x="230" y="424"/>
                  </a:cubicBezTo>
                  <a:cubicBezTo>
                    <a:pt x="233" y="424"/>
                    <a:pt x="236" y="426"/>
                    <a:pt x="236" y="428"/>
                  </a:cubicBezTo>
                  <a:cubicBezTo>
                    <a:pt x="236" y="431"/>
                    <a:pt x="236" y="431"/>
                    <a:pt x="236" y="431"/>
                  </a:cubicBezTo>
                  <a:cubicBezTo>
                    <a:pt x="236" y="432"/>
                    <a:pt x="237" y="433"/>
                    <a:pt x="238" y="434"/>
                  </a:cubicBezTo>
                  <a:cubicBezTo>
                    <a:pt x="240" y="435"/>
                    <a:pt x="241" y="436"/>
                    <a:pt x="243" y="435"/>
                  </a:cubicBezTo>
                  <a:cubicBezTo>
                    <a:pt x="245" y="433"/>
                    <a:pt x="245" y="433"/>
                    <a:pt x="245" y="433"/>
                  </a:cubicBezTo>
                  <a:cubicBezTo>
                    <a:pt x="246" y="432"/>
                    <a:pt x="246" y="430"/>
                    <a:pt x="247" y="429"/>
                  </a:cubicBezTo>
                  <a:cubicBezTo>
                    <a:pt x="249" y="427"/>
                    <a:pt x="250" y="425"/>
                    <a:pt x="252" y="425"/>
                  </a:cubicBezTo>
                  <a:cubicBezTo>
                    <a:pt x="254" y="425"/>
                    <a:pt x="256" y="429"/>
                    <a:pt x="258" y="429"/>
                  </a:cubicBezTo>
                  <a:cubicBezTo>
                    <a:pt x="259" y="429"/>
                    <a:pt x="262" y="429"/>
                    <a:pt x="263" y="428"/>
                  </a:cubicBezTo>
                  <a:cubicBezTo>
                    <a:pt x="266" y="426"/>
                    <a:pt x="264" y="419"/>
                    <a:pt x="268" y="420"/>
                  </a:cubicBezTo>
                  <a:cubicBezTo>
                    <a:pt x="270" y="421"/>
                    <a:pt x="268" y="424"/>
                    <a:pt x="269" y="427"/>
                  </a:cubicBezTo>
                  <a:cubicBezTo>
                    <a:pt x="270" y="429"/>
                    <a:pt x="273" y="430"/>
                    <a:pt x="273" y="432"/>
                  </a:cubicBezTo>
                  <a:cubicBezTo>
                    <a:pt x="274" y="434"/>
                    <a:pt x="273" y="437"/>
                    <a:pt x="273" y="437"/>
                  </a:cubicBezTo>
                  <a:cubicBezTo>
                    <a:pt x="272" y="440"/>
                    <a:pt x="272" y="442"/>
                    <a:pt x="274" y="443"/>
                  </a:cubicBezTo>
                  <a:cubicBezTo>
                    <a:pt x="276" y="444"/>
                    <a:pt x="278" y="443"/>
                    <a:pt x="279" y="441"/>
                  </a:cubicBezTo>
                  <a:cubicBezTo>
                    <a:pt x="279" y="439"/>
                    <a:pt x="278" y="436"/>
                    <a:pt x="278" y="434"/>
                  </a:cubicBezTo>
                  <a:cubicBezTo>
                    <a:pt x="278" y="431"/>
                    <a:pt x="282" y="431"/>
                    <a:pt x="282" y="428"/>
                  </a:cubicBezTo>
                  <a:cubicBezTo>
                    <a:pt x="282" y="424"/>
                    <a:pt x="282" y="420"/>
                    <a:pt x="285" y="420"/>
                  </a:cubicBezTo>
                  <a:cubicBezTo>
                    <a:pt x="286" y="420"/>
                    <a:pt x="288" y="421"/>
                    <a:pt x="288" y="423"/>
                  </a:cubicBezTo>
                  <a:cubicBezTo>
                    <a:pt x="289" y="424"/>
                    <a:pt x="288" y="425"/>
                    <a:pt x="288" y="426"/>
                  </a:cubicBezTo>
                  <a:cubicBezTo>
                    <a:pt x="287" y="428"/>
                    <a:pt x="284" y="428"/>
                    <a:pt x="284" y="429"/>
                  </a:cubicBezTo>
                  <a:cubicBezTo>
                    <a:pt x="284" y="432"/>
                    <a:pt x="284" y="434"/>
                    <a:pt x="285" y="434"/>
                  </a:cubicBezTo>
                  <a:cubicBezTo>
                    <a:pt x="286" y="434"/>
                    <a:pt x="288" y="435"/>
                    <a:pt x="289" y="435"/>
                  </a:cubicBezTo>
                  <a:cubicBezTo>
                    <a:pt x="290" y="434"/>
                    <a:pt x="292" y="434"/>
                    <a:pt x="294" y="434"/>
                  </a:cubicBezTo>
                  <a:cubicBezTo>
                    <a:pt x="296" y="435"/>
                    <a:pt x="296" y="439"/>
                    <a:pt x="298" y="439"/>
                  </a:cubicBezTo>
                  <a:cubicBezTo>
                    <a:pt x="299" y="439"/>
                    <a:pt x="301" y="439"/>
                    <a:pt x="301" y="438"/>
                  </a:cubicBezTo>
                  <a:cubicBezTo>
                    <a:pt x="301" y="432"/>
                    <a:pt x="292" y="432"/>
                    <a:pt x="297" y="427"/>
                  </a:cubicBezTo>
                  <a:cubicBezTo>
                    <a:pt x="299" y="425"/>
                    <a:pt x="299" y="425"/>
                    <a:pt x="299" y="425"/>
                  </a:cubicBezTo>
                  <a:cubicBezTo>
                    <a:pt x="301" y="424"/>
                    <a:pt x="302" y="427"/>
                    <a:pt x="302" y="428"/>
                  </a:cubicBezTo>
                  <a:cubicBezTo>
                    <a:pt x="304" y="429"/>
                    <a:pt x="309" y="429"/>
                    <a:pt x="312" y="429"/>
                  </a:cubicBezTo>
                  <a:cubicBezTo>
                    <a:pt x="315" y="429"/>
                    <a:pt x="315" y="425"/>
                    <a:pt x="317" y="425"/>
                  </a:cubicBezTo>
                  <a:cubicBezTo>
                    <a:pt x="319" y="425"/>
                    <a:pt x="319" y="425"/>
                    <a:pt x="319" y="425"/>
                  </a:cubicBezTo>
                  <a:cubicBezTo>
                    <a:pt x="320" y="426"/>
                    <a:pt x="320" y="427"/>
                    <a:pt x="320" y="428"/>
                  </a:cubicBezTo>
                  <a:cubicBezTo>
                    <a:pt x="322" y="430"/>
                    <a:pt x="324" y="433"/>
                    <a:pt x="327" y="433"/>
                  </a:cubicBezTo>
                  <a:cubicBezTo>
                    <a:pt x="330" y="433"/>
                    <a:pt x="328" y="427"/>
                    <a:pt x="331" y="425"/>
                  </a:cubicBezTo>
                  <a:cubicBezTo>
                    <a:pt x="332" y="425"/>
                    <a:pt x="332" y="425"/>
                    <a:pt x="332" y="425"/>
                  </a:cubicBezTo>
                  <a:cubicBezTo>
                    <a:pt x="334" y="424"/>
                    <a:pt x="334" y="429"/>
                    <a:pt x="335" y="432"/>
                  </a:cubicBezTo>
                  <a:cubicBezTo>
                    <a:pt x="337" y="434"/>
                    <a:pt x="337" y="434"/>
                    <a:pt x="337" y="434"/>
                  </a:cubicBezTo>
                  <a:cubicBezTo>
                    <a:pt x="338" y="434"/>
                    <a:pt x="341" y="434"/>
                    <a:pt x="342" y="435"/>
                  </a:cubicBezTo>
                  <a:cubicBezTo>
                    <a:pt x="344" y="438"/>
                    <a:pt x="344" y="438"/>
                    <a:pt x="344" y="438"/>
                  </a:cubicBezTo>
                  <a:cubicBezTo>
                    <a:pt x="346" y="439"/>
                    <a:pt x="346" y="439"/>
                    <a:pt x="346" y="439"/>
                  </a:cubicBezTo>
                  <a:cubicBezTo>
                    <a:pt x="347" y="439"/>
                    <a:pt x="347" y="439"/>
                    <a:pt x="348" y="438"/>
                  </a:cubicBezTo>
                  <a:cubicBezTo>
                    <a:pt x="349" y="436"/>
                    <a:pt x="344" y="435"/>
                    <a:pt x="344" y="433"/>
                  </a:cubicBezTo>
                  <a:cubicBezTo>
                    <a:pt x="345" y="431"/>
                    <a:pt x="345" y="431"/>
                    <a:pt x="346" y="430"/>
                  </a:cubicBezTo>
                  <a:cubicBezTo>
                    <a:pt x="347" y="430"/>
                    <a:pt x="353" y="429"/>
                    <a:pt x="355" y="430"/>
                  </a:cubicBezTo>
                  <a:cubicBezTo>
                    <a:pt x="359" y="431"/>
                    <a:pt x="360" y="436"/>
                    <a:pt x="363" y="438"/>
                  </a:cubicBezTo>
                  <a:cubicBezTo>
                    <a:pt x="365" y="439"/>
                    <a:pt x="371" y="440"/>
                    <a:pt x="373" y="440"/>
                  </a:cubicBezTo>
                  <a:cubicBezTo>
                    <a:pt x="375" y="439"/>
                    <a:pt x="377" y="435"/>
                    <a:pt x="378" y="435"/>
                  </a:cubicBezTo>
                  <a:cubicBezTo>
                    <a:pt x="381" y="436"/>
                    <a:pt x="382" y="438"/>
                    <a:pt x="384" y="439"/>
                  </a:cubicBezTo>
                  <a:cubicBezTo>
                    <a:pt x="385" y="440"/>
                    <a:pt x="386" y="439"/>
                    <a:pt x="388" y="440"/>
                  </a:cubicBezTo>
                  <a:cubicBezTo>
                    <a:pt x="390" y="440"/>
                    <a:pt x="391" y="444"/>
                    <a:pt x="392" y="444"/>
                  </a:cubicBezTo>
                  <a:cubicBezTo>
                    <a:pt x="394" y="444"/>
                    <a:pt x="395" y="444"/>
                    <a:pt x="395" y="443"/>
                  </a:cubicBezTo>
                  <a:cubicBezTo>
                    <a:pt x="395" y="439"/>
                    <a:pt x="393" y="440"/>
                    <a:pt x="391" y="438"/>
                  </a:cubicBezTo>
                  <a:cubicBezTo>
                    <a:pt x="390" y="436"/>
                    <a:pt x="391" y="433"/>
                    <a:pt x="390" y="431"/>
                  </a:cubicBezTo>
                  <a:cubicBezTo>
                    <a:pt x="387" y="428"/>
                    <a:pt x="387" y="428"/>
                    <a:pt x="387" y="428"/>
                  </a:cubicBezTo>
                  <a:cubicBezTo>
                    <a:pt x="387" y="426"/>
                    <a:pt x="387" y="425"/>
                    <a:pt x="388" y="425"/>
                  </a:cubicBezTo>
                  <a:cubicBezTo>
                    <a:pt x="389" y="426"/>
                    <a:pt x="391" y="428"/>
                    <a:pt x="392" y="428"/>
                  </a:cubicBezTo>
                  <a:cubicBezTo>
                    <a:pt x="396" y="428"/>
                    <a:pt x="396" y="425"/>
                    <a:pt x="398" y="426"/>
                  </a:cubicBezTo>
                  <a:cubicBezTo>
                    <a:pt x="401" y="426"/>
                    <a:pt x="401" y="429"/>
                    <a:pt x="403" y="430"/>
                  </a:cubicBezTo>
                  <a:cubicBezTo>
                    <a:pt x="406" y="431"/>
                    <a:pt x="408" y="429"/>
                    <a:pt x="411" y="430"/>
                  </a:cubicBezTo>
                  <a:cubicBezTo>
                    <a:pt x="413" y="430"/>
                    <a:pt x="414" y="433"/>
                    <a:pt x="415" y="433"/>
                  </a:cubicBezTo>
                  <a:cubicBezTo>
                    <a:pt x="418" y="434"/>
                    <a:pt x="420" y="431"/>
                    <a:pt x="422" y="430"/>
                  </a:cubicBezTo>
                  <a:cubicBezTo>
                    <a:pt x="424" y="429"/>
                    <a:pt x="426" y="431"/>
                    <a:pt x="429" y="430"/>
                  </a:cubicBezTo>
                  <a:cubicBezTo>
                    <a:pt x="434" y="429"/>
                    <a:pt x="434" y="419"/>
                    <a:pt x="439" y="421"/>
                  </a:cubicBezTo>
                  <a:cubicBezTo>
                    <a:pt x="441" y="421"/>
                    <a:pt x="441" y="421"/>
                    <a:pt x="441" y="421"/>
                  </a:cubicBezTo>
                  <a:cubicBezTo>
                    <a:pt x="443" y="423"/>
                    <a:pt x="439" y="424"/>
                    <a:pt x="438" y="426"/>
                  </a:cubicBezTo>
                  <a:cubicBezTo>
                    <a:pt x="437" y="430"/>
                    <a:pt x="442" y="434"/>
                    <a:pt x="443" y="434"/>
                  </a:cubicBezTo>
                  <a:cubicBezTo>
                    <a:pt x="449" y="434"/>
                    <a:pt x="446" y="429"/>
                    <a:pt x="449" y="426"/>
                  </a:cubicBezTo>
                  <a:cubicBezTo>
                    <a:pt x="452" y="427"/>
                    <a:pt x="452" y="427"/>
                    <a:pt x="452" y="427"/>
                  </a:cubicBezTo>
                  <a:cubicBezTo>
                    <a:pt x="454" y="429"/>
                    <a:pt x="454" y="429"/>
                    <a:pt x="456" y="432"/>
                  </a:cubicBezTo>
                  <a:cubicBezTo>
                    <a:pt x="457" y="435"/>
                    <a:pt x="454" y="438"/>
                    <a:pt x="455" y="441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61" y="444"/>
                    <a:pt x="463" y="441"/>
                    <a:pt x="464" y="439"/>
                  </a:cubicBezTo>
                  <a:cubicBezTo>
                    <a:pt x="465" y="437"/>
                    <a:pt x="462" y="434"/>
                    <a:pt x="462" y="433"/>
                  </a:cubicBezTo>
                  <a:cubicBezTo>
                    <a:pt x="463" y="429"/>
                    <a:pt x="464" y="431"/>
                    <a:pt x="467" y="430"/>
                  </a:cubicBezTo>
                  <a:cubicBezTo>
                    <a:pt x="469" y="430"/>
                    <a:pt x="470" y="426"/>
                    <a:pt x="472" y="426"/>
                  </a:cubicBezTo>
                  <a:cubicBezTo>
                    <a:pt x="473" y="426"/>
                    <a:pt x="473" y="426"/>
                    <a:pt x="473" y="426"/>
                  </a:cubicBezTo>
                  <a:cubicBezTo>
                    <a:pt x="476" y="427"/>
                    <a:pt x="474" y="430"/>
                    <a:pt x="475" y="432"/>
                  </a:cubicBezTo>
                  <a:cubicBezTo>
                    <a:pt x="477" y="435"/>
                    <a:pt x="477" y="435"/>
                    <a:pt x="477" y="435"/>
                  </a:cubicBezTo>
                  <a:cubicBezTo>
                    <a:pt x="482" y="436"/>
                    <a:pt x="482" y="433"/>
                    <a:pt x="485" y="431"/>
                  </a:cubicBezTo>
                  <a:cubicBezTo>
                    <a:pt x="487" y="430"/>
                    <a:pt x="488" y="431"/>
                    <a:pt x="490" y="430"/>
                  </a:cubicBezTo>
                  <a:cubicBezTo>
                    <a:pt x="491" y="430"/>
                    <a:pt x="492" y="429"/>
                    <a:pt x="492" y="428"/>
                  </a:cubicBezTo>
                  <a:cubicBezTo>
                    <a:pt x="493" y="426"/>
                    <a:pt x="490" y="425"/>
                    <a:pt x="490" y="423"/>
                  </a:cubicBezTo>
                  <a:cubicBezTo>
                    <a:pt x="491" y="421"/>
                    <a:pt x="491" y="421"/>
                    <a:pt x="491" y="421"/>
                  </a:cubicBezTo>
                  <a:cubicBezTo>
                    <a:pt x="492" y="421"/>
                    <a:pt x="492" y="421"/>
                    <a:pt x="492" y="421"/>
                  </a:cubicBezTo>
                  <a:cubicBezTo>
                    <a:pt x="494" y="424"/>
                    <a:pt x="494" y="424"/>
                    <a:pt x="494" y="424"/>
                  </a:cubicBezTo>
                  <a:cubicBezTo>
                    <a:pt x="496" y="426"/>
                    <a:pt x="497" y="429"/>
                    <a:pt x="500" y="429"/>
                  </a:cubicBezTo>
                  <a:cubicBezTo>
                    <a:pt x="503" y="429"/>
                    <a:pt x="504" y="425"/>
                    <a:pt x="507" y="425"/>
                  </a:cubicBezTo>
                  <a:cubicBezTo>
                    <a:pt x="511" y="425"/>
                    <a:pt x="512" y="433"/>
                    <a:pt x="516" y="429"/>
                  </a:cubicBezTo>
                  <a:cubicBezTo>
                    <a:pt x="517" y="427"/>
                    <a:pt x="519" y="425"/>
                    <a:pt x="521" y="425"/>
                  </a:cubicBezTo>
                  <a:cubicBezTo>
                    <a:pt x="522" y="425"/>
                    <a:pt x="523" y="425"/>
                    <a:pt x="523" y="425"/>
                  </a:cubicBezTo>
                  <a:cubicBezTo>
                    <a:pt x="525" y="426"/>
                    <a:pt x="524" y="429"/>
                    <a:pt x="526" y="430"/>
                  </a:cubicBezTo>
                  <a:cubicBezTo>
                    <a:pt x="529" y="430"/>
                    <a:pt x="529" y="430"/>
                    <a:pt x="529" y="430"/>
                  </a:cubicBezTo>
                  <a:cubicBezTo>
                    <a:pt x="531" y="429"/>
                    <a:pt x="531" y="429"/>
                    <a:pt x="531" y="429"/>
                  </a:cubicBezTo>
                  <a:cubicBezTo>
                    <a:pt x="534" y="427"/>
                    <a:pt x="529" y="422"/>
                    <a:pt x="531" y="419"/>
                  </a:cubicBezTo>
                  <a:cubicBezTo>
                    <a:pt x="532" y="418"/>
                    <a:pt x="533" y="417"/>
                    <a:pt x="534" y="416"/>
                  </a:cubicBezTo>
                  <a:cubicBezTo>
                    <a:pt x="538" y="415"/>
                    <a:pt x="538" y="425"/>
                    <a:pt x="535" y="429"/>
                  </a:cubicBezTo>
                  <a:cubicBezTo>
                    <a:pt x="534" y="432"/>
                    <a:pt x="532" y="434"/>
                    <a:pt x="529" y="434"/>
                  </a:cubicBezTo>
                  <a:cubicBezTo>
                    <a:pt x="527" y="434"/>
                    <a:pt x="526" y="432"/>
                    <a:pt x="524" y="432"/>
                  </a:cubicBezTo>
                  <a:cubicBezTo>
                    <a:pt x="523" y="432"/>
                    <a:pt x="522" y="432"/>
                    <a:pt x="521" y="434"/>
                  </a:cubicBezTo>
                  <a:cubicBezTo>
                    <a:pt x="520" y="435"/>
                    <a:pt x="523" y="436"/>
                    <a:pt x="524" y="437"/>
                  </a:cubicBezTo>
                  <a:cubicBezTo>
                    <a:pt x="525" y="438"/>
                    <a:pt x="526" y="439"/>
                    <a:pt x="527" y="439"/>
                  </a:cubicBezTo>
                  <a:cubicBezTo>
                    <a:pt x="530" y="439"/>
                    <a:pt x="530" y="439"/>
                    <a:pt x="530" y="439"/>
                  </a:cubicBezTo>
                  <a:cubicBezTo>
                    <a:pt x="532" y="439"/>
                    <a:pt x="533" y="437"/>
                    <a:pt x="534" y="436"/>
                  </a:cubicBezTo>
                  <a:cubicBezTo>
                    <a:pt x="537" y="432"/>
                    <a:pt x="542" y="430"/>
                    <a:pt x="544" y="430"/>
                  </a:cubicBezTo>
                  <a:cubicBezTo>
                    <a:pt x="546" y="431"/>
                    <a:pt x="546" y="431"/>
                    <a:pt x="546" y="431"/>
                  </a:cubicBezTo>
                  <a:cubicBezTo>
                    <a:pt x="549" y="430"/>
                    <a:pt x="552" y="424"/>
                    <a:pt x="556" y="425"/>
                  </a:cubicBezTo>
                  <a:cubicBezTo>
                    <a:pt x="558" y="427"/>
                    <a:pt x="558" y="427"/>
                    <a:pt x="558" y="427"/>
                  </a:cubicBezTo>
                  <a:cubicBezTo>
                    <a:pt x="559" y="432"/>
                    <a:pt x="557" y="435"/>
                    <a:pt x="561" y="435"/>
                  </a:cubicBezTo>
                  <a:cubicBezTo>
                    <a:pt x="564" y="434"/>
                    <a:pt x="564" y="431"/>
                    <a:pt x="567" y="431"/>
                  </a:cubicBezTo>
                  <a:cubicBezTo>
                    <a:pt x="571" y="431"/>
                    <a:pt x="575" y="432"/>
                    <a:pt x="579" y="431"/>
                  </a:cubicBezTo>
                  <a:cubicBezTo>
                    <a:pt x="582" y="430"/>
                    <a:pt x="583" y="424"/>
                    <a:pt x="585" y="426"/>
                  </a:cubicBezTo>
                  <a:cubicBezTo>
                    <a:pt x="586" y="428"/>
                    <a:pt x="587" y="430"/>
                    <a:pt x="588" y="430"/>
                  </a:cubicBezTo>
                  <a:cubicBezTo>
                    <a:pt x="594" y="429"/>
                    <a:pt x="593" y="426"/>
                    <a:pt x="599" y="425"/>
                  </a:cubicBezTo>
                  <a:cubicBezTo>
                    <a:pt x="600" y="425"/>
                    <a:pt x="604" y="424"/>
                    <a:pt x="605" y="427"/>
                  </a:cubicBezTo>
                  <a:cubicBezTo>
                    <a:pt x="606" y="430"/>
                    <a:pt x="605" y="434"/>
                    <a:pt x="607" y="435"/>
                  </a:cubicBezTo>
                  <a:cubicBezTo>
                    <a:pt x="615" y="437"/>
                    <a:pt x="616" y="433"/>
                    <a:pt x="620" y="430"/>
                  </a:cubicBezTo>
                  <a:cubicBezTo>
                    <a:pt x="623" y="428"/>
                    <a:pt x="616" y="427"/>
                    <a:pt x="616" y="424"/>
                  </a:cubicBezTo>
                  <a:cubicBezTo>
                    <a:pt x="617" y="421"/>
                    <a:pt x="617" y="421"/>
                    <a:pt x="617" y="421"/>
                  </a:cubicBezTo>
                  <a:cubicBezTo>
                    <a:pt x="618" y="421"/>
                    <a:pt x="618" y="421"/>
                    <a:pt x="618" y="421"/>
                  </a:cubicBezTo>
                  <a:cubicBezTo>
                    <a:pt x="620" y="422"/>
                    <a:pt x="620" y="425"/>
                    <a:pt x="622" y="425"/>
                  </a:cubicBezTo>
                  <a:cubicBezTo>
                    <a:pt x="624" y="425"/>
                    <a:pt x="624" y="425"/>
                    <a:pt x="624" y="425"/>
                  </a:cubicBezTo>
                  <a:cubicBezTo>
                    <a:pt x="627" y="425"/>
                    <a:pt x="627" y="425"/>
                    <a:pt x="627" y="425"/>
                  </a:cubicBezTo>
                  <a:cubicBezTo>
                    <a:pt x="629" y="425"/>
                    <a:pt x="629" y="421"/>
                    <a:pt x="631" y="421"/>
                  </a:cubicBezTo>
                  <a:cubicBezTo>
                    <a:pt x="632" y="421"/>
                    <a:pt x="633" y="422"/>
                    <a:pt x="633" y="423"/>
                  </a:cubicBezTo>
                  <a:cubicBezTo>
                    <a:pt x="635" y="425"/>
                    <a:pt x="630" y="427"/>
                    <a:pt x="629" y="429"/>
                  </a:cubicBezTo>
                  <a:cubicBezTo>
                    <a:pt x="629" y="432"/>
                    <a:pt x="630" y="435"/>
                    <a:pt x="630" y="437"/>
                  </a:cubicBezTo>
                  <a:cubicBezTo>
                    <a:pt x="630" y="443"/>
                    <a:pt x="626" y="450"/>
                    <a:pt x="631" y="450"/>
                  </a:cubicBezTo>
                  <a:cubicBezTo>
                    <a:pt x="633" y="450"/>
                    <a:pt x="634" y="450"/>
                    <a:pt x="634" y="448"/>
                  </a:cubicBezTo>
                  <a:cubicBezTo>
                    <a:pt x="636" y="440"/>
                    <a:pt x="630" y="433"/>
                    <a:pt x="640" y="431"/>
                  </a:cubicBezTo>
                  <a:cubicBezTo>
                    <a:pt x="641" y="430"/>
                    <a:pt x="646" y="430"/>
                    <a:pt x="648" y="434"/>
                  </a:cubicBezTo>
                  <a:cubicBezTo>
                    <a:pt x="649" y="436"/>
                    <a:pt x="648" y="437"/>
                    <a:pt x="649" y="439"/>
                  </a:cubicBezTo>
                  <a:cubicBezTo>
                    <a:pt x="650" y="441"/>
                    <a:pt x="652" y="445"/>
                    <a:pt x="654" y="445"/>
                  </a:cubicBezTo>
                  <a:cubicBezTo>
                    <a:pt x="658" y="445"/>
                    <a:pt x="662" y="442"/>
                    <a:pt x="661" y="439"/>
                  </a:cubicBezTo>
                  <a:cubicBezTo>
                    <a:pt x="661" y="435"/>
                    <a:pt x="656" y="437"/>
                    <a:pt x="654" y="434"/>
                  </a:cubicBezTo>
                  <a:cubicBezTo>
                    <a:pt x="652" y="431"/>
                    <a:pt x="658" y="431"/>
                    <a:pt x="659" y="430"/>
                  </a:cubicBezTo>
                  <a:cubicBezTo>
                    <a:pt x="661" y="428"/>
                    <a:pt x="661" y="428"/>
                    <a:pt x="661" y="428"/>
                  </a:cubicBezTo>
                  <a:cubicBezTo>
                    <a:pt x="661" y="426"/>
                    <a:pt x="658" y="425"/>
                    <a:pt x="658" y="424"/>
                  </a:cubicBezTo>
                  <a:cubicBezTo>
                    <a:pt x="657" y="422"/>
                    <a:pt x="658" y="421"/>
                    <a:pt x="659" y="421"/>
                  </a:cubicBezTo>
                  <a:cubicBezTo>
                    <a:pt x="662" y="422"/>
                    <a:pt x="661" y="425"/>
                    <a:pt x="664" y="425"/>
                  </a:cubicBezTo>
                  <a:cubicBezTo>
                    <a:pt x="665" y="426"/>
                    <a:pt x="669" y="426"/>
                    <a:pt x="671" y="428"/>
                  </a:cubicBezTo>
                  <a:cubicBezTo>
                    <a:pt x="673" y="431"/>
                    <a:pt x="670" y="434"/>
                    <a:pt x="673" y="434"/>
                  </a:cubicBezTo>
                  <a:cubicBezTo>
                    <a:pt x="675" y="434"/>
                    <a:pt x="676" y="432"/>
                    <a:pt x="678" y="432"/>
                  </a:cubicBezTo>
                  <a:cubicBezTo>
                    <a:pt x="680" y="432"/>
                    <a:pt x="682" y="435"/>
                    <a:pt x="684" y="435"/>
                  </a:cubicBezTo>
                  <a:cubicBezTo>
                    <a:pt x="686" y="434"/>
                    <a:pt x="687" y="432"/>
                    <a:pt x="690" y="431"/>
                  </a:cubicBezTo>
                  <a:cubicBezTo>
                    <a:pt x="692" y="430"/>
                    <a:pt x="695" y="431"/>
                    <a:pt x="697" y="430"/>
                  </a:cubicBezTo>
                  <a:cubicBezTo>
                    <a:pt x="699" y="430"/>
                    <a:pt x="700" y="427"/>
                    <a:pt x="702" y="427"/>
                  </a:cubicBezTo>
                  <a:cubicBezTo>
                    <a:pt x="703" y="426"/>
                    <a:pt x="705" y="430"/>
                    <a:pt x="706" y="430"/>
                  </a:cubicBezTo>
                  <a:cubicBezTo>
                    <a:pt x="709" y="432"/>
                    <a:pt x="712" y="430"/>
                    <a:pt x="715" y="431"/>
                  </a:cubicBezTo>
                  <a:cubicBezTo>
                    <a:pt x="719" y="433"/>
                    <a:pt x="721" y="434"/>
                    <a:pt x="725" y="432"/>
                  </a:cubicBezTo>
                  <a:cubicBezTo>
                    <a:pt x="728" y="430"/>
                    <a:pt x="726" y="436"/>
                    <a:pt x="727" y="439"/>
                  </a:cubicBezTo>
                  <a:cubicBezTo>
                    <a:pt x="728" y="440"/>
                    <a:pt x="730" y="440"/>
                    <a:pt x="730" y="441"/>
                  </a:cubicBezTo>
                  <a:cubicBezTo>
                    <a:pt x="732" y="443"/>
                    <a:pt x="732" y="445"/>
                    <a:pt x="734" y="445"/>
                  </a:cubicBezTo>
                  <a:cubicBezTo>
                    <a:pt x="735" y="446"/>
                    <a:pt x="736" y="446"/>
                    <a:pt x="737" y="445"/>
                  </a:cubicBezTo>
                  <a:cubicBezTo>
                    <a:pt x="737" y="444"/>
                    <a:pt x="737" y="444"/>
                    <a:pt x="737" y="444"/>
                  </a:cubicBezTo>
                  <a:cubicBezTo>
                    <a:pt x="738" y="442"/>
                    <a:pt x="734" y="441"/>
                    <a:pt x="733" y="439"/>
                  </a:cubicBezTo>
                  <a:cubicBezTo>
                    <a:pt x="733" y="434"/>
                    <a:pt x="733" y="434"/>
                    <a:pt x="733" y="434"/>
                  </a:cubicBezTo>
                  <a:cubicBezTo>
                    <a:pt x="734" y="433"/>
                    <a:pt x="734" y="432"/>
                    <a:pt x="735" y="432"/>
                  </a:cubicBezTo>
                  <a:cubicBezTo>
                    <a:pt x="738" y="430"/>
                    <a:pt x="743" y="433"/>
                    <a:pt x="745" y="431"/>
                  </a:cubicBezTo>
                  <a:cubicBezTo>
                    <a:pt x="747" y="430"/>
                    <a:pt x="746" y="428"/>
                    <a:pt x="748" y="427"/>
                  </a:cubicBezTo>
                  <a:cubicBezTo>
                    <a:pt x="748" y="427"/>
                    <a:pt x="748" y="427"/>
                    <a:pt x="748" y="427"/>
                  </a:cubicBezTo>
                  <a:cubicBezTo>
                    <a:pt x="750" y="426"/>
                    <a:pt x="751" y="430"/>
                    <a:pt x="752" y="431"/>
                  </a:cubicBezTo>
                  <a:cubicBezTo>
                    <a:pt x="755" y="432"/>
                    <a:pt x="755" y="432"/>
                    <a:pt x="755" y="432"/>
                  </a:cubicBezTo>
                  <a:cubicBezTo>
                    <a:pt x="755" y="436"/>
                    <a:pt x="752" y="434"/>
                    <a:pt x="751" y="436"/>
                  </a:cubicBezTo>
                  <a:cubicBezTo>
                    <a:pt x="750" y="438"/>
                    <a:pt x="751" y="439"/>
                    <a:pt x="750" y="440"/>
                  </a:cubicBezTo>
                  <a:cubicBezTo>
                    <a:pt x="750" y="441"/>
                    <a:pt x="747" y="442"/>
                    <a:pt x="747" y="443"/>
                  </a:cubicBezTo>
                  <a:cubicBezTo>
                    <a:pt x="747" y="444"/>
                    <a:pt x="747" y="445"/>
                    <a:pt x="748" y="445"/>
                  </a:cubicBezTo>
                  <a:cubicBezTo>
                    <a:pt x="751" y="445"/>
                    <a:pt x="751" y="443"/>
                    <a:pt x="753" y="442"/>
                  </a:cubicBezTo>
                  <a:cubicBezTo>
                    <a:pt x="755" y="441"/>
                    <a:pt x="757" y="442"/>
                    <a:pt x="759" y="441"/>
                  </a:cubicBezTo>
                  <a:cubicBezTo>
                    <a:pt x="760" y="440"/>
                    <a:pt x="761" y="437"/>
                    <a:pt x="763" y="437"/>
                  </a:cubicBezTo>
                  <a:cubicBezTo>
                    <a:pt x="764" y="436"/>
                    <a:pt x="766" y="437"/>
                    <a:pt x="767" y="437"/>
                  </a:cubicBezTo>
                  <a:cubicBezTo>
                    <a:pt x="769" y="435"/>
                    <a:pt x="770" y="433"/>
                    <a:pt x="771" y="431"/>
                  </a:cubicBezTo>
                  <a:cubicBezTo>
                    <a:pt x="774" y="430"/>
                    <a:pt x="775" y="426"/>
                    <a:pt x="779" y="426"/>
                  </a:cubicBezTo>
                  <a:cubicBezTo>
                    <a:pt x="783" y="426"/>
                    <a:pt x="783" y="430"/>
                    <a:pt x="785" y="432"/>
                  </a:cubicBezTo>
                  <a:cubicBezTo>
                    <a:pt x="787" y="433"/>
                    <a:pt x="788" y="435"/>
                    <a:pt x="790" y="435"/>
                  </a:cubicBezTo>
                  <a:cubicBezTo>
                    <a:pt x="792" y="435"/>
                    <a:pt x="793" y="432"/>
                    <a:pt x="795" y="432"/>
                  </a:cubicBezTo>
                  <a:cubicBezTo>
                    <a:pt x="797" y="433"/>
                    <a:pt x="798" y="435"/>
                    <a:pt x="799" y="435"/>
                  </a:cubicBezTo>
                  <a:cubicBezTo>
                    <a:pt x="801" y="435"/>
                    <a:pt x="801" y="435"/>
                    <a:pt x="801" y="435"/>
                  </a:cubicBezTo>
                  <a:cubicBezTo>
                    <a:pt x="804" y="434"/>
                    <a:pt x="803" y="429"/>
                    <a:pt x="806" y="426"/>
                  </a:cubicBezTo>
                  <a:cubicBezTo>
                    <a:pt x="808" y="425"/>
                    <a:pt x="810" y="427"/>
                    <a:pt x="811" y="428"/>
                  </a:cubicBezTo>
                  <a:cubicBezTo>
                    <a:pt x="811" y="430"/>
                    <a:pt x="808" y="432"/>
                    <a:pt x="809" y="435"/>
                  </a:cubicBezTo>
                  <a:cubicBezTo>
                    <a:pt x="809" y="436"/>
                    <a:pt x="813" y="436"/>
                    <a:pt x="814" y="436"/>
                  </a:cubicBezTo>
                  <a:cubicBezTo>
                    <a:pt x="816" y="436"/>
                    <a:pt x="817" y="432"/>
                    <a:pt x="818" y="432"/>
                  </a:cubicBezTo>
                  <a:cubicBezTo>
                    <a:pt x="820" y="432"/>
                    <a:pt x="821" y="433"/>
                    <a:pt x="821" y="434"/>
                  </a:cubicBezTo>
                  <a:cubicBezTo>
                    <a:pt x="820" y="436"/>
                    <a:pt x="819" y="435"/>
                    <a:pt x="818" y="436"/>
                  </a:cubicBezTo>
                  <a:cubicBezTo>
                    <a:pt x="816" y="438"/>
                    <a:pt x="814" y="439"/>
                    <a:pt x="813" y="443"/>
                  </a:cubicBezTo>
                  <a:cubicBezTo>
                    <a:pt x="813" y="446"/>
                    <a:pt x="813" y="446"/>
                    <a:pt x="813" y="446"/>
                  </a:cubicBezTo>
                  <a:cubicBezTo>
                    <a:pt x="815" y="448"/>
                    <a:pt x="816" y="444"/>
                    <a:pt x="818" y="442"/>
                  </a:cubicBezTo>
                  <a:cubicBezTo>
                    <a:pt x="821" y="440"/>
                    <a:pt x="821" y="440"/>
                    <a:pt x="821" y="440"/>
                  </a:cubicBezTo>
                  <a:cubicBezTo>
                    <a:pt x="822" y="437"/>
                    <a:pt x="822" y="437"/>
                    <a:pt x="822" y="437"/>
                  </a:cubicBezTo>
                  <a:cubicBezTo>
                    <a:pt x="824" y="434"/>
                    <a:pt x="826" y="432"/>
                    <a:pt x="829" y="432"/>
                  </a:cubicBezTo>
                  <a:cubicBezTo>
                    <a:pt x="831" y="431"/>
                    <a:pt x="832" y="432"/>
                    <a:pt x="833" y="432"/>
                  </a:cubicBezTo>
                  <a:cubicBezTo>
                    <a:pt x="835" y="432"/>
                    <a:pt x="836" y="431"/>
                    <a:pt x="837" y="432"/>
                  </a:cubicBezTo>
                  <a:cubicBezTo>
                    <a:pt x="839" y="432"/>
                    <a:pt x="840" y="436"/>
                    <a:pt x="841" y="436"/>
                  </a:cubicBezTo>
                  <a:cubicBezTo>
                    <a:pt x="846" y="436"/>
                    <a:pt x="843" y="430"/>
                    <a:pt x="846" y="428"/>
                  </a:cubicBezTo>
                  <a:cubicBezTo>
                    <a:pt x="847" y="427"/>
                    <a:pt x="847" y="427"/>
                    <a:pt x="847" y="427"/>
                  </a:cubicBezTo>
                  <a:cubicBezTo>
                    <a:pt x="850" y="426"/>
                    <a:pt x="851" y="432"/>
                    <a:pt x="853" y="432"/>
                  </a:cubicBezTo>
                  <a:cubicBezTo>
                    <a:pt x="856" y="432"/>
                    <a:pt x="857" y="427"/>
                    <a:pt x="860" y="428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863" y="429"/>
                    <a:pt x="862" y="431"/>
                    <a:pt x="863" y="433"/>
                  </a:cubicBezTo>
                  <a:cubicBezTo>
                    <a:pt x="865" y="436"/>
                    <a:pt x="865" y="436"/>
                    <a:pt x="865" y="436"/>
                  </a:cubicBezTo>
                  <a:cubicBezTo>
                    <a:pt x="870" y="436"/>
                    <a:pt x="868" y="433"/>
                    <a:pt x="869" y="430"/>
                  </a:cubicBezTo>
                  <a:cubicBezTo>
                    <a:pt x="869" y="428"/>
                    <a:pt x="870" y="427"/>
                    <a:pt x="872" y="427"/>
                  </a:cubicBezTo>
                  <a:cubicBezTo>
                    <a:pt x="874" y="426"/>
                    <a:pt x="875" y="427"/>
                    <a:pt x="876" y="428"/>
                  </a:cubicBezTo>
                  <a:cubicBezTo>
                    <a:pt x="878" y="430"/>
                    <a:pt x="877" y="433"/>
                    <a:pt x="878" y="435"/>
                  </a:cubicBezTo>
                  <a:cubicBezTo>
                    <a:pt x="879" y="436"/>
                    <a:pt x="880" y="435"/>
                    <a:pt x="881" y="437"/>
                  </a:cubicBezTo>
                  <a:cubicBezTo>
                    <a:pt x="882" y="438"/>
                    <a:pt x="879" y="440"/>
                    <a:pt x="880" y="441"/>
                  </a:cubicBezTo>
                  <a:cubicBezTo>
                    <a:pt x="881" y="442"/>
                    <a:pt x="882" y="441"/>
                    <a:pt x="883" y="441"/>
                  </a:cubicBezTo>
                  <a:cubicBezTo>
                    <a:pt x="886" y="440"/>
                    <a:pt x="886" y="438"/>
                    <a:pt x="888" y="438"/>
                  </a:cubicBezTo>
                  <a:cubicBezTo>
                    <a:pt x="891" y="438"/>
                    <a:pt x="892" y="441"/>
                    <a:pt x="894" y="441"/>
                  </a:cubicBezTo>
                  <a:cubicBezTo>
                    <a:pt x="895" y="441"/>
                    <a:pt x="895" y="441"/>
                    <a:pt x="895" y="441"/>
                  </a:cubicBezTo>
                  <a:cubicBezTo>
                    <a:pt x="897" y="438"/>
                    <a:pt x="897" y="438"/>
                    <a:pt x="897" y="438"/>
                  </a:cubicBezTo>
                  <a:cubicBezTo>
                    <a:pt x="898" y="436"/>
                    <a:pt x="900" y="436"/>
                    <a:pt x="901" y="434"/>
                  </a:cubicBezTo>
                  <a:cubicBezTo>
                    <a:pt x="901" y="432"/>
                    <a:pt x="901" y="431"/>
                    <a:pt x="901" y="430"/>
                  </a:cubicBezTo>
                  <a:cubicBezTo>
                    <a:pt x="902" y="428"/>
                    <a:pt x="902" y="428"/>
                    <a:pt x="902" y="428"/>
                  </a:cubicBezTo>
                  <a:cubicBezTo>
                    <a:pt x="904" y="428"/>
                    <a:pt x="904" y="428"/>
                    <a:pt x="904" y="428"/>
                  </a:cubicBezTo>
                  <a:cubicBezTo>
                    <a:pt x="907" y="428"/>
                    <a:pt x="907" y="431"/>
                    <a:pt x="909" y="432"/>
                  </a:cubicBezTo>
                  <a:cubicBezTo>
                    <a:pt x="912" y="432"/>
                    <a:pt x="912" y="432"/>
                    <a:pt x="912" y="432"/>
                  </a:cubicBezTo>
                  <a:cubicBezTo>
                    <a:pt x="919" y="432"/>
                    <a:pt x="918" y="426"/>
                    <a:pt x="922" y="428"/>
                  </a:cubicBezTo>
                  <a:cubicBezTo>
                    <a:pt x="925" y="428"/>
                    <a:pt x="926" y="431"/>
                    <a:pt x="927" y="432"/>
                  </a:cubicBezTo>
                  <a:cubicBezTo>
                    <a:pt x="931" y="432"/>
                    <a:pt x="931" y="432"/>
                    <a:pt x="931" y="432"/>
                  </a:cubicBezTo>
                  <a:cubicBezTo>
                    <a:pt x="933" y="431"/>
                    <a:pt x="933" y="431"/>
                    <a:pt x="933" y="431"/>
                  </a:cubicBezTo>
                  <a:cubicBezTo>
                    <a:pt x="934" y="428"/>
                    <a:pt x="930" y="427"/>
                    <a:pt x="930" y="425"/>
                  </a:cubicBezTo>
                  <a:cubicBezTo>
                    <a:pt x="930" y="423"/>
                    <a:pt x="930" y="423"/>
                    <a:pt x="931" y="423"/>
                  </a:cubicBezTo>
                  <a:cubicBezTo>
                    <a:pt x="934" y="423"/>
                    <a:pt x="933" y="425"/>
                    <a:pt x="935" y="427"/>
                  </a:cubicBezTo>
                  <a:cubicBezTo>
                    <a:pt x="937" y="428"/>
                    <a:pt x="939" y="427"/>
                    <a:pt x="941" y="428"/>
                  </a:cubicBezTo>
                  <a:cubicBezTo>
                    <a:pt x="943" y="430"/>
                    <a:pt x="943" y="430"/>
                    <a:pt x="943" y="430"/>
                  </a:cubicBezTo>
                  <a:cubicBezTo>
                    <a:pt x="944" y="433"/>
                    <a:pt x="942" y="434"/>
                    <a:pt x="940" y="436"/>
                  </a:cubicBezTo>
                  <a:cubicBezTo>
                    <a:pt x="939" y="438"/>
                    <a:pt x="939" y="438"/>
                    <a:pt x="939" y="438"/>
                  </a:cubicBezTo>
                  <a:cubicBezTo>
                    <a:pt x="939" y="440"/>
                    <a:pt x="939" y="441"/>
                    <a:pt x="940" y="442"/>
                  </a:cubicBezTo>
                  <a:cubicBezTo>
                    <a:pt x="941" y="442"/>
                    <a:pt x="944" y="443"/>
                    <a:pt x="945" y="442"/>
                  </a:cubicBezTo>
                  <a:cubicBezTo>
                    <a:pt x="947" y="440"/>
                    <a:pt x="948" y="437"/>
                    <a:pt x="951" y="437"/>
                  </a:cubicBezTo>
                  <a:cubicBezTo>
                    <a:pt x="954" y="437"/>
                    <a:pt x="956" y="441"/>
                    <a:pt x="958" y="441"/>
                  </a:cubicBezTo>
                  <a:cubicBezTo>
                    <a:pt x="963" y="441"/>
                    <a:pt x="965" y="440"/>
                    <a:pt x="965" y="436"/>
                  </a:cubicBezTo>
                  <a:cubicBezTo>
                    <a:pt x="965" y="434"/>
                    <a:pt x="965" y="434"/>
                    <a:pt x="965" y="434"/>
                  </a:cubicBezTo>
                  <a:cubicBezTo>
                    <a:pt x="965" y="432"/>
                    <a:pt x="963" y="431"/>
                    <a:pt x="964" y="429"/>
                  </a:cubicBezTo>
                  <a:cubicBezTo>
                    <a:pt x="964" y="427"/>
                    <a:pt x="964" y="427"/>
                    <a:pt x="965" y="427"/>
                  </a:cubicBezTo>
                  <a:cubicBezTo>
                    <a:pt x="970" y="427"/>
                    <a:pt x="970" y="431"/>
                    <a:pt x="971" y="434"/>
                  </a:cubicBezTo>
                  <a:cubicBezTo>
                    <a:pt x="972" y="436"/>
                    <a:pt x="976" y="441"/>
                    <a:pt x="978" y="442"/>
                  </a:cubicBezTo>
                  <a:cubicBezTo>
                    <a:pt x="983" y="442"/>
                    <a:pt x="983" y="442"/>
                    <a:pt x="983" y="442"/>
                  </a:cubicBezTo>
                  <a:cubicBezTo>
                    <a:pt x="988" y="438"/>
                    <a:pt x="988" y="438"/>
                    <a:pt x="988" y="438"/>
                  </a:cubicBezTo>
                  <a:cubicBezTo>
                    <a:pt x="990" y="438"/>
                    <a:pt x="990" y="438"/>
                    <a:pt x="990" y="438"/>
                  </a:cubicBezTo>
                  <a:cubicBezTo>
                    <a:pt x="993" y="436"/>
                    <a:pt x="993" y="436"/>
                    <a:pt x="993" y="436"/>
                  </a:cubicBezTo>
                  <a:cubicBezTo>
                    <a:pt x="994" y="435"/>
                    <a:pt x="995" y="433"/>
                    <a:pt x="997" y="433"/>
                  </a:cubicBezTo>
                  <a:cubicBezTo>
                    <a:pt x="1000" y="434"/>
                    <a:pt x="1000" y="438"/>
                    <a:pt x="1003" y="436"/>
                  </a:cubicBezTo>
                  <a:cubicBezTo>
                    <a:pt x="1007" y="434"/>
                    <a:pt x="1007" y="434"/>
                    <a:pt x="1007" y="434"/>
                  </a:cubicBezTo>
                  <a:cubicBezTo>
                    <a:pt x="1009" y="432"/>
                    <a:pt x="1009" y="428"/>
                    <a:pt x="1012" y="427"/>
                  </a:cubicBezTo>
                  <a:cubicBezTo>
                    <a:pt x="1014" y="427"/>
                    <a:pt x="1016" y="427"/>
                    <a:pt x="1018" y="427"/>
                  </a:cubicBezTo>
                  <a:cubicBezTo>
                    <a:pt x="1021" y="427"/>
                    <a:pt x="1025" y="425"/>
                    <a:pt x="1029" y="427"/>
                  </a:cubicBezTo>
                  <a:cubicBezTo>
                    <a:pt x="1031" y="428"/>
                    <a:pt x="1031" y="428"/>
                    <a:pt x="1031" y="428"/>
                  </a:cubicBezTo>
                  <a:cubicBezTo>
                    <a:pt x="1032" y="430"/>
                    <a:pt x="1031" y="431"/>
                    <a:pt x="1032" y="432"/>
                  </a:cubicBezTo>
                  <a:cubicBezTo>
                    <a:pt x="1034" y="434"/>
                    <a:pt x="1040" y="435"/>
                    <a:pt x="1041" y="438"/>
                  </a:cubicBezTo>
                  <a:cubicBezTo>
                    <a:pt x="1042" y="440"/>
                    <a:pt x="1037" y="441"/>
                    <a:pt x="1037" y="444"/>
                  </a:cubicBezTo>
                  <a:cubicBezTo>
                    <a:pt x="1037" y="446"/>
                    <a:pt x="1037" y="446"/>
                    <a:pt x="1037" y="446"/>
                  </a:cubicBezTo>
                  <a:cubicBezTo>
                    <a:pt x="1038" y="449"/>
                    <a:pt x="1042" y="452"/>
                    <a:pt x="1043" y="452"/>
                  </a:cubicBezTo>
                  <a:cubicBezTo>
                    <a:pt x="1045" y="452"/>
                    <a:pt x="1046" y="452"/>
                    <a:pt x="1046" y="451"/>
                  </a:cubicBezTo>
                  <a:cubicBezTo>
                    <a:pt x="1046" y="448"/>
                    <a:pt x="1042" y="448"/>
                    <a:pt x="1042" y="445"/>
                  </a:cubicBezTo>
                  <a:cubicBezTo>
                    <a:pt x="1042" y="443"/>
                    <a:pt x="1045" y="443"/>
                    <a:pt x="1045" y="441"/>
                  </a:cubicBezTo>
                  <a:cubicBezTo>
                    <a:pt x="1045" y="439"/>
                    <a:pt x="1045" y="439"/>
                    <a:pt x="1045" y="439"/>
                  </a:cubicBezTo>
                  <a:cubicBezTo>
                    <a:pt x="1045" y="438"/>
                    <a:pt x="1042" y="437"/>
                    <a:pt x="1042" y="436"/>
                  </a:cubicBezTo>
                  <a:cubicBezTo>
                    <a:pt x="1042" y="434"/>
                    <a:pt x="1042" y="432"/>
                    <a:pt x="1043" y="432"/>
                  </a:cubicBezTo>
                  <a:cubicBezTo>
                    <a:pt x="1046" y="431"/>
                    <a:pt x="1049" y="432"/>
                    <a:pt x="1053" y="432"/>
                  </a:cubicBezTo>
                  <a:cubicBezTo>
                    <a:pt x="1053" y="433"/>
                    <a:pt x="1053" y="433"/>
                    <a:pt x="1053" y="433"/>
                  </a:cubicBezTo>
                  <a:cubicBezTo>
                    <a:pt x="1054" y="433"/>
                    <a:pt x="1054" y="432"/>
                    <a:pt x="1054" y="432"/>
                  </a:cubicBezTo>
                  <a:cubicBezTo>
                    <a:pt x="1056" y="433"/>
                    <a:pt x="1058" y="433"/>
                    <a:pt x="1060" y="433"/>
                  </a:cubicBezTo>
                  <a:cubicBezTo>
                    <a:pt x="1062" y="433"/>
                    <a:pt x="1065" y="432"/>
                    <a:pt x="1067" y="433"/>
                  </a:cubicBezTo>
                  <a:cubicBezTo>
                    <a:pt x="1069" y="434"/>
                    <a:pt x="1070" y="438"/>
                    <a:pt x="1073" y="438"/>
                  </a:cubicBezTo>
                  <a:cubicBezTo>
                    <a:pt x="1075" y="438"/>
                    <a:pt x="1075" y="438"/>
                    <a:pt x="1075" y="438"/>
                  </a:cubicBezTo>
                  <a:cubicBezTo>
                    <a:pt x="1075" y="438"/>
                    <a:pt x="1075" y="438"/>
                    <a:pt x="1075" y="438"/>
                  </a:cubicBezTo>
                  <a:cubicBezTo>
                    <a:pt x="1075" y="439"/>
                    <a:pt x="1075" y="440"/>
                    <a:pt x="1075" y="441"/>
                  </a:cubicBezTo>
                  <a:cubicBezTo>
                    <a:pt x="1074" y="443"/>
                    <a:pt x="1073" y="442"/>
                    <a:pt x="1072" y="444"/>
                  </a:cubicBezTo>
                  <a:cubicBezTo>
                    <a:pt x="1072" y="444"/>
                    <a:pt x="1072" y="445"/>
                    <a:pt x="1072" y="446"/>
                  </a:cubicBezTo>
                  <a:cubicBezTo>
                    <a:pt x="1072" y="446"/>
                    <a:pt x="1071" y="446"/>
                    <a:pt x="1070" y="446"/>
                  </a:cubicBezTo>
                  <a:cubicBezTo>
                    <a:pt x="1068" y="446"/>
                    <a:pt x="1068" y="443"/>
                    <a:pt x="1066" y="442"/>
                  </a:cubicBezTo>
                  <a:cubicBezTo>
                    <a:pt x="1065" y="442"/>
                    <a:pt x="1064" y="441"/>
                    <a:pt x="1062" y="442"/>
                  </a:cubicBezTo>
                  <a:cubicBezTo>
                    <a:pt x="1061" y="443"/>
                    <a:pt x="1061" y="443"/>
                    <a:pt x="1061" y="443"/>
                  </a:cubicBezTo>
                  <a:cubicBezTo>
                    <a:pt x="1059" y="446"/>
                    <a:pt x="1063" y="447"/>
                    <a:pt x="1065" y="448"/>
                  </a:cubicBezTo>
                  <a:cubicBezTo>
                    <a:pt x="1067" y="448"/>
                    <a:pt x="1067" y="448"/>
                    <a:pt x="1067" y="448"/>
                  </a:cubicBezTo>
                  <a:cubicBezTo>
                    <a:pt x="1069" y="448"/>
                    <a:pt x="1069" y="451"/>
                    <a:pt x="1071" y="452"/>
                  </a:cubicBezTo>
                  <a:cubicBezTo>
                    <a:pt x="1073" y="452"/>
                    <a:pt x="1073" y="452"/>
                    <a:pt x="1073" y="452"/>
                  </a:cubicBezTo>
                  <a:cubicBezTo>
                    <a:pt x="1075" y="450"/>
                    <a:pt x="1075" y="450"/>
                    <a:pt x="1075" y="450"/>
                  </a:cubicBezTo>
                  <a:cubicBezTo>
                    <a:pt x="1076" y="449"/>
                    <a:pt x="1078" y="449"/>
                    <a:pt x="1078" y="447"/>
                  </a:cubicBezTo>
                  <a:cubicBezTo>
                    <a:pt x="1078" y="446"/>
                    <a:pt x="1078" y="446"/>
                    <a:pt x="1078" y="445"/>
                  </a:cubicBezTo>
                  <a:cubicBezTo>
                    <a:pt x="1078" y="445"/>
                    <a:pt x="1078" y="445"/>
                    <a:pt x="1078" y="445"/>
                  </a:cubicBezTo>
                  <a:cubicBezTo>
                    <a:pt x="1079" y="444"/>
                    <a:pt x="1080" y="443"/>
                    <a:pt x="1081" y="441"/>
                  </a:cubicBezTo>
                  <a:cubicBezTo>
                    <a:pt x="1081" y="440"/>
                    <a:pt x="1081" y="440"/>
                    <a:pt x="1081" y="440"/>
                  </a:cubicBezTo>
                  <a:cubicBezTo>
                    <a:pt x="1080" y="438"/>
                    <a:pt x="1079" y="438"/>
                    <a:pt x="1078" y="437"/>
                  </a:cubicBezTo>
                  <a:cubicBezTo>
                    <a:pt x="1084" y="437"/>
                    <a:pt x="1084" y="433"/>
                    <a:pt x="1088" y="433"/>
                  </a:cubicBezTo>
                  <a:cubicBezTo>
                    <a:pt x="1088" y="428"/>
                    <a:pt x="1088" y="428"/>
                    <a:pt x="1088" y="428"/>
                  </a:cubicBezTo>
                  <a:cubicBezTo>
                    <a:pt x="1088" y="428"/>
                    <a:pt x="1088" y="428"/>
                    <a:pt x="1088" y="428"/>
                  </a:cubicBezTo>
                  <a:cubicBezTo>
                    <a:pt x="1093" y="428"/>
                    <a:pt x="1093" y="423"/>
                    <a:pt x="1097" y="424"/>
                  </a:cubicBezTo>
                  <a:cubicBezTo>
                    <a:pt x="1099" y="424"/>
                    <a:pt x="1099" y="424"/>
                    <a:pt x="1099" y="424"/>
                  </a:cubicBezTo>
                  <a:cubicBezTo>
                    <a:pt x="1100" y="426"/>
                    <a:pt x="1098" y="437"/>
                    <a:pt x="1100" y="440"/>
                  </a:cubicBezTo>
                  <a:cubicBezTo>
                    <a:pt x="1100" y="442"/>
                    <a:pt x="1102" y="442"/>
                    <a:pt x="1104" y="443"/>
                  </a:cubicBezTo>
                  <a:cubicBezTo>
                    <a:pt x="1105" y="444"/>
                    <a:pt x="1105" y="446"/>
                    <a:pt x="1106" y="446"/>
                  </a:cubicBezTo>
                  <a:cubicBezTo>
                    <a:pt x="1108" y="447"/>
                    <a:pt x="1107" y="443"/>
                    <a:pt x="1109" y="443"/>
                  </a:cubicBezTo>
                  <a:cubicBezTo>
                    <a:pt x="1113" y="443"/>
                    <a:pt x="1113" y="447"/>
                    <a:pt x="1116" y="447"/>
                  </a:cubicBezTo>
                  <a:cubicBezTo>
                    <a:pt x="1117" y="447"/>
                    <a:pt x="1117" y="447"/>
                    <a:pt x="1118" y="446"/>
                  </a:cubicBezTo>
                  <a:cubicBezTo>
                    <a:pt x="1118" y="444"/>
                    <a:pt x="1118" y="444"/>
                    <a:pt x="1118" y="444"/>
                  </a:cubicBezTo>
                  <a:cubicBezTo>
                    <a:pt x="1116" y="442"/>
                    <a:pt x="1115" y="440"/>
                    <a:pt x="1113" y="438"/>
                  </a:cubicBezTo>
                  <a:cubicBezTo>
                    <a:pt x="1111" y="437"/>
                    <a:pt x="1110" y="437"/>
                    <a:pt x="1109" y="436"/>
                  </a:cubicBezTo>
                  <a:cubicBezTo>
                    <a:pt x="1108" y="434"/>
                    <a:pt x="1108" y="433"/>
                    <a:pt x="1107" y="431"/>
                  </a:cubicBezTo>
                  <a:cubicBezTo>
                    <a:pt x="1107" y="429"/>
                    <a:pt x="1107" y="429"/>
                    <a:pt x="1107" y="429"/>
                  </a:cubicBezTo>
                  <a:cubicBezTo>
                    <a:pt x="1108" y="427"/>
                    <a:pt x="1114" y="428"/>
                    <a:pt x="1116" y="429"/>
                  </a:cubicBezTo>
                  <a:cubicBezTo>
                    <a:pt x="1118" y="430"/>
                    <a:pt x="1117" y="433"/>
                    <a:pt x="1119" y="436"/>
                  </a:cubicBezTo>
                  <a:cubicBezTo>
                    <a:pt x="1120" y="437"/>
                    <a:pt x="1121" y="437"/>
                    <a:pt x="1122" y="437"/>
                  </a:cubicBezTo>
                  <a:cubicBezTo>
                    <a:pt x="1124" y="436"/>
                    <a:pt x="1122" y="433"/>
                    <a:pt x="1124" y="430"/>
                  </a:cubicBezTo>
                  <a:cubicBezTo>
                    <a:pt x="1125" y="429"/>
                    <a:pt x="1125" y="429"/>
                    <a:pt x="1125" y="429"/>
                  </a:cubicBezTo>
                  <a:cubicBezTo>
                    <a:pt x="1129" y="429"/>
                    <a:pt x="1129" y="433"/>
                    <a:pt x="1132" y="436"/>
                  </a:cubicBezTo>
                  <a:cubicBezTo>
                    <a:pt x="1133" y="437"/>
                    <a:pt x="1135" y="438"/>
                    <a:pt x="1136" y="438"/>
                  </a:cubicBezTo>
                  <a:cubicBezTo>
                    <a:pt x="1139" y="438"/>
                    <a:pt x="1141" y="437"/>
                    <a:pt x="1142" y="434"/>
                  </a:cubicBezTo>
                  <a:cubicBezTo>
                    <a:pt x="1142" y="432"/>
                    <a:pt x="1142" y="428"/>
                    <a:pt x="1145" y="429"/>
                  </a:cubicBezTo>
                  <a:cubicBezTo>
                    <a:pt x="1146" y="431"/>
                    <a:pt x="1146" y="431"/>
                    <a:pt x="1146" y="431"/>
                  </a:cubicBezTo>
                  <a:cubicBezTo>
                    <a:pt x="1149" y="436"/>
                    <a:pt x="1143" y="440"/>
                    <a:pt x="1143" y="444"/>
                  </a:cubicBezTo>
                  <a:cubicBezTo>
                    <a:pt x="1143" y="447"/>
                    <a:pt x="1143" y="448"/>
                    <a:pt x="1145" y="448"/>
                  </a:cubicBezTo>
                  <a:cubicBezTo>
                    <a:pt x="1152" y="448"/>
                    <a:pt x="1150" y="444"/>
                    <a:pt x="1153" y="440"/>
                  </a:cubicBezTo>
                  <a:cubicBezTo>
                    <a:pt x="1154" y="438"/>
                    <a:pt x="1157" y="436"/>
                    <a:pt x="1155" y="434"/>
                  </a:cubicBezTo>
                  <a:cubicBezTo>
                    <a:pt x="1154" y="433"/>
                    <a:pt x="1152" y="432"/>
                    <a:pt x="1152" y="431"/>
                  </a:cubicBezTo>
                  <a:cubicBezTo>
                    <a:pt x="1152" y="430"/>
                    <a:pt x="1153" y="429"/>
                    <a:pt x="1154" y="429"/>
                  </a:cubicBezTo>
                  <a:cubicBezTo>
                    <a:pt x="1156" y="429"/>
                    <a:pt x="1160" y="434"/>
                    <a:pt x="1160" y="435"/>
                  </a:cubicBezTo>
                  <a:cubicBezTo>
                    <a:pt x="1161" y="437"/>
                    <a:pt x="1160" y="439"/>
                    <a:pt x="1161" y="441"/>
                  </a:cubicBezTo>
                  <a:cubicBezTo>
                    <a:pt x="1161" y="442"/>
                    <a:pt x="1163" y="442"/>
                    <a:pt x="1163" y="443"/>
                  </a:cubicBezTo>
                  <a:cubicBezTo>
                    <a:pt x="1165" y="444"/>
                    <a:pt x="1165" y="447"/>
                    <a:pt x="1167" y="447"/>
                  </a:cubicBezTo>
                  <a:cubicBezTo>
                    <a:pt x="1168" y="448"/>
                    <a:pt x="1169" y="447"/>
                    <a:pt x="1170" y="446"/>
                  </a:cubicBezTo>
                  <a:cubicBezTo>
                    <a:pt x="1170" y="446"/>
                    <a:pt x="1170" y="446"/>
                    <a:pt x="1170" y="446"/>
                  </a:cubicBezTo>
                  <a:cubicBezTo>
                    <a:pt x="1171" y="443"/>
                    <a:pt x="1167" y="443"/>
                    <a:pt x="1166" y="440"/>
                  </a:cubicBezTo>
                  <a:cubicBezTo>
                    <a:pt x="1165" y="439"/>
                    <a:pt x="1165" y="438"/>
                    <a:pt x="1166" y="436"/>
                  </a:cubicBezTo>
                  <a:cubicBezTo>
                    <a:pt x="1166" y="435"/>
                    <a:pt x="1167" y="433"/>
                    <a:pt x="1168" y="433"/>
                  </a:cubicBezTo>
                  <a:cubicBezTo>
                    <a:pt x="1172" y="433"/>
                    <a:pt x="1178" y="435"/>
                    <a:pt x="1179" y="432"/>
                  </a:cubicBezTo>
                  <a:cubicBezTo>
                    <a:pt x="1180" y="429"/>
                    <a:pt x="1178" y="428"/>
                    <a:pt x="1176" y="427"/>
                  </a:cubicBezTo>
                  <a:cubicBezTo>
                    <a:pt x="1175" y="426"/>
                    <a:pt x="1175" y="424"/>
                    <a:pt x="1176" y="424"/>
                  </a:cubicBezTo>
                  <a:cubicBezTo>
                    <a:pt x="1180" y="424"/>
                    <a:pt x="1183" y="427"/>
                    <a:pt x="1183" y="430"/>
                  </a:cubicBezTo>
                  <a:cubicBezTo>
                    <a:pt x="1183" y="432"/>
                    <a:pt x="1179" y="432"/>
                    <a:pt x="1180" y="434"/>
                  </a:cubicBezTo>
                  <a:cubicBezTo>
                    <a:pt x="1180" y="436"/>
                    <a:pt x="1181" y="437"/>
                    <a:pt x="1182" y="438"/>
                  </a:cubicBezTo>
                  <a:cubicBezTo>
                    <a:pt x="1185" y="439"/>
                    <a:pt x="1185" y="439"/>
                    <a:pt x="1185" y="439"/>
                  </a:cubicBezTo>
                  <a:cubicBezTo>
                    <a:pt x="1186" y="438"/>
                    <a:pt x="1188" y="436"/>
                    <a:pt x="1189" y="434"/>
                  </a:cubicBezTo>
                  <a:cubicBezTo>
                    <a:pt x="1189" y="431"/>
                    <a:pt x="1188" y="428"/>
                    <a:pt x="1189" y="425"/>
                  </a:cubicBezTo>
                  <a:cubicBezTo>
                    <a:pt x="1190" y="424"/>
                    <a:pt x="1190" y="424"/>
                    <a:pt x="1190" y="424"/>
                  </a:cubicBezTo>
                  <a:cubicBezTo>
                    <a:pt x="1192" y="424"/>
                    <a:pt x="1193" y="424"/>
                    <a:pt x="1194" y="425"/>
                  </a:cubicBezTo>
                  <a:cubicBezTo>
                    <a:pt x="1194" y="427"/>
                    <a:pt x="1194" y="428"/>
                    <a:pt x="1194" y="430"/>
                  </a:cubicBezTo>
                  <a:cubicBezTo>
                    <a:pt x="1194" y="431"/>
                    <a:pt x="1193" y="432"/>
                    <a:pt x="1193" y="434"/>
                  </a:cubicBezTo>
                  <a:cubicBezTo>
                    <a:pt x="1194" y="435"/>
                    <a:pt x="1194" y="437"/>
                    <a:pt x="1195" y="437"/>
                  </a:cubicBezTo>
                  <a:cubicBezTo>
                    <a:pt x="1196" y="438"/>
                    <a:pt x="1201" y="438"/>
                    <a:pt x="1202" y="439"/>
                  </a:cubicBezTo>
                  <a:cubicBezTo>
                    <a:pt x="1204" y="442"/>
                    <a:pt x="1204" y="442"/>
                    <a:pt x="1204" y="442"/>
                  </a:cubicBezTo>
                  <a:cubicBezTo>
                    <a:pt x="1207" y="441"/>
                    <a:pt x="1207" y="441"/>
                    <a:pt x="1207" y="441"/>
                  </a:cubicBezTo>
                  <a:cubicBezTo>
                    <a:pt x="1207" y="439"/>
                    <a:pt x="1205" y="439"/>
                    <a:pt x="1204" y="438"/>
                  </a:cubicBezTo>
                  <a:cubicBezTo>
                    <a:pt x="1203" y="437"/>
                    <a:pt x="1202" y="434"/>
                    <a:pt x="1204" y="434"/>
                  </a:cubicBezTo>
                  <a:cubicBezTo>
                    <a:pt x="1206" y="433"/>
                    <a:pt x="1209" y="435"/>
                    <a:pt x="1211" y="433"/>
                  </a:cubicBezTo>
                  <a:cubicBezTo>
                    <a:pt x="1212" y="432"/>
                    <a:pt x="1212" y="429"/>
                    <a:pt x="1214" y="429"/>
                  </a:cubicBezTo>
                  <a:cubicBezTo>
                    <a:pt x="1217" y="429"/>
                    <a:pt x="1216" y="431"/>
                    <a:pt x="1218" y="433"/>
                  </a:cubicBezTo>
                  <a:cubicBezTo>
                    <a:pt x="1220" y="434"/>
                    <a:pt x="1222" y="435"/>
                    <a:pt x="1223" y="437"/>
                  </a:cubicBezTo>
                  <a:cubicBezTo>
                    <a:pt x="1225" y="439"/>
                    <a:pt x="1224" y="443"/>
                    <a:pt x="1226" y="443"/>
                  </a:cubicBezTo>
                  <a:cubicBezTo>
                    <a:pt x="1228" y="443"/>
                    <a:pt x="1230" y="442"/>
                    <a:pt x="1231" y="444"/>
                  </a:cubicBezTo>
                  <a:cubicBezTo>
                    <a:pt x="1231" y="445"/>
                    <a:pt x="1231" y="447"/>
                    <a:pt x="1233" y="447"/>
                  </a:cubicBezTo>
                  <a:cubicBezTo>
                    <a:pt x="1234" y="447"/>
                    <a:pt x="1235" y="447"/>
                    <a:pt x="1235" y="446"/>
                  </a:cubicBezTo>
                  <a:cubicBezTo>
                    <a:pt x="1235" y="444"/>
                    <a:pt x="1232" y="444"/>
                    <a:pt x="1232" y="443"/>
                  </a:cubicBezTo>
                  <a:cubicBezTo>
                    <a:pt x="1232" y="440"/>
                    <a:pt x="1232" y="440"/>
                    <a:pt x="1232" y="440"/>
                  </a:cubicBezTo>
                  <a:cubicBezTo>
                    <a:pt x="1234" y="438"/>
                    <a:pt x="1234" y="438"/>
                    <a:pt x="1234" y="438"/>
                  </a:cubicBezTo>
                  <a:cubicBezTo>
                    <a:pt x="1239" y="438"/>
                    <a:pt x="1244" y="435"/>
                    <a:pt x="1241" y="432"/>
                  </a:cubicBezTo>
                  <a:cubicBezTo>
                    <a:pt x="1239" y="430"/>
                    <a:pt x="1237" y="428"/>
                    <a:pt x="1236" y="426"/>
                  </a:cubicBezTo>
                  <a:cubicBezTo>
                    <a:pt x="1236" y="425"/>
                    <a:pt x="1236" y="424"/>
                    <a:pt x="1237" y="424"/>
                  </a:cubicBezTo>
                  <a:cubicBezTo>
                    <a:pt x="1240" y="423"/>
                    <a:pt x="1242" y="423"/>
                    <a:pt x="1245" y="424"/>
                  </a:cubicBezTo>
                  <a:cubicBezTo>
                    <a:pt x="1246" y="424"/>
                    <a:pt x="1249" y="425"/>
                    <a:pt x="1249" y="426"/>
                  </a:cubicBezTo>
                  <a:cubicBezTo>
                    <a:pt x="1251" y="429"/>
                    <a:pt x="1246" y="433"/>
                    <a:pt x="1246" y="435"/>
                  </a:cubicBezTo>
                  <a:cubicBezTo>
                    <a:pt x="1245" y="437"/>
                    <a:pt x="1246" y="438"/>
                    <a:pt x="1247" y="438"/>
                  </a:cubicBezTo>
                  <a:cubicBezTo>
                    <a:pt x="1249" y="438"/>
                    <a:pt x="1256" y="438"/>
                    <a:pt x="1257" y="438"/>
                  </a:cubicBezTo>
                  <a:cubicBezTo>
                    <a:pt x="1259" y="436"/>
                    <a:pt x="1258" y="431"/>
                    <a:pt x="1260" y="430"/>
                  </a:cubicBezTo>
                  <a:cubicBezTo>
                    <a:pt x="1262" y="429"/>
                    <a:pt x="1263" y="431"/>
                    <a:pt x="1265" y="432"/>
                  </a:cubicBezTo>
                  <a:cubicBezTo>
                    <a:pt x="1266" y="433"/>
                    <a:pt x="1268" y="433"/>
                    <a:pt x="1270" y="434"/>
                  </a:cubicBezTo>
                  <a:cubicBezTo>
                    <a:pt x="1272" y="435"/>
                    <a:pt x="1273" y="439"/>
                    <a:pt x="1276" y="438"/>
                  </a:cubicBezTo>
                  <a:cubicBezTo>
                    <a:pt x="1277" y="437"/>
                    <a:pt x="1279" y="435"/>
                    <a:pt x="1280" y="434"/>
                  </a:cubicBezTo>
                  <a:cubicBezTo>
                    <a:pt x="1281" y="433"/>
                    <a:pt x="1283" y="434"/>
                    <a:pt x="1284" y="434"/>
                  </a:cubicBezTo>
                  <a:cubicBezTo>
                    <a:pt x="1285" y="433"/>
                    <a:pt x="1287" y="429"/>
                    <a:pt x="1289" y="430"/>
                  </a:cubicBezTo>
                  <a:cubicBezTo>
                    <a:pt x="1292" y="430"/>
                    <a:pt x="1292" y="432"/>
                    <a:pt x="1294" y="433"/>
                  </a:cubicBezTo>
                  <a:cubicBezTo>
                    <a:pt x="1295" y="434"/>
                    <a:pt x="1297" y="433"/>
                    <a:pt x="1299" y="434"/>
                  </a:cubicBezTo>
                  <a:cubicBezTo>
                    <a:pt x="1302" y="436"/>
                    <a:pt x="1297" y="439"/>
                    <a:pt x="1297" y="441"/>
                  </a:cubicBezTo>
                  <a:cubicBezTo>
                    <a:pt x="1297" y="442"/>
                    <a:pt x="1297" y="443"/>
                    <a:pt x="1298" y="443"/>
                  </a:cubicBezTo>
                  <a:cubicBezTo>
                    <a:pt x="1301" y="443"/>
                    <a:pt x="1300" y="440"/>
                    <a:pt x="1302" y="439"/>
                  </a:cubicBezTo>
                  <a:cubicBezTo>
                    <a:pt x="1305" y="439"/>
                    <a:pt x="1305" y="439"/>
                    <a:pt x="1305" y="439"/>
                  </a:cubicBezTo>
                  <a:cubicBezTo>
                    <a:pt x="1306" y="438"/>
                    <a:pt x="1307" y="434"/>
                    <a:pt x="1308" y="434"/>
                  </a:cubicBezTo>
                  <a:cubicBezTo>
                    <a:pt x="1311" y="433"/>
                    <a:pt x="1317" y="434"/>
                    <a:pt x="1322" y="434"/>
                  </a:cubicBezTo>
                  <a:cubicBezTo>
                    <a:pt x="1323" y="434"/>
                    <a:pt x="1326" y="434"/>
                    <a:pt x="1327" y="434"/>
                  </a:cubicBezTo>
                  <a:cubicBezTo>
                    <a:pt x="1329" y="433"/>
                    <a:pt x="1329" y="429"/>
                    <a:pt x="1331" y="429"/>
                  </a:cubicBezTo>
                  <a:cubicBezTo>
                    <a:pt x="1334" y="430"/>
                    <a:pt x="1333" y="432"/>
                    <a:pt x="1335" y="434"/>
                  </a:cubicBezTo>
                  <a:cubicBezTo>
                    <a:pt x="1339" y="436"/>
                    <a:pt x="1343" y="430"/>
                    <a:pt x="1345" y="430"/>
                  </a:cubicBezTo>
                  <a:cubicBezTo>
                    <a:pt x="1348" y="430"/>
                    <a:pt x="1351" y="438"/>
                    <a:pt x="1354" y="438"/>
                  </a:cubicBezTo>
                  <a:cubicBezTo>
                    <a:pt x="1355" y="438"/>
                    <a:pt x="1356" y="438"/>
                    <a:pt x="1356" y="437"/>
                  </a:cubicBezTo>
                  <a:cubicBezTo>
                    <a:pt x="1356" y="434"/>
                    <a:pt x="1354" y="434"/>
                    <a:pt x="1354" y="433"/>
                  </a:cubicBezTo>
                  <a:cubicBezTo>
                    <a:pt x="1354" y="431"/>
                    <a:pt x="1353" y="430"/>
                    <a:pt x="1355" y="430"/>
                  </a:cubicBezTo>
                  <a:cubicBezTo>
                    <a:pt x="1357" y="430"/>
                    <a:pt x="1357" y="433"/>
                    <a:pt x="1359" y="434"/>
                  </a:cubicBezTo>
                  <a:cubicBezTo>
                    <a:pt x="1361" y="436"/>
                    <a:pt x="1362" y="438"/>
                    <a:pt x="1364" y="438"/>
                  </a:cubicBezTo>
                  <a:cubicBezTo>
                    <a:pt x="1367" y="438"/>
                    <a:pt x="1367" y="435"/>
                    <a:pt x="1369" y="434"/>
                  </a:cubicBezTo>
                  <a:cubicBezTo>
                    <a:pt x="1371" y="434"/>
                    <a:pt x="1373" y="434"/>
                    <a:pt x="1375" y="434"/>
                  </a:cubicBezTo>
                  <a:cubicBezTo>
                    <a:pt x="1378" y="430"/>
                    <a:pt x="1378" y="430"/>
                    <a:pt x="1378" y="430"/>
                  </a:cubicBezTo>
                  <a:cubicBezTo>
                    <a:pt x="1380" y="430"/>
                    <a:pt x="1380" y="430"/>
                    <a:pt x="1380" y="430"/>
                  </a:cubicBezTo>
                  <a:cubicBezTo>
                    <a:pt x="1380" y="432"/>
                    <a:pt x="1377" y="433"/>
                    <a:pt x="1377" y="435"/>
                  </a:cubicBezTo>
                  <a:cubicBezTo>
                    <a:pt x="1377" y="437"/>
                    <a:pt x="1377" y="438"/>
                    <a:pt x="1378" y="439"/>
                  </a:cubicBezTo>
                  <a:cubicBezTo>
                    <a:pt x="1380" y="439"/>
                    <a:pt x="1386" y="439"/>
                    <a:pt x="1388" y="438"/>
                  </a:cubicBezTo>
                  <a:cubicBezTo>
                    <a:pt x="1391" y="437"/>
                    <a:pt x="1390" y="434"/>
                    <a:pt x="1390" y="432"/>
                  </a:cubicBezTo>
                  <a:cubicBezTo>
                    <a:pt x="1392" y="430"/>
                    <a:pt x="1392" y="430"/>
                    <a:pt x="1392" y="430"/>
                  </a:cubicBezTo>
                  <a:cubicBezTo>
                    <a:pt x="1394" y="429"/>
                    <a:pt x="1399" y="434"/>
                    <a:pt x="1399" y="435"/>
                  </a:cubicBezTo>
                  <a:cubicBezTo>
                    <a:pt x="1400" y="438"/>
                    <a:pt x="1400" y="438"/>
                    <a:pt x="1400" y="438"/>
                  </a:cubicBezTo>
                  <a:cubicBezTo>
                    <a:pt x="1403" y="437"/>
                    <a:pt x="1403" y="437"/>
                    <a:pt x="1403" y="437"/>
                  </a:cubicBezTo>
                  <a:cubicBezTo>
                    <a:pt x="1403" y="435"/>
                    <a:pt x="1403" y="435"/>
                    <a:pt x="1403" y="435"/>
                  </a:cubicBezTo>
                  <a:cubicBezTo>
                    <a:pt x="1402" y="434"/>
                    <a:pt x="1400" y="434"/>
                    <a:pt x="1400" y="433"/>
                  </a:cubicBezTo>
                  <a:cubicBezTo>
                    <a:pt x="1400" y="431"/>
                    <a:pt x="1400" y="430"/>
                    <a:pt x="1401" y="430"/>
                  </a:cubicBezTo>
                  <a:cubicBezTo>
                    <a:pt x="1404" y="430"/>
                    <a:pt x="1404" y="433"/>
                    <a:pt x="1406" y="435"/>
                  </a:cubicBezTo>
                  <a:cubicBezTo>
                    <a:pt x="1408" y="436"/>
                    <a:pt x="1409" y="438"/>
                    <a:pt x="1411" y="438"/>
                  </a:cubicBezTo>
                  <a:cubicBezTo>
                    <a:pt x="1415" y="438"/>
                    <a:pt x="1417" y="432"/>
                    <a:pt x="1420" y="430"/>
                  </a:cubicBezTo>
                  <a:cubicBezTo>
                    <a:pt x="1422" y="429"/>
                    <a:pt x="1422" y="429"/>
                    <a:pt x="1422" y="429"/>
                  </a:cubicBezTo>
                  <a:cubicBezTo>
                    <a:pt x="1424" y="428"/>
                    <a:pt x="1425" y="429"/>
                    <a:pt x="1426" y="431"/>
                  </a:cubicBezTo>
                  <a:cubicBezTo>
                    <a:pt x="1427" y="433"/>
                    <a:pt x="1424" y="434"/>
                    <a:pt x="1424" y="436"/>
                  </a:cubicBezTo>
                  <a:cubicBezTo>
                    <a:pt x="1424" y="437"/>
                    <a:pt x="1424" y="437"/>
                    <a:pt x="1424" y="437"/>
                  </a:cubicBezTo>
                  <a:cubicBezTo>
                    <a:pt x="1425" y="440"/>
                    <a:pt x="1427" y="438"/>
                    <a:pt x="1429" y="440"/>
                  </a:cubicBezTo>
                  <a:cubicBezTo>
                    <a:pt x="1431" y="441"/>
                    <a:pt x="1433" y="443"/>
                    <a:pt x="1434" y="443"/>
                  </a:cubicBezTo>
                  <a:cubicBezTo>
                    <a:pt x="1436" y="443"/>
                    <a:pt x="1436" y="443"/>
                    <a:pt x="1436" y="443"/>
                  </a:cubicBezTo>
                  <a:cubicBezTo>
                    <a:pt x="1437" y="436"/>
                    <a:pt x="1437" y="436"/>
                    <a:pt x="1437" y="436"/>
                  </a:cubicBezTo>
                  <a:cubicBezTo>
                    <a:pt x="1436" y="434"/>
                    <a:pt x="1433" y="434"/>
                    <a:pt x="1433" y="432"/>
                  </a:cubicBezTo>
                  <a:cubicBezTo>
                    <a:pt x="1434" y="430"/>
                    <a:pt x="1434" y="430"/>
                    <a:pt x="1434" y="430"/>
                  </a:cubicBezTo>
                  <a:cubicBezTo>
                    <a:pt x="1436" y="429"/>
                    <a:pt x="1436" y="433"/>
                    <a:pt x="1438" y="434"/>
                  </a:cubicBezTo>
                  <a:cubicBezTo>
                    <a:pt x="1439" y="434"/>
                    <a:pt x="1441" y="434"/>
                    <a:pt x="1441" y="432"/>
                  </a:cubicBezTo>
                  <a:cubicBezTo>
                    <a:pt x="1441" y="431"/>
                    <a:pt x="1442" y="428"/>
                    <a:pt x="1443" y="426"/>
                  </a:cubicBezTo>
                  <a:cubicBezTo>
                    <a:pt x="1444" y="425"/>
                    <a:pt x="1446" y="423"/>
                    <a:pt x="1448" y="424"/>
                  </a:cubicBezTo>
                  <a:cubicBezTo>
                    <a:pt x="1450" y="425"/>
                    <a:pt x="1450" y="425"/>
                    <a:pt x="1450" y="425"/>
                  </a:cubicBezTo>
                  <a:cubicBezTo>
                    <a:pt x="1450" y="426"/>
                    <a:pt x="1450" y="426"/>
                    <a:pt x="1450" y="426"/>
                  </a:cubicBezTo>
                  <a:cubicBezTo>
                    <a:pt x="1451" y="428"/>
                    <a:pt x="1447" y="429"/>
                    <a:pt x="1447" y="431"/>
                  </a:cubicBezTo>
                  <a:cubicBezTo>
                    <a:pt x="1447" y="433"/>
                    <a:pt x="1447" y="434"/>
                    <a:pt x="1449" y="434"/>
                  </a:cubicBezTo>
                  <a:cubicBezTo>
                    <a:pt x="1450" y="434"/>
                    <a:pt x="1452" y="436"/>
                    <a:pt x="1453" y="434"/>
                  </a:cubicBezTo>
                  <a:cubicBezTo>
                    <a:pt x="1455" y="433"/>
                    <a:pt x="1457" y="429"/>
                    <a:pt x="1460" y="429"/>
                  </a:cubicBezTo>
                  <a:cubicBezTo>
                    <a:pt x="1462" y="429"/>
                    <a:pt x="1467" y="429"/>
                    <a:pt x="1469" y="429"/>
                  </a:cubicBezTo>
                  <a:cubicBezTo>
                    <a:pt x="1471" y="429"/>
                    <a:pt x="1473" y="429"/>
                    <a:pt x="1475" y="429"/>
                  </a:cubicBezTo>
                  <a:cubicBezTo>
                    <a:pt x="1479" y="430"/>
                    <a:pt x="1480" y="434"/>
                    <a:pt x="1483" y="435"/>
                  </a:cubicBezTo>
                  <a:cubicBezTo>
                    <a:pt x="1484" y="435"/>
                    <a:pt x="1493" y="435"/>
                    <a:pt x="1494" y="434"/>
                  </a:cubicBezTo>
                  <a:cubicBezTo>
                    <a:pt x="1496" y="433"/>
                    <a:pt x="1497" y="431"/>
                    <a:pt x="1500" y="430"/>
                  </a:cubicBezTo>
                  <a:cubicBezTo>
                    <a:pt x="1502" y="432"/>
                    <a:pt x="1502" y="432"/>
                    <a:pt x="1502" y="432"/>
                  </a:cubicBezTo>
                  <a:cubicBezTo>
                    <a:pt x="1502" y="433"/>
                    <a:pt x="1502" y="435"/>
                    <a:pt x="1502" y="436"/>
                  </a:cubicBezTo>
                  <a:cubicBezTo>
                    <a:pt x="1503" y="439"/>
                    <a:pt x="1506" y="441"/>
                    <a:pt x="1509" y="440"/>
                  </a:cubicBezTo>
                  <a:cubicBezTo>
                    <a:pt x="1511" y="438"/>
                    <a:pt x="1511" y="438"/>
                    <a:pt x="1511" y="438"/>
                  </a:cubicBezTo>
                  <a:cubicBezTo>
                    <a:pt x="1511" y="435"/>
                    <a:pt x="1511" y="435"/>
                    <a:pt x="1511" y="435"/>
                  </a:cubicBezTo>
                  <a:cubicBezTo>
                    <a:pt x="1510" y="434"/>
                    <a:pt x="1509" y="433"/>
                    <a:pt x="1508" y="432"/>
                  </a:cubicBezTo>
                  <a:cubicBezTo>
                    <a:pt x="1509" y="430"/>
                    <a:pt x="1509" y="430"/>
                    <a:pt x="1509" y="430"/>
                  </a:cubicBezTo>
                  <a:cubicBezTo>
                    <a:pt x="1512" y="431"/>
                    <a:pt x="1512" y="434"/>
                    <a:pt x="1514" y="435"/>
                  </a:cubicBezTo>
                  <a:cubicBezTo>
                    <a:pt x="1517" y="436"/>
                    <a:pt x="1524" y="434"/>
                    <a:pt x="1525" y="433"/>
                  </a:cubicBezTo>
                  <a:cubicBezTo>
                    <a:pt x="1527" y="433"/>
                    <a:pt x="1527" y="431"/>
                    <a:pt x="1528" y="430"/>
                  </a:cubicBezTo>
                  <a:cubicBezTo>
                    <a:pt x="1529" y="429"/>
                    <a:pt x="1532" y="430"/>
                    <a:pt x="1533" y="429"/>
                  </a:cubicBezTo>
                  <a:cubicBezTo>
                    <a:pt x="1537" y="425"/>
                    <a:pt x="1537" y="425"/>
                    <a:pt x="1537" y="425"/>
                  </a:cubicBezTo>
                  <a:cubicBezTo>
                    <a:pt x="1538" y="425"/>
                    <a:pt x="1539" y="425"/>
                    <a:pt x="1539" y="426"/>
                  </a:cubicBezTo>
                  <a:cubicBezTo>
                    <a:pt x="1539" y="429"/>
                    <a:pt x="1537" y="433"/>
                    <a:pt x="1534" y="434"/>
                  </a:cubicBezTo>
                  <a:cubicBezTo>
                    <a:pt x="1532" y="434"/>
                    <a:pt x="1528" y="434"/>
                    <a:pt x="1526" y="435"/>
                  </a:cubicBezTo>
                  <a:cubicBezTo>
                    <a:pt x="1524" y="437"/>
                    <a:pt x="1524" y="441"/>
                    <a:pt x="1521" y="443"/>
                  </a:cubicBezTo>
                  <a:cubicBezTo>
                    <a:pt x="1520" y="443"/>
                    <a:pt x="1517" y="445"/>
                    <a:pt x="1516" y="446"/>
                  </a:cubicBezTo>
                  <a:cubicBezTo>
                    <a:pt x="1515" y="447"/>
                    <a:pt x="1515" y="450"/>
                    <a:pt x="1516" y="451"/>
                  </a:cubicBezTo>
                  <a:cubicBezTo>
                    <a:pt x="1517" y="452"/>
                    <a:pt x="1517" y="454"/>
                    <a:pt x="1518" y="454"/>
                  </a:cubicBezTo>
                  <a:cubicBezTo>
                    <a:pt x="1522" y="453"/>
                    <a:pt x="1519" y="447"/>
                    <a:pt x="1522" y="446"/>
                  </a:cubicBezTo>
                  <a:cubicBezTo>
                    <a:pt x="1525" y="445"/>
                    <a:pt x="1525" y="445"/>
                    <a:pt x="1525" y="445"/>
                  </a:cubicBezTo>
                  <a:cubicBezTo>
                    <a:pt x="1526" y="445"/>
                    <a:pt x="1527" y="445"/>
                    <a:pt x="1528" y="445"/>
                  </a:cubicBezTo>
                  <a:cubicBezTo>
                    <a:pt x="1531" y="444"/>
                    <a:pt x="1533" y="437"/>
                    <a:pt x="1536" y="436"/>
                  </a:cubicBezTo>
                  <a:cubicBezTo>
                    <a:pt x="1540" y="434"/>
                    <a:pt x="1543" y="436"/>
                    <a:pt x="1546" y="439"/>
                  </a:cubicBezTo>
                  <a:cubicBezTo>
                    <a:pt x="1549" y="439"/>
                    <a:pt x="1549" y="439"/>
                    <a:pt x="1549" y="439"/>
                  </a:cubicBezTo>
                  <a:cubicBezTo>
                    <a:pt x="1551" y="435"/>
                    <a:pt x="1551" y="435"/>
                    <a:pt x="1551" y="435"/>
                  </a:cubicBezTo>
                  <a:cubicBezTo>
                    <a:pt x="1554" y="433"/>
                    <a:pt x="1554" y="433"/>
                    <a:pt x="1554" y="433"/>
                  </a:cubicBezTo>
                  <a:cubicBezTo>
                    <a:pt x="1554" y="432"/>
                    <a:pt x="1552" y="429"/>
                    <a:pt x="1554" y="428"/>
                  </a:cubicBezTo>
                  <a:cubicBezTo>
                    <a:pt x="1559" y="422"/>
                    <a:pt x="1561" y="432"/>
                    <a:pt x="1565" y="434"/>
                  </a:cubicBezTo>
                  <a:cubicBezTo>
                    <a:pt x="1567" y="435"/>
                    <a:pt x="1575" y="435"/>
                    <a:pt x="1579" y="435"/>
                  </a:cubicBezTo>
                  <a:cubicBezTo>
                    <a:pt x="1581" y="437"/>
                    <a:pt x="1581" y="437"/>
                    <a:pt x="1581" y="437"/>
                  </a:cubicBezTo>
                  <a:cubicBezTo>
                    <a:pt x="1582" y="440"/>
                    <a:pt x="1581" y="443"/>
                    <a:pt x="1583" y="443"/>
                  </a:cubicBezTo>
                  <a:cubicBezTo>
                    <a:pt x="1587" y="444"/>
                    <a:pt x="1586" y="439"/>
                    <a:pt x="1588" y="436"/>
                  </a:cubicBezTo>
                  <a:cubicBezTo>
                    <a:pt x="1589" y="433"/>
                    <a:pt x="1592" y="430"/>
                    <a:pt x="1595" y="430"/>
                  </a:cubicBezTo>
                  <a:cubicBezTo>
                    <a:pt x="1598" y="430"/>
                    <a:pt x="1598" y="432"/>
                    <a:pt x="1600" y="433"/>
                  </a:cubicBezTo>
                  <a:cubicBezTo>
                    <a:pt x="1601" y="433"/>
                    <a:pt x="1602" y="434"/>
                    <a:pt x="1603" y="434"/>
                  </a:cubicBezTo>
                  <a:cubicBezTo>
                    <a:pt x="1605" y="434"/>
                    <a:pt x="1605" y="434"/>
                    <a:pt x="1605" y="434"/>
                  </a:cubicBezTo>
                  <a:cubicBezTo>
                    <a:pt x="1608" y="432"/>
                    <a:pt x="1604" y="429"/>
                    <a:pt x="1606" y="427"/>
                  </a:cubicBezTo>
                  <a:cubicBezTo>
                    <a:pt x="1607" y="426"/>
                    <a:pt x="1607" y="426"/>
                    <a:pt x="1607" y="426"/>
                  </a:cubicBezTo>
                  <a:cubicBezTo>
                    <a:pt x="1609" y="425"/>
                    <a:pt x="1610" y="428"/>
                    <a:pt x="1611" y="430"/>
                  </a:cubicBezTo>
                  <a:cubicBezTo>
                    <a:pt x="1611" y="432"/>
                    <a:pt x="1610" y="432"/>
                    <a:pt x="1610" y="433"/>
                  </a:cubicBezTo>
                  <a:cubicBezTo>
                    <a:pt x="1610" y="434"/>
                    <a:pt x="1610" y="434"/>
                    <a:pt x="1610" y="434"/>
                  </a:cubicBezTo>
                  <a:cubicBezTo>
                    <a:pt x="1609" y="436"/>
                    <a:pt x="1607" y="435"/>
                    <a:pt x="1605" y="436"/>
                  </a:cubicBezTo>
                  <a:cubicBezTo>
                    <a:pt x="1602" y="438"/>
                    <a:pt x="1602" y="439"/>
                    <a:pt x="1602" y="442"/>
                  </a:cubicBezTo>
                  <a:cubicBezTo>
                    <a:pt x="1602" y="443"/>
                    <a:pt x="1601" y="444"/>
                    <a:pt x="1602" y="444"/>
                  </a:cubicBezTo>
                  <a:cubicBezTo>
                    <a:pt x="1605" y="444"/>
                    <a:pt x="1610" y="438"/>
                    <a:pt x="1611" y="435"/>
                  </a:cubicBezTo>
                  <a:cubicBezTo>
                    <a:pt x="1612" y="434"/>
                    <a:pt x="1617" y="435"/>
                    <a:pt x="1618" y="436"/>
                  </a:cubicBezTo>
                  <a:cubicBezTo>
                    <a:pt x="1621" y="439"/>
                    <a:pt x="1621" y="439"/>
                    <a:pt x="1621" y="439"/>
                  </a:cubicBezTo>
                  <a:cubicBezTo>
                    <a:pt x="1622" y="440"/>
                    <a:pt x="1623" y="440"/>
                    <a:pt x="1623" y="439"/>
                  </a:cubicBezTo>
                  <a:cubicBezTo>
                    <a:pt x="1623" y="435"/>
                    <a:pt x="1618" y="435"/>
                    <a:pt x="1620" y="432"/>
                  </a:cubicBezTo>
                  <a:cubicBezTo>
                    <a:pt x="1622" y="429"/>
                    <a:pt x="1622" y="429"/>
                    <a:pt x="1622" y="429"/>
                  </a:cubicBezTo>
                  <a:cubicBezTo>
                    <a:pt x="1623" y="428"/>
                    <a:pt x="1624" y="426"/>
                    <a:pt x="1626" y="426"/>
                  </a:cubicBezTo>
                  <a:cubicBezTo>
                    <a:pt x="1627" y="426"/>
                    <a:pt x="1628" y="426"/>
                    <a:pt x="1629" y="427"/>
                  </a:cubicBezTo>
                  <a:cubicBezTo>
                    <a:pt x="1629" y="429"/>
                    <a:pt x="1629" y="431"/>
                    <a:pt x="1629" y="433"/>
                  </a:cubicBezTo>
                  <a:cubicBezTo>
                    <a:pt x="1630" y="434"/>
                    <a:pt x="1633" y="437"/>
                    <a:pt x="1633" y="438"/>
                  </a:cubicBezTo>
                  <a:cubicBezTo>
                    <a:pt x="1633" y="441"/>
                    <a:pt x="1632" y="444"/>
                    <a:pt x="1635" y="444"/>
                  </a:cubicBezTo>
                  <a:cubicBezTo>
                    <a:pt x="1637" y="444"/>
                    <a:pt x="1638" y="442"/>
                    <a:pt x="1640" y="442"/>
                  </a:cubicBezTo>
                  <a:cubicBezTo>
                    <a:pt x="1642" y="442"/>
                    <a:pt x="1643" y="444"/>
                    <a:pt x="1644" y="444"/>
                  </a:cubicBezTo>
                  <a:cubicBezTo>
                    <a:pt x="1647" y="444"/>
                    <a:pt x="1648" y="444"/>
                    <a:pt x="1648" y="441"/>
                  </a:cubicBezTo>
                  <a:cubicBezTo>
                    <a:pt x="1648" y="438"/>
                    <a:pt x="1648" y="437"/>
                    <a:pt x="1650" y="436"/>
                  </a:cubicBezTo>
                  <a:cubicBezTo>
                    <a:pt x="1653" y="434"/>
                    <a:pt x="1659" y="437"/>
                    <a:pt x="1661" y="435"/>
                  </a:cubicBezTo>
                  <a:cubicBezTo>
                    <a:pt x="1662" y="434"/>
                    <a:pt x="1662" y="433"/>
                    <a:pt x="1663" y="431"/>
                  </a:cubicBezTo>
                  <a:cubicBezTo>
                    <a:pt x="1664" y="429"/>
                    <a:pt x="1665" y="426"/>
                    <a:pt x="1668" y="426"/>
                  </a:cubicBezTo>
                  <a:cubicBezTo>
                    <a:pt x="1671" y="426"/>
                    <a:pt x="1670" y="428"/>
                    <a:pt x="1672" y="429"/>
                  </a:cubicBezTo>
                  <a:cubicBezTo>
                    <a:pt x="1674" y="431"/>
                    <a:pt x="1677" y="430"/>
                    <a:pt x="1678" y="431"/>
                  </a:cubicBezTo>
                  <a:cubicBezTo>
                    <a:pt x="1680" y="432"/>
                    <a:pt x="1679" y="438"/>
                    <a:pt x="1682" y="439"/>
                  </a:cubicBezTo>
                  <a:cubicBezTo>
                    <a:pt x="1684" y="440"/>
                    <a:pt x="1687" y="442"/>
                    <a:pt x="1689" y="440"/>
                  </a:cubicBezTo>
                  <a:cubicBezTo>
                    <a:pt x="1690" y="438"/>
                    <a:pt x="1693" y="437"/>
                    <a:pt x="1693" y="435"/>
                  </a:cubicBezTo>
                  <a:cubicBezTo>
                    <a:pt x="1693" y="432"/>
                    <a:pt x="1690" y="431"/>
                    <a:pt x="1690" y="428"/>
                  </a:cubicBezTo>
                  <a:cubicBezTo>
                    <a:pt x="1691" y="427"/>
                    <a:pt x="1690" y="426"/>
                    <a:pt x="1691" y="426"/>
                  </a:cubicBezTo>
                  <a:cubicBezTo>
                    <a:pt x="1695" y="426"/>
                    <a:pt x="1702" y="434"/>
                    <a:pt x="1703" y="438"/>
                  </a:cubicBezTo>
                  <a:cubicBezTo>
                    <a:pt x="1702" y="439"/>
                    <a:pt x="1702" y="439"/>
                    <a:pt x="1702" y="439"/>
                  </a:cubicBezTo>
                  <a:cubicBezTo>
                    <a:pt x="1699" y="439"/>
                    <a:pt x="1699" y="436"/>
                    <a:pt x="1697" y="436"/>
                  </a:cubicBezTo>
                  <a:cubicBezTo>
                    <a:pt x="1693" y="436"/>
                    <a:pt x="1695" y="438"/>
                    <a:pt x="1693" y="440"/>
                  </a:cubicBezTo>
                  <a:cubicBezTo>
                    <a:pt x="1692" y="440"/>
                    <a:pt x="1690" y="440"/>
                    <a:pt x="1690" y="441"/>
                  </a:cubicBezTo>
                  <a:cubicBezTo>
                    <a:pt x="1690" y="443"/>
                    <a:pt x="1690" y="444"/>
                    <a:pt x="1691" y="444"/>
                  </a:cubicBezTo>
                  <a:cubicBezTo>
                    <a:pt x="1693" y="444"/>
                    <a:pt x="1694" y="442"/>
                    <a:pt x="1696" y="441"/>
                  </a:cubicBezTo>
                  <a:cubicBezTo>
                    <a:pt x="1698" y="441"/>
                    <a:pt x="1698" y="441"/>
                    <a:pt x="1698" y="441"/>
                  </a:cubicBezTo>
                  <a:cubicBezTo>
                    <a:pt x="1699" y="442"/>
                    <a:pt x="1700" y="445"/>
                    <a:pt x="1701" y="444"/>
                  </a:cubicBezTo>
                  <a:cubicBezTo>
                    <a:pt x="1704" y="444"/>
                    <a:pt x="1703" y="442"/>
                    <a:pt x="1705" y="441"/>
                  </a:cubicBezTo>
                  <a:cubicBezTo>
                    <a:pt x="1706" y="440"/>
                    <a:pt x="1708" y="440"/>
                    <a:pt x="1708" y="438"/>
                  </a:cubicBezTo>
                  <a:cubicBezTo>
                    <a:pt x="1709" y="432"/>
                    <a:pt x="1709" y="432"/>
                    <a:pt x="1709" y="432"/>
                  </a:cubicBezTo>
                  <a:cubicBezTo>
                    <a:pt x="1707" y="431"/>
                    <a:pt x="1705" y="430"/>
                    <a:pt x="1704" y="428"/>
                  </a:cubicBezTo>
                  <a:cubicBezTo>
                    <a:pt x="1704" y="427"/>
                    <a:pt x="1704" y="426"/>
                    <a:pt x="1705" y="426"/>
                  </a:cubicBezTo>
                  <a:cubicBezTo>
                    <a:pt x="1709" y="426"/>
                    <a:pt x="1708" y="429"/>
                    <a:pt x="1710" y="430"/>
                  </a:cubicBezTo>
                  <a:cubicBezTo>
                    <a:pt x="1712" y="431"/>
                    <a:pt x="1715" y="430"/>
                    <a:pt x="1716" y="431"/>
                  </a:cubicBezTo>
                  <a:cubicBezTo>
                    <a:pt x="1717" y="432"/>
                    <a:pt x="1718" y="434"/>
                    <a:pt x="1720" y="435"/>
                  </a:cubicBezTo>
                  <a:cubicBezTo>
                    <a:pt x="1722" y="437"/>
                    <a:pt x="1726" y="435"/>
                    <a:pt x="1729" y="436"/>
                  </a:cubicBezTo>
                  <a:cubicBezTo>
                    <a:pt x="1731" y="436"/>
                    <a:pt x="1732" y="439"/>
                    <a:pt x="1735" y="440"/>
                  </a:cubicBezTo>
                  <a:cubicBezTo>
                    <a:pt x="1736" y="441"/>
                    <a:pt x="1738" y="440"/>
                    <a:pt x="1740" y="440"/>
                  </a:cubicBezTo>
                  <a:cubicBezTo>
                    <a:pt x="1742" y="441"/>
                    <a:pt x="1744" y="442"/>
                    <a:pt x="1746" y="441"/>
                  </a:cubicBezTo>
                  <a:cubicBezTo>
                    <a:pt x="1748" y="440"/>
                    <a:pt x="1749" y="438"/>
                    <a:pt x="1750" y="437"/>
                  </a:cubicBezTo>
                  <a:cubicBezTo>
                    <a:pt x="1752" y="436"/>
                    <a:pt x="1754" y="437"/>
                    <a:pt x="1754" y="435"/>
                  </a:cubicBezTo>
                  <a:cubicBezTo>
                    <a:pt x="1755" y="434"/>
                    <a:pt x="1755" y="431"/>
                    <a:pt x="1757" y="432"/>
                  </a:cubicBezTo>
                  <a:cubicBezTo>
                    <a:pt x="1758" y="432"/>
                    <a:pt x="1759" y="435"/>
                    <a:pt x="1760" y="435"/>
                  </a:cubicBezTo>
                  <a:cubicBezTo>
                    <a:pt x="1764" y="435"/>
                    <a:pt x="1764" y="432"/>
                    <a:pt x="1767" y="431"/>
                  </a:cubicBezTo>
                  <a:cubicBezTo>
                    <a:pt x="1769" y="430"/>
                    <a:pt x="1773" y="429"/>
                    <a:pt x="1776" y="430"/>
                  </a:cubicBezTo>
                  <a:cubicBezTo>
                    <a:pt x="1778" y="432"/>
                    <a:pt x="1778" y="432"/>
                    <a:pt x="1778" y="432"/>
                  </a:cubicBezTo>
                  <a:cubicBezTo>
                    <a:pt x="1778" y="436"/>
                    <a:pt x="1775" y="437"/>
                    <a:pt x="1774" y="439"/>
                  </a:cubicBezTo>
                  <a:cubicBezTo>
                    <a:pt x="1773" y="442"/>
                    <a:pt x="1774" y="445"/>
                    <a:pt x="1774" y="448"/>
                  </a:cubicBezTo>
                  <a:cubicBezTo>
                    <a:pt x="1773" y="449"/>
                    <a:pt x="1773" y="454"/>
                    <a:pt x="1775" y="454"/>
                  </a:cubicBezTo>
                  <a:cubicBezTo>
                    <a:pt x="1781" y="454"/>
                    <a:pt x="1778" y="452"/>
                    <a:pt x="1779" y="448"/>
                  </a:cubicBezTo>
                  <a:cubicBezTo>
                    <a:pt x="1780" y="446"/>
                    <a:pt x="1782" y="445"/>
                    <a:pt x="1783" y="443"/>
                  </a:cubicBezTo>
                  <a:cubicBezTo>
                    <a:pt x="1784" y="442"/>
                    <a:pt x="1783" y="440"/>
                    <a:pt x="1784" y="439"/>
                  </a:cubicBezTo>
                  <a:cubicBezTo>
                    <a:pt x="1785" y="436"/>
                    <a:pt x="1785" y="436"/>
                    <a:pt x="1785" y="436"/>
                  </a:cubicBezTo>
                  <a:cubicBezTo>
                    <a:pt x="1792" y="435"/>
                    <a:pt x="1792" y="441"/>
                    <a:pt x="1797" y="441"/>
                  </a:cubicBezTo>
                  <a:cubicBezTo>
                    <a:pt x="1800" y="441"/>
                    <a:pt x="1800" y="441"/>
                    <a:pt x="1800" y="441"/>
                  </a:cubicBezTo>
                  <a:cubicBezTo>
                    <a:pt x="1806" y="441"/>
                    <a:pt x="1805" y="438"/>
                    <a:pt x="1808" y="437"/>
                  </a:cubicBezTo>
                  <a:cubicBezTo>
                    <a:pt x="1809" y="436"/>
                    <a:pt x="1812" y="440"/>
                    <a:pt x="1813" y="440"/>
                  </a:cubicBezTo>
                  <a:cubicBezTo>
                    <a:pt x="1816" y="438"/>
                    <a:pt x="1816" y="438"/>
                    <a:pt x="1816" y="438"/>
                  </a:cubicBezTo>
                  <a:cubicBezTo>
                    <a:pt x="1817" y="433"/>
                    <a:pt x="1811" y="432"/>
                    <a:pt x="1812" y="429"/>
                  </a:cubicBezTo>
                  <a:cubicBezTo>
                    <a:pt x="1812" y="427"/>
                    <a:pt x="1812" y="426"/>
                    <a:pt x="1813" y="426"/>
                  </a:cubicBezTo>
                  <a:cubicBezTo>
                    <a:pt x="1817" y="427"/>
                    <a:pt x="1818" y="435"/>
                    <a:pt x="1822" y="432"/>
                  </a:cubicBezTo>
                  <a:cubicBezTo>
                    <a:pt x="1823" y="430"/>
                    <a:pt x="1825" y="430"/>
                    <a:pt x="1825" y="428"/>
                  </a:cubicBezTo>
                  <a:cubicBezTo>
                    <a:pt x="1825" y="426"/>
                    <a:pt x="1822" y="425"/>
                    <a:pt x="1822" y="423"/>
                  </a:cubicBezTo>
                  <a:cubicBezTo>
                    <a:pt x="1821" y="422"/>
                    <a:pt x="1821" y="422"/>
                    <a:pt x="1822" y="422"/>
                  </a:cubicBezTo>
                  <a:cubicBezTo>
                    <a:pt x="1826" y="422"/>
                    <a:pt x="1825" y="424"/>
                    <a:pt x="1827" y="426"/>
                  </a:cubicBezTo>
                  <a:cubicBezTo>
                    <a:pt x="1829" y="427"/>
                    <a:pt x="1831" y="425"/>
                    <a:pt x="1833" y="427"/>
                  </a:cubicBezTo>
                  <a:cubicBezTo>
                    <a:pt x="1834" y="428"/>
                    <a:pt x="1833" y="430"/>
                    <a:pt x="1833" y="431"/>
                  </a:cubicBezTo>
                  <a:cubicBezTo>
                    <a:pt x="1830" y="435"/>
                    <a:pt x="1825" y="437"/>
                    <a:pt x="1825" y="442"/>
                  </a:cubicBezTo>
                  <a:cubicBezTo>
                    <a:pt x="1825" y="443"/>
                    <a:pt x="1826" y="445"/>
                    <a:pt x="1827" y="445"/>
                  </a:cubicBezTo>
                  <a:cubicBezTo>
                    <a:pt x="1828" y="446"/>
                    <a:pt x="1832" y="446"/>
                    <a:pt x="1834" y="444"/>
                  </a:cubicBezTo>
                  <a:cubicBezTo>
                    <a:pt x="1835" y="443"/>
                    <a:pt x="1836" y="438"/>
                    <a:pt x="1836" y="437"/>
                  </a:cubicBezTo>
                  <a:cubicBezTo>
                    <a:pt x="1838" y="435"/>
                    <a:pt x="1841" y="436"/>
                    <a:pt x="1844" y="438"/>
                  </a:cubicBezTo>
                  <a:cubicBezTo>
                    <a:pt x="1846" y="440"/>
                    <a:pt x="1848" y="442"/>
                    <a:pt x="1850" y="441"/>
                  </a:cubicBezTo>
                  <a:cubicBezTo>
                    <a:pt x="1852" y="440"/>
                    <a:pt x="1853" y="437"/>
                    <a:pt x="1855" y="437"/>
                  </a:cubicBezTo>
                  <a:cubicBezTo>
                    <a:pt x="1858" y="436"/>
                    <a:pt x="1858" y="439"/>
                    <a:pt x="1860" y="440"/>
                  </a:cubicBezTo>
                  <a:cubicBezTo>
                    <a:pt x="1864" y="442"/>
                    <a:pt x="1866" y="443"/>
                    <a:pt x="1869" y="441"/>
                  </a:cubicBezTo>
                  <a:cubicBezTo>
                    <a:pt x="1870" y="440"/>
                    <a:pt x="1872" y="440"/>
                    <a:pt x="1872" y="438"/>
                  </a:cubicBezTo>
                  <a:cubicBezTo>
                    <a:pt x="1872" y="436"/>
                    <a:pt x="1869" y="436"/>
                    <a:pt x="1868" y="434"/>
                  </a:cubicBezTo>
                  <a:cubicBezTo>
                    <a:pt x="1867" y="431"/>
                    <a:pt x="1867" y="431"/>
                    <a:pt x="1867" y="431"/>
                  </a:cubicBezTo>
                  <a:cubicBezTo>
                    <a:pt x="1867" y="429"/>
                    <a:pt x="1867" y="427"/>
                    <a:pt x="1869" y="427"/>
                  </a:cubicBezTo>
                  <a:cubicBezTo>
                    <a:pt x="1871" y="427"/>
                    <a:pt x="1872" y="427"/>
                    <a:pt x="1872" y="428"/>
                  </a:cubicBezTo>
                  <a:cubicBezTo>
                    <a:pt x="1872" y="429"/>
                    <a:pt x="1872" y="431"/>
                    <a:pt x="1872" y="433"/>
                  </a:cubicBezTo>
                  <a:cubicBezTo>
                    <a:pt x="1872" y="434"/>
                    <a:pt x="1873" y="435"/>
                    <a:pt x="1874" y="435"/>
                  </a:cubicBezTo>
                  <a:cubicBezTo>
                    <a:pt x="1878" y="435"/>
                    <a:pt x="1877" y="433"/>
                    <a:pt x="1879" y="432"/>
                  </a:cubicBezTo>
                  <a:cubicBezTo>
                    <a:pt x="1880" y="432"/>
                    <a:pt x="1881" y="432"/>
                    <a:pt x="1881" y="433"/>
                  </a:cubicBezTo>
                  <a:cubicBezTo>
                    <a:pt x="1881" y="435"/>
                    <a:pt x="1880" y="436"/>
                    <a:pt x="1878" y="438"/>
                  </a:cubicBezTo>
                  <a:cubicBezTo>
                    <a:pt x="1878" y="440"/>
                    <a:pt x="1878" y="440"/>
                    <a:pt x="1878" y="440"/>
                  </a:cubicBezTo>
                  <a:cubicBezTo>
                    <a:pt x="1880" y="442"/>
                    <a:pt x="1881" y="442"/>
                    <a:pt x="1883" y="442"/>
                  </a:cubicBezTo>
                  <a:cubicBezTo>
                    <a:pt x="1883" y="441"/>
                    <a:pt x="1886" y="435"/>
                    <a:pt x="1890" y="437"/>
                  </a:cubicBezTo>
                  <a:cubicBezTo>
                    <a:pt x="1892" y="439"/>
                    <a:pt x="1894" y="441"/>
                    <a:pt x="1897" y="442"/>
                  </a:cubicBezTo>
                  <a:cubicBezTo>
                    <a:pt x="1898" y="442"/>
                    <a:pt x="1900" y="440"/>
                    <a:pt x="1900" y="439"/>
                  </a:cubicBezTo>
                  <a:cubicBezTo>
                    <a:pt x="1900" y="436"/>
                    <a:pt x="1896" y="436"/>
                    <a:pt x="1896" y="434"/>
                  </a:cubicBezTo>
                  <a:cubicBezTo>
                    <a:pt x="1897" y="432"/>
                    <a:pt x="1897" y="432"/>
                    <a:pt x="1897" y="432"/>
                  </a:cubicBezTo>
                  <a:cubicBezTo>
                    <a:pt x="1898" y="430"/>
                    <a:pt x="1900" y="434"/>
                    <a:pt x="1902" y="436"/>
                  </a:cubicBezTo>
                  <a:cubicBezTo>
                    <a:pt x="1906" y="438"/>
                    <a:pt x="1909" y="434"/>
                    <a:pt x="1913" y="439"/>
                  </a:cubicBezTo>
                  <a:cubicBezTo>
                    <a:pt x="1913" y="440"/>
                    <a:pt x="1913" y="440"/>
                    <a:pt x="1913" y="440"/>
                  </a:cubicBezTo>
                  <a:cubicBezTo>
                    <a:pt x="1911" y="441"/>
                    <a:pt x="1906" y="440"/>
                    <a:pt x="1906" y="442"/>
                  </a:cubicBezTo>
                  <a:cubicBezTo>
                    <a:pt x="1906" y="445"/>
                    <a:pt x="1906" y="445"/>
                    <a:pt x="1906" y="445"/>
                  </a:cubicBezTo>
                  <a:cubicBezTo>
                    <a:pt x="1907" y="447"/>
                    <a:pt x="1910" y="447"/>
                    <a:pt x="1912" y="446"/>
                  </a:cubicBezTo>
                  <a:cubicBezTo>
                    <a:pt x="1914" y="445"/>
                    <a:pt x="1914" y="444"/>
                    <a:pt x="1915" y="442"/>
                  </a:cubicBezTo>
                  <a:cubicBezTo>
                    <a:pt x="1916" y="440"/>
                    <a:pt x="1919" y="437"/>
                    <a:pt x="1921" y="437"/>
                  </a:cubicBezTo>
                  <a:cubicBezTo>
                    <a:pt x="1922" y="437"/>
                    <a:pt x="1923" y="439"/>
                    <a:pt x="1923" y="440"/>
                  </a:cubicBezTo>
                  <a:cubicBezTo>
                    <a:pt x="1924" y="444"/>
                    <a:pt x="1920" y="445"/>
                    <a:pt x="1920" y="447"/>
                  </a:cubicBezTo>
                  <a:cubicBezTo>
                    <a:pt x="1920" y="450"/>
                    <a:pt x="1920" y="452"/>
                    <a:pt x="1922" y="452"/>
                  </a:cubicBezTo>
                  <a:cubicBezTo>
                    <a:pt x="1926" y="452"/>
                    <a:pt x="1928" y="448"/>
                    <a:pt x="1928" y="444"/>
                  </a:cubicBezTo>
                  <a:cubicBezTo>
                    <a:pt x="1928" y="436"/>
                    <a:pt x="1931" y="439"/>
                    <a:pt x="1933" y="435"/>
                  </a:cubicBezTo>
                  <a:cubicBezTo>
                    <a:pt x="1934" y="434"/>
                    <a:pt x="1934" y="432"/>
                    <a:pt x="1936" y="431"/>
                  </a:cubicBezTo>
                  <a:cubicBezTo>
                    <a:pt x="1937" y="431"/>
                    <a:pt x="1938" y="430"/>
                    <a:pt x="1940" y="431"/>
                  </a:cubicBezTo>
                  <a:cubicBezTo>
                    <a:pt x="1941" y="432"/>
                    <a:pt x="1941" y="432"/>
                    <a:pt x="1941" y="432"/>
                  </a:cubicBezTo>
                  <a:cubicBezTo>
                    <a:pt x="1942" y="436"/>
                    <a:pt x="1942" y="436"/>
                    <a:pt x="1942" y="436"/>
                  </a:cubicBezTo>
                  <a:cubicBezTo>
                    <a:pt x="1946" y="439"/>
                    <a:pt x="1946" y="439"/>
                    <a:pt x="1946" y="439"/>
                  </a:cubicBezTo>
                  <a:cubicBezTo>
                    <a:pt x="1947" y="442"/>
                    <a:pt x="1946" y="445"/>
                    <a:pt x="1948" y="445"/>
                  </a:cubicBezTo>
                  <a:cubicBezTo>
                    <a:pt x="1953" y="445"/>
                    <a:pt x="1951" y="441"/>
                    <a:pt x="1953" y="438"/>
                  </a:cubicBezTo>
                  <a:cubicBezTo>
                    <a:pt x="1955" y="435"/>
                    <a:pt x="1957" y="433"/>
                    <a:pt x="1960" y="432"/>
                  </a:cubicBezTo>
                  <a:cubicBezTo>
                    <a:pt x="1961" y="431"/>
                    <a:pt x="1961" y="427"/>
                    <a:pt x="1963" y="427"/>
                  </a:cubicBezTo>
                  <a:cubicBezTo>
                    <a:pt x="1965" y="428"/>
                    <a:pt x="1965" y="428"/>
                    <a:pt x="1965" y="428"/>
                  </a:cubicBezTo>
                  <a:cubicBezTo>
                    <a:pt x="1967" y="430"/>
                    <a:pt x="1962" y="431"/>
                    <a:pt x="1962" y="433"/>
                  </a:cubicBezTo>
                  <a:cubicBezTo>
                    <a:pt x="1962" y="435"/>
                    <a:pt x="1962" y="437"/>
                    <a:pt x="1964" y="437"/>
                  </a:cubicBezTo>
                  <a:cubicBezTo>
                    <a:pt x="1965" y="437"/>
                    <a:pt x="1966" y="436"/>
                    <a:pt x="1968" y="437"/>
                  </a:cubicBezTo>
                  <a:cubicBezTo>
                    <a:pt x="1969" y="437"/>
                    <a:pt x="1969" y="438"/>
                    <a:pt x="1970" y="439"/>
                  </a:cubicBezTo>
                  <a:cubicBezTo>
                    <a:pt x="1970" y="441"/>
                    <a:pt x="1967" y="441"/>
                    <a:pt x="1967" y="443"/>
                  </a:cubicBezTo>
                  <a:cubicBezTo>
                    <a:pt x="1968" y="445"/>
                    <a:pt x="1968" y="445"/>
                    <a:pt x="1968" y="445"/>
                  </a:cubicBezTo>
                  <a:cubicBezTo>
                    <a:pt x="1969" y="446"/>
                    <a:pt x="1969" y="443"/>
                    <a:pt x="1971" y="442"/>
                  </a:cubicBezTo>
                  <a:cubicBezTo>
                    <a:pt x="1972" y="441"/>
                    <a:pt x="1974" y="442"/>
                    <a:pt x="1975" y="441"/>
                  </a:cubicBezTo>
                  <a:cubicBezTo>
                    <a:pt x="1976" y="440"/>
                    <a:pt x="1976" y="438"/>
                    <a:pt x="1977" y="438"/>
                  </a:cubicBezTo>
                  <a:cubicBezTo>
                    <a:pt x="1979" y="439"/>
                    <a:pt x="1979" y="439"/>
                    <a:pt x="1979" y="439"/>
                  </a:cubicBezTo>
                  <a:cubicBezTo>
                    <a:pt x="1980" y="441"/>
                    <a:pt x="1976" y="442"/>
                    <a:pt x="1976" y="444"/>
                  </a:cubicBezTo>
                  <a:cubicBezTo>
                    <a:pt x="1976" y="446"/>
                    <a:pt x="1977" y="446"/>
                    <a:pt x="1977" y="446"/>
                  </a:cubicBezTo>
                  <a:cubicBezTo>
                    <a:pt x="1981" y="445"/>
                    <a:pt x="1979" y="443"/>
                    <a:pt x="1981" y="441"/>
                  </a:cubicBezTo>
                  <a:cubicBezTo>
                    <a:pt x="1983" y="439"/>
                    <a:pt x="1989" y="440"/>
                    <a:pt x="1989" y="436"/>
                  </a:cubicBezTo>
                  <a:cubicBezTo>
                    <a:pt x="1989" y="433"/>
                    <a:pt x="1986" y="432"/>
                    <a:pt x="1985" y="430"/>
                  </a:cubicBezTo>
                  <a:cubicBezTo>
                    <a:pt x="1985" y="428"/>
                    <a:pt x="1985" y="427"/>
                    <a:pt x="1986" y="427"/>
                  </a:cubicBezTo>
                  <a:cubicBezTo>
                    <a:pt x="1990" y="427"/>
                    <a:pt x="1991" y="436"/>
                    <a:pt x="1994" y="436"/>
                  </a:cubicBezTo>
                  <a:cubicBezTo>
                    <a:pt x="1998" y="437"/>
                    <a:pt x="1998" y="433"/>
                    <a:pt x="2000" y="433"/>
                  </a:cubicBezTo>
                  <a:cubicBezTo>
                    <a:pt x="2001" y="434"/>
                    <a:pt x="2001" y="434"/>
                    <a:pt x="2001" y="434"/>
                  </a:cubicBezTo>
                  <a:cubicBezTo>
                    <a:pt x="2002" y="435"/>
                    <a:pt x="2000" y="436"/>
                    <a:pt x="1999" y="437"/>
                  </a:cubicBezTo>
                  <a:cubicBezTo>
                    <a:pt x="1999" y="440"/>
                    <a:pt x="1999" y="440"/>
                    <a:pt x="1999" y="440"/>
                  </a:cubicBezTo>
                  <a:cubicBezTo>
                    <a:pt x="2000" y="441"/>
                    <a:pt x="2001" y="442"/>
                    <a:pt x="2003" y="442"/>
                  </a:cubicBezTo>
                  <a:cubicBezTo>
                    <a:pt x="2004" y="443"/>
                    <a:pt x="2005" y="442"/>
                    <a:pt x="2006" y="442"/>
                  </a:cubicBezTo>
                  <a:cubicBezTo>
                    <a:pt x="2008" y="443"/>
                    <a:pt x="2008" y="446"/>
                    <a:pt x="2010" y="446"/>
                  </a:cubicBezTo>
                  <a:cubicBezTo>
                    <a:pt x="2012" y="447"/>
                    <a:pt x="2013" y="447"/>
                    <a:pt x="2015" y="447"/>
                  </a:cubicBezTo>
                  <a:cubicBezTo>
                    <a:pt x="2016" y="446"/>
                    <a:pt x="2016" y="444"/>
                    <a:pt x="2018" y="443"/>
                  </a:cubicBezTo>
                  <a:cubicBezTo>
                    <a:pt x="2020" y="441"/>
                    <a:pt x="2022" y="439"/>
                    <a:pt x="2024" y="437"/>
                  </a:cubicBezTo>
                  <a:cubicBezTo>
                    <a:pt x="2026" y="437"/>
                    <a:pt x="2028" y="437"/>
                    <a:pt x="2029" y="436"/>
                  </a:cubicBezTo>
                  <a:cubicBezTo>
                    <a:pt x="2030" y="435"/>
                    <a:pt x="2032" y="434"/>
                    <a:pt x="2033" y="433"/>
                  </a:cubicBezTo>
                  <a:cubicBezTo>
                    <a:pt x="2035" y="433"/>
                    <a:pt x="2035" y="433"/>
                    <a:pt x="2035" y="433"/>
                  </a:cubicBezTo>
                  <a:cubicBezTo>
                    <a:pt x="2036" y="434"/>
                    <a:pt x="2035" y="437"/>
                    <a:pt x="2036" y="438"/>
                  </a:cubicBezTo>
                  <a:cubicBezTo>
                    <a:pt x="2036" y="441"/>
                    <a:pt x="2038" y="446"/>
                    <a:pt x="2042" y="446"/>
                  </a:cubicBezTo>
                  <a:cubicBezTo>
                    <a:pt x="2044" y="446"/>
                    <a:pt x="2044" y="446"/>
                    <a:pt x="2044" y="446"/>
                  </a:cubicBezTo>
                  <a:cubicBezTo>
                    <a:pt x="2045" y="443"/>
                    <a:pt x="2045" y="443"/>
                    <a:pt x="2045" y="443"/>
                  </a:cubicBezTo>
                  <a:cubicBezTo>
                    <a:pt x="2044" y="442"/>
                    <a:pt x="2042" y="442"/>
                    <a:pt x="2042" y="440"/>
                  </a:cubicBezTo>
                  <a:cubicBezTo>
                    <a:pt x="2042" y="439"/>
                    <a:pt x="2042" y="438"/>
                    <a:pt x="2043" y="437"/>
                  </a:cubicBezTo>
                  <a:cubicBezTo>
                    <a:pt x="2045" y="436"/>
                    <a:pt x="2045" y="436"/>
                    <a:pt x="2045" y="436"/>
                  </a:cubicBezTo>
                  <a:cubicBezTo>
                    <a:pt x="2048" y="436"/>
                    <a:pt x="2049" y="441"/>
                    <a:pt x="2052" y="441"/>
                  </a:cubicBezTo>
                  <a:cubicBezTo>
                    <a:pt x="2055" y="441"/>
                    <a:pt x="2055" y="438"/>
                    <a:pt x="2057" y="437"/>
                  </a:cubicBezTo>
                  <a:cubicBezTo>
                    <a:pt x="2058" y="437"/>
                    <a:pt x="2060" y="437"/>
                    <a:pt x="2061" y="437"/>
                  </a:cubicBezTo>
                  <a:cubicBezTo>
                    <a:pt x="2063" y="436"/>
                    <a:pt x="2064" y="434"/>
                    <a:pt x="2066" y="433"/>
                  </a:cubicBezTo>
                  <a:cubicBezTo>
                    <a:pt x="2068" y="432"/>
                    <a:pt x="2068" y="432"/>
                    <a:pt x="2068" y="432"/>
                  </a:cubicBezTo>
                  <a:cubicBezTo>
                    <a:pt x="2071" y="432"/>
                    <a:pt x="2073" y="433"/>
                    <a:pt x="2073" y="436"/>
                  </a:cubicBezTo>
                  <a:cubicBezTo>
                    <a:pt x="2073" y="439"/>
                    <a:pt x="2073" y="439"/>
                    <a:pt x="2073" y="439"/>
                  </a:cubicBezTo>
                  <a:cubicBezTo>
                    <a:pt x="2074" y="440"/>
                    <a:pt x="2074" y="441"/>
                    <a:pt x="2075" y="442"/>
                  </a:cubicBezTo>
                  <a:cubicBezTo>
                    <a:pt x="2077" y="443"/>
                    <a:pt x="2078" y="444"/>
                    <a:pt x="2080" y="442"/>
                  </a:cubicBezTo>
                  <a:cubicBezTo>
                    <a:pt x="2082" y="441"/>
                    <a:pt x="2082" y="441"/>
                    <a:pt x="2082" y="441"/>
                  </a:cubicBezTo>
                  <a:cubicBezTo>
                    <a:pt x="2083" y="440"/>
                    <a:pt x="2083" y="437"/>
                    <a:pt x="2084" y="437"/>
                  </a:cubicBezTo>
                  <a:cubicBezTo>
                    <a:pt x="2086" y="435"/>
                    <a:pt x="2087" y="433"/>
                    <a:pt x="2090" y="433"/>
                  </a:cubicBezTo>
                  <a:cubicBezTo>
                    <a:pt x="2091" y="433"/>
                    <a:pt x="2094" y="437"/>
                    <a:pt x="2095" y="437"/>
                  </a:cubicBezTo>
                  <a:cubicBezTo>
                    <a:pt x="2096" y="437"/>
                    <a:pt x="2099" y="437"/>
                    <a:pt x="2101" y="436"/>
                  </a:cubicBezTo>
                  <a:cubicBezTo>
                    <a:pt x="2103" y="434"/>
                    <a:pt x="2101" y="427"/>
                    <a:pt x="2105" y="428"/>
                  </a:cubicBezTo>
                  <a:cubicBezTo>
                    <a:pt x="2108" y="429"/>
                    <a:pt x="2106" y="432"/>
                    <a:pt x="2107" y="434"/>
                  </a:cubicBezTo>
                  <a:cubicBezTo>
                    <a:pt x="2107" y="437"/>
                    <a:pt x="2110" y="438"/>
                    <a:pt x="2111" y="440"/>
                  </a:cubicBezTo>
                  <a:cubicBezTo>
                    <a:pt x="2111" y="442"/>
                    <a:pt x="2110" y="444"/>
                    <a:pt x="2110" y="445"/>
                  </a:cubicBezTo>
                  <a:cubicBezTo>
                    <a:pt x="2110" y="448"/>
                    <a:pt x="2110" y="450"/>
                    <a:pt x="2112" y="451"/>
                  </a:cubicBezTo>
                  <a:cubicBezTo>
                    <a:pt x="2113" y="451"/>
                    <a:pt x="2116" y="451"/>
                    <a:pt x="2116" y="449"/>
                  </a:cubicBezTo>
                  <a:cubicBezTo>
                    <a:pt x="2116" y="447"/>
                    <a:pt x="2115" y="444"/>
                    <a:pt x="2115" y="442"/>
                  </a:cubicBezTo>
                  <a:cubicBezTo>
                    <a:pt x="2116" y="439"/>
                    <a:pt x="2120" y="438"/>
                    <a:pt x="2120" y="436"/>
                  </a:cubicBezTo>
                  <a:cubicBezTo>
                    <a:pt x="2120" y="432"/>
                    <a:pt x="2119" y="428"/>
                    <a:pt x="2122" y="428"/>
                  </a:cubicBezTo>
                  <a:cubicBezTo>
                    <a:pt x="2124" y="428"/>
                    <a:pt x="2125" y="429"/>
                    <a:pt x="2126" y="431"/>
                  </a:cubicBezTo>
                  <a:cubicBezTo>
                    <a:pt x="2126" y="432"/>
                    <a:pt x="2126" y="433"/>
                    <a:pt x="2125" y="434"/>
                  </a:cubicBezTo>
                  <a:cubicBezTo>
                    <a:pt x="2124" y="436"/>
                    <a:pt x="2121" y="436"/>
                    <a:pt x="2121" y="437"/>
                  </a:cubicBezTo>
                  <a:cubicBezTo>
                    <a:pt x="2121" y="440"/>
                    <a:pt x="2121" y="442"/>
                    <a:pt x="2123" y="442"/>
                  </a:cubicBezTo>
                  <a:cubicBezTo>
                    <a:pt x="2124" y="442"/>
                    <a:pt x="2125" y="443"/>
                    <a:pt x="2126" y="443"/>
                  </a:cubicBezTo>
                  <a:cubicBezTo>
                    <a:pt x="2128" y="442"/>
                    <a:pt x="2130" y="441"/>
                    <a:pt x="2131" y="442"/>
                  </a:cubicBezTo>
                  <a:cubicBezTo>
                    <a:pt x="2133" y="443"/>
                    <a:pt x="2133" y="447"/>
                    <a:pt x="2136" y="447"/>
                  </a:cubicBezTo>
                  <a:cubicBezTo>
                    <a:pt x="2137" y="447"/>
                    <a:pt x="2138" y="447"/>
                    <a:pt x="2138" y="446"/>
                  </a:cubicBezTo>
                  <a:cubicBezTo>
                    <a:pt x="2138" y="440"/>
                    <a:pt x="2130" y="440"/>
                    <a:pt x="2134" y="435"/>
                  </a:cubicBezTo>
                  <a:cubicBezTo>
                    <a:pt x="2136" y="433"/>
                    <a:pt x="2136" y="433"/>
                    <a:pt x="2136" y="433"/>
                  </a:cubicBezTo>
                  <a:cubicBezTo>
                    <a:pt x="2138" y="432"/>
                    <a:pt x="2139" y="435"/>
                    <a:pt x="2140" y="435"/>
                  </a:cubicBezTo>
                  <a:cubicBezTo>
                    <a:pt x="2141" y="437"/>
                    <a:pt x="2146" y="436"/>
                    <a:pt x="2149" y="437"/>
                  </a:cubicBezTo>
                  <a:cubicBezTo>
                    <a:pt x="2153" y="437"/>
                    <a:pt x="2152" y="433"/>
                    <a:pt x="2155" y="433"/>
                  </a:cubicBezTo>
                  <a:cubicBezTo>
                    <a:pt x="2156" y="433"/>
                    <a:pt x="2156" y="433"/>
                    <a:pt x="2156" y="433"/>
                  </a:cubicBezTo>
                  <a:cubicBezTo>
                    <a:pt x="2157" y="434"/>
                    <a:pt x="2157" y="435"/>
                    <a:pt x="2158" y="436"/>
                  </a:cubicBezTo>
                  <a:cubicBezTo>
                    <a:pt x="2159" y="438"/>
                    <a:pt x="2162" y="441"/>
                    <a:pt x="2164" y="441"/>
                  </a:cubicBezTo>
                  <a:cubicBezTo>
                    <a:pt x="2168" y="441"/>
                    <a:pt x="2166" y="435"/>
                    <a:pt x="2168" y="433"/>
                  </a:cubicBezTo>
                  <a:cubicBezTo>
                    <a:pt x="2169" y="433"/>
                    <a:pt x="2169" y="433"/>
                    <a:pt x="2169" y="433"/>
                  </a:cubicBezTo>
                  <a:cubicBezTo>
                    <a:pt x="2172" y="432"/>
                    <a:pt x="2171" y="437"/>
                    <a:pt x="2172" y="440"/>
                  </a:cubicBezTo>
                  <a:cubicBezTo>
                    <a:pt x="2174" y="442"/>
                    <a:pt x="2174" y="442"/>
                    <a:pt x="2174" y="442"/>
                  </a:cubicBezTo>
                  <a:cubicBezTo>
                    <a:pt x="2175" y="442"/>
                    <a:pt x="2179" y="442"/>
                    <a:pt x="2180" y="443"/>
                  </a:cubicBezTo>
                  <a:cubicBezTo>
                    <a:pt x="2181" y="446"/>
                    <a:pt x="2181" y="446"/>
                    <a:pt x="2181" y="446"/>
                  </a:cubicBezTo>
                  <a:cubicBezTo>
                    <a:pt x="2183" y="447"/>
                    <a:pt x="2183" y="447"/>
                    <a:pt x="2183" y="447"/>
                  </a:cubicBezTo>
                  <a:cubicBezTo>
                    <a:pt x="2184" y="447"/>
                    <a:pt x="2185" y="447"/>
                    <a:pt x="2185" y="446"/>
                  </a:cubicBezTo>
                  <a:cubicBezTo>
                    <a:pt x="2187" y="444"/>
                    <a:pt x="2182" y="443"/>
                    <a:pt x="2182" y="441"/>
                  </a:cubicBezTo>
                  <a:cubicBezTo>
                    <a:pt x="2182" y="439"/>
                    <a:pt x="2182" y="439"/>
                    <a:pt x="2183" y="438"/>
                  </a:cubicBezTo>
                  <a:cubicBezTo>
                    <a:pt x="2184" y="438"/>
                    <a:pt x="2190" y="437"/>
                    <a:pt x="2192" y="438"/>
                  </a:cubicBezTo>
                  <a:cubicBezTo>
                    <a:pt x="2196" y="439"/>
                    <a:pt x="2198" y="444"/>
                    <a:pt x="2201" y="446"/>
                  </a:cubicBezTo>
                  <a:cubicBezTo>
                    <a:pt x="2202" y="447"/>
                    <a:pt x="2208" y="448"/>
                    <a:pt x="2211" y="448"/>
                  </a:cubicBezTo>
                  <a:cubicBezTo>
                    <a:pt x="2212" y="447"/>
                    <a:pt x="2214" y="443"/>
                    <a:pt x="2216" y="443"/>
                  </a:cubicBezTo>
                  <a:cubicBezTo>
                    <a:pt x="2219" y="443"/>
                    <a:pt x="2219" y="446"/>
                    <a:pt x="2221" y="447"/>
                  </a:cubicBezTo>
                  <a:cubicBezTo>
                    <a:pt x="2222" y="448"/>
                    <a:pt x="2224" y="447"/>
                    <a:pt x="2225" y="448"/>
                  </a:cubicBezTo>
                  <a:cubicBezTo>
                    <a:pt x="2227" y="448"/>
                    <a:pt x="2228" y="452"/>
                    <a:pt x="2229" y="452"/>
                  </a:cubicBezTo>
                  <a:cubicBezTo>
                    <a:pt x="2232" y="452"/>
                    <a:pt x="2233" y="452"/>
                    <a:pt x="2233" y="450"/>
                  </a:cubicBezTo>
                  <a:cubicBezTo>
                    <a:pt x="2232" y="447"/>
                    <a:pt x="2230" y="448"/>
                    <a:pt x="2229" y="446"/>
                  </a:cubicBezTo>
                  <a:cubicBezTo>
                    <a:pt x="2228" y="444"/>
                    <a:pt x="2229" y="441"/>
                    <a:pt x="2228" y="439"/>
                  </a:cubicBezTo>
                  <a:cubicBezTo>
                    <a:pt x="2224" y="436"/>
                    <a:pt x="2224" y="436"/>
                    <a:pt x="2224" y="436"/>
                  </a:cubicBezTo>
                  <a:cubicBezTo>
                    <a:pt x="2224" y="434"/>
                    <a:pt x="2224" y="433"/>
                    <a:pt x="2225" y="433"/>
                  </a:cubicBezTo>
                  <a:cubicBezTo>
                    <a:pt x="2227" y="434"/>
                    <a:pt x="2228" y="436"/>
                    <a:pt x="2229" y="436"/>
                  </a:cubicBezTo>
                  <a:cubicBezTo>
                    <a:pt x="2233" y="436"/>
                    <a:pt x="2233" y="433"/>
                    <a:pt x="2236" y="434"/>
                  </a:cubicBezTo>
                  <a:cubicBezTo>
                    <a:pt x="2238" y="434"/>
                    <a:pt x="2238" y="437"/>
                    <a:pt x="2241" y="438"/>
                  </a:cubicBezTo>
                  <a:cubicBezTo>
                    <a:pt x="2243" y="439"/>
                    <a:pt x="2246" y="437"/>
                    <a:pt x="2248" y="438"/>
                  </a:cubicBezTo>
                  <a:cubicBezTo>
                    <a:pt x="2250" y="438"/>
                    <a:pt x="2251" y="441"/>
                    <a:pt x="2253" y="441"/>
                  </a:cubicBezTo>
                  <a:cubicBezTo>
                    <a:pt x="2256" y="442"/>
                    <a:pt x="2257" y="439"/>
                    <a:pt x="2259" y="438"/>
                  </a:cubicBezTo>
                  <a:cubicBezTo>
                    <a:pt x="2261" y="437"/>
                    <a:pt x="2264" y="439"/>
                    <a:pt x="2267" y="438"/>
                  </a:cubicBezTo>
                  <a:cubicBezTo>
                    <a:pt x="2272" y="437"/>
                    <a:pt x="2271" y="427"/>
                    <a:pt x="2277" y="428"/>
                  </a:cubicBezTo>
                  <a:cubicBezTo>
                    <a:pt x="2279" y="429"/>
                    <a:pt x="2279" y="429"/>
                    <a:pt x="2279" y="429"/>
                  </a:cubicBezTo>
                  <a:cubicBezTo>
                    <a:pt x="2280" y="431"/>
                    <a:pt x="2276" y="432"/>
                    <a:pt x="2276" y="434"/>
                  </a:cubicBezTo>
                  <a:cubicBezTo>
                    <a:pt x="2275" y="437"/>
                    <a:pt x="2279" y="442"/>
                    <a:pt x="2281" y="442"/>
                  </a:cubicBezTo>
                  <a:cubicBezTo>
                    <a:pt x="2287" y="442"/>
                    <a:pt x="2283" y="437"/>
                    <a:pt x="2286" y="434"/>
                  </a:cubicBezTo>
                  <a:cubicBezTo>
                    <a:pt x="2290" y="435"/>
                    <a:pt x="2290" y="435"/>
                    <a:pt x="2290" y="435"/>
                  </a:cubicBezTo>
                  <a:cubicBezTo>
                    <a:pt x="2292" y="437"/>
                    <a:pt x="2292" y="437"/>
                    <a:pt x="2293" y="440"/>
                  </a:cubicBezTo>
                  <a:cubicBezTo>
                    <a:pt x="2294" y="443"/>
                    <a:pt x="2292" y="446"/>
                    <a:pt x="2293" y="449"/>
                  </a:cubicBezTo>
                  <a:cubicBezTo>
                    <a:pt x="2295" y="452"/>
                    <a:pt x="2295" y="452"/>
                    <a:pt x="2295" y="452"/>
                  </a:cubicBezTo>
                  <a:cubicBezTo>
                    <a:pt x="2298" y="452"/>
                    <a:pt x="2300" y="449"/>
                    <a:pt x="2302" y="447"/>
                  </a:cubicBezTo>
                  <a:cubicBezTo>
                    <a:pt x="2303" y="445"/>
                    <a:pt x="2300" y="442"/>
                    <a:pt x="2300" y="441"/>
                  </a:cubicBezTo>
                  <a:cubicBezTo>
                    <a:pt x="2300" y="437"/>
                    <a:pt x="2302" y="439"/>
                    <a:pt x="2304" y="438"/>
                  </a:cubicBezTo>
                  <a:cubicBezTo>
                    <a:pt x="2306" y="438"/>
                    <a:pt x="2308" y="434"/>
                    <a:pt x="2309" y="434"/>
                  </a:cubicBezTo>
                  <a:cubicBezTo>
                    <a:pt x="2311" y="434"/>
                    <a:pt x="2311" y="434"/>
                    <a:pt x="2311" y="434"/>
                  </a:cubicBezTo>
                  <a:cubicBezTo>
                    <a:pt x="2313" y="435"/>
                    <a:pt x="2311" y="438"/>
                    <a:pt x="2313" y="440"/>
                  </a:cubicBezTo>
                  <a:cubicBezTo>
                    <a:pt x="2315" y="443"/>
                    <a:pt x="2315" y="443"/>
                    <a:pt x="2315" y="443"/>
                  </a:cubicBezTo>
                  <a:cubicBezTo>
                    <a:pt x="2320" y="444"/>
                    <a:pt x="2320" y="441"/>
                    <a:pt x="2323" y="439"/>
                  </a:cubicBezTo>
                  <a:cubicBezTo>
                    <a:pt x="2324" y="438"/>
                    <a:pt x="2325" y="439"/>
                    <a:pt x="2327" y="438"/>
                  </a:cubicBezTo>
                  <a:cubicBezTo>
                    <a:pt x="2328" y="438"/>
                    <a:pt x="2329" y="437"/>
                    <a:pt x="2330" y="436"/>
                  </a:cubicBezTo>
                  <a:cubicBezTo>
                    <a:pt x="2330" y="434"/>
                    <a:pt x="2327" y="433"/>
                    <a:pt x="2327" y="431"/>
                  </a:cubicBezTo>
                  <a:cubicBezTo>
                    <a:pt x="2328" y="429"/>
                    <a:pt x="2328" y="429"/>
                    <a:pt x="2328" y="429"/>
                  </a:cubicBezTo>
                  <a:cubicBezTo>
                    <a:pt x="2330" y="429"/>
                    <a:pt x="2330" y="429"/>
                    <a:pt x="2330" y="429"/>
                  </a:cubicBezTo>
                  <a:cubicBezTo>
                    <a:pt x="2331" y="431"/>
                    <a:pt x="2331" y="431"/>
                    <a:pt x="2331" y="431"/>
                  </a:cubicBezTo>
                  <a:cubicBezTo>
                    <a:pt x="2333" y="434"/>
                    <a:pt x="2334" y="437"/>
                    <a:pt x="2337" y="437"/>
                  </a:cubicBezTo>
                  <a:cubicBezTo>
                    <a:pt x="2341" y="437"/>
                    <a:pt x="2342" y="433"/>
                    <a:pt x="2344" y="433"/>
                  </a:cubicBezTo>
                  <a:cubicBezTo>
                    <a:pt x="2349" y="433"/>
                    <a:pt x="2350" y="441"/>
                    <a:pt x="2353" y="437"/>
                  </a:cubicBezTo>
                  <a:cubicBezTo>
                    <a:pt x="2355" y="435"/>
                    <a:pt x="2356" y="433"/>
                    <a:pt x="2358" y="433"/>
                  </a:cubicBezTo>
                  <a:cubicBezTo>
                    <a:pt x="2360" y="433"/>
                    <a:pt x="2360" y="433"/>
                    <a:pt x="2361" y="433"/>
                  </a:cubicBezTo>
                  <a:cubicBezTo>
                    <a:pt x="2362" y="434"/>
                    <a:pt x="2362" y="437"/>
                    <a:pt x="2364" y="438"/>
                  </a:cubicBezTo>
                  <a:cubicBezTo>
                    <a:pt x="2366" y="438"/>
                    <a:pt x="2366" y="438"/>
                    <a:pt x="2366" y="438"/>
                  </a:cubicBezTo>
                  <a:cubicBezTo>
                    <a:pt x="2368" y="437"/>
                    <a:pt x="2368" y="437"/>
                    <a:pt x="2368" y="437"/>
                  </a:cubicBezTo>
                  <a:cubicBezTo>
                    <a:pt x="2372" y="435"/>
                    <a:pt x="2366" y="430"/>
                    <a:pt x="2368" y="427"/>
                  </a:cubicBezTo>
                  <a:cubicBezTo>
                    <a:pt x="2369" y="425"/>
                    <a:pt x="2370" y="425"/>
                    <a:pt x="2371" y="424"/>
                  </a:cubicBezTo>
                  <a:cubicBezTo>
                    <a:pt x="2376" y="423"/>
                    <a:pt x="2375" y="433"/>
                    <a:pt x="2373" y="437"/>
                  </a:cubicBezTo>
                  <a:cubicBezTo>
                    <a:pt x="2371" y="440"/>
                    <a:pt x="2369" y="442"/>
                    <a:pt x="2366" y="442"/>
                  </a:cubicBezTo>
                  <a:cubicBezTo>
                    <a:pt x="2364" y="442"/>
                    <a:pt x="2364" y="440"/>
                    <a:pt x="2362" y="440"/>
                  </a:cubicBezTo>
                  <a:cubicBezTo>
                    <a:pt x="2360" y="440"/>
                    <a:pt x="2359" y="440"/>
                    <a:pt x="2358" y="442"/>
                  </a:cubicBezTo>
                  <a:cubicBezTo>
                    <a:pt x="2358" y="443"/>
                    <a:pt x="2360" y="444"/>
                    <a:pt x="2362" y="445"/>
                  </a:cubicBezTo>
                  <a:cubicBezTo>
                    <a:pt x="2363" y="446"/>
                    <a:pt x="2363" y="447"/>
                    <a:pt x="2365" y="447"/>
                  </a:cubicBezTo>
                  <a:cubicBezTo>
                    <a:pt x="2367" y="447"/>
                    <a:pt x="2367" y="447"/>
                    <a:pt x="2367" y="447"/>
                  </a:cubicBezTo>
                  <a:cubicBezTo>
                    <a:pt x="2369" y="447"/>
                    <a:pt x="2370" y="445"/>
                    <a:pt x="2371" y="444"/>
                  </a:cubicBezTo>
                  <a:cubicBezTo>
                    <a:pt x="2374" y="440"/>
                    <a:pt x="2379" y="438"/>
                    <a:pt x="2381" y="438"/>
                  </a:cubicBezTo>
                  <a:cubicBezTo>
                    <a:pt x="2384" y="438"/>
                    <a:pt x="2384" y="438"/>
                    <a:pt x="2384" y="438"/>
                  </a:cubicBezTo>
                  <a:cubicBezTo>
                    <a:pt x="2387" y="438"/>
                    <a:pt x="2390" y="432"/>
                    <a:pt x="2393" y="433"/>
                  </a:cubicBezTo>
                  <a:cubicBezTo>
                    <a:pt x="2396" y="435"/>
                    <a:pt x="2396" y="435"/>
                    <a:pt x="2396" y="435"/>
                  </a:cubicBezTo>
                  <a:cubicBezTo>
                    <a:pt x="2396" y="440"/>
                    <a:pt x="2395" y="443"/>
                    <a:pt x="2398" y="442"/>
                  </a:cubicBezTo>
                  <a:cubicBezTo>
                    <a:pt x="2401" y="442"/>
                    <a:pt x="2402" y="439"/>
                    <a:pt x="2404" y="439"/>
                  </a:cubicBezTo>
                  <a:cubicBezTo>
                    <a:pt x="2408" y="439"/>
                    <a:pt x="2413" y="440"/>
                    <a:pt x="2417" y="439"/>
                  </a:cubicBezTo>
                  <a:cubicBezTo>
                    <a:pt x="2419" y="438"/>
                    <a:pt x="2421" y="432"/>
                    <a:pt x="2422" y="434"/>
                  </a:cubicBezTo>
                  <a:cubicBezTo>
                    <a:pt x="2423" y="436"/>
                    <a:pt x="2424" y="438"/>
                    <a:pt x="2426" y="438"/>
                  </a:cubicBezTo>
                  <a:cubicBezTo>
                    <a:pt x="2431" y="437"/>
                    <a:pt x="2430" y="434"/>
                    <a:pt x="2436" y="433"/>
                  </a:cubicBezTo>
                  <a:cubicBezTo>
                    <a:pt x="2437" y="433"/>
                    <a:pt x="2441" y="432"/>
                    <a:pt x="2442" y="435"/>
                  </a:cubicBezTo>
                  <a:cubicBezTo>
                    <a:pt x="2443" y="438"/>
                    <a:pt x="2443" y="442"/>
                    <a:pt x="2445" y="443"/>
                  </a:cubicBezTo>
                  <a:cubicBezTo>
                    <a:pt x="2452" y="445"/>
                    <a:pt x="2453" y="441"/>
                    <a:pt x="2457" y="438"/>
                  </a:cubicBezTo>
                  <a:cubicBezTo>
                    <a:pt x="2460" y="436"/>
                    <a:pt x="2453" y="435"/>
                    <a:pt x="2453" y="432"/>
                  </a:cubicBezTo>
                  <a:cubicBezTo>
                    <a:pt x="2454" y="429"/>
                    <a:pt x="2454" y="429"/>
                    <a:pt x="2454" y="429"/>
                  </a:cubicBezTo>
                  <a:cubicBezTo>
                    <a:pt x="2456" y="429"/>
                    <a:pt x="2456" y="429"/>
                    <a:pt x="2456" y="429"/>
                  </a:cubicBezTo>
                  <a:cubicBezTo>
                    <a:pt x="2458" y="430"/>
                    <a:pt x="2457" y="433"/>
                    <a:pt x="2460" y="433"/>
                  </a:cubicBezTo>
                  <a:cubicBezTo>
                    <a:pt x="2461" y="433"/>
                    <a:pt x="2461" y="433"/>
                    <a:pt x="2461" y="433"/>
                  </a:cubicBezTo>
                  <a:cubicBezTo>
                    <a:pt x="2464" y="433"/>
                    <a:pt x="2464" y="433"/>
                    <a:pt x="2464" y="433"/>
                  </a:cubicBezTo>
                  <a:cubicBezTo>
                    <a:pt x="2466" y="433"/>
                    <a:pt x="2466" y="429"/>
                    <a:pt x="2468" y="429"/>
                  </a:cubicBezTo>
                  <a:cubicBezTo>
                    <a:pt x="2469" y="429"/>
                    <a:pt x="2471" y="430"/>
                    <a:pt x="2471" y="431"/>
                  </a:cubicBezTo>
                  <a:cubicBezTo>
                    <a:pt x="2472" y="433"/>
                    <a:pt x="2467" y="434"/>
                    <a:pt x="2466" y="437"/>
                  </a:cubicBezTo>
                  <a:cubicBezTo>
                    <a:pt x="2466" y="440"/>
                    <a:pt x="2467" y="443"/>
                    <a:pt x="2467" y="445"/>
                  </a:cubicBezTo>
                  <a:cubicBezTo>
                    <a:pt x="2467" y="451"/>
                    <a:pt x="2463" y="458"/>
                    <a:pt x="2468" y="458"/>
                  </a:cubicBezTo>
                  <a:cubicBezTo>
                    <a:pt x="2470" y="458"/>
                    <a:pt x="2471" y="458"/>
                    <a:pt x="2472" y="456"/>
                  </a:cubicBezTo>
                  <a:cubicBezTo>
                    <a:pt x="2473" y="448"/>
                    <a:pt x="2467" y="441"/>
                    <a:pt x="2477" y="439"/>
                  </a:cubicBezTo>
                  <a:cubicBezTo>
                    <a:pt x="2479" y="438"/>
                    <a:pt x="2484" y="438"/>
                    <a:pt x="2485" y="442"/>
                  </a:cubicBezTo>
                  <a:cubicBezTo>
                    <a:pt x="2486" y="444"/>
                    <a:pt x="2485" y="445"/>
                    <a:pt x="2486" y="447"/>
                  </a:cubicBezTo>
                  <a:cubicBezTo>
                    <a:pt x="2487" y="449"/>
                    <a:pt x="2489" y="453"/>
                    <a:pt x="2492" y="453"/>
                  </a:cubicBezTo>
                  <a:cubicBezTo>
                    <a:pt x="2495" y="453"/>
                    <a:pt x="2499" y="450"/>
                    <a:pt x="2499" y="447"/>
                  </a:cubicBezTo>
                  <a:cubicBezTo>
                    <a:pt x="2498" y="443"/>
                    <a:pt x="2493" y="445"/>
                    <a:pt x="2492" y="442"/>
                  </a:cubicBezTo>
                  <a:cubicBezTo>
                    <a:pt x="2490" y="439"/>
                    <a:pt x="2495" y="439"/>
                    <a:pt x="2497" y="438"/>
                  </a:cubicBezTo>
                  <a:cubicBezTo>
                    <a:pt x="2499" y="436"/>
                    <a:pt x="2499" y="436"/>
                    <a:pt x="2499" y="436"/>
                  </a:cubicBezTo>
                  <a:cubicBezTo>
                    <a:pt x="2499" y="434"/>
                    <a:pt x="2495" y="433"/>
                    <a:pt x="2495" y="432"/>
                  </a:cubicBezTo>
                  <a:cubicBezTo>
                    <a:pt x="2494" y="430"/>
                    <a:pt x="2496" y="429"/>
                    <a:pt x="2496" y="429"/>
                  </a:cubicBezTo>
                  <a:cubicBezTo>
                    <a:pt x="2500" y="430"/>
                    <a:pt x="2499" y="433"/>
                    <a:pt x="2501" y="433"/>
                  </a:cubicBezTo>
                  <a:cubicBezTo>
                    <a:pt x="2502" y="433"/>
                    <a:pt x="2507" y="434"/>
                    <a:pt x="2508" y="436"/>
                  </a:cubicBezTo>
                  <a:cubicBezTo>
                    <a:pt x="2510" y="439"/>
                    <a:pt x="2507" y="442"/>
                    <a:pt x="2510" y="442"/>
                  </a:cubicBezTo>
                  <a:cubicBezTo>
                    <a:pt x="2513" y="442"/>
                    <a:pt x="2514" y="440"/>
                    <a:pt x="2515" y="440"/>
                  </a:cubicBezTo>
                  <a:cubicBezTo>
                    <a:pt x="2518" y="440"/>
                    <a:pt x="2519" y="443"/>
                    <a:pt x="2522" y="443"/>
                  </a:cubicBezTo>
                  <a:cubicBezTo>
                    <a:pt x="2524" y="442"/>
                    <a:pt x="2525" y="439"/>
                    <a:pt x="2527" y="439"/>
                  </a:cubicBezTo>
                  <a:cubicBezTo>
                    <a:pt x="2529" y="438"/>
                    <a:pt x="2532" y="439"/>
                    <a:pt x="2534" y="438"/>
                  </a:cubicBezTo>
                  <a:cubicBezTo>
                    <a:pt x="2536" y="438"/>
                    <a:pt x="2537" y="435"/>
                    <a:pt x="2539" y="435"/>
                  </a:cubicBezTo>
                  <a:cubicBezTo>
                    <a:pt x="2541" y="434"/>
                    <a:pt x="2543" y="438"/>
                    <a:pt x="2544" y="438"/>
                  </a:cubicBezTo>
                  <a:cubicBezTo>
                    <a:pt x="2546" y="440"/>
                    <a:pt x="2550" y="438"/>
                    <a:pt x="2553" y="439"/>
                  </a:cubicBezTo>
                  <a:cubicBezTo>
                    <a:pt x="2557" y="441"/>
                    <a:pt x="2558" y="442"/>
                    <a:pt x="2562" y="440"/>
                  </a:cubicBezTo>
                  <a:cubicBezTo>
                    <a:pt x="2565" y="438"/>
                    <a:pt x="2563" y="444"/>
                    <a:pt x="2565" y="447"/>
                  </a:cubicBezTo>
                  <a:cubicBezTo>
                    <a:pt x="2565" y="448"/>
                    <a:pt x="2567" y="448"/>
                    <a:pt x="2568" y="449"/>
                  </a:cubicBezTo>
                  <a:cubicBezTo>
                    <a:pt x="2569" y="450"/>
                    <a:pt x="2569" y="453"/>
                    <a:pt x="2571" y="453"/>
                  </a:cubicBezTo>
                  <a:cubicBezTo>
                    <a:pt x="2572" y="453"/>
                    <a:pt x="2573" y="454"/>
                    <a:pt x="2574" y="452"/>
                  </a:cubicBezTo>
                  <a:cubicBezTo>
                    <a:pt x="2574" y="452"/>
                    <a:pt x="2574" y="452"/>
                    <a:pt x="2574" y="452"/>
                  </a:cubicBezTo>
                  <a:cubicBezTo>
                    <a:pt x="2575" y="449"/>
                    <a:pt x="2571" y="449"/>
                    <a:pt x="2570" y="447"/>
                  </a:cubicBezTo>
                  <a:cubicBezTo>
                    <a:pt x="2570" y="442"/>
                    <a:pt x="2570" y="442"/>
                    <a:pt x="2570" y="442"/>
                  </a:cubicBezTo>
                  <a:cubicBezTo>
                    <a:pt x="2571" y="441"/>
                    <a:pt x="2571" y="440"/>
                    <a:pt x="2573" y="440"/>
                  </a:cubicBezTo>
                  <a:cubicBezTo>
                    <a:pt x="2575" y="438"/>
                    <a:pt x="2581" y="440"/>
                    <a:pt x="2583" y="439"/>
                  </a:cubicBezTo>
                  <a:cubicBezTo>
                    <a:pt x="2584" y="438"/>
                    <a:pt x="2584" y="436"/>
                    <a:pt x="2585" y="435"/>
                  </a:cubicBezTo>
                  <a:cubicBezTo>
                    <a:pt x="2586" y="435"/>
                    <a:pt x="2586" y="435"/>
                    <a:pt x="2586" y="435"/>
                  </a:cubicBezTo>
                  <a:cubicBezTo>
                    <a:pt x="2588" y="434"/>
                    <a:pt x="2588" y="437"/>
                    <a:pt x="2590" y="439"/>
                  </a:cubicBezTo>
                  <a:cubicBezTo>
                    <a:pt x="2592" y="440"/>
                    <a:pt x="2592" y="440"/>
                    <a:pt x="2592" y="440"/>
                  </a:cubicBezTo>
                  <a:cubicBezTo>
                    <a:pt x="2592" y="443"/>
                    <a:pt x="2590" y="443"/>
                    <a:pt x="2589" y="443"/>
                  </a:cubicBezTo>
                  <a:cubicBezTo>
                    <a:pt x="2588" y="442"/>
                    <a:pt x="2588" y="442"/>
                    <a:pt x="2588" y="442"/>
                  </a:cubicBezTo>
                  <a:cubicBezTo>
                    <a:pt x="2586" y="443"/>
                    <a:pt x="2586" y="443"/>
                    <a:pt x="2586" y="443"/>
                  </a:cubicBezTo>
                  <a:cubicBezTo>
                    <a:pt x="2587" y="446"/>
                    <a:pt x="2587" y="446"/>
                    <a:pt x="2587" y="446"/>
                  </a:cubicBezTo>
                  <a:cubicBezTo>
                    <a:pt x="2588" y="446"/>
                    <a:pt x="2588" y="446"/>
                    <a:pt x="2588" y="446"/>
                  </a:cubicBezTo>
                  <a:cubicBezTo>
                    <a:pt x="2588" y="447"/>
                    <a:pt x="2588" y="447"/>
                    <a:pt x="2588" y="448"/>
                  </a:cubicBezTo>
                  <a:cubicBezTo>
                    <a:pt x="2587" y="449"/>
                    <a:pt x="2584" y="450"/>
                    <a:pt x="2584" y="451"/>
                  </a:cubicBezTo>
                  <a:cubicBezTo>
                    <a:pt x="2584" y="452"/>
                    <a:pt x="2584" y="453"/>
                    <a:pt x="2585" y="453"/>
                  </a:cubicBezTo>
                  <a:cubicBezTo>
                    <a:pt x="2588" y="453"/>
                    <a:pt x="2588" y="451"/>
                    <a:pt x="2590" y="450"/>
                  </a:cubicBezTo>
                  <a:cubicBezTo>
                    <a:pt x="2592" y="449"/>
                    <a:pt x="2595" y="450"/>
                    <a:pt x="2596" y="449"/>
                  </a:cubicBezTo>
                  <a:cubicBezTo>
                    <a:pt x="2598" y="448"/>
                    <a:pt x="2599" y="445"/>
                    <a:pt x="2600" y="445"/>
                  </a:cubicBezTo>
                  <a:cubicBezTo>
                    <a:pt x="2602" y="444"/>
                    <a:pt x="2604" y="445"/>
                    <a:pt x="2605" y="444"/>
                  </a:cubicBezTo>
                  <a:cubicBezTo>
                    <a:pt x="2606" y="443"/>
                    <a:pt x="2607" y="441"/>
                    <a:pt x="2608" y="439"/>
                  </a:cubicBezTo>
                  <a:cubicBezTo>
                    <a:pt x="2611" y="437"/>
                    <a:pt x="2613" y="434"/>
                    <a:pt x="2616" y="434"/>
                  </a:cubicBezTo>
                  <a:cubicBezTo>
                    <a:pt x="2621" y="434"/>
                    <a:pt x="2620" y="438"/>
                    <a:pt x="2623" y="440"/>
                  </a:cubicBezTo>
                  <a:cubicBezTo>
                    <a:pt x="2624" y="441"/>
                    <a:pt x="2625" y="443"/>
                    <a:pt x="2627" y="443"/>
                  </a:cubicBezTo>
                  <a:cubicBezTo>
                    <a:pt x="2630" y="443"/>
                    <a:pt x="2631" y="440"/>
                    <a:pt x="2633" y="440"/>
                  </a:cubicBezTo>
                  <a:cubicBezTo>
                    <a:pt x="2634" y="441"/>
                    <a:pt x="2635" y="443"/>
                    <a:pt x="2637" y="443"/>
                  </a:cubicBezTo>
                  <a:cubicBezTo>
                    <a:pt x="2638" y="443"/>
                    <a:pt x="2638" y="443"/>
                    <a:pt x="2638" y="443"/>
                  </a:cubicBezTo>
                  <a:cubicBezTo>
                    <a:pt x="2641" y="441"/>
                    <a:pt x="2640" y="437"/>
                    <a:pt x="2644" y="434"/>
                  </a:cubicBezTo>
                  <a:cubicBezTo>
                    <a:pt x="2646" y="433"/>
                    <a:pt x="2648" y="435"/>
                    <a:pt x="2648" y="436"/>
                  </a:cubicBezTo>
                  <a:cubicBezTo>
                    <a:pt x="2649" y="438"/>
                    <a:pt x="2645" y="440"/>
                    <a:pt x="2646" y="443"/>
                  </a:cubicBezTo>
                  <a:cubicBezTo>
                    <a:pt x="2646" y="444"/>
                    <a:pt x="2650" y="444"/>
                    <a:pt x="2651" y="444"/>
                  </a:cubicBezTo>
                  <a:cubicBezTo>
                    <a:pt x="2653" y="444"/>
                    <a:pt x="2654" y="440"/>
                    <a:pt x="2656" y="440"/>
                  </a:cubicBezTo>
                  <a:cubicBezTo>
                    <a:pt x="2657" y="440"/>
                    <a:pt x="2658" y="441"/>
                    <a:pt x="2658" y="442"/>
                  </a:cubicBezTo>
                  <a:cubicBezTo>
                    <a:pt x="2658" y="444"/>
                    <a:pt x="2656" y="443"/>
                    <a:pt x="2655" y="444"/>
                  </a:cubicBezTo>
                  <a:cubicBezTo>
                    <a:pt x="2653" y="446"/>
                    <a:pt x="2652" y="447"/>
                    <a:pt x="2650" y="451"/>
                  </a:cubicBezTo>
                  <a:cubicBezTo>
                    <a:pt x="2650" y="454"/>
                    <a:pt x="2650" y="454"/>
                    <a:pt x="2650" y="454"/>
                  </a:cubicBezTo>
                  <a:cubicBezTo>
                    <a:pt x="2652" y="456"/>
                    <a:pt x="2654" y="451"/>
                    <a:pt x="2656" y="450"/>
                  </a:cubicBezTo>
                  <a:cubicBezTo>
                    <a:pt x="2658" y="448"/>
                    <a:pt x="2658" y="448"/>
                    <a:pt x="2658" y="448"/>
                  </a:cubicBezTo>
                  <a:cubicBezTo>
                    <a:pt x="2660" y="445"/>
                    <a:pt x="2660" y="445"/>
                    <a:pt x="2660" y="445"/>
                  </a:cubicBezTo>
                  <a:cubicBezTo>
                    <a:pt x="2661" y="442"/>
                    <a:pt x="2663" y="440"/>
                    <a:pt x="2667" y="440"/>
                  </a:cubicBezTo>
                  <a:cubicBezTo>
                    <a:pt x="2668" y="439"/>
                    <a:pt x="2669" y="440"/>
                    <a:pt x="2671" y="440"/>
                  </a:cubicBezTo>
                  <a:cubicBezTo>
                    <a:pt x="2672" y="440"/>
                    <a:pt x="2673" y="439"/>
                    <a:pt x="2674" y="440"/>
                  </a:cubicBezTo>
                  <a:cubicBezTo>
                    <a:pt x="2677" y="440"/>
                    <a:pt x="2677" y="444"/>
                    <a:pt x="2679" y="444"/>
                  </a:cubicBezTo>
                  <a:cubicBezTo>
                    <a:pt x="2683" y="444"/>
                    <a:pt x="2680" y="438"/>
                    <a:pt x="2683" y="436"/>
                  </a:cubicBezTo>
                  <a:cubicBezTo>
                    <a:pt x="2684" y="435"/>
                    <a:pt x="2684" y="435"/>
                    <a:pt x="2684" y="435"/>
                  </a:cubicBezTo>
                  <a:cubicBezTo>
                    <a:pt x="2687" y="434"/>
                    <a:pt x="2689" y="440"/>
                    <a:pt x="2691" y="440"/>
                  </a:cubicBezTo>
                  <a:cubicBezTo>
                    <a:pt x="2693" y="440"/>
                    <a:pt x="2694" y="435"/>
                    <a:pt x="2698" y="436"/>
                  </a:cubicBezTo>
                  <a:cubicBezTo>
                    <a:pt x="2699" y="436"/>
                    <a:pt x="2699" y="436"/>
                    <a:pt x="2699" y="436"/>
                  </a:cubicBezTo>
                  <a:cubicBezTo>
                    <a:pt x="2701" y="437"/>
                    <a:pt x="2700" y="439"/>
                    <a:pt x="2701" y="441"/>
                  </a:cubicBezTo>
                  <a:cubicBezTo>
                    <a:pt x="2702" y="444"/>
                    <a:pt x="2702" y="444"/>
                    <a:pt x="2702" y="444"/>
                  </a:cubicBezTo>
                  <a:cubicBezTo>
                    <a:pt x="2707" y="444"/>
                    <a:pt x="2705" y="441"/>
                    <a:pt x="2706" y="438"/>
                  </a:cubicBezTo>
                  <a:cubicBezTo>
                    <a:pt x="2707" y="436"/>
                    <a:pt x="2708" y="435"/>
                    <a:pt x="2709" y="435"/>
                  </a:cubicBezTo>
                  <a:cubicBezTo>
                    <a:pt x="2711" y="434"/>
                    <a:pt x="2712" y="435"/>
                    <a:pt x="2714" y="436"/>
                  </a:cubicBezTo>
                  <a:cubicBezTo>
                    <a:pt x="2716" y="438"/>
                    <a:pt x="2714" y="441"/>
                    <a:pt x="2715" y="443"/>
                  </a:cubicBezTo>
                  <a:cubicBezTo>
                    <a:pt x="2716" y="444"/>
                    <a:pt x="2718" y="443"/>
                    <a:pt x="2718" y="445"/>
                  </a:cubicBezTo>
                  <a:cubicBezTo>
                    <a:pt x="2719" y="446"/>
                    <a:pt x="2716" y="448"/>
                    <a:pt x="2718" y="449"/>
                  </a:cubicBezTo>
                  <a:cubicBezTo>
                    <a:pt x="2719" y="450"/>
                    <a:pt x="2720" y="449"/>
                    <a:pt x="2721" y="449"/>
                  </a:cubicBezTo>
                  <a:cubicBezTo>
                    <a:pt x="2723" y="448"/>
                    <a:pt x="2724" y="446"/>
                    <a:pt x="2726" y="446"/>
                  </a:cubicBezTo>
                  <a:cubicBezTo>
                    <a:pt x="2729" y="446"/>
                    <a:pt x="2729" y="449"/>
                    <a:pt x="2731" y="449"/>
                  </a:cubicBezTo>
                  <a:cubicBezTo>
                    <a:pt x="2733" y="449"/>
                    <a:pt x="2733" y="449"/>
                    <a:pt x="2733" y="449"/>
                  </a:cubicBezTo>
                  <a:cubicBezTo>
                    <a:pt x="2734" y="446"/>
                    <a:pt x="2734" y="446"/>
                    <a:pt x="2734" y="446"/>
                  </a:cubicBezTo>
                  <a:cubicBezTo>
                    <a:pt x="2736" y="444"/>
                    <a:pt x="2738" y="444"/>
                    <a:pt x="2738" y="442"/>
                  </a:cubicBezTo>
                  <a:cubicBezTo>
                    <a:pt x="2738" y="440"/>
                    <a:pt x="2738" y="439"/>
                    <a:pt x="2739" y="438"/>
                  </a:cubicBezTo>
                  <a:cubicBezTo>
                    <a:pt x="2740" y="436"/>
                    <a:pt x="2740" y="436"/>
                    <a:pt x="2740" y="436"/>
                  </a:cubicBezTo>
                  <a:cubicBezTo>
                    <a:pt x="2741" y="436"/>
                    <a:pt x="2741" y="436"/>
                    <a:pt x="2741" y="436"/>
                  </a:cubicBezTo>
                  <a:cubicBezTo>
                    <a:pt x="2744" y="436"/>
                    <a:pt x="2744" y="439"/>
                    <a:pt x="2746" y="440"/>
                  </a:cubicBezTo>
                  <a:cubicBezTo>
                    <a:pt x="2749" y="440"/>
                    <a:pt x="2749" y="440"/>
                    <a:pt x="2749" y="440"/>
                  </a:cubicBezTo>
                  <a:cubicBezTo>
                    <a:pt x="2756" y="440"/>
                    <a:pt x="2755" y="434"/>
                    <a:pt x="2760" y="436"/>
                  </a:cubicBezTo>
                  <a:cubicBezTo>
                    <a:pt x="2762" y="436"/>
                    <a:pt x="2763" y="439"/>
                    <a:pt x="2765" y="440"/>
                  </a:cubicBezTo>
                  <a:cubicBezTo>
                    <a:pt x="2768" y="440"/>
                    <a:pt x="2768" y="440"/>
                    <a:pt x="2768" y="440"/>
                  </a:cubicBezTo>
                  <a:cubicBezTo>
                    <a:pt x="2770" y="438"/>
                    <a:pt x="2770" y="438"/>
                    <a:pt x="2770" y="438"/>
                  </a:cubicBezTo>
                  <a:cubicBezTo>
                    <a:pt x="2772" y="436"/>
                    <a:pt x="2767" y="435"/>
                    <a:pt x="2767" y="433"/>
                  </a:cubicBezTo>
                  <a:cubicBezTo>
                    <a:pt x="2767" y="431"/>
                    <a:pt x="2767" y="431"/>
                    <a:pt x="2768" y="431"/>
                  </a:cubicBezTo>
                  <a:cubicBezTo>
                    <a:pt x="2771" y="431"/>
                    <a:pt x="2770" y="433"/>
                    <a:pt x="2772" y="435"/>
                  </a:cubicBezTo>
                  <a:cubicBezTo>
                    <a:pt x="2774" y="435"/>
                    <a:pt x="2777" y="435"/>
                    <a:pt x="2778" y="436"/>
                  </a:cubicBezTo>
                  <a:cubicBezTo>
                    <a:pt x="2780" y="438"/>
                    <a:pt x="2780" y="438"/>
                    <a:pt x="2780" y="438"/>
                  </a:cubicBezTo>
                  <a:cubicBezTo>
                    <a:pt x="2782" y="441"/>
                    <a:pt x="2780" y="442"/>
                    <a:pt x="2778" y="444"/>
                  </a:cubicBezTo>
                  <a:cubicBezTo>
                    <a:pt x="2776" y="446"/>
                    <a:pt x="2776" y="446"/>
                    <a:pt x="2776" y="446"/>
                  </a:cubicBezTo>
                  <a:cubicBezTo>
                    <a:pt x="2776" y="448"/>
                    <a:pt x="2776" y="449"/>
                    <a:pt x="2777" y="450"/>
                  </a:cubicBezTo>
                  <a:cubicBezTo>
                    <a:pt x="2779" y="450"/>
                    <a:pt x="2781" y="451"/>
                    <a:pt x="2783" y="450"/>
                  </a:cubicBezTo>
                  <a:cubicBezTo>
                    <a:pt x="2784" y="448"/>
                    <a:pt x="2786" y="445"/>
                    <a:pt x="2788" y="445"/>
                  </a:cubicBezTo>
                  <a:cubicBezTo>
                    <a:pt x="2792" y="445"/>
                    <a:pt x="2793" y="449"/>
                    <a:pt x="2796" y="449"/>
                  </a:cubicBezTo>
                  <a:cubicBezTo>
                    <a:pt x="2800" y="449"/>
                    <a:pt x="2802" y="448"/>
                    <a:pt x="2803" y="444"/>
                  </a:cubicBezTo>
                  <a:cubicBezTo>
                    <a:pt x="2803" y="442"/>
                    <a:pt x="2803" y="442"/>
                    <a:pt x="2803" y="442"/>
                  </a:cubicBezTo>
                  <a:cubicBezTo>
                    <a:pt x="2802" y="440"/>
                    <a:pt x="2800" y="439"/>
                    <a:pt x="2801" y="437"/>
                  </a:cubicBezTo>
                  <a:cubicBezTo>
                    <a:pt x="2801" y="435"/>
                    <a:pt x="2802" y="435"/>
                    <a:pt x="2803" y="435"/>
                  </a:cubicBezTo>
                  <a:cubicBezTo>
                    <a:pt x="2807" y="435"/>
                    <a:pt x="2807" y="439"/>
                    <a:pt x="2809" y="442"/>
                  </a:cubicBezTo>
                  <a:cubicBezTo>
                    <a:pt x="2810" y="444"/>
                    <a:pt x="2814" y="449"/>
                    <a:pt x="2815" y="450"/>
                  </a:cubicBezTo>
                  <a:cubicBezTo>
                    <a:pt x="2820" y="450"/>
                    <a:pt x="2820" y="450"/>
                    <a:pt x="2820" y="450"/>
                  </a:cubicBezTo>
                  <a:cubicBezTo>
                    <a:pt x="2825" y="446"/>
                    <a:pt x="2825" y="446"/>
                    <a:pt x="2825" y="446"/>
                  </a:cubicBezTo>
                  <a:cubicBezTo>
                    <a:pt x="2827" y="446"/>
                    <a:pt x="2827" y="446"/>
                    <a:pt x="2827" y="446"/>
                  </a:cubicBezTo>
                  <a:cubicBezTo>
                    <a:pt x="2830" y="444"/>
                    <a:pt x="2830" y="444"/>
                    <a:pt x="2830" y="444"/>
                  </a:cubicBezTo>
                  <a:cubicBezTo>
                    <a:pt x="2832" y="443"/>
                    <a:pt x="2832" y="440"/>
                    <a:pt x="2835" y="441"/>
                  </a:cubicBezTo>
                  <a:cubicBezTo>
                    <a:pt x="2837" y="442"/>
                    <a:pt x="2838" y="446"/>
                    <a:pt x="2840" y="444"/>
                  </a:cubicBezTo>
                  <a:cubicBezTo>
                    <a:pt x="2844" y="442"/>
                    <a:pt x="2844" y="442"/>
                    <a:pt x="2844" y="442"/>
                  </a:cubicBezTo>
                  <a:cubicBezTo>
                    <a:pt x="2846" y="440"/>
                    <a:pt x="2847" y="436"/>
                    <a:pt x="2850" y="435"/>
                  </a:cubicBezTo>
                  <a:cubicBezTo>
                    <a:pt x="2851" y="434"/>
                    <a:pt x="2854" y="435"/>
                    <a:pt x="2855" y="435"/>
                  </a:cubicBezTo>
                  <a:cubicBezTo>
                    <a:pt x="2859" y="435"/>
                    <a:pt x="2862" y="433"/>
                    <a:pt x="2866" y="435"/>
                  </a:cubicBezTo>
                  <a:cubicBezTo>
                    <a:pt x="2868" y="436"/>
                    <a:pt x="2868" y="436"/>
                    <a:pt x="2868" y="436"/>
                  </a:cubicBezTo>
                  <a:cubicBezTo>
                    <a:pt x="2869" y="437"/>
                    <a:pt x="2869" y="439"/>
                    <a:pt x="2870" y="440"/>
                  </a:cubicBezTo>
                  <a:cubicBezTo>
                    <a:pt x="2872" y="442"/>
                    <a:pt x="2877" y="443"/>
                    <a:pt x="2878" y="446"/>
                  </a:cubicBezTo>
                  <a:cubicBezTo>
                    <a:pt x="2879" y="448"/>
                    <a:pt x="2875" y="449"/>
                    <a:pt x="2874" y="452"/>
                  </a:cubicBezTo>
                  <a:cubicBezTo>
                    <a:pt x="2874" y="454"/>
                    <a:pt x="2874" y="454"/>
                    <a:pt x="2874" y="454"/>
                  </a:cubicBezTo>
                  <a:cubicBezTo>
                    <a:pt x="2875" y="457"/>
                    <a:pt x="2880" y="460"/>
                    <a:pt x="2880" y="460"/>
                  </a:cubicBezTo>
                  <a:cubicBezTo>
                    <a:pt x="2882" y="460"/>
                    <a:pt x="2883" y="460"/>
                    <a:pt x="2883" y="459"/>
                  </a:cubicBezTo>
                  <a:cubicBezTo>
                    <a:pt x="2883" y="456"/>
                    <a:pt x="2880" y="456"/>
                    <a:pt x="2880" y="453"/>
                  </a:cubicBezTo>
                  <a:cubicBezTo>
                    <a:pt x="2880" y="451"/>
                    <a:pt x="2882" y="451"/>
                    <a:pt x="2882" y="448"/>
                  </a:cubicBezTo>
                  <a:cubicBezTo>
                    <a:pt x="2882" y="447"/>
                    <a:pt x="2882" y="447"/>
                    <a:pt x="2882" y="447"/>
                  </a:cubicBezTo>
                  <a:cubicBezTo>
                    <a:pt x="2882" y="446"/>
                    <a:pt x="2879" y="445"/>
                    <a:pt x="2880" y="443"/>
                  </a:cubicBezTo>
                  <a:cubicBezTo>
                    <a:pt x="2880" y="441"/>
                    <a:pt x="2879" y="440"/>
                    <a:pt x="2881" y="440"/>
                  </a:cubicBezTo>
                  <a:cubicBezTo>
                    <a:pt x="2885" y="439"/>
                    <a:pt x="2892" y="441"/>
                    <a:pt x="2897" y="441"/>
                  </a:cubicBezTo>
                  <a:cubicBezTo>
                    <a:pt x="2899" y="441"/>
                    <a:pt x="2901" y="440"/>
                    <a:pt x="2902" y="441"/>
                  </a:cubicBezTo>
                  <a:cubicBezTo>
                    <a:pt x="2902" y="441"/>
                    <a:pt x="2902" y="441"/>
                    <a:pt x="2902" y="441"/>
                  </a:cubicBezTo>
                  <a:cubicBezTo>
                    <a:pt x="2902" y="441"/>
                    <a:pt x="2902" y="441"/>
                    <a:pt x="2902" y="441"/>
                  </a:cubicBezTo>
                  <a:cubicBezTo>
                    <a:pt x="2903" y="441"/>
                    <a:pt x="2904" y="441"/>
                    <a:pt x="2904" y="441"/>
                  </a:cubicBezTo>
                  <a:cubicBezTo>
                    <a:pt x="2906" y="441"/>
                    <a:pt x="2907" y="444"/>
                    <a:pt x="2908" y="445"/>
                  </a:cubicBezTo>
                  <a:cubicBezTo>
                    <a:pt x="2908" y="445"/>
                    <a:pt x="2908" y="445"/>
                    <a:pt x="2909" y="445"/>
                  </a:cubicBezTo>
                  <a:cubicBezTo>
                    <a:pt x="2909" y="446"/>
                    <a:pt x="2909" y="446"/>
                    <a:pt x="2909" y="446"/>
                  </a:cubicBezTo>
                  <a:cubicBezTo>
                    <a:pt x="2910" y="446"/>
                    <a:pt x="2910" y="446"/>
                    <a:pt x="2910" y="446"/>
                  </a:cubicBezTo>
                  <a:cubicBezTo>
                    <a:pt x="2911" y="445"/>
                    <a:pt x="2911" y="445"/>
                    <a:pt x="2911" y="445"/>
                  </a:cubicBezTo>
                  <a:cubicBezTo>
                    <a:pt x="2914" y="446"/>
                    <a:pt x="2914" y="446"/>
                    <a:pt x="2914" y="446"/>
                  </a:cubicBezTo>
                  <a:cubicBezTo>
                    <a:pt x="2918" y="446"/>
                    <a:pt x="2920" y="444"/>
                    <a:pt x="2921" y="442"/>
                  </a:cubicBezTo>
                  <a:cubicBezTo>
                    <a:pt x="2923" y="443"/>
                    <a:pt x="2924" y="444"/>
                    <a:pt x="2925" y="446"/>
                  </a:cubicBezTo>
                  <a:cubicBezTo>
                    <a:pt x="2925" y="447"/>
                    <a:pt x="2924" y="448"/>
                    <a:pt x="2924" y="449"/>
                  </a:cubicBezTo>
                  <a:cubicBezTo>
                    <a:pt x="2923" y="451"/>
                    <a:pt x="2922" y="450"/>
                    <a:pt x="2921" y="452"/>
                  </a:cubicBezTo>
                  <a:cubicBezTo>
                    <a:pt x="2921" y="453"/>
                    <a:pt x="2921" y="454"/>
                    <a:pt x="2922" y="455"/>
                  </a:cubicBezTo>
                  <a:cubicBezTo>
                    <a:pt x="2924" y="456"/>
                    <a:pt x="2925" y="455"/>
                    <a:pt x="2927" y="453"/>
                  </a:cubicBezTo>
                  <a:cubicBezTo>
                    <a:pt x="2928" y="452"/>
                    <a:pt x="2929" y="451"/>
                    <a:pt x="2930" y="449"/>
                  </a:cubicBezTo>
                  <a:cubicBezTo>
                    <a:pt x="2930" y="448"/>
                    <a:pt x="2930" y="448"/>
                    <a:pt x="2930" y="448"/>
                  </a:cubicBezTo>
                  <a:cubicBezTo>
                    <a:pt x="2929" y="446"/>
                    <a:pt x="2926" y="446"/>
                    <a:pt x="2926" y="444"/>
                  </a:cubicBezTo>
                  <a:cubicBezTo>
                    <a:pt x="2927" y="443"/>
                    <a:pt x="2927" y="442"/>
                    <a:pt x="2927" y="441"/>
                  </a:cubicBezTo>
                  <a:cubicBezTo>
                    <a:pt x="2930" y="440"/>
                    <a:pt x="2934" y="441"/>
                    <a:pt x="2934" y="438"/>
                  </a:cubicBezTo>
                  <a:cubicBezTo>
                    <a:pt x="2935" y="436"/>
                    <a:pt x="2931" y="435"/>
                    <a:pt x="2931" y="433"/>
                  </a:cubicBezTo>
                  <a:cubicBezTo>
                    <a:pt x="2931" y="432"/>
                    <a:pt x="2931" y="431"/>
                    <a:pt x="2932" y="431"/>
                  </a:cubicBezTo>
                  <a:cubicBezTo>
                    <a:pt x="2934" y="431"/>
                    <a:pt x="2934" y="432"/>
                    <a:pt x="2935" y="434"/>
                  </a:cubicBezTo>
                  <a:cubicBezTo>
                    <a:pt x="2937" y="436"/>
                    <a:pt x="2937" y="436"/>
                    <a:pt x="2937" y="436"/>
                  </a:cubicBezTo>
                  <a:cubicBezTo>
                    <a:pt x="2942" y="436"/>
                    <a:pt x="2942" y="431"/>
                    <a:pt x="2946" y="432"/>
                  </a:cubicBezTo>
                  <a:cubicBezTo>
                    <a:pt x="2948" y="432"/>
                    <a:pt x="2948" y="432"/>
                    <a:pt x="2948" y="432"/>
                  </a:cubicBezTo>
                  <a:cubicBezTo>
                    <a:pt x="2949" y="434"/>
                    <a:pt x="2947" y="445"/>
                    <a:pt x="2949" y="448"/>
                  </a:cubicBezTo>
                  <a:cubicBezTo>
                    <a:pt x="2949" y="450"/>
                    <a:pt x="2951" y="450"/>
                    <a:pt x="2953" y="451"/>
                  </a:cubicBezTo>
                  <a:cubicBezTo>
                    <a:pt x="2954" y="452"/>
                    <a:pt x="2954" y="454"/>
                    <a:pt x="2955" y="454"/>
                  </a:cubicBezTo>
                  <a:cubicBezTo>
                    <a:pt x="2957" y="455"/>
                    <a:pt x="2956" y="451"/>
                    <a:pt x="2958" y="451"/>
                  </a:cubicBezTo>
                  <a:cubicBezTo>
                    <a:pt x="2962" y="451"/>
                    <a:pt x="2962" y="455"/>
                    <a:pt x="2965" y="455"/>
                  </a:cubicBezTo>
                  <a:cubicBezTo>
                    <a:pt x="2966" y="455"/>
                    <a:pt x="2967" y="455"/>
                    <a:pt x="2967" y="454"/>
                  </a:cubicBezTo>
                  <a:cubicBezTo>
                    <a:pt x="2967" y="452"/>
                    <a:pt x="2967" y="452"/>
                    <a:pt x="2967" y="452"/>
                  </a:cubicBezTo>
                  <a:cubicBezTo>
                    <a:pt x="2965" y="450"/>
                    <a:pt x="2964" y="448"/>
                    <a:pt x="2962" y="446"/>
                  </a:cubicBezTo>
                  <a:cubicBezTo>
                    <a:pt x="2960" y="445"/>
                    <a:pt x="2959" y="445"/>
                    <a:pt x="2958" y="444"/>
                  </a:cubicBezTo>
                  <a:cubicBezTo>
                    <a:pt x="2957" y="442"/>
                    <a:pt x="2957" y="441"/>
                    <a:pt x="2956" y="439"/>
                  </a:cubicBezTo>
                  <a:cubicBezTo>
                    <a:pt x="2956" y="437"/>
                    <a:pt x="2956" y="437"/>
                    <a:pt x="2956" y="437"/>
                  </a:cubicBezTo>
                  <a:cubicBezTo>
                    <a:pt x="2957" y="435"/>
                    <a:pt x="2963" y="436"/>
                    <a:pt x="2965" y="437"/>
                  </a:cubicBezTo>
                  <a:cubicBezTo>
                    <a:pt x="2967" y="438"/>
                    <a:pt x="2966" y="441"/>
                    <a:pt x="2968" y="443"/>
                  </a:cubicBezTo>
                  <a:cubicBezTo>
                    <a:pt x="2969" y="445"/>
                    <a:pt x="2970" y="445"/>
                    <a:pt x="2971" y="445"/>
                  </a:cubicBezTo>
                  <a:cubicBezTo>
                    <a:pt x="2973" y="444"/>
                    <a:pt x="2971" y="441"/>
                    <a:pt x="2973" y="438"/>
                  </a:cubicBezTo>
                  <a:cubicBezTo>
                    <a:pt x="2974" y="437"/>
                    <a:pt x="2974" y="437"/>
                    <a:pt x="2974" y="437"/>
                  </a:cubicBezTo>
                  <a:cubicBezTo>
                    <a:pt x="2978" y="437"/>
                    <a:pt x="2978" y="441"/>
                    <a:pt x="2981" y="444"/>
                  </a:cubicBezTo>
                  <a:cubicBezTo>
                    <a:pt x="2982" y="445"/>
                    <a:pt x="2984" y="446"/>
                    <a:pt x="2985" y="446"/>
                  </a:cubicBezTo>
                  <a:cubicBezTo>
                    <a:pt x="2988" y="446"/>
                    <a:pt x="2990" y="445"/>
                    <a:pt x="2991" y="442"/>
                  </a:cubicBezTo>
                  <a:cubicBezTo>
                    <a:pt x="2991" y="440"/>
                    <a:pt x="2991" y="436"/>
                    <a:pt x="2994" y="437"/>
                  </a:cubicBezTo>
                  <a:cubicBezTo>
                    <a:pt x="2995" y="439"/>
                    <a:pt x="2995" y="439"/>
                    <a:pt x="2995" y="439"/>
                  </a:cubicBezTo>
                  <a:cubicBezTo>
                    <a:pt x="2998" y="444"/>
                    <a:pt x="2992" y="448"/>
                    <a:pt x="2992" y="452"/>
                  </a:cubicBezTo>
                  <a:cubicBezTo>
                    <a:pt x="2992" y="455"/>
                    <a:pt x="2992" y="456"/>
                    <a:pt x="2994" y="456"/>
                  </a:cubicBezTo>
                  <a:cubicBezTo>
                    <a:pt x="3001" y="456"/>
                    <a:pt x="2999" y="452"/>
                    <a:pt x="3002" y="448"/>
                  </a:cubicBezTo>
                  <a:cubicBezTo>
                    <a:pt x="3003" y="446"/>
                    <a:pt x="3006" y="444"/>
                    <a:pt x="3004" y="442"/>
                  </a:cubicBezTo>
                  <a:cubicBezTo>
                    <a:pt x="3003" y="441"/>
                    <a:pt x="3001" y="440"/>
                    <a:pt x="3001" y="439"/>
                  </a:cubicBezTo>
                  <a:cubicBezTo>
                    <a:pt x="3001" y="438"/>
                    <a:pt x="3002" y="437"/>
                    <a:pt x="3003" y="437"/>
                  </a:cubicBezTo>
                  <a:cubicBezTo>
                    <a:pt x="3005" y="437"/>
                    <a:pt x="3009" y="442"/>
                    <a:pt x="3009" y="443"/>
                  </a:cubicBezTo>
                  <a:cubicBezTo>
                    <a:pt x="3010" y="445"/>
                    <a:pt x="3009" y="447"/>
                    <a:pt x="3010" y="449"/>
                  </a:cubicBezTo>
                  <a:cubicBezTo>
                    <a:pt x="3010" y="450"/>
                    <a:pt x="3012" y="450"/>
                    <a:pt x="3013" y="451"/>
                  </a:cubicBezTo>
                  <a:cubicBezTo>
                    <a:pt x="3014" y="452"/>
                    <a:pt x="3014" y="455"/>
                    <a:pt x="3016" y="455"/>
                  </a:cubicBezTo>
                  <a:cubicBezTo>
                    <a:pt x="3017" y="456"/>
                    <a:pt x="3018" y="455"/>
                    <a:pt x="3019" y="454"/>
                  </a:cubicBezTo>
                  <a:cubicBezTo>
                    <a:pt x="3019" y="454"/>
                    <a:pt x="3019" y="454"/>
                    <a:pt x="3019" y="454"/>
                  </a:cubicBezTo>
                  <a:cubicBezTo>
                    <a:pt x="3020" y="451"/>
                    <a:pt x="3016" y="451"/>
                    <a:pt x="3015" y="448"/>
                  </a:cubicBezTo>
                  <a:cubicBezTo>
                    <a:pt x="3014" y="447"/>
                    <a:pt x="3014" y="446"/>
                    <a:pt x="3015" y="444"/>
                  </a:cubicBezTo>
                  <a:cubicBezTo>
                    <a:pt x="3015" y="443"/>
                    <a:pt x="3016" y="441"/>
                    <a:pt x="3017" y="441"/>
                  </a:cubicBezTo>
                  <a:cubicBezTo>
                    <a:pt x="3021" y="441"/>
                    <a:pt x="3027" y="443"/>
                    <a:pt x="3028" y="440"/>
                  </a:cubicBezTo>
                  <a:cubicBezTo>
                    <a:pt x="3029" y="437"/>
                    <a:pt x="3027" y="436"/>
                    <a:pt x="3025" y="435"/>
                  </a:cubicBezTo>
                  <a:cubicBezTo>
                    <a:pt x="3024" y="434"/>
                    <a:pt x="3024" y="432"/>
                    <a:pt x="3025" y="432"/>
                  </a:cubicBezTo>
                  <a:cubicBezTo>
                    <a:pt x="3029" y="432"/>
                    <a:pt x="3032" y="435"/>
                    <a:pt x="3032" y="438"/>
                  </a:cubicBezTo>
                  <a:cubicBezTo>
                    <a:pt x="3032" y="440"/>
                    <a:pt x="3029" y="440"/>
                    <a:pt x="3029" y="442"/>
                  </a:cubicBezTo>
                  <a:cubicBezTo>
                    <a:pt x="3029" y="444"/>
                    <a:pt x="3030" y="445"/>
                    <a:pt x="3032" y="446"/>
                  </a:cubicBezTo>
                  <a:cubicBezTo>
                    <a:pt x="3034" y="447"/>
                    <a:pt x="3034" y="447"/>
                    <a:pt x="3034" y="447"/>
                  </a:cubicBezTo>
                  <a:cubicBezTo>
                    <a:pt x="3035" y="446"/>
                    <a:pt x="3037" y="444"/>
                    <a:pt x="3038" y="442"/>
                  </a:cubicBezTo>
                  <a:cubicBezTo>
                    <a:pt x="3038" y="439"/>
                    <a:pt x="3037" y="436"/>
                    <a:pt x="3038" y="433"/>
                  </a:cubicBezTo>
                  <a:cubicBezTo>
                    <a:pt x="3039" y="432"/>
                    <a:pt x="3039" y="432"/>
                    <a:pt x="3039" y="432"/>
                  </a:cubicBezTo>
                  <a:cubicBezTo>
                    <a:pt x="3041" y="432"/>
                    <a:pt x="3042" y="432"/>
                    <a:pt x="3043" y="433"/>
                  </a:cubicBezTo>
                  <a:cubicBezTo>
                    <a:pt x="3043" y="435"/>
                    <a:pt x="3043" y="436"/>
                    <a:pt x="3043" y="438"/>
                  </a:cubicBezTo>
                  <a:cubicBezTo>
                    <a:pt x="3043" y="439"/>
                    <a:pt x="3042" y="440"/>
                    <a:pt x="3042" y="442"/>
                  </a:cubicBezTo>
                  <a:cubicBezTo>
                    <a:pt x="3043" y="443"/>
                    <a:pt x="3043" y="445"/>
                    <a:pt x="3044" y="445"/>
                  </a:cubicBezTo>
                  <a:cubicBezTo>
                    <a:pt x="3045" y="446"/>
                    <a:pt x="3050" y="446"/>
                    <a:pt x="3051" y="447"/>
                  </a:cubicBezTo>
                  <a:cubicBezTo>
                    <a:pt x="3053" y="450"/>
                    <a:pt x="3053" y="450"/>
                    <a:pt x="3053" y="450"/>
                  </a:cubicBezTo>
                  <a:cubicBezTo>
                    <a:pt x="3056" y="449"/>
                    <a:pt x="3056" y="449"/>
                    <a:pt x="3056" y="449"/>
                  </a:cubicBezTo>
                  <a:cubicBezTo>
                    <a:pt x="3056" y="447"/>
                    <a:pt x="3054" y="447"/>
                    <a:pt x="3053" y="446"/>
                  </a:cubicBezTo>
                  <a:cubicBezTo>
                    <a:pt x="3052" y="445"/>
                    <a:pt x="3051" y="442"/>
                    <a:pt x="3053" y="442"/>
                  </a:cubicBezTo>
                  <a:cubicBezTo>
                    <a:pt x="3055" y="441"/>
                    <a:pt x="3058" y="443"/>
                    <a:pt x="3060" y="441"/>
                  </a:cubicBezTo>
                  <a:cubicBezTo>
                    <a:pt x="3061" y="440"/>
                    <a:pt x="3061" y="437"/>
                    <a:pt x="3063" y="437"/>
                  </a:cubicBezTo>
                  <a:cubicBezTo>
                    <a:pt x="3066" y="437"/>
                    <a:pt x="3065" y="439"/>
                    <a:pt x="3067" y="441"/>
                  </a:cubicBezTo>
                  <a:cubicBezTo>
                    <a:pt x="3069" y="442"/>
                    <a:pt x="3071" y="443"/>
                    <a:pt x="3072" y="445"/>
                  </a:cubicBezTo>
                  <a:cubicBezTo>
                    <a:pt x="3074" y="447"/>
                    <a:pt x="3073" y="451"/>
                    <a:pt x="3075" y="451"/>
                  </a:cubicBezTo>
                  <a:cubicBezTo>
                    <a:pt x="3077" y="451"/>
                    <a:pt x="3079" y="450"/>
                    <a:pt x="3080" y="452"/>
                  </a:cubicBezTo>
                  <a:cubicBezTo>
                    <a:pt x="3080" y="453"/>
                    <a:pt x="3081" y="455"/>
                    <a:pt x="3082" y="455"/>
                  </a:cubicBezTo>
                  <a:cubicBezTo>
                    <a:pt x="3083" y="455"/>
                    <a:pt x="3084" y="455"/>
                    <a:pt x="3084" y="454"/>
                  </a:cubicBezTo>
                  <a:cubicBezTo>
                    <a:pt x="3084" y="452"/>
                    <a:pt x="3082" y="452"/>
                    <a:pt x="3081" y="451"/>
                  </a:cubicBezTo>
                  <a:cubicBezTo>
                    <a:pt x="3081" y="448"/>
                    <a:pt x="3081" y="448"/>
                    <a:pt x="3081" y="448"/>
                  </a:cubicBezTo>
                  <a:cubicBezTo>
                    <a:pt x="3083" y="446"/>
                    <a:pt x="3083" y="446"/>
                    <a:pt x="3083" y="446"/>
                  </a:cubicBezTo>
                  <a:cubicBezTo>
                    <a:pt x="3088" y="446"/>
                    <a:pt x="3093" y="443"/>
                    <a:pt x="3090" y="440"/>
                  </a:cubicBezTo>
                  <a:cubicBezTo>
                    <a:pt x="3088" y="438"/>
                    <a:pt x="3086" y="436"/>
                    <a:pt x="3085" y="434"/>
                  </a:cubicBezTo>
                  <a:cubicBezTo>
                    <a:pt x="3085" y="433"/>
                    <a:pt x="3085" y="432"/>
                    <a:pt x="3086" y="432"/>
                  </a:cubicBezTo>
                  <a:cubicBezTo>
                    <a:pt x="3089" y="431"/>
                    <a:pt x="3091" y="431"/>
                    <a:pt x="3094" y="432"/>
                  </a:cubicBezTo>
                  <a:cubicBezTo>
                    <a:pt x="3095" y="432"/>
                    <a:pt x="3098" y="433"/>
                    <a:pt x="3098" y="434"/>
                  </a:cubicBezTo>
                  <a:cubicBezTo>
                    <a:pt x="3100" y="437"/>
                    <a:pt x="3096" y="441"/>
                    <a:pt x="3095" y="443"/>
                  </a:cubicBezTo>
                  <a:cubicBezTo>
                    <a:pt x="3094" y="445"/>
                    <a:pt x="3095" y="446"/>
                    <a:pt x="3096" y="446"/>
                  </a:cubicBezTo>
                  <a:cubicBezTo>
                    <a:pt x="3098" y="446"/>
                    <a:pt x="3105" y="446"/>
                    <a:pt x="3106" y="446"/>
                  </a:cubicBezTo>
                  <a:cubicBezTo>
                    <a:pt x="3108" y="444"/>
                    <a:pt x="3108" y="439"/>
                    <a:pt x="3109" y="438"/>
                  </a:cubicBezTo>
                  <a:cubicBezTo>
                    <a:pt x="3111" y="437"/>
                    <a:pt x="3112" y="439"/>
                    <a:pt x="3114" y="440"/>
                  </a:cubicBezTo>
                  <a:cubicBezTo>
                    <a:pt x="3115" y="441"/>
                    <a:pt x="3117" y="441"/>
                    <a:pt x="3119" y="442"/>
                  </a:cubicBezTo>
                  <a:cubicBezTo>
                    <a:pt x="3121" y="443"/>
                    <a:pt x="3122" y="447"/>
                    <a:pt x="3125" y="446"/>
                  </a:cubicBezTo>
                  <a:cubicBezTo>
                    <a:pt x="3126" y="445"/>
                    <a:pt x="3128" y="443"/>
                    <a:pt x="3129" y="442"/>
                  </a:cubicBezTo>
                  <a:cubicBezTo>
                    <a:pt x="3130" y="441"/>
                    <a:pt x="3132" y="442"/>
                    <a:pt x="3133" y="442"/>
                  </a:cubicBezTo>
                  <a:cubicBezTo>
                    <a:pt x="3135" y="441"/>
                    <a:pt x="3136" y="437"/>
                    <a:pt x="3138" y="437"/>
                  </a:cubicBezTo>
                  <a:cubicBezTo>
                    <a:pt x="3141" y="438"/>
                    <a:pt x="3141" y="440"/>
                    <a:pt x="3143" y="441"/>
                  </a:cubicBezTo>
                  <a:cubicBezTo>
                    <a:pt x="3144" y="442"/>
                    <a:pt x="3147" y="441"/>
                    <a:pt x="3148" y="442"/>
                  </a:cubicBezTo>
                  <a:cubicBezTo>
                    <a:pt x="3151" y="444"/>
                    <a:pt x="3147" y="447"/>
                    <a:pt x="3146" y="448"/>
                  </a:cubicBezTo>
                  <a:cubicBezTo>
                    <a:pt x="3146" y="450"/>
                    <a:pt x="3146" y="451"/>
                    <a:pt x="3147" y="451"/>
                  </a:cubicBezTo>
                  <a:cubicBezTo>
                    <a:pt x="3150" y="451"/>
                    <a:pt x="3149" y="448"/>
                    <a:pt x="3151" y="447"/>
                  </a:cubicBezTo>
                  <a:cubicBezTo>
                    <a:pt x="3154" y="447"/>
                    <a:pt x="3154" y="447"/>
                    <a:pt x="3154" y="447"/>
                  </a:cubicBezTo>
                  <a:cubicBezTo>
                    <a:pt x="3155" y="446"/>
                    <a:pt x="3156" y="442"/>
                    <a:pt x="3157" y="442"/>
                  </a:cubicBezTo>
                  <a:cubicBezTo>
                    <a:pt x="3160" y="441"/>
                    <a:pt x="3166" y="442"/>
                    <a:pt x="3171" y="442"/>
                  </a:cubicBezTo>
                  <a:cubicBezTo>
                    <a:pt x="3172" y="442"/>
                    <a:pt x="3175" y="442"/>
                    <a:pt x="3176" y="442"/>
                  </a:cubicBezTo>
                  <a:cubicBezTo>
                    <a:pt x="3178" y="441"/>
                    <a:pt x="3178" y="437"/>
                    <a:pt x="3180" y="437"/>
                  </a:cubicBezTo>
                  <a:cubicBezTo>
                    <a:pt x="3181" y="437"/>
                    <a:pt x="3182" y="438"/>
                    <a:pt x="3182" y="439"/>
                  </a:cubicBezTo>
                  <a:cubicBezTo>
                    <a:pt x="3181" y="439"/>
                    <a:pt x="3181" y="439"/>
                    <a:pt x="3180" y="440"/>
                  </a:cubicBezTo>
                  <a:cubicBezTo>
                    <a:pt x="3180" y="441"/>
                    <a:pt x="3180" y="443"/>
                    <a:pt x="3182" y="444"/>
                  </a:cubicBezTo>
                  <a:cubicBezTo>
                    <a:pt x="3184" y="444"/>
                    <a:pt x="3184" y="444"/>
                    <a:pt x="3184" y="444"/>
                  </a:cubicBezTo>
                  <a:cubicBezTo>
                    <a:pt x="3185" y="442"/>
                    <a:pt x="3185" y="442"/>
                    <a:pt x="3185" y="442"/>
                  </a:cubicBezTo>
                  <a:cubicBezTo>
                    <a:pt x="3188" y="443"/>
                    <a:pt x="3192" y="438"/>
                    <a:pt x="3194" y="438"/>
                  </a:cubicBezTo>
                  <a:cubicBezTo>
                    <a:pt x="3197" y="438"/>
                    <a:pt x="3200" y="446"/>
                    <a:pt x="3203" y="446"/>
                  </a:cubicBezTo>
                  <a:cubicBezTo>
                    <a:pt x="3204" y="446"/>
                    <a:pt x="3205" y="446"/>
                    <a:pt x="3205" y="445"/>
                  </a:cubicBezTo>
                  <a:cubicBezTo>
                    <a:pt x="3205" y="442"/>
                    <a:pt x="3203" y="442"/>
                    <a:pt x="3203" y="441"/>
                  </a:cubicBezTo>
                  <a:cubicBezTo>
                    <a:pt x="3203" y="439"/>
                    <a:pt x="3203" y="438"/>
                    <a:pt x="3204" y="438"/>
                  </a:cubicBezTo>
                  <a:cubicBezTo>
                    <a:pt x="3206" y="438"/>
                    <a:pt x="3206" y="441"/>
                    <a:pt x="3208" y="442"/>
                  </a:cubicBezTo>
                  <a:cubicBezTo>
                    <a:pt x="3210" y="443"/>
                    <a:pt x="3211" y="446"/>
                    <a:pt x="3213" y="446"/>
                  </a:cubicBezTo>
                  <a:cubicBezTo>
                    <a:pt x="3216" y="446"/>
                    <a:pt x="3216" y="443"/>
                    <a:pt x="3218" y="442"/>
                  </a:cubicBezTo>
                  <a:cubicBezTo>
                    <a:pt x="3220" y="442"/>
                    <a:pt x="3222" y="442"/>
                    <a:pt x="3224" y="442"/>
                  </a:cubicBezTo>
                  <a:cubicBezTo>
                    <a:pt x="3227" y="438"/>
                    <a:pt x="3227" y="438"/>
                    <a:pt x="3227" y="438"/>
                  </a:cubicBezTo>
                  <a:cubicBezTo>
                    <a:pt x="3229" y="438"/>
                    <a:pt x="3229" y="438"/>
                    <a:pt x="3229" y="438"/>
                  </a:cubicBezTo>
                  <a:cubicBezTo>
                    <a:pt x="3229" y="440"/>
                    <a:pt x="3226" y="441"/>
                    <a:pt x="3226" y="443"/>
                  </a:cubicBezTo>
                  <a:cubicBezTo>
                    <a:pt x="3226" y="445"/>
                    <a:pt x="3226" y="446"/>
                    <a:pt x="3227" y="447"/>
                  </a:cubicBezTo>
                  <a:cubicBezTo>
                    <a:pt x="3229" y="447"/>
                    <a:pt x="3235" y="447"/>
                    <a:pt x="3237" y="446"/>
                  </a:cubicBezTo>
                  <a:cubicBezTo>
                    <a:pt x="3240" y="445"/>
                    <a:pt x="3239" y="442"/>
                    <a:pt x="3239" y="440"/>
                  </a:cubicBezTo>
                  <a:cubicBezTo>
                    <a:pt x="3241" y="438"/>
                    <a:pt x="3241" y="438"/>
                    <a:pt x="3241" y="438"/>
                  </a:cubicBezTo>
                  <a:cubicBezTo>
                    <a:pt x="3243" y="437"/>
                    <a:pt x="3248" y="442"/>
                    <a:pt x="3248" y="443"/>
                  </a:cubicBezTo>
                  <a:cubicBezTo>
                    <a:pt x="3250" y="446"/>
                    <a:pt x="3250" y="446"/>
                    <a:pt x="3250" y="446"/>
                  </a:cubicBezTo>
                  <a:cubicBezTo>
                    <a:pt x="3252" y="445"/>
                    <a:pt x="3252" y="445"/>
                    <a:pt x="3252" y="445"/>
                  </a:cubicBezTo>
                  <a:cubicBezTo>
                    <a:pt x="3252" y="443"/>
                    <a:pt x="3252" y="443"/>
                    <a:pt x="3252" y="443"/>
                  </a:cubicBezTo>
                  <a:cubicBezTo>
                    <a:pt x="3252" y="442"/>
                    <a:pt x="3249" y="442"/>
                    <a:pt x="3249" y="441"/>
                  </a:cubicBezTo>
                  <a:cubicBezTo>
                    <a:pt x="3249" y="439"/>
                    <a:pt x="3249" y="438"/>
                    <a:pt x="3250" y="438"/>
                  </a:cubicBezTo>
                  <a:cubicBezTo>
                    <a:pt x="3253" y="438"/>
                    <a:pt x="3253" y="441"/>
                    <a:pt x="3255" y="442"/>
                  </a:cubicBezTo>
                  <a:cubicBezTo>
                    <a:pt x="3257" y="444"/>
                    <a:pt x="3258" y="446"/>
                    <a:pt x="3260" y="446"/>
                  </a:cubicBezTo>
                  <a:cubicBezTo>
                    <a:pt x="3264" y="446"/>
                    <a:pt x="3266" y="440"/>
                    <a:pt x="3269" y="437"/>
                  </a:cubicBezTo>
                  <a:cubicBezTo>
                    <a:pt x="3271" y="437"/>
                    <a:pt x="3271" y="437"/>
                    <a:pt x="3271" y="437"/>
                  </a:cubicBezTo>
                  <a:cubicBezTo>
                    <a:pt x="3273" y="436"/>
                    <a:pt x="3274" y="437"/>
                    <a:pt x="3275" y="439"/>
                  </a:cubicBezTo>
                  <a:cubicBezTo>
                    <a:pt x="3276" y="441"/>
                    <a:pt x="3273" y="442"/>
                    <a:pt x="3273" y="444"/>
                  </a:cubicBezTo>
                  <a:cubicBezTo>
                    <a:pt x="3273" y="445"/>
                    <a:pt x="3273" y="445"/>
                    <a:pt x="3273" y="445"/>
                  </a:cubicBezTo>
                  <a:cubicBezTo>
                    <a:pt x="3274" y="448"/>
                    <a:pt x="3276" y="446"/>
                    <a:pt x="3278" y="448"/>
                  </a:cubicBezTo>
                  <a:cubicBezTo>
                    <a:pt x="3280" y="449"/>
                    <a:pt x="3282" y="451"/>
                    <a:pt x="3283" y="451"/>
                  </a:cubicBezTo>
                  <a:cubicBezTo>
                    <a:pt x="3285" y="451"/>
                    <a:pt x="3285" y="451"/>
                    <a:pt x="3285" y="451"/>
                  </a:cubicBezTo>
                  <a:cubicBezTo>
                    <a:pt x="3286" y="444"/>
                    <a:pt x="3286" y="444"/>
                    <a:pt x="3286" y="444"/>
                  </a:cubicBezTo>
                  <a:cubicBezTo>
                    <a:pt x="3285" y="442"/>
                    <a:pt x="3282" y="442"/>
                    <a:pt x="3282" y="440"/>
                  </a:cubicBezTo>
                  <a:cubicBezTo>
                    <a:pt x="3283" y="438"/>
                    <a:pt x="3283" y="438"/>
                    <a:pt x="3283" y="438"/>
                  </a:cubicBezTo>
                  <a:cubicBezTo>
                    <a:pt x="3285" y="437"/>
                    <a:pt x="3285" y="441"/>
                    <a:pt x="3287" y="442"/>
                  </a:cubicBezTo>
                  <a:cubicBezTo>
                    <a:pt x="3288" y="442"/>
                    <a:pt x="3290" y="442"/>
                    <a:pt x="3290" y="440"/>
                  </a:cubicBezTo>
                  <a:cubicBezTo>
                    <a:pt x="3290" y="439"/>
                    <a:pt x="3291" y="436"/>
                    <a:pt x="3292" y="434"/>
                  </a:cubicBezTo>
                  <a:cubicBezTo>
                    <a:pt x="3293" y="433"/>
                    <a:pt x="3295" y="431"/>
                    <a:pt x="3297" y="432"/>
                  </a:cubicBezTo>
                  <a:cubicBezTo>
                    <a:pt x="3299" y="433"/>
                    <a:pt x="3299" y="433"/>
                    <a:pt x="3299" y="433"/>
                  </a:cubicBezTo>
                  <a:cubicBezTo>
                    <a:pt x="3299" y="434"/>
                    <a:pt x="3299" y="434"/>
                    <a:pt x="3299" y="434"/>
                  </a:cubicBezTo>
                  <a:cubicBezTo>
                    <a:pt x="3300" y="436"/>
                    <a:pt x="3296" y="437"/>
                    <a:pt x="3296" y="439"/>
                  </a:cubicBezTo>
                  <a:cubicBezTo>
                    <a:pt x="3296" y="441"/>
                    <a:pt x="3296" y="442"/>
                    <a:pt x="3298" y="442"/>
                  </a:cubicBezTo>
                  <a:cubicBezTo>
                    <a:pt x="3299" y="442"/>
                    <a:pt x="3301" y="444"/>
                    <a:pt x="3302" y="442"/>
                  </a:cubicBezTo>
                  <a:cubicBezTo>
                    <a:pt x="3304" y="441"/>
                    <a:pt x="3306" y="437"/>
                    <a:pt x="3309" y="437"/>
                  </a:cubicBezTo>
                  <a:cubicBezTo>
                    <a:pt x="3311" y="437"/>
                    <a:pt x="3317" y="437"/>
                    <a:pt x="3318" y="437"/>
                  </a:cubicBezTo>
                  <a:cubicBezTo>
                    <a:pt x="3320" y="437"/>
                    <a:pt x="3322" y="437"/>
                    <a:pt x="3324" y="437"/>
                  </a:cubicBezTo>
                  <a:cubicBezTo>
                    <a:pt x="3328" y="438"/>
                    <a:pt x="3329" y="441"/>
                    <a:pt x="3332" y="443"/>
                  </a:cubicBezTo>
                  <a:cubicBezTo>
                    <a:pt x="3333" y="443"/>
                    <a:pt x="3342" y="443"/>
                    <a:pt x="3343" y="442"/>
                  </a:cubicBezTo>
                  <a:cubicBezTo>
                    <a:pt x="3346" y="441"/>
                    <a:pt x="3346" y="439"/>
                    <a:pt x="3349" y="438"/>
                  </a:cubicBezTo>
                  <a:cubicBezTo>
                    <a:pt x="3351" y="440"/>
                    <a:pt x="3351" y="440"/>
                    <a:pt x="3351" y="440"/>
                  </a:cubicBezTo>
                  <a:cubicBezTo>
                    <a:pt x="3351" y="441"/>
                    <a:pt x="3351" y="443"/>
                    <a:pt x="3351" y="444"/>
                  </a:cubicBezTo>
                  <a:cubicBezTo>
                    <a:pt x="3352" y="447"/>
                    <a:pt x="3355" y="449"/>
                    <a:pt x="3358" y="448"/>
                  </a:cubicBezTo>
                  <a:cubicBezTo>
                    <a:pt x="3360" y="446"/>
                    <a:pt x="3360" y="446"/>
                    <a:pt x="3360" y="446"/>
                  </a:cubicBezTo>
                  <a:cubicBezTo>
                    <a:pt x="3360" y="443"/>
                    <a:pt x="3360" y="443"/>
                    <a:pt x="3360" y="443"/>
                  </a:cubicBezTo>
                  <a:cubicBezTo>
                    <a:pt x="3359" y="442"/>
                    <a:pt x="3358" y="441"/>
                    <a:pt x="3357" y="440"/>
                  </a:cubicBezTo>
                  <a:cubicBezTo>
                    <a:pt x="3358" y="438"/>
                    <a:pt x="3358" y="438"/>
                    <a:pt x="3358" y="438"/>
                  </a:cubicBezTo>
                  <a:cubicBezTo>
                    <a:pt x="3361" y="439"/>
                    <a:pt x="3361" y="442"/>
                    <a:pt x="3363" y="443"/>
                  </a:cubicBezTo>
                  <a:cubicBezTo>
                    <a:pt x="3366" y="444"/>
                    <a:pt x="3373" y="442"/>
                    <a:pt x="3374" y="441"/>
                  </a:cubicBezTo>
                  <a:cubicBezTo>
                    <a:pt x="3376" y="440"/>
                    <a:pt x="3376" y="438"/>
                    <a:pt x="3377" y="438"/>
                  </a:cubicBezTo>
                  <a:cubicBezTo>
                    <a:pt x="3378" y="437"/>
                    <a:pt x="3381" y="438"/>
                    <a:pt x="3382" y="437"/>
                  </a:cubicBezTo>
                  <a:cubicBezTo>
                    <a:pt x="3386" y="433"/>
                    <a:pt x="3386" y="433"/>
                    <a:pt x="3386" y="433"/>
                  </a:cubicBezTo>
                  <a:cubicBezTo>
                    <a:pt x="3387" y="433"/>
                    <a:pt x="3388" y="433"/>
                    <a:pt x="3388" y="434"/>
                  </a:cubicBezTo>
                  <a:cubicBezTo>
                    <a:pt x="3388" y="437"/>
                    <a:pt x="3386" y="441"/>
                    <a:pt x="3383" y="442"/>
                  </a:cubicBezTo>
                  <a:cubicBezTo>
                    <a:pt x="3381" y="442"/>
                    <a:pt x="3377" y="442"/>
                    <a:pt x="3375" y="443"/>
                  </a:cubicBezTo>
                  <a:cubicBezTo>
                    <a:pt x="3373" y="445"/>
                    <a:pt x="3373" y="449"/>
                    <a:pt x="3370" y="451"/>
                  </a:cubicBezTo>
                  <a:cubicBezTo>
                    <a:pt x="3369" y="451"/>
                    <a:pt x="3366" y="453"/>
                    <a:pt x="3365" y="454"/>
                  </a:cubicBezTo>
                  <a:cubicBezTo>
                    <a:pt x="3364" y="455"/>
                    <a:pt x="3364" y="458"/>
                    <a:pt x="3365" y="459"/>
                  </a:cubicBezTo>
                  <a:cubicBezTo>
                    <a:pt x="3366" y="460"/>
                    <a:pt x="3366" y="462"/>
                    <a:pt x="3367" y="462"/>
                  </a:cubicBezTo>
                  <a:cubicBezTo>
                    <a:pt x="3371" y="461"/>
                    <a:pt x="3368" y="455"/>
                    <a:pt x="3371" y="454"/>
                  </a:cubicBezTo>
                  <a:cubicBezTo>
                    <a:pt x="3374" y="453"/>
                    <a:pt x="3374" y="453"/>
                    <a:pt x="3374" y="453"/>
                  </a:cubicBezTo>
                  <a:cubicBezTo>
                    <a:pt x="3375" y="453"/>
                    <a:pt x="3376" y="453"/>
                    <a:pt x="3377" y="453"/>
                  </a:cubicBezTo>
                  <a:cubicBezTo>
                    <a:pt x="3380" y="452"/>
                    <a:pt x="3382" y="445"/>
                    <a:pt x="3385" y="444"/>
                  </a:cubicBezTo>
                  <a:cubicBezTo>
                    <a:pt x="3389" y="442"/>
                    <a:pt x="3392" y="444"/>
                    <a:pt x="3395" y="447"/>
                  </a:cubicBezTo>
                  <a:cubicBezTo>
                    <a:pt x="3398" y="447"/>
                    <a:pt x="3398" y="447"/>
                    <a:pt x="3398" y="447"/>
                  </a:cubicBezTo>
                  <a:cubicBezTo>
                    <a:pt x="3400" y="443"/>
                    <a:pt x="3400" y="443"/>
                    <a:pt x="3400" y="443"/>
                  </a:cubicBezTo>
                  <a:cubicBezTo>
                    <a:pt x="3403" y="441"/>
                    <a:pt x="3403" y="441"/>
                    <a:pt x="3403" y="441"/>
                  </a:cubicBezTo>
                  <a:cubicBezTo>
                    <a:pt x="3403" y="439"/>
                    <a:pt x="3401" y="437"/>
                    <a:pt x="3403" y="436"/>
                  </a:cubicBezTo>
                  <a:cubicBezTo>
                    <a:pt x="3407" y="431"/>
                    <a:pt x="3409" y="437"/>
                    <a:pt x="3412" y="440"/>
                  </a:cubicBezTo>
                  <a:cubicBezTo>
                    <a:pt x="3410" y="439"/>
                    <a:pt x="3410" y="439"/>
                    <a:pt x="3410" y="439"/>
                  </a:cubicBezTo>
                  <a:cubicBezTo>
                    <a:pt x="3409" y="438"/>
                    <a:pt x="3407" y="439"/>
                    <a:pt x="3406" y="440"/>
                  </a:cubicBezTo>
                  <a:cubicBezTo>
                    <a:pt x="3404" y="441"/>
                    <a:pt x="3403" y="442"/>
                    <a:pt x="3403" y="443"/>
                  </a:cubicBezTo>
                  <a:cubicBezTo>
                    <a:pt x="3402" y="444"/>
                    <a:pt x="3403" y="445"/>
                    <a:pt x="3403" y="446"/>
                  </a:cubicBezTo>
                  <a:cubicBezTo>
                    <a:pt x="3405" y="448"/>
                    <a:pt x="3405" y="448"/>
                    <a:pt x="3405" y="448"/>
                  </a:cubicBezTo>
                  <a:cubicBezTo>
                    <a:pt x="3406" y="449"/>
                    <a:pt x="3407" y="449"/>
                    <a:pt x="3409" y="448"/>
                  </a:cubicBezTo>
                  <a:cubicBezTo>
                    <a:pt x="3411" y="447"/>
                    <a:pt x="3412" y="446"/>
                    <a:pt x="3413" y="444"/>
                  </a:cubicBezTo>
                  <a:cubicBezTo>
                    <a:pt x="3413" y="443"/>
                    <a:pt x="3413" y="442"/>
                    <a:pt x="3412" y="440"/>
                  </a:cubicBezTo>
                  <a:cubicBezTo>
                    <a:pt x="3413" y="441"/>
                    <a:pt x="3413" y="442"/>
                    <a:pt x="3414" y="442"/>
                  </a:cubicBezTo>
                  <a:cubicBezTo>
                    <a:pt x="3415" y="443"/>
                    <a:pt x="3418" y="443"/>
                    <a:pt x="3421" y="443"/>
                  </a:cubicBezTo>
                  <a:cubicBezTo>
                    <a:pt x="3421" y="443"/>
                    <a:pt x="3420" y="444"/>
                    <a:pt x="3420" y="445"/>
                  </a:cubicBezTo>
                  <a:cubicBezTo>
                    <a:pt x="3420" y="447"/>
                    <a:pt x="3422" y="449"/>
                    <a:pt x="3424" y="449"/>
                  </a:cubicBezTo>
                  <a:cubicBezTo>
                    <a:pt x="3425" y="448"/>
                    <a:pt x="3425" y="448"/>
                    <a:pt x="3425" y="448"/>
                  </a:cubicBezTo>
                  <a:cubicBezTo>
                    <a:pt x="3426" y="447"/>
                    <a:pt x="3427" y="447"/>
                    <a:pt x="3427" y="446"/>
                  </a:cubicBezTo>
                  <a:cubicBezTo>
                    <a:pt x="3427" y="445"/>
                    <a:pt x="3427" y="445"/>
                    <a:pt x="3427" y="445"/>
                  </a:cubicBezTo>
                  <a:cubicBezTo>
                    <a:pt x="3427" y="444"/>
                    <a:pt x="3426" y="443"/>
                    <a:pt x="3426" y="443"/>
                  </a:cubicBezTo>
                  <a:cubicBezTo>
                    <a:pt x="3427" y="443"/>
                    <a:pt x="3427" y="443"/>
                    <a:pt x="3428" y="443"/>
                  </a:cubicBezTo>
                  <a:cubicBezTo>
                    <a:pt x="3430" y="445"/>
                    <a:pt x="3430" y="445"/>
                    <a:pt x="3430" y="445"/>
                  </a:cubicBezTo>
                  <a:cubicBezTo>
                    <a:pt x="3431" y="448"/>
                    <a:pt x="3430" y="451"/>
                    <a:pt x="3432" y="451"/>
                  </a:cubicBezTo>
                  <a:cubicBezTo>
                    <a:pt x="3436" y="452"/>
                    <a:pt x="3435" y="447"/>
                    <a:pt x="3437" y="444"/>
                  </a:cubicBezTo>
                  <a:cubicBezTo>
                    <a:pt x="3439" y="441"/>
                    <a:pt x="3441" y="438"/>
                    <a:pt x="3444" y="438"/>
                  </a:cubicBezTo>
                  <a:cubicBezTo>
                    <a:pt x="3447" y="438"/>
                    <a:pt x="3447" y="440"/>
                    <a:pt x="3449" y="441"/>
                  </a:cubicBezTo>
                  <a:cubicBezTo>
                    <a:pt x="3450" y="441"/>
                    <a:pt x="3451" y="442"/>
                    <a:pt x="3452" y="442"/>
                  </a:cubicBezTo>
                  <a:cubicBezTo>
                    <a:pt x="3454" y="442"/>
                    <a:pt x="3454" y="442"/>
                    <a:pt x="3454" y="442"/>
                  </a:cubicBezTo>
                  <a:cubicBezTo>
                    <a:pt x="3457" y="440"/>
                    <a:pt x="3453" y="437"/>
                    <a:pt x="3455" y="435"/>
                  </a:cubicBezTo>
                  <a:cubicBezTo>
                    <a:pt x="3456" y="434"/>
                    <a:pt x="3456" y="434"/>
                    <a:pt x="3456" y="434"/>
                  </a:cubicBezTo>
                  <a:cubicBezTo>
                    <a:pt x="3458" y="433"/>
                    <a:pt x="3459" y="436"/>
                    <a:pt x="3460" y="438"/>
                  </a:cubicBezTo>
                  <a:cubicBezTo>
                    <a:pt x="3460" y="440"/>
                    <a:pt x="3459" y="440"/>
                    <a:pt x="3459" y="441"/>
                  </a:cubicBezTo>
                  <a:cubicBezTo>
                    <a:pt x="3459" y="442"/>
                    <a:pt x="3459" y="442"/>
                    <a:pt x="3459" y="442"/>
                  </a:cubicBezTo>
                  <a:cubicBezTo>
                    <a:pt x="3458" y="444"/>
                    <a:pt x="3456" y="443"/>
                    <a:pt x="3454" y="444"/>
                  </a:cubicBezTo>
                  <a:cubicBezTo>
                    <a:pt x="3451" y="446"/>
                    <a:pt x="3451" y="447"/>
                    <a:pt x="3451" y="450"/>
                  </a:cubicBezTo>
                  <a:cubicBezTo>
                    <a:pt x="3451" y="451"/>
                    <a:pt x="3451" y="452"/>
                    <a:pt x="3451" y="452"/>
                  </a:cubicBezTo>
                  <a:cubicBezTo>
                    <a:pt x="3454" y="452"/>
                    <a:pt x="3459" y="446"/>
                    <a:pt x="3460" y="443"/>
                  </a:cubicBezTo>
                  <a:cubicBezTo>
                    <a:pt x="3461" y="442"/>
                    <a:pt x="3466" y="443"/>
                    <a:pt x="3467" y="444"/>
                  </a:cubicBezTo>
                  <a:cubicBezTo>
                    <a:pt x="3470" y="447"/>
                    <a:pt x="3470" y="447"/>
                    <a:pt x="3470" y="447"/>
                  </a:cubicBezTo>
                  <a:cubicBezTo>
                    <a:pt x="3471" y="448"/>
                    <a:pt x="3472" y="448"/>
                    <a:pt x="3472" y="447"/>
                  </a:cubicBezTo>
                  <a:cubicBezTo>
                    <a:pt x="3472" y="443"/>
                    <a:pt x="3467" y="443"/>
                    <a:pt x="3469" y="440"/>
                  </a:cubicBezTo>
                  <a:cubicBezTo>
                    <a:pt x="3471" y="437"/>
                    <a:pt x="3471" y="437"/>
                    <a:pt x="3471" y="437"/>
                  </a:cubicBezTo>
                  <a:cubicBezTo>
                    <a:pt x="3472" y="436"/>
                    <a:pt x="3473" y="434"/>
                    <a:pt x="3475" y="434"/>
                  </a:cubicBezTo>
                  <a:cubicBezTo>
                    <a:pt x="3477" y="434"/>
                    <a:pt x="3478" y="434"/>
                    <a:pt x="3478" y="435"/>
                  </a:cubicBezTo>
                  <a:cubicBezTo>
                    <a:pt x="3478" y="437"/>
                    <a:pt x="3478" y="439"/>
                    <a:pt x="3478" y="441"/>
                  </a:cubicBezTo>
                  <a:cubicBezTo>
                    <a:pt x="3479" y="442"/>
                    <a:pt x="3482" y="444"/>
                    <a:pt x="3482" y="446"/>
                  </a:cubicBezTo>
                  <a:cubicBezTo>
                    <a:pt x="3482" y="449"/>
                    <a:pt x="3481" y="452"/>
                    <a:pt x="3484" y="452"/>
                  </a:cubicBezTo>
                  <a:cubicBezTo>
                    <a:pt x="3486" y="452"/>
                    <a:pt x="3487" y="450"/>
                    <a:pt x="3489" y="450"/>
                  </a:cubicBezTo>
                  <a:cubicBezTo>
                    <a:pt x="3491" y="450"/>
                    <a:pt x="3492" y="452"/>
                    <a:pt x="3493" y="452"/>
                  </a:cubicBezTo>
                  <a:cubicBezTo>
                    <a:pt x="3496" y="452"/>
                    <a:pt x="3497" y="452"/>
                    <a:pt x="3497" y="449"/>
                  </a:cubicBezTo>
                  <a:cubicBezTo>
                    <a:pt x="3497" y="446"/>
                    <a:pt x="3497" y="445"/>
                    <a:pt x="3499" y="444"/>
                  </a:cubicBezTo>
                  <a:cubicBezTo>
                    <a:pt x="3502" y="442"/>
                    <a:pt x="3508" y="445"/>
                    <a:pt x="3510" y="443"/>
                  </a:cubicBezTo>
                  <a:cubicBezTo>
                    <a:pt x="3511" y="442"/>
                    <a:pt x="3511" y="441"/>
                    <a:pt x="3512" y="439"/>
                  </a:cubicBezTo>
                  <a:cubicBezTo>
                    <a:pt x="3513" y="437"/>
                    <a:pt x="3514" y="434"/>
                    <a:pt x="3517" y="434"/>
                  </a:cubicBezTo>
                  <a:cubicBezTo>
                    <a:pt x="3518" y="434"/>
                    <a:pt x="3519" y="434"/>
                    <a:pt x="3519" y="435"/>
                  </a:cubicBezTo>
                  <a:cubicBezTo>
                    <a:pt x="3518" y="435"/>
                    <a:pt x="3518" y="436"/>
                    <a:pt x="3518" y="436"/>
                  </a:cubicBezTo>
                  <a:cubicBezTo>
                    <a:pt x="3517" y="438"/>
                    <a:pt x="3521" y="438"/>
                    <a:pt x="3521" y="440"/>
                  </a:cubicBezTo>
                  <a:cubicBezTo>
                    <a:pt x="3521" y="443"/>
                    <a:pt x="3521" y="443"/>
                    <a:pt x="3521" y="443"/>
                  </a:cubicBezTo>
                  <a:cubicBezTo>
                    <a:pt x="3519" y="442"/>
                    <a:pt x="3519" y="442"/>
                    <a:pt x="3519" y="442"/>
                  </a:cubicBezTo>
                  <a:cubicBezTo>
                    <a:pt x="3518" y="442"/>
                    <a:pt x="3518" y="440"/>
                    <a:pt x="3517" y="439"/>
                  </a:cubicBezTo>
                  <a:cubicBezTo>
                    <a:pt x="3516" y="438"/>
                    <a:pt x="3515" y="438"/>
                    <a:pt x="3514" y="439"/>
                  </a:cubicBezTo>
                  <a:cubicBezTo>
                    <a:pt x="3513" y="440"/>
                    <a:pt x="3513" y="440"/>
                    <a:pt x="3513" y="440"/>
                  </a:cubicBezTo>
                  <a:cubicBezTo>
                    <a:pt x="3511" y="442"/>
                    <a:pt x="3514" y="443"/>
                    <a:pt x="3515" y="444"/>
                  </a:cubicBezTo>
                  <a:cubicBezTo>
                    <a:pt x="3516" y="446"/>
                    <a:pt x="3516" y="448"/>
                    <a:pt x="3518" y="448"/>
                  </a:cubicBezTo>
                  <a:cubicBezTo>
                    <a:pt x="3521" y="448"/>
                    <a:pt x="3521" y="448"/>
                    <a:pt x="3521" y="448"/>
                  </a:cubicBezTo>
                  <a:cubicBezTo>
                    <a:pt x="3522" y="448"/>
                    <a:pt x="3522" y="446"/>
                    <a:pt x="3523" y="445"/>
                  </a:cubicBezTo>
                  <a:cubicBezTo>
                    <a:pt x="3524" y="444"/>
                    <a:pt x="3525" y="444"/>
                    <a:pt x="3525" y="442"/>
                  </a:cubicBezTo>
                  <a:cubicBezTo>
                    <a:pt x="3526" y="441"/>
                    <a:pt x="3523" y="440"/>
                    <a:pt x="3523" y="438"/>
                  </a:cubicBezTo>
                  <a:cubicBezTo>
                    <a:pt x="3522" y="438"/>
                    <a:pt x="3522" y="438"/>
                    <a:pt x="3522" y="438"/>
                  </a:cubicBezTo>
                  <a:cubicBezTo>
                    <a:pt x="3524" y="438"/>
                    <a:pt x="3526" y="438"/>
                    <a:pt x="3527" y="439"/>
                  </a:cubicBezTo>
                  <a:cubicBezTo>
                    <a:pt x="3529" y="440"/>
                    <a:pt x="3528" y="446"/>
                    <a:pt x="3531" y="447"/>
                  </a:cubicBezTo>
                  <a:cubicBezTo>
                    <a:pt x="3533" y="448"/>
                    <a:pt x="3536" y="450"/>
                    <a:pt x="3538" y="448"/>
                  </a:cubicBezTo>
                  <a:cubicBezTo>
                    <a:pt x="3539" y="446"/>
                    <a:pt x="3542" y="445"/>
                    <a:pt x="3542" y="443"/>
                  </a:cubicBezTo>
                  <a:cubicBezTo>
                    <a:pt x="3542" y="439"/>
                    <a:pt x="3539" y="439"/>
                    <a:pt x="3540" y="436"/>
                  </a:cubicBezTo>
                  <a:cubicBezTo>
                    <a:pt x="3540" y="435"/>
                    <a:pt x="3539" y="434"/>
                    <a:pt x="3540" y="434"/>
                  </a:cubicBezTo>
                  <a:cubicBezTo>
                    <a:pt x="3544" y="434"/>
                    <a:pt x="3551" y="442"/>
                    <a:pt x="3552" y="446"/>
                  </a:cubicBezTo>
                  <a:cubicBezTo>
                    <a:pt x="3551" y="447"/>
                    <a:pt x="3551" y="447"/>
                    <a:pt x="3551" y="447"/>
                  </a:cubicBezTo>
                  <a:cubicBezTo>
                    <a:pt x="3548" y="447"/>
                    <a:pt x="3548" y="444"/>
                    <a:pt x="3546" y="444"/>
                  </a:cubicBezTo>
                  <a:cubicBezTo>
                    <a:pt x="3543" y="444"/>
                    <a:pt x="3544" y="446"/>
                    <a:pt x="3542" y="448"/>
                  </a:cubicBezTo>
                  <a:cubicBezTo>
                    <a:pt x="3541" y="448"/>
                    <a:pt x="3539" y="448"/>
                    <a:pt x="3539" y="449"/>
                  </a:cubicBezTo>
                  <a:cubicBezTo>
                    <a:pt x="3539" y="451"/>
                    <a:pt x="3539" y="452"/>
                    <a:pt x="3540" y="452"/>
                  </a:cubicBezTo>
                  <a:cubicBezTo>
                    <a:pt x="3543" y="452"/>
                    <a:pt x="3543" y="450"/>
                    <a:pt x="3545" y="449"/>
                  </a:cubicBezTo>
                  <a:cubicBezTo>
                    <a:pt x="3547" y="449"/>
                    <a:pt x="3547" y="449"/>
                    <a:pt x="3547" y="449"/>
                  </a:cubicBezTo>
                  <a:cubicBezTo>
                    <a:pt x="3548" y="450"/>
                    <a:pt x="3549" y="453"/>
                    <a:pt x="3550" y="452"/>
                  </a:cubicBezTo>
                  <a:cubicBezTo>
                    <a:pt x="3553" y="452"/>
                    <a:pt x="3552" y="450"/>
                    <a:pt x="3554" y="449"/>
                  </a:cubicBezTo>
                  <a:cubicBezTo>
                    <a:pt x="3555" y="448"/>
                    <a:pt x="3557" y="448"/>
                    <a:pt x="3557" y="446"/>
                  </a:cubicBezTo>
                  <a:cubicBezTo>
                    <a:pt x="3558" y="440"/>
                    <a:pt x="3558" y="440"/>
                    <a:pt x="3558" y="440"/>
                  </a:cubicBezTo>
                  <a:cubicBezTo>
                    <a:pt x="3556" y="439"/>
                    <a:pt x="3554" y="438"/>
                    <a:pt x="3553" y="436"/>
                  </a:cubicBezTo>
                  <a:cubicBezTo>
                    <a:pt x="3553" y="435"/>
                    <a:pt x="3553" y="434"/>
                    <a:pt x="3554" y="434"/>
                  </a:cubicBezTo>
                  <a:cubicBezTo>
                    <a:pt x="3558" y="434"/>
                    <a:pt x="3557" y="437"/>
                    <a:pt x="3559" y="438"/>
                  </a:cubicBezTo>
                  <a:cubicBezTo>
                    <a:pt x="3561" y="439"/>
                    <a:pt x="3564" y="438"/>
                    <a:pt x="3565" y="439"/>
                  </a:cubicBezTo>
                  <a:cubicBezTo>
                    <a:pt x="3566" y="440"/>
                    <a:pt x="3566" y="441"/>
                    <a:pt x="3567" y="442"/>
                  </a:cubicBezTo>
                  <a:cubicBezTo>
                    <a:pt x="3565" y="441"/>
                    <a:pt x="3562" y="441"/>
                    <a:pt x="3561" y="443"/>
                  </a:cubicBezTo>
                  <a:cubicBezTo>
                    <a:pt x="3560" y="444"/>
                    <a:pt x="3560" y="445"/>
                    <a:pt x="3560" y="447"/>
                  </a:cubicBezTo>
                  <a:cubicBezTo>
                    <a:pt x="3562" y="448"/>
                    <a:pt x="3562" y="448"/>
                    <a:pt x="3562" y="448"/>
                  </a:cubicBezTo>
                  <a:cubicBezTo>
                    <a:pt x="3564" y="448"/>
                    <a:pt x="3564" y="448"/>
                    <a:pt x="3564" y="448"/>
                  </a:cubicBezTo>
                  <a:cubicBezTo>
                    <a:pt x="3566" y="447"/>
                    <a:pt x="3566" y="447"/>
                    <a:pt x="3567" y="446"/>
                  </a:cubicBezTo>
                  <a:cubicBezTo>
                    <a:pt x="3568" y="444"/>
                    <a:pt x="3568" y="444"/>
                    <a:pt x="3568" y="444"/>
                  </a:cubicBezTo>
                  <a:cubicBezTo>
                    <a:pt x="3568" y="442"/>
                    <a:pt x="3568" y="442"/>
                    <a:pt x="3568" y="442"/>
                  </a:cubicBezTo>
                  <a:cubicBezTo>
                    <a:pt x="3568" y="443"/>
                    <a:pt x="3568" y="443"/>
                    <a:pt x="3569" y="443"/>
                  </a:cubicBezTo>
                  <a:cubicBezTo>
                    <a:pt x="3571" y="444"/>
                    <a:pt x="3575" y="443"/>
                    <a:pt x="3578" y="444"/>
                  </a:cubicBezTo>
                  <a:cubicBezTo>
                    <a:pt x="3580" y="444"/>
                    <a:pt x="3581" y="447"/>
                    <a:pt x="3584" y="448"/>
                  </a:cubicBezTo>
                  <a:cubicBezTo>
                    <a:pt x="3585" y="449"/>
                    <a:pt x="3587" y="448"/>
                    <a:pt x="3589" y="448"/>
                  </a:cubicBezTo>
                  <a:cubicBezTo>
                    <a:pt x="3588" y="449"/>
                    <a:pt x="3588" y="449"/>
                    <a:pt x="3588" y="449"/>
                  </a:cubicBezTo>
                  <a:cubicBezTo>
                    <a:pt x="3589" y="451"/>
                    <a:pt x="3589" y="451"/>
                    <a:pt x="3589" y="451"/>
                  </a:cubicBezTo>
                  <a:cubicBezTo>
                    <a:pt x="3591" y="451"/>
                    <a:pt x="3591" y="451"/>
                    <a:pt x="3591" y="451"/>
                  </a:cubicBezTo>
                  <a:cubicBezTo>
                    <a:pt x="3592" y="451"/>
                    <a:pt x="3592" y="450"/>
                    <a:pt x="3592" y="449"/>
                  </a:cubicBezTo>
                  <a:cubicBezTo>
                    <a:pt x="3593" y="449"/>
                    <a:pt x="3594" y="449"/>
                    <a:pt x="3595" y="449"/>
                  </a:cubicBezTo>
                  <a:cubicBezTo>
                    <a:pt x="3597" y="448"/>
                    <a:pt x="3598" y="446"/>
                    <a:pt x="3599" y="445"/>
                  </a:cubicBezTo>
                  <a:cubicBezTo>
                    <a:pt x="3601" y="444"/>
                    <a:pt x="3603" y="445"/>
                    <a:pt x="3603" y="443"/>
                  </a:cubicBezTo>
                  <a:cubicBezTo>
                    <a:pt x="3604" y="442"/>
                    <a:pt x="3604" y="439"/>
                    <a:pt x="3606" y="440"/>
                  </a:cubicBezTo>
                  <a:cubicBezTo>
                    <a:pt x="3607" y="440"/>
                    <a:pt x="3608" y="443"/>
                    <a:pt x="3609" y="443"/>
                  </a:cubicBezTo>
                  <a:cubicBezTo>
                    <a:pt x="3610" y="443"/>
                    <a:pt x="3611" y="443"/>
                    <a:pt x="3611" y="443"/>
                  </a:cubicBezTo>
                  <a:cubicBezTo>
                    <a:pt x="3610" y="446"/>
                    <a:pt x="3610" y="446"/>
                    <a:pt x="3610" y="446"/>
                  </a:cubicBezTo>
                  <a:cubicBezTo>
                    <a:pt x="3609" y="447"/>
                    <a:pt x="3607" y="446"/>
                    <a:pt x="3605" y="446"/>
                  </a:cubicBezTo>
                  <a:cubicBezTo>
                    <a:pt x="3602" y="448"/>
                    <a:pt x="3602" y="448"/>
                    <a:pt x="3602" y="448"/>
                  </a:cubicBezTo>
                  <a:cubicBezTo>
                    <a:pt x="3602" y="451"/>
                    <a:pt x="3602" y="452"/>
                    <a:pt x="3604" y="452"/>
                  </a:cubicBezTo>
                  <a:cubicBezTo>
                    <a:pt x="3605" y="452"/>
                    <a:pt x="3607" y="453"/>
                    <a:pt x="3608" y="452"/>
                  </a:cubicBezTo>
                  <a:cubicBezTo>
                    <a:pt x="3610" y="451"/>
                    <a:pt x="3610" y="451"/>
                    <a:pt x="3610" y="451"/>
                  </a:cubicBezTo>
                  <a:cubicBezTo>
                    <a:pt x="3612" y="448"/>
                    <a:pt x="3612" y="448"/>
                    <a:pt x="3612" y="448"/>
                  </a:cubicBezTo>
                  <a:cubicBezTo>
                    <a:pt x="3613" y="447"/>
                    <a:pt x="3616" y="448"/>
                    <a:pt x="3617" y="447"/>
                  </a:cubicBezTo>
                  <a:cubicBezTo>
                    <a:pt x="3619" y="446"/>
                    <a:pt x="3621" y="444"/>
                    <a:pt x="3621" y="442"/>
                  </a:cubicBezTo>
                  <a:cubicBezTo>
                    <a:pt x="3621" y="441"/>
                    <a:pt x="3621" y="439"/>
                    <a:pt x="3620" y="438"/>
                  </a:cubicBezTo>
                  <a:cubicBezTo>
                    <a:pt x="3621" y="437"/>
                    <a:pt x="3623" y="437"/>
                    <a:pt x="3625" y="438"/>
                  </a:cubicBezTo>
                  <a:cubicBezTo>
                    <a:pt x="3627" y="440"/>
                    <a:pt x="3627" y="440"/>
                    <a:pt x="3627" y="440"/>
                  </a:cubicBezTo>
                  <a:cubicBezTo>
                    <a:pt x="3627" y="444"/>
                    <a:pt x="3624" y="445"/>
                    <a:pt x="3623" y="447"/>
                  </a:cubicBezTo>
                  <a:cubicBezTo>
                    <a:pt x="3622" y="450"/>
                    <a:pt x="3623" y="453"/>
                    <a:pt x="3623" y="456"/>
                  </a:cubicBezTo>
                  <a:cubicBezTo>
                    <a:pt x="3622" y="457"/>
                    <a:pt x="3622" y="462"/>
                    <a:pt x="3624" y="462"/>
                  </a:cubicBezTo>
                  <a:cubicBezTo>
                    <a:pt x="3630" y="462"/>
                    <a:pt x="3627" y="459"/>
                    <a:pt x="3628" y="456"/>
                  </a:cubicBezTo>
                  <a:cubicBezTo>
                    <a:pt x="3629" y="454"/>
                    <a:pt x="3631" y="453"/>
                    <a:pt x="3632" y="451"/>
                  </a:cubicBezTo>
                  <a:cubicBezTo>
                    <a:pt x="3633" y="450"/>
                    <a:pt x="3632" y="448"/>
                    <a:pt x="3633" y="447"/>
                  </a:cubicBezTo>
                  <a:cubicBezTo>
                    <a:pt x="3634" y="444"/>
                    <a:pt x="3634" y="444"/>
                    <a:pt x="3634" y="444"/>
                  </a:cubicBezTo>
                  <a:cubicBezTo>
                    <a:pt x="3638" y="444"/>
                    <a:pt x="3640" y="445"/>
                    <a:pt x="3641" y="447"/>
                  </a:cubicBezTo>
                  <a:cubicBezTo>
                    <a:pt x="3641" y="447"/>
                    <a:pt x="3640" y="449"/>
                    <a:pt x="3641" y="449"/>
                  </a:cubicBezTo>
                  <a:cubicBezTo>
                    <a:pt x="3641" y="450"/>
                    <a:pt x="3641" y="450"/>
                    <a:pt x="3641" y="450"/>
                  </a:cubicBezTo>
                  <a:cubicBezTo>
                    <a:pt x="3643" y="450"/>
                    <a:pt x="3643" y="450"/>
                    <a:pt x="3643" y="450"/>
                  </a:cubicBezTo>
                  <a:cubicBezTo>
                    <a:pt x="3643" y="450"/>
                    <a:pt x="3644" y="449"/>
                    <a:pt x="3644" y="449"/>
                  </a:cubicBezTo>
                  <a:cubicBezTo>
                    <a:pt x="3644" y="449"/>
                    <a:pt x="3645" y="449"/>
                    <a:pt x="3646" y="449"/>
                  </a:cubicBezTo>
                  <a:cubicBezTo>
                    <a:pt x="3649" y="449"/>
                    <a:pt x="3649" y="449"/>
                    <a:pt x="3649" y="449"/>
                  </a:cubicBezTo>
                  <a:cubicBezTo>
                    <a:pt x="3655" y="449"/>
                    <a:pt x="3654" y="446"/>
                    <a:pt x="3657" y="445"/>
                  </a:cubicBezTo>
                  <a:cubicBezTo>
                    <a:pt x="3658" y="444"/>
                    <a:pt x="3661" y="448"/>
                    <a:pt x="3662" y="448"/>
                  </a:cubicBezTo>
                  <a:cubicBezTo>
                    <a:pt x="3665" y="446"/>
                    <a:pt x="3665" y="446"/>
                    <a:pt x="3665" y="446"/>
                  </a:cubicBezTo>
                  <a:cubicBezTo>
                    <a:pt x="3666" y="441"/>
                    <a:pt x="3660" y="440"/>
                    <a:pt x="3661" y="437"/>
                  </a:cubicBezTo>
                  <a:cubicBezTo>
                    <a:pt x="3661" y="435"/>
                    <a:pt x="3661" y="434"/>
                    <a:pt x="3662" y="434"/>
                  </a:cubicBezTo>
                  <a:cubicBezTo>
                    <a:pt x="3666" y="435"/>
                    <a:pt x="3667" y="443"/>
                    <a:pt x="3671" y="440"/>
                  </a:cubicBezTo>
                  <a:cubicBezTo>
                    <a:pt x="3672" y="438"/>
                    <a:pt x="3674" y="438"/>
                    <a:pt x="3674" y="436"/>
                  </a:cubicBezTo>
                  <a:cubicBezTo>
                    <a:pt x="3674" y="434"/>
                    <a:pt x="3671" y="433"/>
                    <a:pt x="3671" y="431"/>
                  </a:cubicBezTo>
                  <a:cubicBezTo>
                    <a:pt x="3670" y="430"/>
                    <a:pt x="3670" y="430"/>
                    <a:pt x="3671" y="430"/>
                  </a:cubicBezTo>
                  <a:cubicBezTo>
                    <a:pt x="3675" y="430"/>
                    <a:pt x="3674" y="432"/>
                    <a:pt x="3676" y="434"/>
                  </a:cubicBezTo>
                  <a:cubicBezTo>
                    <a:pt x="3678" y="435"/>
                    <a:pt x="3680" y="433"/>
                    <a:pt x="3682" y="435"/>
                  </a:cubicBezTo>
                  <a:cubicBezTo>
                    <a:pt x="3683" y="436"/>
                    <a:pt x="3682" y="438"/>
                    <a:pt x="3682" y="439"/>
                  </a:cubicBezTo>
                  <a:cubicBezTo>
                    <a:pt x="3679" y="443"/>
                    <a:pt x="3674" y="445"/>
                    <a:pt x="3674" y="450"/>
                  </a:cubicBezTo>
                  <a:cubicBezTo>
                    <a:pt x="3674" y="451"/>
                    <a:pt x="3675" y="453"/>
                    <a:pt x="3676" y="453"/>
                  </a:cubicBezTo>
                  <a:cubicBezTo>
                    <a:pt x="3677" y="454"/>
                    <a:pt x="3681" y="454"/>
                    <a:pt x="3683" y="452"/>
                  </a:cubicBezTo>
                  <a:cubicBezTo>
                    <a:pt x="3684" y="451"/>
                    <a:pt x="3685" y="446"/>
                    <a:pt x="3685" y="445"/>
                  </a:cubicBezTo>
                  <a:cubicBezTo>
                    <a:pt x="3687" y="443"/>
                    <a:pt x="3690" y="444"/>
                    <a:pt x="3693" y="446"/>
                  </a:cubicBezTo>
                  <a:cubicBezTo>
                    <a:pt x="3693" y="446"/>
                    <a:pt x="3693" y="446"/>
                    <a:pt x="3693" y="447"/>
                  </a:cubicBezTo>
                  <a:cubicBezTo>
                    <a:pt x="3692" y="447"/>
                    <a:pt x="3691" y="447"/>
                    <a:pt x="3691" y="449"/>
                  </a:cubicBezTo>
                  <a:cubicBezTo>
                    <a:pt x="3692" y="451"/>
                    <a:pt x="3692" y="451"/>
                    <a:pt x="3692" y="451"/>
                  </a:cubicBezTo>
                  <a:cubicBezTo>
                    <a:pt x="3693" y="451"/>
                    <a:pt x="3693" y="451"/>
                    <a:pt x="3693" y="451"/>
                  </a:cubicBezTo>
                  <a:cubicBezTo>
                    <a:pt x="3695" y="450"/>
                    <a:pt x="3695" y="450"/>
                    <a:pt x="3695" y="450"/>
                  </a:cubicBezTo>
                  <a:cubicBezTo>
                    <a:pt x="3694" y="448"/>
                    <a:pt x="3694" y="448"/>
                    <a:pt x="3694" y="448"/>
                  </a:cubicBezTo>
                  <a:cubicBezTo>
                    <a:pt x="3696" y="449"/>
                    <a:pt x="3697" y="450"/>
                    <a:pt x="3699" y="449"/>
                  </a:cubicBezTo>
                  <a:cubicBezTo>
                    <a:pt x="3701" y="448"/>
                    <a:pt x="3702" y="445"/>
                    <a:pt x="3704" y="445"/>
                  </a:cubicBezTo>
                  <a:cubicBezTo>
                    <a:pt x="3707" y="444"/>
                    <a:pt x="3707" y="447"/>
                    <a:pt x="3709" y="448"/>
                  </a:cubicBezTo>
                  <a:cubicBezTo>
                    <a:pt x="3711" y="449"/>
                    <a:pt x="3712" y="450"/>
                    <a:pt x="3713" y="450"/>
                  </a:cubicBezTo>
                  <a:cubicBezTo>
                    <a:pt x="3713" y="451"/>
                    <a:pt x="3713" y="452"/>
                    <a:pt x="3713" y="453"/>
                  </a:cubicBezTo>
                  <a:cubicBezTo>
                    <a:pt x="3714" y="455"/>
                    <a:pt x="3715" y="455"/>
                    <a:pt x="3717" y="456"/>
                  </a:cubicBezTo>
                  <a:cubicBezTo>
                    <a:pt x="3718" y="456"/>
                    <a:pt x="3720" y="457"/>
                    <a:pt x="3721" y="456"/>
                  </a:cubicBezTo>
                  <a:cubicBezTo>
                    <a:pt x="3722" y="456"/>
                    <a:pt x="3723" y="455"/>
                    <a:pt x="3723" y="454"/>
                  </a:cubicBezTo>
                  <a:cubicBezTo>
                    <a:pt x="3724" y="452"/>
                    <a:pt x="3722" y="451"/>
                    <a:pt x="3721" y="450"/>
                  </a:cubicBezTo>
                  <a:cubicBezTo>
                    <a:pt x="3720" y="449"/>
                    <a:pt x="3720" y="449"/>
                    <a:pt x="3719" y="448"/>
                  </a:cubicBezTo>
                  <a:cubicBezTo>
                    <a:pt x="3720" y="448"/>
                    <a:pt x="3721" y="447"/>
                    <a:pt x="3721" y="446"/>
                  </a:cubicBezTo>
                  <a:cubicBezTo>
                    <a:pt x="3721" y="444"/>
                    <a:pt x="3719" y="444"/>
                    <a:pt x="3717" y="442"/>
                  </a:cubicBezTo>
                  <a:cubicBezTo>
                    <a:pt x="3716" y="439"/>
                    <a:pt x="3716" y="439"/>
                    <a:pt x="3716" y="439"/>
                  </a:cubicBezTo>
                  <a:cubicBezTo>
                    <a:pt x="3716" y="437"/>
                    <a:pt x="3716" y="435"/>
                    <a:pt x="3718" y="435"/>
                  </a:cubicBezTo>
                  <a:cubicBezTo>
                    <a:pt x="3720" y="435"/>
                    <a:pt x="3721" y="435"/>
                    <a:pt x="3721" y="436"/>
                  </a:cubicBezTo>
                  <a:cubicBezTo>
                    <a:pt x="3721" y="437"/>
                    <a:pt x="3721" y="439"/>
                    <a:pt x="3721" y="441"/>
                  </a:cubicBezTo>
                  <a:cubicBezTo>
                    <a:pt x="3721" y="442"/>
                    <a:pt x="3722" y="443"/>
                    <a:pt x="3723" y="443"/>
                  </a:cubicBezTo>
                  <a:cubicBezTo>
                    <a:pt x="3727" y="443"/>
                    <a:pt x="3726" y="441"/>
                    <a:pt x="3728" y="440"/>
                  </a:cubicBezTo>
                  <a:cubicBezTo>
                    <a:pt x="3729" y="440"/>
                    <a:pt x="3730" y="440"/>
                    <a:pt x="3730" y="441"/>
                  </a:cubicBezTo>
                  <a:cubicBezTo>
                    <a:pt x="3730" y="443"/>
                    <a:pt x="3729" y="444"/>
                    <a:pt x="3727" y="446"/>
                  </a:cubicBezTo>
                  <a:cubicBezTo>
                    <a:pt x="3727" y="448"/>
                    <a:pt x="3727" y="448"/>
                    <a:pt x="3727" y="448"/>
                  </a:cubicBezTo>
                  <a:cubicBezTo>
                    <a:pt x="3729" y="450"/>
                    <a:pt x="3730" y="450"/>
                    <a:pt x="3732" y="450"/>
                  </a:cubicBezTo>
                  <a:cubicBezTo>
                    <a:pt x="3732" y="449"/>
                    <a:pt x="3735" y="443"/>
                    <a:pt x="3739" y="445"/>
                  </a:cubicBezTo>
                  <a:cubicBezTo>
                    <a:pt x="3739" y="447"/>
                    <a:pt x="3739" y="447"/>
                    <a:pt x="3739" y="447"/>
                  </a:cubicBezTo>
                  <a:cubicBezTo>
                    <a:pt x="3740" y="447"/>
                    <a:pt x="3740" y="447"/>
                    <a:pt x="3740" y="447"/>
                  </a:cubicBezTo>
                  <a:cubicBezTo>
                    <a:pt x="3740" y="446"/>
                    <a:pt x="3740" y="446"/>
                    <a:pt x="3740" y="446"/>
                  </a:cubicBezTo>
                  <a:cubicBezTo>
                    <a:pt x="3742" y="448"/>
                    <a:pt x="3744" y="449"/>
                    <a:pt x="3746" y="450"/>
                  </a:cubicBezTo>
                  <a:cubicBezTo>
                    <a:pt x="3747" y="450"/>
                    <a:pt x="3749" y="448"/>
                    <a:pt x="3749" y="447"/>
                  </a:cubicBezTo>
                  <a:cubicBezTo>
                    <a:pt x="3749" y="444"/>
                    <a:pt x="3745" y="444"/>
                    <a:pt x="3745" y="442"/>
                  </a:cubicBezTo>
                  <a:cubicBezTo>
                    <a:pt x="3746" y="440"/>
                    <a:pt x="3746" y="440"/>
                    <a:pt x="3746" y="440"/>
                  </a:cubicBezTo>
                  <a:cubicBezTo>
                    <a:pt x="3747" y="438"/>
                    <a:pt x="3749" y="442"/>
                    <a:pt x="3751" y="444"/>
                  </a:cubicBezTo>
                  <a:cubicBezTo>
                    <a:pt x="3755" y="446"/>
                    <a:pt x="3758" y="442"/>
                    <a:pt x="3762" y="447"/>
                  </a:cubicBezTo>
                  <a:cubicBezTo>
                    <a:pt x="3762" y="448"/>
                    <a:pt x="3762" y="448"/>
                    <a:pt x="3762" y="448"/>
                  </a:cubicBezTo>
                  <a:cubicBezTo>
                    <a:pt x="3760" y="449"/>
                    <a:pt x="3756" y="448"/>
                    <a:pt x="3755" y="450"/>
                  </a:cubicBezTo>
                  <a:cubicBezTo>
                    <a:pt x="3755" y="453"/>
                    <a:pt x="3755" y="453"/>
                    <a:pt x="3755" y="453"/>
                  </a:cubicBezTo>
                  <a:cubicBezTo>
                    <a:pt x="3756" y="455"/>
                    <a:pt x="3759" y="455"/>
                    <a:pt x="3761" y="454"/>
                  </a:cubicBezTo>
                  <a:cubicBezTo>
                    <a:pt x="3763" y="453"/>
                    <a:pt x="3763" y="452"/>
                    <a:pt x="3764" y="450"/>
                  </a:cubicBezTo>
                  <a:cubicBezTo>
                    <a:pt x="3765" y="448"/>
                    <a:pt x="3768" y="445"/>
                    <a:pt x="3770" y="445"/>
                  </a:cubicBezTo>
                  <a:cubicBezTo>
                    <a:pt x="3771" y="445"/>
                    <a:pt x="3772" y="447"/>
                    <a:pt x="3773" y="448"/>
                  </a:cubicBezTo>
                  <a:cubicBezTo>
                    <a:pt x="3773" y="452"/>
                    <a:pt x="3769" y="453"/>
                    <a:pt x="3769" y="455"/>
                  </a:cubicBezTo>
                  <a:cubicBezTo>
                    <a:pt x="3769" y="458"/>
                    <a:pt x="3769" y="460"/>
                    <a:pt x="3771" y="460"/>
                  </a:cubicBezTo>
                  <a:cubicBezTo>
                    <a:pt x="3775" y="460"/>
                    <a:pt x="3777" y="456"/>
                    <a:pt x="3777" y="452"/>
                  </a:cubicBezTo>
                  <a:cubicBezTo>
                    <a:pt x="3777" y="444"/>
                    <a:pt x="3780" y="447"/>
                    <a:pt x="3782" y="443"/>
                  </a:cubicBezTo>
                  <a:cubicBezTo>
                    <a:pt x="3783" y="442"/>
                    <a:pt x="3783" y="441"/>
                    <a:pt x="3784" y="440"/>
                  </a:cubicBezTo>
                  <a:cubicBezTo>
                    <a:pt x="3783" y="441"/>
                    <a:pt x="3783" y="443"/>
                    <a:pt x="3784" y="445"/>
                  </a:cubicBezTo>
                  <a:cubicBezTo>
                    <a:pt x="3785" y="447"/>
                    <a:pt x="3785" y="447"/>
                    <a:pt x="3785" y="447"/>
                  </a:cubicBezTo>
                  <a:cubicBezTo>
                    <a:pt x="3788" y="447"/>
                    <a:pt x="3788" y="447"/>
                    <a:pt x="3788" y="447"/>
                  </a:cubicBezTo>
                  <a:cubicBezTo>
                    <a:pt x="3790" y="446"/>
                    <a:pt x="3790" y="445"/>
                    <a:pt x="3791" y="443"/>
                  </a:cubicBezTo>
                  <a:cubicBezTo>
                    <a:pt x="3791" y="443"/>
                    <a:pt x="3791" y="443"/>
                    <a:pt x="3791" y="443"/>
                  </a:cubicBezTo>
                  <a:cubicBezTo>
                    <a:pt x="3791" y="444"/>
                    <a:pt x="3791" y="444"/>
                    <a:pt x="3791" y="444"/>
                  </a:cubicBezTo>
                  <a:cubicBezTo>
                    <a:pt x="3795" y="447"/>
                    <a:pt x="3795" y="447"/>
                    <a:pt x="3795" y="447"/>
                  </a:cubicBezTo>
                  <a:cubicBezTo>
                    <a:pt x="3796" y="450"/>
                    <a:pt x="3795" y="453"/>
                    <a:pt x="3797" y="453"/>
                  </a:cubicBezTo>
                  <a:cubicBezTo>
                    <a:pt x="3802" y="453"/>
                    <a:pt x="3800" y="449"/>
                    <a:pt x="3802" y="446"/>
                  </a:cubicBezTo>
                  <a:cubicBezTo>
                    <a:pt x="3804" y="443"/>
                    <a:pt x="3806" y="441"/>
                    <a:pt x="3809" y="440"/>
                  </a:cubicBezTo>
                  <a:cubicBezTo>
                    <a:pt x="3810" y="439"/>
                    <a:pt x="3810" y="435"/>
                    <a:pt x="3812" y="435"/>
                  </a:cubicBezTo>
                  <a:cubicBezTo>
                    <a:pt x="3814" y="436"/>
                    <a:pt x="3814" y="436"/>
                    <a:pt x="3814" y="436"/>
                  </a:cubicBezTo>
                  <a:cubicBezTo>
                    <a:pt x="3816" y="438"/>
                    <a:pt x="3811" y="439"/>
                    <a:pt x="3811" y="441"/>
                  </a:cubicBezTo>
                  <a:cubicBezTo>
                    <a:pt x="3811" y="443"/>
                    <a:pt x="3811" y="445"/>
                    <a:pt x="3813" y="445"/>
                  </a:cubicBezTo>
                  <a:cubicBezTo>
                    <a:pt x="3814" y="445"/>
                    <a:pt x="3815" y="444"/>
                    <a:pt x="3817" y="445"/>
                  </a:cubicBezTo>
                  <a:cubicBezTo>
                    <a:pt x="3818" y="445"/>
                    <a:pt x="3818" y="446"/>
                    <a:pt x="3819" y="447"/>
                  </a:cubicBezTo>
                  <a:cubicBezTo>
                    <a:pt x="3819" y="449"/>
                    <a:pt x="3816" y="449"/>
                    <a:pt x="3816" y="451"/>
                  </a:cubicBezTo>
                  <a:cubicBezTo>
                    <a:pt x="3817" y="453"/>
                    <a:pt x="3817" y="453"/>
                    <a:pt x="3817" y="453"/>
                  </a:cubicBezTo>
                  <a:cubicBezTo>
                    <a:pt x="3818" y="454"/>
                    <a:pt x="3818" y="451"/>
                    <a:pt x="3820" y="450"/>
                  </a:cubicBezTo>
                  <a:cubicBezTo>
                    <a:pt x="3821" y="449"/>
                    <a:pt x="3823" y="450"/>
                    <a:pt x="3824" y="449"/>
                  </a:cubicBezTo>
                  <a:cubicBezTo>
                    <a:pt x="3825" y="448"/>
                    <a:pt x="3825" y="446"/>
                    <a:pt x="3826" y="446"/>
                  </a:cubicBezTo>
                  <a:cubicBezTo>
                    <a:pt x="3828" y="447"/>
                    <a:pt x="3828" y="447"/>
                    <a:pt x="3828" y="447"/>
                  </a:cubicBezTo>
                  <a:cubicBezTo>
                    <a:pt x="3829" y="449"/>
                    <a:pt x="3825" y="450"/>
                    <a:pt x="3825" y="452"/>
                  </a:cubicBezTo>
                  <a:cubicBezTo>
                    <a:pt x="3825" y="454"/>
                    <a:pt x="3826" y="454"/>
                    <a:pt x="3826" y="454"/>
                  </a:cubicBezTo>
                  <a:cubicBezTo>
                    <a:pt x="3830" y="453"/>
                    <a:pt x="3828" y="451"/>
                    <a:pt x="3830" y="449"/>
                  </a:cubicBezTo>
                  <a:cubicBezTo>
                    <a:pt x="3832" y="447"/>
                    <a:pt x="3838" y="448"/>
                    <a:pt x="3838" y="444"/>
                  </a:cubicBezTo>
                  <a:cubicBezTo>
                    <a:pt x="3838" y="441"/>
                    <a:pt x="3835" y="440"/>
                    <a:pt x="3834" y="438"/>
                  </a:cubicBezTo>
                  <a:cubicBezTo>
                    <a:pt x="3834" y="436"/>
                    <a:pt x="3834" y="435"/>
                    <a:pt x="3835" y="435"/>
                  </a:cubicBezTo>
                  <a:cubicBezTo>
                    <a:pt x="3839" y="435"/>
                    <a:pt x="3840" y="444"/>
                    <a:pt x="3843" y="444"/>
                  </a:cubicBezTo>
                  <a:cubicBezTo>
                    <a:pt x="3847" y="445"/>
                    <a:pt x="3847" y="441"/>
                    <a:pt x="3850" y="441"/>
                  </a:cubicBezTo>
                  <a:cubicBezTo>
                    <a:pt x="3850" y="442"/>
                    <a:pt x="3850" y="442"/>
                    <a:pt x="3850" y="442"/>
                  </a:cubicBezTo>
                  <a:cubicBezTo>
                    <a:pt x="3851" y="443"/>
                    <a:pt x="3849" y="444"/>
                    <a:pt x="3848" y="445"/>
                  </a:cubicBezTo>
                  <a:cubicBezTo>
                    <a:pt x="3848" y="448"/>
                    <a:pt x="3848" y="448"/>
                    <a:pt x="3848" y="448"/>
                  </a:cubicBezTo>
                  <a:cubicBezTo>
                    <a:pt x="3849" y="449"/>
                    <a:pt x="3850" y="450"/>
                    <a:pt x="3852" y="450"/>
                  </a:cubicBezTo>
                  <a:cubicBezTo>
                    <a:pt x="3853" y="451"/>
                    <a:pt x="3854" y="450"/>
                    <a:pt x="3855" y="450"/>
                  </a:cubicBezTo>
                  <a:cubicBezTo>
                    <a:pt x="3857" y="451"/>
                    <a:pt x="3857" y="454"/>
                    <a:pt x="3859" y="454"/>
                  </a:cubicBezTo>
                  <a:cubicBezTo>
                    <a:pt x="3861" y="455"/>
                    <a:pt x="3862" y="455"/>
                    <a:pt x="3864" y="455"/>
                  </a:cubicBezTo>
                  <a:cubicBezTo>
                    <a:pt x="3865" y="454"/>
                    <a:pt x="3865" y="452"/>
                    <a:pt x="3867" y="451"/>
                  </a:cubicBezTo>
                  <a:cubicBezTo>
                    <a:pt x="3869" y="449"/>
                    <a:pt x="3871" y="446"/>
                    <a:pt x="3873" y="445"/>
                  </a:cubicBezTo>
                  <a:cubicBezTo>
                    <a:pt x="3875" y="444"/>
                    <a:pt x="3877" y="445"/>
                    <a:pt x="3878" y="444"/>
                  </a:cubicBezTo>
                  <a:cubicBezTo>
                    <a:pt x="3879" y="443"/>
                    <a:pt x="3881" y="442"/>
                    <a:pt x="3882" y="441"/>
                  </a:cubicBezTo>
                  <a:cubicBezTo>
                    <a:pt x="3884" y="441"/>
                    <a:pt x="3884" y="441"/>
                    <a:pt x="3884" y="441"/>
                  </a:cubicBezTo>
                  <a:cubicBezTo>
                    <a:pt x="3885" y="442"/>
                    <a:pt x="3884" y="444"/>
                    <a:pt x="3885" y="446"/>
                  </a:cubicBezTo>
                  <a:cubicBezTo>
                    <a:pt x="3884" y="446"/>
                    <a:pt x="3883" y="446"/>
                    <a:pt x="3883" y="447"/>
                  </a:cubicBezTo>
                  <a:cubicBezTo>
                    <a:pt x="3882" y="449"/>
                    <a:pt x="3884" y="450"/>
                    <a:pt x="3885" y="450"/>
                  </a:cubicBezTo>
                  <a:cubicBezTo>
                    <a:pt x="3886" y="450"/>
                    <a:pt x="3886" y="450"/>
                    <a:pt x="3886" y="450"/>
                  </a:cubicBezTo>
                  <a:cubicBezTo>
                    <a:pt x="3887" y="452"/>
                    <a:pt x="3889" y="454"/>
                    <a:pt x="3891" y="454"/>
                  </a:cubicBezTo>
                  <a:cubicBezTo>
                    <a:pt x="3893" y="454"/>
                    <a:pt x="3893" y="454"/>
                    <a:pt x="3893" y="454"/>
                  </a:cubicBezTo>
                  <a:cubicBezTo>
                    <a:pt x="3894" y="451"/>
                    <a:pt x="3894" y="451"/>
                    <a:pt x="3894" y="451"/>
                  </a:cubicBezTo>
                  <a:cubicBezTo>
                    <a:pt x="3893" y="450"/>
                    <a:pt x="3891" y="450"/>
                    <a:pt x="3891" y="448"/>
                  </a:cubicBezTo>
                  <a:cubicBezTo>
                    <a:pt x="3891" y="447"/>
                    <a:pt x="3891" y="446"/>
                    <a:pt x="3892" y="445"/>
                  </a:cubicBezTo>
                  <a:cubicBezTo>
                    <a:pt x="3894" y="444"/>
                    <a:pt x="3894" y="444"/>
                    <a:pt x="3894" y="444"/>
                  </a:cubicBezTo>
                  <a:cubicBezTo>
                    <a:pt x="3897" y="444"/>
                    <a:pt x="3898" y="449"/>
                    <a:pt x="3901" y="449"/>
                  </a:cubicBezTo>
                  <a:cubicBezTo>
                    <a:pt x="3904" y="449"/>
                    <a:pt x="3904" y="446"/>
                    <a:pt x="3906" y="445"/>
                  </a:cubicBezTo>
                  <a:cubicBezTo>
                    <a:pt x="3907" y="445"/>
                    <a:pt x="3909" y="445"/>
                    <a:pt x="3910" y="445"/>
                  </a:cubicBezTo>
                  <a:cubicBezTo>
                    <a:pt x="3911" y="444"/>
                    <a:pt x="3911" y="444"/>
                    <a:pt x="3912" y="444"/>
                  </a:cubicBezTo>
                  <a:cubicBezTo>
                    <a:pt x="3912" y="445"/>
                    <a:pt x="3912" y="445"/>
                    <a:pt x="3912" y="445"/>
                  </a:cubicBezTo>
                  <a:cubicBezTo>
                    <a:pt x="3914" y="445"/>
                    <a:pt x="3914" y="445"/>
                    <a:pt x="3914" y="445"/>
                  </a:cubicBezTo>
                  <a:cubicBezTo>
                    <a:pt x="3915" y="444"/>
                    <a:pt x="3915" y="442"/>
                    <a:pt x="3914" y="441"/>
                  </a:cubicBezTo>
                  <a:cubicBezTo>
                    <a:pt x="3914" y="441"/>
                    <a:pt x="3914" y="441"/>
                    <a:pt x="3915" y="441"/>
                  </a:cubicBezTo>
                  <a:cubicBezTo>
                    <a:pt x="3917" y="440"/>
                    <a:pt x="3917" y="440"/>
                    <a:pt x="3917" y="440"/>
                  </a:cubicBezTo>
                  <a:cubicBezTo>
                    <a:pt x="3920" y="440"/>
                    <a:pt x="3922" y="441"/>
                    <a:pt x="3922" y="444"/>
                  </a:cubicBezTo>
                  <a:cubicBezTo>
                    <a:pt x="3922" y="446"/>
                    <a:pt x="3922" y="446"/>
                    <a:pt x="3922" y="446"/>
                  </a:cubicBezTo>
                  <a:cubicBezTo>
                    <a:pt x="3923" y="448"/>
                    <a:pt x="3923" y="449"/>
                    <a:pt x="3924" y="450"/>
                  </a:cubicBezTo>
                  <a:cubicBezTo>
                    <a:pt x="3926" y="451"/>
                    <a:pt x="3927" y="452"/>
                    <a:pt x="3929" y="450"/>
                  </a:cubicBezTo>
                  <a:cubicBezTo>
                    <a:pt x="3931" y="449"/>
                    <a:pt x="3931" y="449"/>
                    <a:pt x="3931" y="449"/>
                  </a:cubicBezTo>
                  <a:cubicBezTo>
                    <a:pt x="3932" y="448"/>
                    <a:pt x="3932" y="445"/>
                    <a:pt x="3933" y="445"/>
                  </a:cubicBezTo>
                  <a:cubicBezTo>
                    <a:pt x="3935" y="443"/>
                    <a:pt x="3936" y="441"/>
                    <a:pt x="3939" y="441"/>
                  </a:cubicBezTo>
                  <a:cubicBezTo>
                    <a:pt x="3940" y="441"/>
                    <a:pt x="3943" y="445"/>
                    <a:pt x="3944" y="445"/>
                  </a:cubicBezTo>
                  <a:cubicBezTo>
                    <a:pt x="3945" y="445"/>
                    <a:pt x="3948" y="445"/>
                    <a:pt x="3950" y="444"/>
                  </a:cubicBezTo>
                  <a:cubicBezTo>
                    <a:pt x="3953" y="442"/>
                    <a:pt x="3950" y="435"/>
                    <a:pt x="3954" y="436"/>
                  </a:cubicBezTo>
                  <a:cubicBezTo>
                    <a:pt x="3957" y="437"/>
                    <a:pt x="3955" y="440"/>
                    <a:pt x="3956" y="442"/>
                  </a:cubicBezTo>
                  <a:cubicBezTo>
                    <a:pt x="3956" y="445"/>
                    <a:pt x="3959" y="446"/>
                    <a:pt x="3960" y="448"/>
                  </a:cubicBezTo>
                  <a:cubicBezTo>
                    <a:pt x="3960" y="450"/>
                    <a:pt x="3959" y="452"/>
                    <a:pt x="3959" y="453"/>
                  </a:cubicBezTo>
                  <a:cubicBezTo>
                    <a:pt x="3959" y="456"/>
                    <a:pt x="3959" y="458"/>
                    <a:pt x="3961" y="459"/>
                  </a:cubicBezTo>
                  <a:cubicBezTo>
                    <a:pt x="3962" y="459"/>
                    <a:pt x="3965" y="459"/>
                    <a:pt x="3965" y="457"/>
                  </a:cubicBezTo>
                  <a:cubicBezTo>
                    <a:pt x="3965" y="455"/>
                    <a:pt x="3964" y="452"/>
                    <a:pt x="3965" y="450"/>
                  </a:cubicBezTo>
                  <a:cubicBezTo>
                    <a:pt x="3965" y="447"/>
                    <a:pt x="3969" y="446"/>
                    <a:pt x="3969" y="444"/>
                  </a:cubicBezTo>
                  <a:cubicBezTo>
                    <a:pt x="3969" y="440"/>
                    <a:pt x="3968" y="436"/>
                    <a:pt x="3971" y="436"/>
                  </a:cubicBezTo>
                  <a:cubicBezTo>
                    <a:pt x="3973" y="436"/>
                    <a:pt x="3974" y="437"/>
                    <a:pt x="3975" y="439"/>
                  </a:cubicBezTo>
                  <a:cubicBezTo>
                    <a:pt x="3975" y="440"/>
                    <a:pt x="3975" y="441"/>
                    <a:pt x="3974" y="442"/>
                  </a:cubicBezTo>
                  <a:cubicBezTo>
                    <a:pt x="3973" y="444"/>
                    <a:pt x="3970" y="444"/>
                    <a:pt x="3970" y="445"/>
                  </a:cubicBezTo>
                  <a:cubicBezTo>
                    <a:pt x="3970" y="448"/>
                    <a:pt x="3970" y="450"/>
                    <a:pt x="3972" y="450"/>
                  </a:cubicBezTo>
                  <a:cubicBezTo>
                    <a:pt x="3972" y="450"/>
                    <a:pt x="3972" y="450"/>
                    <a:pt x="3973" y="450"/>
                  </a:cubicBezTo>
                  <a:cubicBezTo>
                    <a:pt x="3972" y="451"/>
                    <a:pt x="3972" y="451"/>
                    <a:pt x="3972" y="451"/>
                  </a:cubicBezTo>
                  <a:cubicBezTo>
                    <a:pt x="3971" y="453"/>
                    <a:pt x="3972" y="454"/>
                    <a:pt x="3973" y="454"/>
                  </a:cubicBezTo>
                  <a:cubicBezTo>
                    <a:pt x="3975" y="455"/>
                    <a:pt x="3975" y="455"/>
                    <a:pt x="3975" y="455"/>
                  </a:cubicBezTo>
                  <a:cubicBezTo>
                    <a:pt x="3976" y="454"/>
                    <a:pt x="3976" y="453"/>
                    <a:pt x="3976" y="451"/>
                  </a:cubicBezTo>
                  <a:cubicBezTo>
                    <a:pt x="3975" y="451"/>
                    <a:pt x="3975" y="451"/>
                    <a:pt x="3975" y="451"/>
                  </a:cubicBezTo>
                  <a:cubicBezTo>
                    <a:pt x="3975" y="451"/>
                    <a:pt x="3975" y="451"/>
                    <a:pt x="3975" y="451"/>
                  </a:cubicBezTo>
                  <a:cubicBezTo>
                    <a:pt x="3977" y="450"/>
                    <a:pt x="3979" y="449"/>
                    <a:pt x="3980" y="450"/>
                  </a:cubicBezTo>
                  <a:cubicBezTo>
                    <a:pt x="3982" y="451"/>
                    <a:pt x="3982" y="455"/>
                    <a:pt x="3985" y="455"/>
                  </a:cubicBezTo>
                  <a:cubicBezTo>
                    <a:pt x="3986" y="455"/>
                    <a:pt x="3987" y="455"/>
                    <a:pt x="3987" y="454"/>
                  </a:cubicBezTo>
                  <a:cubicBezTo>
                    <a:pt x="3987" y="448"/>
                    <a:pt x="3979" y="448"/>
                    <a:pt x="3983" y="443"/>
                  </a:cubicBezTo>
                  <a:cubicBezTo>
                    <a:pt x="3985" y="441"/>
                    <a:pt x="3985" y="441"/>
                    <a:pt x="3985" y="441"/>
                  </a:cubicBezTo>
                  <a:cubicBezTo>
                    <a:pt x="3987" y="440"/>
                    <a:pt x="3988" y="443"/>
                    <a:pt x="3989" y="443"/>
                  </a:cubicBezTo>
                  <a:cubicBezTo>
                    <a:pt x="3990" y="445"/>
                    <a:pt x="3993" y="445"/>
                    <a:pt x="3996" y="445"/>
                  </a:cubicBezTo>
                  <a:cubicBezTo>
                    <a:pt x="3996" y="445"/>
                    <a:pt x="3997" y="446"/>
                    <a:pt x="3997" y="447"/>
                  </a:cubicBezTo>
                  <a:cubicBezTo>
                    <a:pt x="4000" y="447"/>
                    <a:pt x="4000" y="447"/>
                    <a:pt x="4000" y="447"/>
                  </a:cubicBezTo>
                  <a:cubicBezTo>
                    <a:pt x="4002" y="446"/>
                    <a:pt x="4002" y="446"/>
                    <a:pt x="4002" y="446"/>
                  </a:cubicBezTo>
                  <a:cubicBezTo>
                    <a:pt x="4003" y="445"/>
                    <a:pt x="4004" y="444"/>
                    <a:pt x="4005" y="443"/>
                  </a:cubicBezTo>
                  <a:cubicBezTo>
                    <a:pt x="4005" y="442"/>
                    <a:pt x="4005" y="442"/>
                    <a:pt x="4006" y="442"/>
                  </a:cubicBezTo>
                  <a:cubicBezTo>
                    <a:pt x="4006" y="443"/>
                    <a:pt x="4006" y="443"/>
                    <a:pt x="4007" y="444"/>
                  </a:cubicBezTo>
                  <a:cubicBezTo>
                    <a:pt x="4008" y="446"/>
                    <a:pt x="4011" y="449"/>
                    <a:pt x="4013" y="449"/>
                  </a:cubicBezTo>
                  <a:cubicBezTo>
                    <a:pt x="4017" y="449"/>
                    <a:pt x="4015" y="443"/>
                    <a:pt x="4018" y="441"/>
                  </a:cubicBezTo>
                  <a:cubicBezTo>
                    <a:pt x="4018" y="441"/>
                    <a:pt x="4018" y="441"/>
                    <a:pt x="4018" y="441"/>
                  </a:cubicBezTo>
                  <a:cubicBezTo>
                    <a:pt x="4021" y="440"/>
                    <a:pt x="4020" y="445"/>
                    <a:pt x="4022" y="448"/>
                  </a:cubicBezTo>
                  <a:cubicBezTo>
                    <a:pt x="4023" y="450"/>
                    <a:pt x="4023" y="450"/>
                    <a:pt x="4023" y="450"/>
                  </a:cubicBezTo>
                  <a:cubicBezTo>
                    <a:pt x="4024" y="450"/>
                    <a:pt x="4028" y="450"/>
                    <a:pt x="4029" y="451"/>
                  </a:cubicBezTo>
                  <a:cubicBezTo>
                    <a:pt x="4030" y="454"/>
                    <a:pt x="4030" y="454"/>
                    <a:pt x="4030" y="454"/>
                  </a:cubicBezTo>
                  <a:cubicBezTo>
                    <a:pt x="4032" y="455"/>
                    <a:pt x="4032" y="455"/>
                    <a:pt x="4032" y="455"/>
                  </a:cubicBezTo>
                  <a:cubicBezTo>
                    <a:pt x="4033" y="455"/>
                    <a:pt x="4034" y="455"/>
                    <a:pt x="4034" y="454"/>
                  </a:cubicBezTo>
                  <a:cubicBezTo>
                    <a:pt x="4036" y="452"/>
                    <a:pt x="4031" y="451"/>
                    <a:pt x="4031" y="449"/>
                  </a:cubicBezTo>
                  <a:cubicBezTo>
                    <a:pt x="4031" y="447"/>
                    <a:pt x="4031" y="447"/>
                    <a:pt x="4032" y="446"/>
                  </a:cubicBezTo>
                  <a:cubicBezTo>
                    <a:pt x="4033" y="446"/>
                    <a:pt x="4039" y="445"/>
                    <a:pt x="4041" y="446"/>
                  </a:cubicBezTo>
                  <a:cubicBezTo>
                    <a:pt x="4045" y="447"/>
                    <a:pt x="4047" y="452"/>
                    <a:pt x="4050" y="454"/>
                  </a:cubicBezTo>
                  <a:cubicBezTo>
                    <a:pt x="4051" y="455"/>
                    <a:pt x="4057" y="456"/>
                    <a:pt x="4060" y="456"/>
                  </a:cubicBezTo>
                  <a:cubicBezTo>
                    <a:pt x="4061" y="455"/>
                    <a:pt x="4063" y="451"/>
                    <a:pt x="4065" y="451"/>
                  </a:cubicBezTo>
                  <a:cubicBezTo>
                    <a:pt x="4068" y="451"/>
                    <a:pt x="4068" y="454"/>
                    <a:pt x="4070" y="455"/>
                  </a:cubicBezTo>
                  <a:cubicBezTo>
                    <a:pt x="4071" y="456"/>
                    <a:pt x="4073" y="455"/>
                    <a:pt x="4074" y="456"/>
                  </a:cubicBezTo>
                  <a:cubicBezTo>
                    <a:pt x="4076" y="456"/>
                    <a:pt x="4077" y="460"/>
                    <a:pt x="4078" y="460"/>
                  </a:cubicBezTo>
                  <a:cubicBezTo>
                    <a:pt x="4081" y="460"/>
                    <a:pt x="4082" y="460"/>
                    <a:pt x="4082" y="458"/>
                  </a:cubicBezTo>
                  <a:cubicBezTo>
                    <a:pt x="4081" y="455"/>
                    <a:pt x="4079" y="456"/>
                    <a:pt x="4078" y="454"/>
                  </a:cubicBezTo>
                  <a:cubicBezTo>
                    <a:pt x="4077" y="452"/>
                    <a:pt x="4078" y="449"/>
                    <a:pt x="4077" y="447"/>
                  </a:cubicBezTo>
                  <a:cubicBezTo>
                    <a:pt x="4073" y="444"/>
                    <a:pt x="4073" y="444"/>
                    <a:pt x="4073" y="444"/>
                  </a:cubicBezTo>
                  <a:cubicBezTo>
                    <a:pt x="4073" y="442"/>
                    <a:pt x="4073" y="441"/>
                    <a:pt x="4074" y="441"/>
                  </a:cubicBezTo>
                  <a:cubicBezTo>
                    <a:pt x="4076" y="442"/>
                    <a:pt x="4077" y="444"/>
                    <a:pt x="4078" y="444"/>
                  </a:cubicBezTo>
                  <a:cubicBezTo>
                    <a:pt x="4082" y="444"/>
                    <a:pt x="4082" y="441"/>
                    <a:pt x="4085" y="442"/>
                  </a:cubicBezTo>
                  <a:cubicBezTo>
                    <a:pt x="4087" y="442"/>
                    <a:pt x="4087" y="445"/>
                    <a:pt x="4090" y="446"/>
                  </a:cubicBezTo>
                  <a:cubicBezTo>
                    <a:pt x="4092" y="447"/>
                    <a:pt x="4095" y="445"/>
                    <a:pt x="4097" y="446"/>
                  </a:cubicBezTo>
                  <a:cubicBezTo>
                    <a:pt x="4099" y="446"/>
                    <a:pt x="4100" y="448"/>
                    <a:pt x="4101" y="449"/>
                  </a:cubicBezTo>
                  <a:cubicBezTo>
                    <a:pt x="4102" y="450"/>
                    <a:pt x="4103" y="451"/>
                    <a:pt x="4104" y="452"/>
                  </a:cubicBezTo>
                  <a:cubicBezTo>
                    <a:pt x="4105" y="453"/>
                    <a:pt x="4106" y="454"/>
                    <a:pt x="4108" y="454"/>
                  </a:cubicBezTo>
                  <a:cubicBezTo>
                    <a:pt x="4109" y="453"/>
                    <a:pt x="4109" y="453"/>
                    <a:pt x="4109" y="453"/>
                  </a:cubicBezTo>
                  <a:cubicBezTo>
                    <a:pt x="4110" y="451"/>
                    <a:pt x="4108" y="450"/>
                    <a:pt x="4107" y="448"/>
                  </a:cubicBezTo>
                  <a:cubicBezTo>
                    <a:pt x="4107" y="448"/>
                    <a:pt x="4107" y="447"/>
                    <a:pt x="4107" y="447"/>
                  </a:cubicBezTo>
                  <a:cubicBezTo>
                    <a:pt x="4107" y="447"/>
                    <a:pt x="4108" y="446"/>
                    <a:pt x="4108" y="446"/>
                  </a:cubicBezTo>
                  <a:cubicBezTo>
                    <a:pt x="4110" y="445"/>
                    <a:pt x="4112" y="446"/>
                    <a:pt x="4115" y="446"/>
                  </a:cubicBezTo>
                  <a:cubicBezTo>
                    <a:pt x="4116" y="447"/>
                    <a:pt x="4116" y="448"/>
                    <a:pt x="4118" y="449"/>
                  </a:cubicBezTo>
                  <a:cubicBezTo>
                    <a:pt x="4120" y="449"/>
                    <a:pt x="4120" y="449"/>
                    <a:pt x="4120" y="449"/>
                  </a:cubicBezTo>
                  <a:cubicBezTo>
                    <a:pt x="4121" y="447"/>
                    <a:pt x="4121" y="447"/>
                    <a:pt x="4121" y="447"/>
                  </a:cubicBezTo>
                  <a:cubicBezTo>
                    <a:pt x="4122" y="446"/>
                    <a:pt x="4120" y="445"/>
                    <a:pt x="4119" y="444"/>
                  </a:cubicBezTo>
                  <a:cubicBezTo>
                    <a:pt x="4119" y="443"/>
                    <a:pt x="4119" y="443"/>
                    <a:pt x="4119" y="443"/>
                  </a:cubicBezTo>
                  <a:cubicBezTo>
                    <a:pt x="4121" y="440"/>
                    <a:pt x="4122" y="436"/>
                    <a:pt x="4126" y="436"/>
                  </a:cubicBezTo>
                  <a:cubicBezTo>
                    <a:pt x="4128" y="437"/>
                    <a:pt x="4128" y="437"/>
                    <a:pt x="4128" y="437"/>
                  </a:cubicBezTo>
                  <a:cubicBezTo>
                    <a:pt x="4129" y="439"/>
                    <a:pt x="4125" y="440"/>
                    <a:pt x="4125" y="442"/>
                  </a:cubicBezTo>
                  <a:cubicBezTo>
                    <a:pt x="4124" y="445"/>
                    <a:pt x="4128" y="450"/>
                    <a:pt x="4130" y="450"/>
                  </a:cubicBezTo>
                  <a:cubicBezTo>
                    <a:pt x="4136" y="450"/>
                    <a:pt x="4132" y="445"/>
                    <a:pt x="4135" y="442"/>
                  </a:cubicBezTo>
                  <a:cubicBezTo>
                    <a:pt x="4139" y="442"/>
                    <a:pt x="4139" y="442"/>
                    <a:pt x="4139" y="442"/>
                  </a:cubicBezTo>
                  <a:cubicBezTo>
                    <a:pt x="4141" y="445"/>
                    <a:pt x="4141" y="445"/>
                    <a:pt x="4142" y="448"/>
                  </a:cubicBezTo>
                  <a:cubicBezTo>
                    <a:pt x="4143" y="451"/>
                    <a:pt x="4141" y="454"/>
                    <a:pt x="4142" y="457"/>
                  </a:cubicBezTo>
                  <a:cubicBezTo>
                    <a:pt x="4144" y="460"/>
                    <a:pt x="4144" y="460"/>
                    <a:pt x="4144" y="460"/>
                  </a:cubicBezTo>
                  <a:cubicBezTo>
                    <a:pt x="4147" y="460"/>
                    <a:pt x="4149" y="457"/>
                    <a:pt x="4151" y="455"/>
                  </a:cubicBezTo>
                  <a:cubicBezTo>
                    <a:pt x="4152" y="453"/>
                    <a:pt x="4149" y="450"/>
                    <a:pt x="4149" y="449"/>
                  </a:cubicBezTo>
                  <a:cubicBezTo>
                    <a:pt x="4149" y="445"/>
                    <a:pt x="4151" y="447"/>
                    <a:pt x="4153" y="446"/>
                  </a:cubicBezTo>
                  <a:cubicBezTo>
                    <a:pt x="4155" y="446"/>
                    <a:pt x="4157" y="442"/>
                    <a:pt x="4158" y="442"/>
                  </a:cubicBezTo>
                  <a:cubicBezTo>
                    <a:pt x="4160" y="442"/>
                    <a:pt x="4160" y="442"/>
                    <a:pt x="4160" y="442"/>
                  </a:cubicBezTo>
                  <a:cubicBezTo>
                    <a:pt x="4161" y="443"/>
                    <a:pt x="4161" y="443"/>
                    <a:pt x="4161" y="444"/>
                  </a:cubicBezTo>
                  <a:cubicBezTo>
                    <a:pt x="4160" y="444"/>
                    <a:pt x="4160" y="445"/>
                    <a:pt x="4159" y="445"/>
                  </a:cubicBezTo>
                  <a:cubicBezTo>
                    <a:pt x="4159" y="446"/>
                    <a:pt x="4159" y="446"/>
                    <a:pt x="4159" y="446"/>
                  </a:cubicBezTo>
                  <a:cubicBezTo>
                    <a:pt x="4158" y="448"/>
                    <a:pt x="4160" y="449"/>
                    <a:pt x="4162" y="451"/>
                  </a:cubicBezTo>
                  <a:cubicBezTo>
                    <a:pt x="4163" y="452"/>
                    <a:pt x="4163" y="452"/>
                    <a:pt x="4165" y="453"/>
                  </a:cubicBezTo>
                  <a:cubicBezTo>
                    <a:pt x="4167" y="453"/>
                    <a:pt x="4167" y="453"/>
                    <a:pt x="4167" y="453"/>
                  </a:cubicBezTo>
                  <a:cubicBezTo>
                    <a:pt x="4167" y="452"/>
                    <a:pt x="4167" y="452"/>
                    <a:pt x="4167" y="452"/>
                  </a:cubicBezTo>
                  <a:cubicBezTo>
                    <a:pt x="4168" y="451"/>
                    <a:pt x="4168" y="451"/>
                    <a:pt x="4168" y="451"/>
                  </a:cubicBezTo>
                  <a:cubicBezTo>
                    <a:pt x="4169" y="450"/>
                    <a:pt x="4170" y="449"/>
                    <a:pt x="4172" y="447"/>
                  </a:cubicBezTo>
                  <a:cubicBezTo>
                    <a:pt x="4173" y="446"/>
                    <a:pt x="4174" y="447"/>
                    <a:pt x="4176" y="446"/>
                  </a:cubicBezTo>
                  <a:cubicBezTo>
                    <a:pt x="4177" y="446"/>
                    <a:pt x="4178" y="445"/>
                    <a:pt x="4179" y="444"/>
                  </a:cubicBezTo>
                  <a:cubicBezTo>
                    <a:pt x="4179" y="442"/>
                    <a:pt x="4176" y="441"/>
                    <a:pt x="4176" y="439"/>
                  </a:cubicBezTo>
                  <a:cubicBezTo>
                    <a:pt x="4177" y="437"/>
                    <a:pt x="4177" y="437"/>
                    <a:pt x="4177" y="437"/>
                  </a:cubicBezTo>
                  <a:cubicBezTo>
                    <a:pt x="4179" y="437"/>
                    <a:pt x="4179" y="437"/>
                    <a:pt x="4179" y="437"/>
                  </a:cubicBezTo>
                  <a:cubicBezTo>
                    <a:pt x="4180" y="439"/>
                    <a:pt x="4180" y="439"/>
                    <a:pt x="4180" y="439"/>
                  </a:cubicBezTo>
                  <a:cubicBezTo>
                    <a:pt x="4179" y="440"/>
                    <a:pt x="4179" y="440"/>
                    <a:pt x="4179" y="440"/>
                  </a:cubicBezTo>
                  <a:cubicBezTo>
                    <a:pt x="4178" y="441"/>
                    <a:pt x="4178" y="441"/>
                    <a:pt x="4178" y="441"/>
                  </a:cubicBezTo>
                  <a:cubicBezTo>
                    <a:pt x="4178" y="442"/>
                    <a:pt x="4179" y="443"/>
                    <a:pt x="4180" y="444"/>
                  </a:cubicBezTo>
                  <a:cubicBezTo>
                    <a:pt x="4181" y="446"/>
                    <a:pt x="4183" y="444"/>
                    <a:pt x="4185" y="445"/>
                  </a:cubicBezTo>
                  <a:cubicBezTo>
                    <a:pt x="4188" y="447"/>
                    <a:pt x="4187" y="455"/>
                    <a:pt x="4190" y="453"/>
                  </a:cubicBezTo>
                  <a:cubicBezTo>
                    <a:pt x="4192" y="451"/>
                    <a:pt x="4192" y="451"/>
                    <a:pt x="4192" y="451"/>
                  </a:cubicBezTo>
                  <a:cubicBezTo>
                    <a:pt x="4193" y="450"/>
                    <a:pt x="4193" y="448"/>
                    <a:pt x="4192" y="446"/>
                  </a:cubicBezTo>
                  <a:cubicBezTo>
                    <a:pt x="4191" y="445"/>
                    <a:pt x="4190" y="445"/>
                    <a:pt x="4189" y="444"/>
                  </a:cubicBezTo>
                  <a:cubicBezTo>
                    <a:pt x="4190" y="443"/>
                    <a:pt x="4191" y="441"/>
                    <a:pt x="4193" y="441"/>
                  </a:cubicBezTo>
                  <a:cubicBezTo>
                    <a:pt x="4197" y="441"/>
                    <a:pt x="4198" y="446"/>
                    <a:pt x="4200" y="446"/>
                  </a:cubicBezTo>
                  <a:cubicBezTo>
                    <a:pt x="4201" y="447"/>
                    <a:pt x="4201" y="448"/>
                    <a:pt x="4202" y="448"/>
                  </a:cubicBezTo>
                  <a:cubicBezTo>
                    <a:pt x="4204" y="448"/>
                    <a:pt x="4204" y="448"/>
                    <a:pt x="4204" y="448"/>
                  </a:cubicBezTo>
                  <a:cubicBezTo>
                    <a:pt x="4205" y="447"/>
                    <a:pt x="4205" y="447"/>
                    <a:pt x="4205" y="447"/>
                  </a:cubicBezTo>
                  <a:cubicBezTo>
                    <a:pt x="4207" y="445"/>
                    <a:pt x="4207" y="445"/>
                    <a:pt x="4207" y="445"/>
                  </a:cubicBezTo>
                  <a:cubicBezTo>
                    <a:pt x="4207" y="443"/>
                    <a:pt x="4206" y="443"/>
                    <a:pt x="4206" y="442"/>
                  </a:cubicBezTo>
                  <a:cubicBezTo>
                    <a:pt x="4206" y="441"/>
                    <a:pt x="4206" y="441"/>
                    <a:pt x="4206" y="441"/>
                  </a:cubicBezTo>
                  <a:cubicBezTo>
                    <a:pt x="4206" y="441"/>
                    <a:pt x="4207" y="441"/>
                    <a:pt x="4207" y="441"/>
                  </a:cubicBezTo>
                  <a:cubicBezTo>
                    <a:pt x="4209" y="441"/>
                    <a:pt x="4209" y="441"/>
                    <a:pt x="4210" y="441"/>
                  </a:cubicBezTo>
                  <a:cubicBezTo>
                    <a:pt x="4211" y="442"/>
                    <a:pt x="4211" y="445"/>
                    <a:pt x="4213" y="446"/>
                  </a:cubicBezTo>
                  <a:cubicBezTo>
                    <a:pt x="4215" y="446"/>
                    <a:pt x="4215" y="446"/>
                    <a:pt x="4215" y="446"/>
                  </a:cubicBezTo>
                  <a:cubicBezTo>
                    <a:pt x="4217" y="445"/>
                    <a:pt x="4217" y="445"/>
                    <a:pt x="4217" y="445"/>
                  </a:cubicBezTo>
                  <a:cubicBezTo>
                    <a:pt x="4221" y="443"/>
                    <a:pt x="4215" y="438"/>
                    <a:pt x="4217" y="435"/>
                  </a:cubicBezTo>
                  <a:cubicBezTo>
                    <a:pt x="4218" y="433"/>
                    <a:pt x="4219" y="433"/>
                    <a:pt x="4220" y="432"/>
                  </a:cubicBezTo>
                  <a:cubicBezTo>
                    <a:pt x="4225" y="431"/>
                    <a:pt x="4224" y="441"/>
                    <a:pt x="4222" y="445"/>
                  </a:cubicBezTo>
                  <a:cubicBezTo>
                    <a:pt x="4220" y="448"/>
                    <a:pt x="4218" y="450"/>
                    <a:pt x="4215" y="450"/>
                  </a:cubicBezTo>
                  <a:cubicBezTo>
                    <a:pt x="4213" y="450"/>
                    <a:pt x="4213" y="448"/>
                    <a:pt x="4211" y="448"/>
                  </a:cubicBezTo>
                  <a:cubicBezTo>
                    <a:pt x="4209" y="448"/>
                    <a:pt x="4208" y="448"/>
                    <a:pt x="4207" y="450"/>
                  </a:cubicBezTo>
                  <a:cubicBezTo>
                    <a:pt x="4207" y="451"/>
                    <a:pt x="4209" y="452"/>
                    <a:pt x="4211" y="453"/>
                  </a:cubicBezTo>
                  <a:cubicBezTo>
                    <a:pt x="4212" y="454"/>
                    <a:pt x="4212" y="455"/>
                    <a:pt x="4214" y="455"/>
                  </a:cubicBezTo>
                  <a:cubicBezTo>
                    <a:pt x="4216" y="455"/>
                    <a:pt x="4216" y="455"/>
                    <a:pt x="4216" y="455"/>
                  </a:cubicBezTo>
                  <a:cubicBezTo>
                    <a:pt x="4218" y="455"/>
                    <a:pt x="4219" y="453"/>
                    <a:pt x="4220" y="452"/>
                  </a:cubicBezTo>
                  <a:cubicBezTo>
                    <a:pt x="4223" y="448"/>
                    <a:pt x="4228" y="446"/>
                    <a:pt x="4230" y="446"/>
                  </a:cubicBezTo>
                  <a:cubicBezTo>
                    <a:pt x="4233" y="446"/>
                    <a:pt x="4233" y="446"/>
                    <a:pt x="4233" y="446"/>
                  </a:cubicBezTo>
                  <a:cubicBezTo>
                    <a:pt x="4236" y="446"/>
                    <a:pt x="4239" y="440"/>
                    <a:pt x="4242" y="441"/>
                  </a:cubicBezTo>
                  <a:cubicBezTo>
                    <a:pt x="4245" y="443"/>
                    <a:pt x="4245" y="443"/>
                    <a:pt x="4245" y="443"/>
                  </a:cubicBezTo>
                  <a:cubicBezTo>
                    <a:pt x="4245" y="443"/>
                    <a:pt x="4245" y="444"/>
                    <a:pt x="4245" y="444"/>
                  </a:cubicBezTo>
                  <a:cubicBezTo>
                    <a:pt x="4244" y="444"/>
                    <a:pt x="4244" y="445"/>
                    <a:pt x="4243" y="445"/>
                  </a:cubicBezTo>
                  <a:cubicBezTo>
                    <a:pt x="4244" y="448"/>
                    <a:pt x="4244" y="448"/>
                    <a:pt x="4244" y="448"/>
                  </a:cubicBezTo>
                  <a:cubicBezTo>
                    <a:pt x="4245" y="448"/>
                    <a:pt x="4245" y="448"/>
                    <a:pt x="4245" y="448"/>
                  </a:cubicBezTo>
                  <a:cubicBezTo>
                    <a:pt x="4245" y="450"/>
                    <a:pt x="4245" y="451"/>
                    <a:pt x="4247" y="450"/>
                  </a:cubicBezTo>
                  <a:cubicBezTo>
                    <a:pt x="4250" y="450"/>
                    <a:pt x="4251" y="447"/>
                    <a:pt x="4253" y="447"/>
                  </a:cubicBezTo>
                  <a:cubicBezTo>
                    <a:pt x="4258" y="447"/>
                    <a:pt x="4262" y="448"/>
                    <a:pt x="4266" y="447"/>
                  </a:cubicBezTo>
                  <a:cubicBezTo>
                    <a:pt x="4267" y="446"/>
                    <a:pt x="4268" y="445"/>
                    <a:pt x="4268" y="444"/>
                  </a:cubicBezTo>
                  <a:cubicBezTo>
                    <a:pt x="4269" y="444"/>
                    <a:pt x="4269" y="444"/>
                    <a:pt x="4269" y="444"/>
                  </a:cubicBezTo>
                  <a:cubicBezTo>
                    <a:pt x="4271" y="444"/>
                    <a:pt x="4271" y="444"/>
                    <a:pt x="4271" y="444"/>
                  </a:cubicBezTo>
                  <a:cubicBezTo>
                    <a:pt x="4272" y="443"/>
                    <a:pt x="4272" y="443"/>
                    <a:pt x="4272" y="443"/>
                  </a:cubicBezTo>
                  <a:cubicBezTo>
                    <a:pt x="4273" y="444"/>
                    <a:pt x="4273" y="446"/>
                    <a:pt x="4275" y="445"/>
                  </a:cubicBezTo>
                  <a:cubicBezTo>
                    <a:pt x="4280" y="445"/>
                    <a:pt x="4279" y="442"/>
                    <a:pt x="4285" y="441"/>
                  </a:cubicBezTo>
                  <a:cubicBezTo>
                    <a:pt x="4286" y="441"/>
                    <a:pt x="4290" y="440"/>
                    <a:pt x="4291" y="443"/>
                  </a:cubicBezTo>
                  <a:cubicBezTo>
                    <a:pt x="4292" y="445"/>
                    <a:pt x="4292" y="447"/>
                    <a:pt x="4292" y="449"/>
                  </a:cubicBezTo>
                  <a:cubicBezTo>
                    <a:pt x="4292" y="449"/>
                    <a:pt x="4292" y="449"/>
                    <a:pt x="4292" y="449"/>
                  </a:cubicBezTo>
                  <a:cubicBezTo>
                    <a:pt x="4290" y="450"/>
                    <a:pt x="4290" y="450"/>
                    <a:pt x="4290" y="450"/>
                  </a:cubicBezTo>
                  <a:cubicBezTo>
                    <a:pt x="4290" y="451"/>
                    <a:pt x="4290" y="452"/>
                    <a:pt x="4291" y="453"/>
                  </a:cubicBezTo>
                  <a:cubicBezTo>
                    <a:pt x="4293" y="453"/>
                    <a:pt x="4293" y="453"/>
                    <a:pt x="4293" y="453"/>
                  </a:cubicBezTo>
                  <a:cubicBezTo>
                    <a:pt x="4294" y="453"/>
                    <a:pt x="4295" y="452"/>
                    <a:pt x="4295" y="451"/>
                  </a:cubicBezTo>
                  <a:cubicBezTo>
                    <a:pt x="4301" y="452"/>
                    <a:pt x="4302" y="449"/>
                    <a:pt x="4306" y="446"/>
                  </a:cubicBezTo>
                  <a:cubicBezTo>
                    <a:pt x="4306" y="447"/>
                    <a:pt x="4306" y="447"/>
                    <a:pt x="4306" y="447"/>
                  </a:cubicBezTo>
                  <a:cubicBezTo>
                    <a:pt x="4308" y="448"/>
                    <a:pt x="4309" y="448"/>
                    <a:pt x="4310" y="447"/>
                  </a:cubicBezTo>
                  <a:cubicBezTo>
                    <a:pt x="4311" y="447"/>
                    <a:pt x="4312" y="446"/>
                    <a:pt x="4313" y="445"/>
                  </a:cubicBezTo>
                  <a:cubicBezTo>
                    <a:pt x="4314" y="443"/>
                    <a:pt x="4314" y="443"/>
                    <a:pt x="4314" y="443"/>
                  </a:cubicBezTo>
                  <a:cubicBezTo>
                    <a:pt x="4314" y="442"/>
                    <a:pt x="4314" y="442"/>
                    <a:pt x="4313" y="441"/>
                  </a:cubicBezTo>
                  <a:cubicBezTo>
                    <a:pt x="4315" y="440"/>
                    <a:pt x="4315" y="437"/>
                    <a:pt x="4317" y="437"/>
                  </a:cubicBezTo>
                  <a:cubicBezTo>
                    <a:pt x="4318" y="437"/>
                    <a:pt x="4320" y="438"/>
                    <a:pt x="4320" y="439"/>
                  </a:cubicBezTo>
                  <a:cubicBezTo>
                    <a:pt x="4321" y="441"/>
                    <a:pt x="4316" y="442"/>
                    <a:pt x="4316" y="445"/>
                  </a:cubicBezTo>
                  <a:cubicBezTo>
                    <a:pt x="4315" y="448"/>
                    <a:pt x="4316" y="451"/>
                    <a:pt x="4316" y="453"/>
                  </a:cubicBezTo>
                  <a:cubicBezTo>
                    <a:pt x="4316" y="459"/>
                    <a:pt x="4312" y="466"/>
                    <a:pt x="4317" y="466"/>
                  </a:cubicBezTo>
                  <a:cubicBezTo>
                    <a:pt x="4319" y="466"/>
                    <a:pt x="4321" y="466"/>
                    <a:pt x="4321" y="464"/>
                  </a:cubicBezTo>
                  <a:cubicBezTo>
                    <a:pt x="4322" y="456"/>
                    <a:pt x="4316" y="449"/>
                    <a:pt x="4326" y="447"/>
                  </a:cubicBezTo>
                  <a:cubicBezTo>
                    <a:pt x="4327" y="446"/>
                    <a:pt x="4328" y="446"/>
                    <a:pt x="4329" y="446"/>
                  </a:cubicBezTo>
                  <a:cubicBezTo>
                    <a:pt x="4329" y="447"/>
                    <a:pt x="4329" y="447"/>
                    <a:pt x="4329" y="447"/>
                  </a:cubicBezTo>
                  <a:cubicBezTo>
                    <a:pt x="4331" y="447"/>
                    <a:pt x="4331" y="447"/>
                    <a:pt x="4331" y="447"/>
                  </a:cubicBezTo>
                  <a:cubicBezTo>
                    <a:pt x="4331" y="447"/>
                    <a:pt x="4331" y="447"/>
                    <a:pt x="4331" y="447"/>
                  </a:cubicBezTo>
                  <a:cubicBezTo>
                    <a:pt x="4332" y="447"/>
                    <a:pt x="4334" y="448"/>
                    <a:pt x="4334" y="450"/>
                  </a:cubicBezTo>
                  <a:cubicBezTo>
                    <a:pt x="4335" y="452"/>
                    <a:pt x="4334" y="453"/>
                    <a:pt x="4335" y="455"/>
                  </a:cubicBezTo>
                  <a:cubicBezTo>
                    <a:pt x="4336" y="457"/>
                    <a:pt x="4338" y="461"/>
                    <a:pt x="4341" y="461"/>
                  </a:cubicBezTo>
                  <a:cubicBezTo>
                    <a:pt x="4344" y="461"/>
                    <a:pt x="4348" y="458"/>
                    <a:pt x="4348" y="455"/>
                  </a:cubicBezTo>
                  <a:cubicBezTo>
                    <a:pt x="4347" y="451"/>
                    <a:pt x="4342" y="453"/>
                    <a:pt x="4341" y="450"/>
                  </a:cubicBezTo>
                  <a:cubicBezTo>
                    <a:pt x="4339" y="447"/>
                    <a:pt x="4344" y="447"/>
                    <a:pt x="4346" y="446"/>
                  </a:cubicBezTo>
                  <a:cubicBezTo>
                    <a:pt x="4348" y="444"/>
                    <a:pt x="4348" y="444"/>
                    <a:pt x="4348" y="444"/>
                  </a:cubicBezTo>
                  <a:cubicBezTo>
                    <a:pt x="4348" y="442"/>
                    <a:pt x="4344" y="441"/>
                    <a:pt x="4344" y="440"/>
                  </a:cubicBezTo>
                  <a:cubicBezTo>
                    <a:pt x="4343" y="438"/>
                    <a:pt x="4345" y="437"/>
                    <a:pt x="4345" y="437"/>
                  </a:cubicBezTo>
                  <a:cubicBezTo>
                    <a:pt x="4349" y="438"/>
                    <a:pt x="4348" y="441"/>
                    <a:pt x="4350" y="441"/>
                  </a:cubicBezTo>
                  <a:cubicBezTo>
                    <a:pt x="4351" y="441"/>
                    <a:pt x="4355" y="442"/>
                    <a:pt x="4357" y="443"/>
                  </a:cubicBezTo>
                  <a:cubicBezTo>
                    <a:pt x="4356" y="444"/>
                    <a:pt x="4356" y="444"/>
                    <a:pt x="4356" y="444"/>
                  </a:cubicBezTo>
                  <a:cubicBezTo>
                    <a:pt x="4356" y="447"/>
                    <a:pt x="4356" y="447"/>
                    <a:pt x="4356" y="447"/>
                  </a:cubicBezTo>
                  <a:cubicBezTo>
                    <a:pt x="4358" y="448"/>
                    <a:pt x="4358" y="448"/>
                    <a:pt x="4358" y="448"/>
                  </a:cubicBezTo>
                  <a:cubicBezTo>
                    <a:pt x="4358" y="449"/>
                    <a:pt x="4358" y="450"/>
                    <a:pt x="4359" y="450"/>
                  </a:cubicBezTo>
                  <a:cubicBezTo>
                    <a:pt x="4362" y="450"/>
                    <a:pt x="4363" y="448"/>
                    <a:pt x="4364" y="448"/>
                  </a:cubicBezTo>
                  <a:cubicBezTo>
                    <a:pt x="4367" y="448"/>
                    <a:pt x="4368" y="451"/>
                    <a:pt x="4371" y="451"/>
                  </a:cubicBezTo>
                  <a:cubicBezTo>
                    <a:pt x="4373" y="450"/>
                    <a:pt x="4374" y="447"/>
                    <a:pt x="4376" y="447"/>
                  </a:cubicBezTo>
                  <a:cubicBezTo>
                    <a:pt x="4378" y="446"/>
                    <a:pt x="4381" y="447"/>
                    <a:pt x="4383" y="446"/>
                  </a:cubicBezTo>
                  <a:cubicBezTo>
                    <a:pt x="4385" y="446"/>
                    <a:pt x="4386" y="443"/>
                    <a:pt x="4388" y="443"/>
                  </a:cubicBezTo>
                  <a:cubicBezTo>
                    <a:pt x="4390" y="442"/>
                    <a:pt x="4392" y="446"/>
                    <a:pt x="4393" y="446"/>
                  </a:cubicBezTo>
                  <a:cubicBezTo>
                    <a:pt x="4395" y="448"/>
                    <a:pt x="4399" y="446"/>
                    <a:pt x="4402" y="447"/>
                  </a:cubicBezTo>
                  <a:cubicBezTo>
                    <a:pt x="4406" y="449"/>
                    <a:pt x="4407" y="450"/>
                    <a:pt x="4411" y="448"/>
                  </a:cubicBezTo>
                  <a:cubicBezTo>
                    <a:pt x="4414" y="446"/>
                    <a:pt x="4412" y="452"/>
                    <a:pt x="4414" y="455"/>
                  </a:cubicBezTo>
                  <a:cubicBezTo>
                    <a:pt x="4414" y="456"/>
                    <a:pt x="4416" y="456"/>
                    <a:pt x="4417" y="457"/>
                  </a:cubicBezTo>
                  <a:cubicBezTo>
                    <a:pt x="4418" y="458"/>
                    <a:pt x="4418" y="461"/>
                    <a:pt x="4420" y="461"/>
                  </a:cubicBezTo>
                  <a:cubicBezTo>
                    <a:pt x="4421" y="461"/>
                    <a:pt x="4422" y="461"/>
                    <a:pt x="4423" y="460"/>
                  </a:cubicBezTo>
                  <a:cubicBezTo>
                    <a:pt x="4423" y="460"/>
                    <a:pt x="4423" y="460"/>
                    <a:pt x="4423" y="460"/>
                  </a:cubicBezTo>
                  <a:cubicBezTo>
                    <a:pt x="4424" y="457"/>
                    <a:pt x="4420" y="457"/>
                    <a:pt x="4419" y="455"/>
                  </a:cubicBezTo>
                  <a:cubicBezTo>
                    <a:pt x="4419" y="450"/>
                    <a:pt x="4419" y="450"/>
                    <a:pt x="4419" y="450"/>
                  </a:cubicBezTo>
                  <a:cubicBezTo>
                    <a:pt x="4420" y="449"/>
                    <a:pt x="4421" y="448"/>
                    <a:pt x="4422" y="448"/>
                  </a:cubicBezTo>
                  <a:cubicBezTo>
                    <a:pt x="4424" y="446"/>
                    <a:pt x="4430" y="448"/>
                    <a:pt x="4432" y="447"/>
                  </a:cubicBezTo>
                  <a:cubicBezTo>
                    <a:pt x="4433" y="446"/>
                    <a:pt x="4433" y="444"/>
                    <a:pt x="4434" y="443"/>
                  </a:cubicBezTo>
                  <a:cubicBezTo>
                    <a:pt x="4435" y="443"/>
                    <a:pt x="4435" y="443"/>
                    <a:pt x="4435" y="443"/>
                  </a:cubicBezTo>
                  <a:cubicBezTo>
                    <a:pt x="4437" y="442"/>
                    <a:pt x="4437" y="445"/>
                    <a:pt x="4439" y="447"/>
                  </a:cubicBezTo>
                  <a:cubicBezTo>
                    <a:pt x="4441" y="448"/>
                    <a:pt x="4441" y="448"/>
                    <a:pt x="4441" y="448"/>
                  </a:cubicBezTo>
                  <a:cubicBezTo>
                    <a:pt x="4441" y="452"/>
                    <a:pt x="4438" y="450"/>
                    <a:pt x="4437" y="452"/>
                  </a:cubicBezTo>
                  <a:cubicBezTo>
                    <a:pt x="4437" y="454"/>
                    <a:pt x="4437" y="455"/>
                    <a:pt x="4437" y="456"/>
                  </a:cubicBezTo>
                  <a:cubicBezTo>
                    <a:pt x="4436" y="457"/>
                    <a:pt x="4433" y="458"/>
                    <a:pt x="4433" y="459"/>
                  </a:cubicBezTo>
                  <a:cubicBezTo>
                    <a:pt x="4433" y="460"/>
                    <a:pt x="4433" y="461"/>
                    <a:pt x="4434" y="461"/>
                  </a:cubicBezTo>
                  <a:cubicBezTo>
                    <a:pt x="4438" y="461"/>
                    <a:pt x="4437" y="459"/>
                    <a:pt x="4439" y="458"/>
                  </a:cubicBezTo>
                  <a:cubicBezTo>
                    <a:pt x="4441" y="457"/>
                    <a:pt x="4444" y="458"/>
                    <a:pt x="4445" y="457"/>
                  </a:cubicBezTo>
                  <a:cubicBezTo>
                    <a:pt x="4447" y="456"/>
                    <a:pt x="4448" y="453"/>
                    <a:pt x="4449" y="453"/>
                  </a:cubicBezTo>
                  <a:cubicBezTo>
                    <a:pt x="4451" y="452"/>
                    <a:pt x="4453" y="453"/>
                    <a:pt x="4454" y="452"/>
                  </a:cubicBezTo>
                  <a:cubicBezTo>
                    <a:pt x="4456" y="451"/>
                    <a:pt x="4456" y="449"/>
                    <a:pt x="4458" y="447"/>
                  </a:cubicBezTo>
                  <a:cubicBezTo>
                    <a:pt x="4460" y="445"/>
                    <a:pt x="4462" y="442"/>
                    <a:pt x="4465" y="442"/>
                  </a:cubicBezTo>
                  <a:cubicBezTo>
                    <a:pt x="4465" y="442"/>
                    <a:pt x="4465" y="442"/>
                    <a:pt x="4465" y="442"/>
                  </a:cubicBezTo>
                  <a:cubicBezTo>
                    <a:pt x="4465" y="442"/>
                    <a:pt x="4466" y="442"/>
                    <a:pt x="4466" y="442"/>
                  </a:cubicBezTo>
                  <a:cubicBezTo>
                    <a:pt x="4467" y="445"/>
                    <a:pt x="4467" y="448"/>
                    <a:pt x="4469" y="450"/>
                  </a:cubicBezTo>
                  <a:cubicBezTo>
                    <a:pt x="4470" y="450"/>
                    <a:pt x="4471" y="451"/>
                    <a:pt x="4473" y="451"/>
                  </a:cubicBezTo>
                  <a:cubicBezTo>
                    <a:pt x="4474" y="451"/>
                    <a:pt x="4475" y="451"/>
                    <a:pt x="4475" y="450"/>
                  </a:cubicBezTo>
                  <a:cubicBezTo>
                    <a:pt x="4476" y="450"/>
                    <a:pt x="4476" y="451"/>
                    <a:pt x="4476" y="451"/>
                  </a:cubicBezTo>
                  <a:cubicBezTo>
                    <a:pt x="4479" y="451"/>
                    <a:pt x="4480" y="448"/>
                    <a:pt x="4482" y="448"/>
                  </a:cubicBezTo>
                  <a:cubicBezTo>
                    <a:pt x="4483" y="449"/>
                    <a:pt x="4484" y="451"/>
                    <a:pt x="4486" y="451"/>
                  </a:cubicBezTo>
                  <a:cubicBezTo>
                    <a:pt x="4487" y="451"/>
                    <a:pt x="4487" y="451"/>
                    <a:pt x="4487" y="451"/>
                  </a:cubicBezTo>
                  <a:cubicBezTo>
                    <a:pt x="4490" y="449"/>
                    <a:pt x="4489" y="445"/>
                    <a:pt x="4493" y="442"/>
                  </a:cubicBezTo>
                  <a:cubicBezTo>
                    <a:pt x="4495" y="441"/>
                    <a:pt x="4497" y="443"/>
                    <a:pt x="4497" y="444"/>
                  </a:cubicBezTo>
                  <a:cubicBezTo>
                    <a:pt x="4498" y="446"/>
                    <a:pt x="4494" y="448"/>
                    <a:pt x="4495" y="451"/>
                  </a:cubicBezTo>
                  <a:cubicBezTo>
                    <a:pt x="4495" y="452"/>
                    <a:pt x="4499" y="452"/>
                    <a:pt x="4500" y="452"/>
                  </a:cubicBezTo>
                  <a:cubicBezTo>
                    <a:pt x="4502" y="452"/>
                    <a:pt x="4503" y="448"/>
                    <a:pt x="4505" y="448"/>
                  </a:cubicBezTo>
                  <a:cubicBezTo>
                    <a:pt x="4506" y="448"/>
                    <a:pt x="4507" y="449"/>
                    <a:pt x="4507" y="450"/>
                  </a:cubicBezTo>
                  <a:cubicBezTo>
                    <a:pt x="4507" y="452"/>
                    <a:pt x="4505" y="451"/>
                    <a:pt x="4504" y="452"/>
                  </a:cubicBezTo>
                  <a:cubicBezTo>
                    <a:pt x="4502" y="454"/>
                    <a:pt x="4501" y="455"/>
                    <a:pt x="4499" y="459"/>
                  </a:cubicBezTo>
                  <a:cubicBezTo>
                    <a:pt x="4499" y="462"/>
                    <a:pt x="4499" y="462"/>
                    <a:pt x="4499" y="462"/>
                  </a:cubicBezTo>
                  <a:cubicBezTo>
                    <a:pt x="4501" y="464"/>
                    <a:pt x="4503" y="459"/>
                    <a:pt x="4505" y="458"/>
                  </a:cubicBezTo>
                  <a:cubicBezTo>
                    <a:pt x="4507" y="456"/>
                    <a:pt x="4507" y="456"/>
                    <a:pt x="4507" y="456"/>
                  </a:cubicBezTo>
                  <a:cubicBezTo>
                    <a:pt x="4509" y="453"/>
                    <a:pt x="4509" y="453"/>
                    <a:pt x="4509" y="453"/>
                  </a:cubicBezTo>
                  <a:cubicBezTo>
                    <a:pt x="4510" y="450"/>
                    <a:pt x="4512" y="448"/>
                    <a:pt x="4516" y="448"/>
                  </a:cubicBezTo>
                  <a:cubicBezTo>
                    <a:pt x="4517" y="447"/>
                    <a:pt x="4518" y="448"/>
                    <a:pt x="4520" y="448"/>
                  </a:cubicBezTo>
                  <a:cubicBezTo>
                    <a:pt x="4521" y="448"/>
                    <a:pt x="4522" y="447"/>
                    <a:pt x="4523" y="448"/>
                  </a:cubicBezTo>
                  <a:cubicBezTo>
                    <a:pt x="4526" y="448"/>
                    <a:pt x="4526" y="452"/>
                    <a:pt x="4528" y="452"/>
                  </a:cubicBezTo>
                  <a:cubicBezTo>
                    <a:pt x="4532" y="452"/>
                    <a:pt x="4529" y="446"/>
                    <a:pt x="4532" y="444"/>
                  </a:cubicBezTo>
                  <a:cubicBezTo>
                    <a:pt x="4533" y="443"/>
                    <a:pt x="4533" y="443"/>
                    <a:pt x="4533" y="443"/>
                  </a:cubicBezTo>
                  <a:cubicBezTo>
                    <a:pt x="4536" y="442"/>
                    <a:pt x="4538" y="448"/>
                    <a:pt x="4540" y="448"/>
                  </a:cubicBezTo>
                  <a:cubicBezTo>
                    <a:pt x="4542" y="448"/>
                    <a:pt x="4543" y="444"/>
                    <a:pt x="4545" y="444"/>
                  </a:cubicBezTo>
                  <a:cubicBezTo>
                    <a:pt x="4547" y="445"/>
                    <a:pt x="4547" y="446"/>
                    <a:pt x="4549" y="446"/>
                  </a:cubicBezTo>
                  <a:cubicBezTo>
                    <a:pt x="4549" y="446"/>
                    <a:pt x="4549" y="446"/>
                    <a:pt x="4549" y="446"/>
                  </a:cubicBezTo>
                  <a:cubicBezTo>
                    <a:pt x="4549" y="447"/>
                    <a:pt x="4549" y="448"/>
                    <a:pt x="4550" y="449"/>
                  </a:cubicBezTo>
                  <a:cubicBezTo>
                    <a:pt x="4551" y="452"/>
                    <a:pt x="4551" y="452"/>
                    <a:pt x="4551" y="452"/>
                  </a:cubicBezTo>
                  <a:cubicBezTo>
                    <a:pt x="4556" y="452"/>
                    <a:pt x="4554" y="449"/>
                    <a:pt x="4555" y="446"/>
                  </a:cubicBezTo>
                  <a:cubicBezTo>
                    <a:pt x="4556" y="444"/>
                    <a:pt x="4557" y="443"/>
                    <a:pt x="4558" y="443"/>
                  </a:cubicBezTo>
                  <a:cubicBezTo>
                    <a:pt x="4560" y="442"/>
                    <a:pt x="4561" y="443"/>
                    <a:pt x="4563" y="444"/>
                  </a:cubicBezTo>
                  <a:cubicBezTo>
                    <a:pt x="4565" y="446"/>
                    <a:pt x="4563" y="449"/>
                    <a:pt x="4564" y="451"/>
                  </a:cubicBezTo>
                  <a:cubicBezTo>
                    <a:pt x="4565" y="452"/>
                    <a:pt x="4567" y="451"/>
                    <a:pt x="4567" y="453"/>
                  </a:cubicBezTo>
                  <a:cubicBezTo>
                    <a:pt x="4568" y="454"/>
                    <a:pt x="4565" y="456"/>
                    <a:pt x="4567" y="457"/>
                  </a:cubicBezTo>
                  <a:cubicBezTo>
                    <a:pt x="4568" y="458"/>
                    <a:pt x="4569" y="457"/>
                    <a:pt x="4570" y="457"/>
                  </a:cubicBezTo>
                  <a:cubicBezTo>
                    <a:pt x="4572" y="456"/>
                    <a:pt x="4573" y="454"/>
                    <a:pt x="4575" y="454"/>
                  </a:cubicBezTo>
                  <a:cubicBezTo>
                    <a:pt x="4578" y="453"/>
                    <a:pt x="4578" y="457"/>
                    <a:pt x="4580" y="457"/>
                  </a:cubicBezTo>
                  <a:cubicBezTo>
                    <a:pt x="4582" y="457"/>
                    <a:pt x="4582" y="457"/>
                    <a:pt x="4582" y="457"/>
                  </a:cubicBezTo>
                  <a:cubicBezTo>
                    <a:pt x="4583" y="455"/>
                    <a:pt x="4583" y="455"/>
                    <a:pt x="4583" y="455"/>
                  </a:cubicBezTo>
                  <a:cubicBezTo>
                    <a:pt x="4583" y="455"/>
                    <a:pt x="4583" y="455"/>
                    <a:pt x="4583" y="455"/>
                  </a:cubicBezTo>
                  <a:cubicBezTo>
                    <a:pt x="4584" y="455"/>
                    <a:pt x="4585" y="454"/>
                    <a:pt x="4585" y="452"/>
                  </a:cubicBezTo>
                  <a:cubicBezTo>
                    <a:pt x="4586" y="452"/>
                    <a:pt x="4587" y="451"/>
                    <a:pt x="4588" y="450"/>
                  </a:cubicBezTo>
                  <a:cubicBezTo>
                    <a:pt x="4588" y="448"/>
                    <a:pt x="4587" y="447"/>
                    <a:pt x="4588" y="446"/>
                  </a:cubicBezTo>
                  <a:cubicBezTo>
                    <a:pt x="4589" y="444"/>
                    <a:pt x="4589" y="444"/>
                    <a:pt x="4589" y="444"/>
                  </a:cubicBezTo>
                  <a:cubicBezTo>
                    <a:pt x="4590" y="444"/>
                    <a:pt x="4590" y="444"/>
                    <a:pt x="4590" y="444"/>
                  </a:cubicBezTo>
                  <a:cubicBezTo>
                    <a:pt x="4593" y="444"/>
                    <a:pt x="4593" y="447"/>
                    <a:pt x="4595" y="448"/>
                  </a:cubicBezTo>
                  <a:cubicBezTo>
                    <a:pt x="4598" y="448"/>
                    <a:pt x="4598" y="448"/>
                    <a:pt x="4598" y="448"/>
                  </a:cubicBezTo>
                  <a:cubicBezTo>
                    <a:pt x="4605" y="448"/>
                    <a:pt x="4604" y="442"/>
                    <a:pt x="4609" y="444"/>
                  </a:cubicBezTo>
                  <a:cubicBezTo>
                    <a:pt x="4610" y="444"/>
                    <a:pt x="4611" y="445"/>
                    <a:pt x="4612" y="447"/>
                  </a:cubicBezTo>
                  <a:lnTo>
                    <a:pt x="4612" y="0"/>
                  </a:lnTo>
                  <a:close/>
                  <a:moveTo>
                    <a:pt x="4466" y="427"/>
                  </a:moveTo>
                  <a:cubicBezTo>
                    <a:pt x="4468" y="426"/>
                    <a:pt x="4468" y="426"/>
                    <a:pt x="4468" y="426"/>
                  </a:cubicBezTo>
                  <a:cubicBezTo>
                    <a:pt x="4468" y="425"/>
                    <a:pt x="4468" y="425"/>
                    <a:pt x="4468" y="425"/>
                  </a:cubicBezTo>
                  <a:cubicBezTo>
                    <a:pt x="4470" y="427"/>
                    <a:pt x="4470" y="427"/>
                    <a:pt x="4470" y="427"/>
                  </a:cubicBezTo>
                  <a:cubicBezTo>
                    <a:pt x="4470" y="428"/>
                    <a:pt x="4470" y="428"/>
                    <a:pt x="4470" y="428"/>
                  </a:cubicBezTo>
                  <a:cubicBezTo>
                    <a:pt x="4469" y="430"/>
                    <a:pt x="4469" y="430"/>
                    <a:pt x="4469" y="430"/>
                  </a:cubicBezTo>
                  <a:cubicBezTo>
                    <a:pt x="4467" y="429"/>
                    <a:pt x="4467" y="429"/>
                    <a:pt x="4467" y="429"/>
                  </a:cubicBezTo>
                  <a:lnTo>
                    <a:pt x="4466" y="427"/>
                  </a:lnTo>
                  <a:close/>
                  <a:moveTo>
                    <a:pt x="4198" y="428"/>
                  </a:moveTo>
                  <a:cubicBezTo>
                    <a:pt x="4197" y="427"/>
                    <a:pt x="4197" y="427"/>
                    <a:pt x="4197" y="427"/>
                  </a:cubicBezTo>
                  <a:cubicBezTo>
                    <a:pt x="4197" y="427"/>
                    <a:pt x="4196" y="426"/>
                    <a:pt x="4196" y="425"/>
                  </a:cubicBezTo>
                  <a:cubicBezTo>
                    <a:pt x="4196" y="423"/>
                    <a:pt x="4197" y="423"/>
                    <a:pt x="4198" y="422"/>
                  </a:cubicBezTo>
                  <a:cubicBezTo>
                    <a:pt x="4200" y="420"/>
                    <a:pt x="4200" y="420"/>
                    <a:pt x="4200" y="420"/>
                  </a:cubicBezTo>
                  <a:cubicBezTo>
                    <a:pt x="4202" y="421"/>
                    <a:pt x="4202" y="421"/>
                    <a:pt x="4202" y="421"/>
                  </a:cubicBezTo>
                  <a:cubicBezTo>
                    <a:pt x="4203" y="423"/>
                    <a:pt x="4203" y="423"/>
                    <a:pt x="4203" y="423"/>
                  </a:cubicBezTo>
                  <a:cubicBezTo>
                    <a:pt x="4203" y="424"/>
                    <a:pt x="4203" y="424"/>
                    <a:pt x="4203" y="424"/>
                  </a:cubicBezTo>
                  <a:cubicBezTo>
                    <a:pt x="4202" y="425"/>
                    <a:pt x="4201" y="426"/>
                    <a:pt x="4200" y="426"/>
                  </a:cubicBezTo>
                  <a:lnTo>
                    <a:pt x="4198" y="428"/>
                  </a:lnTo>
                  <a:close/>
                  <a:moveTo>
                    <a:pt x="4015" y="423"/>
                  </a:moveTo>
                  <a:cubicBezTo>
                    <a:pt x="4013" y="423"/>
                    <a:pt x="4013" y="423"/>
                    <a:pt x="4013" y="423"/>
                  </a:cubicBezTo>
                  <a:cubicBezTo>
                    <a:pt x="4013" y="421"/>
                    <a:pt x="4013" y="421"/>
                    <a:pt x="4013" y="421"/>
                  </a:cubicBezTo>
                  <a:cubicBezTo>
                    <a:pt x="4015" y="420"/>
                    <a:pt x="4015" y="420"/>
                    <a:pt x="4015" y="420"/>
                  </a:cubicBezTo>
                  <a:cubicBezTo>
                    <a:pt x="4016" y="421"/>
                    <a:pt x="4016" y="423"/>
                    <a:pt x="4015" y="423"/>
                  </a:cubicBezTo>
                  <a:close/>
                  <a:moveTo>
                    <a:pt x="3787" y="429"/>
                  </a:moveTo>
                  <a:cubicBezTo>
                    <a:pt x="3789" y="428"/>
                    <a:pt x="3789" y="428"/>
                    <a:pt x="3789" y="428"/>
                  </a:cubicBezTo>
                  <a:cubicBezTo>
                    <a:pt x="3790" y="431"/>
                    <a:pt x="3790" y="431"/>
                    <a:pt x="3790" y="431"/>
                  </a:cubicBezTo>
                  <a:cubicBezTo>
                    <a:pt x="3790" y="431"/>
                    <a:pt x="3790" y="431"/>
                    <a:pt x="3790" y="431"/>
                  </a:cubicBezTo>
                  <a:cubicBezTo>
                    <a:pt x="3789" y="432"/>
                    <a:pt x="3789" y="432"/>
                    <a:pt x="3789" y="432"/>
                  </a:cubicBezTo>
                  <a:cubicBezTo>
                    <a:pt x="3788" y="432"/>
                    <a:pt x="3788" y="432"/>
                    <a:pt x="3788" y="432"/>
                  </a:cubicBezTo>
                  <a:lnTo>
                    <a:pt x="3787" y="429"/>
                  </a:lnTo>
                  <a:close/>
                  <a:moveTo>
                    <a:pt x="3612" y="433"/>
                  </a:moveTo>
                  <a:cubicBezTo>
                    <a:pt x="3610" y="432"/>
                    <a:pt x="3610" y="432"/>
                    <a:pt x="3610" y="432"/>
                  </a:cubicBezTo>
                  <a:cubicBezTo>
                    <a:pt x="3610" y="430"/>
                    <a:pt x="3610" y="430"/>
                    <a:pt x="3610" y="430"/>
                  </a:cubicBezTo>
                  <a:cubicBezTo>
                    <a:pt x="3611" y="429"/>
                    <a:pt x="3611" y="429"/>
                    <a:pt x="3611" y="429"/>
                  </a:cubicBezTo>
                  <a:cubicBezTo>
                    <a:pt x="3613" y="430"/>
                    <a:pt x="3613" y="430"/>
                    <a:pt x="3613" y="430"/>
                  </a:cubicBezTo>
                  <a:cubicBezTo>
                    <a:pt x="3614" y="431"/>
                    <a:pt x="3613" y="433"/>
                    <a:pt x="3612" y="433"/>
                  </a:cubicBezTo>
                  <a:close/>
                  <a:moveTo>
                    <a:pt x="3614" y="417"/>
                  </a:moveTo>
                  <a:cubicBezTo>
                    <a:pt x="3614" y="414"/>
                    <a:pt x="3614" y="414"/>
                    <a:pt x="3614" y="414"/>
                  </a:cubicBezTo>
                  <a:cubicBezTo>
                    <a:pt x="3615" y="413"/>
                    <a:pt x="3615" y="413"/>
                    <a:pt x="3615" y="413"/>
                  </a:cubicBezTo>
                  <a:cubicBezTo>
                    <a:pt x="3616" y="413"/>
                    <a:pt x="3617" y="413"/>
                    <a:pt x="3618" y="414"/>
                  </a:cubicBezTo>
                  <a:cubicBezTo>
                    <a:pt x="3619" y="415"/>
                    <a:pt x="3619" y="416"/>
                    <a:pt x="3618" y="418"/>
                  </a:cubicBezTo>
                  <a:cubicBezTo>
                    <a:pt x="3617" y="419"/>
                    <a:pt x="3617" y="419"/>
                    <a:pt x="3617" y="419"/>
                  </a:cubicBezTo>
                  <a:cubicBezTo>
                    <a:pt x="3615" y="418"/>
                    <a:pt x="3615" y="418"/>
                    <a:pt x="3615" y="418"/>
                  </a:cubicBezTo>
                  <a:lnTo>
                    <a:pt x="3614" y="417"/>
                  </a:lnTo>
                  <a:close/>
                  <a:moveTo>
                    <a:pt x="3424" y="437"/>
                  </a:moveTo>
                  <a:cubicBezTo>
                    <a:pt x="3423" y="436"/>
                    <a:pt x="3423" y="436"/>
                    <a:pt x="3423" y="436"/>
                  </a:cubicBezTo>
                  <a:cubicBezTo>
                    <a:pt x="3422" y="435"/>
                    <a:pt x="3422" y="435"/>
                    <a:pt x="3422" y="435"/>
                  </a:cubicBezTo>
                  <a:cubicBezTo>
                    <a:pt x="3423" y="433"/>
                    <a:pt x="3423" y="433"/>
                    <a:pt x="3423" y="433"/>
                  </a:cubicBezTo>
                  <a:cubicBezTo>
                    <a:pt x="3426" y="434"/>
                    <a:pt x="3426" y="434"/>
                    <a:pt x="3426" y="434"/>
                  </a:cubicBezTo>
                  <a:cubicBezTo>
                    <a:pt x="3426" y="435"/>
                    <a:pt x="3425" y="437"/>
                    <a:pt x="3424" y="437"/>
                  </a:cubicBezTo>
                  <a:close/>
                  <a:moveTo>
                    <a:pt x="2166" y="415"/>
                  </a:moveTo>
                  <a:cubicBezTo>
                    <a:pt x="2164" y="415"/>
                    <a:pt x="2164" y="415"/>
                    <a:pt x="2164" y="415"/>
                  </a:cubicBezTo>
                  <a:cubicBezTo>
                    <a:pt x="2164" y="413"/>
                    <a:pt x="2164" y="413"/>
                    <a:pt x="2164" y="413"/>
                  </a:cubicBezTo>
                  <a:cubicBezTo>
                    <a:pt x="2166" y="412"/>
                    <a:pt x="2166" y="412"/>
                    <a:pt x="2166" y="412"/>
                  </a:cubicBezTo>
                  <a:cubicBezTo>
                    <a:pt x="2167" y="413"/>
                    <a:pt x="2167" y="415"/>
                    <a:pt x="2166" y="415"/>
                  </a:cubicBezTo>
                  <a:close/>
                  <a:moveTo>
                    <a:pt x="328" y="408"/>
                  </a:moveTo>
                  <a:cubicBezTo>
                    <a:pt x="327" y="407"/>
                    <a:pt x="327" y="407"/>
                    <a:pt x="327" y="407"/>
                  </a:cubicBezTo>
                  <a:cubicBezTo>
                    <a:pt x="326" y="405"/>
                    <a:pt x="326" y="405"/>
                    <a:pt x="326" y="405"/>
                  </a:cubicBezTo>
                  <a:cubicBezTo>
                    <a:pt x="329" y="404"/>
                    <a:pt x="329" y="404"/>
                    <a:pt x="329" y="404"/>
                  </a:cubicBezTo>
                  <a:cubicBezTo>
                    <a:pt x="330" y="405"/>
                    <a:pt x="330" y="407"/>
                    <a:pt x="328" y="408"/>
                  </a:cubicBezTo>
                  <a:close/>
                  <a:moveTo>
                    <a:pt x="6" y="422"/>
                  </a:moveTo>
                  <a:cubicBezTo>
                    <a:pt x="5" y="421"/>
                    <a:pt x="5" y="421"/>
                    <a:pt x="5" y="421"/>
                  </a:cubicBezTo>
                  <a:cubicBezTo>
                    <a:pt x="3" y="421"/>
                    <a:pt x="3" y="421"/>
                    <a:pt x="3" y="421"/>
                  </a:cubicBezTo>
                  <a:cubicBezTo>
                    <a:pt x="4" y="419"/>
                    <a:pt x="4" y="419"/>
                    <a:pt x="5" y="419"/>
                  </a:cubicBezTo>
                  <a:cubicBezTo>
                    <a:pt x="5" y="419"/>
                    <a:pt x="5" y="419"/>
                    <a:pt x="5" y="419"/>
                  </a:cubicBezTo>
                  <a:cubicBezTo>
                    <a:pt x="6" y="419"/>
                    <a:pt x="6" y="419"/>
                    <a:pt x="6" y="419"/>
                  </a:cubicBezTo>
                  <a:cubicBezTo>
                    <a:pt x="6" y="421"/>
                    <a:pt x="6" y="421"/>
                    <a:pt x="6" y="422"/>
                  </a:cubicBezTo>
                  <a:close/>
                  <a:moveTo>
                    <a:pt x="5" y="400"/>
                  </a:moveTo>
                  <a:cubicBezTo>
                    <a:pt x="4" y="400"/>
                    <a:pt x="4" y="400"/>
                    <a:pt x="4" y="400"/>
                  </a:cubicBezTo>
                  <a:cubicBezTo>
                    <a:pt x="3" y="399"/>
                    <a:pt x="3" y="399"/>
                    <a:pt x="3" y="399"/>
                  </a:cubicBezTo>
                  <a:cubicBezTo>
                    <a:pt x="4" y="396"/>
                    <a:pt x="4" y="396"/>
                    <a:pt x="4" y="396"/>
                  </a:cubicBezTo>
                  <a:cubicBezTo>
                    <a:pt x="6" y="397"/>
                    <a:pt x="6" y="397"/>
                    <a:pt x="6" y="397"/>
                  </a:cubicBezTo>
                  <a:cubicBezTo>
                    <a:pt x="6" y="398"/>
                    <a:pt x="6" y="398"/>
                    <a:pt x="6" y="398"/>
                  </a:cubicBezTo>
                  <a:cubicBezTo>
                    <a:pt x="7" y="399"/>
                    <a:pt x="6" y="400"/>
                    <a:pt x="5" y="400"/>
                  </a:cubicBezTo>
                  <a:close/>
                  <a:moveTo>
                    <a:pt x="27" y="418"/>
                  </a:moveTo>
                  <a:cubicBezTo>
                    <a:pt x="25" y="419"/>
                    <a:pt x="25" y="419"/>
                    <a:pt x="25" y="419"/>
                  </a:cubicBezTo>
                  <a:cubicBezTo>
                    <a:pt x="23" y="419"/>
                    <a:pt x="23" y="419"/>
                    <a:pt x="23" y="419"/>
                  </a:cubicBezTo>
                  <a:cubicBezTo>
                    <a:pt x="22" y="418"/>
                    <a:pt x="22" y="418"/>
                    <a:pt x="22" y="418"/>
                  </a:cubicBezTo>
                  <a:cubicBezTo>
                    <a:pt x="21" y="417"/>
                    <a:pt x="22" y="416"/>
                    <a:pt x="23" y="415"/>
                  </a:cubicBezTo>
                  <a:cubicBezTo>
                    <a:pt x="24" y="413"/>
                    <a:pt x="24" y="413"/>
                    <a:pt x="24" y="413"/>
                  </a:cubicBezTo>
                  <a:cubicBezTo>
                    <a:pt x="25" y="413"/>
                    <a:pt x="27" y="414"/>
                    <a:pt x="27" y="415"/>
                  </a:cubicBezTo>
                  <a:lnTo>
                    <a:pt x="27" y="418"/>
                  </a:lnTo>
                  <a:close/>
                  <a:moveTo>
                    <a:pt x="37" y="393"/>
                  </a:moveTo>
                  <a:cubicBezTo>
                    <a:pt x="38" y="391"/>
                    <a:pt x="38" y="391"/>
                    <a:pt x="38" y="391"/>
                  </a:cubicBezTo>
                  <a:cubicBezTo>
                    <a:pt x="40" y="391"/>
                    <a:pt x="41" y="394"/>
                    <a:pt x="40" y="395"/>
                  </a:cubicBezTo>
                  <a:cubicBezTo>
                    <a:pt x="39" y="396"/>
                    <a:pt x="39" y="396"/>
                    <a:pt x="39" y="396"/>
                  </a:cubicBezTo>
                  <a:cubicBezTo>
                    <a:pt x="38" y="396"/>
                    <a:pt x="36" y="395"/>
                    <a:pt x="37" y="393"/>
                  </a:cubicBezTo>
                  <a:close/>
                  <a:moveTo>
                    <a:pt x="54" y="414"/>
                  </a:moveTo>
                  <a:cubicBezTo>
                    <a:pt x="52" y="416"/>
                    <a:pt x="52" y="416"/>
                    <a:pt x="52" y="416"/>
                  </a:cubicBezTo>
                  <a:cubicBezTo>
                    <a:pt x="51" y="417"/>
                    <a:pt x="50" y="417"/>
                    <a:pt x="49" y="417"/>
                  </a:cubicBezTo>
                  <a:cubicBezTo>
                    <a:pt x="47" y="418"/>
                    <a:pt x="46" y="417"/>
                    <a:pt x="44" y="417"/>
                  </a:cubicBezTo>
                  <a:cubicBezTo>
                    <a:pt x="43" y="418"/>
                    <a:pt x="43" y="420"/>
                    <a:pt x="41" y="420"/>
                  </a:cubicBezTo>
                  <a:cubicBezTo>
                    <a:pt x="40" y="420"/>
                    <a:pt x="40" y="420"/>
                    <a:pt x="40" y="420"/>
                  </a:cubicBezTo>
                  <a:cubicBezTo>
                    <a:pt x="40" y="420"/>
                    <a:pt x="40" y="420"/>
                    <a:pt x="40" y="420"/>
                  </a:cubicBezTo>
                  <a:cubicBezTo>
                    <a:pt x="38" y="418"/>
                    <a:pt x="42" y="417"/>
                    <a:pt x="43" y="415"/>
                  </a:cubicBezTo>
                  <a:cubicBezTo>
                    <a:pt x="43" y="414"/>
                    <a:pt x="43" y="414"/>
                    <a:pt x="43" y="414"/>
                  </a:cubicBezTo>
                  <a:cubicBezTo>
                    <a:pt x="44" y="412"/>
                    <a:pt x="46" y="414"/>
                    <a:pt x="47" y="413"/>
                  </a:cubicBezTo>
                  <a:cubicBezTo>
                    <a:pt x="49" y="412"/>
                    <a:pt x="49" y="410"/>
                    <a:pt x="51" y="410"/>
                  </a:cubicBezTo>
                  <a:cubicBezTo>
                    <a:pt x="53" y="410"/>
                    <a:pt x="53" y="410"/>
                    <a:pt x="53" y="410"/>
                  </a:cubicBezTo>
                  <a:cubicBezTo>
                    <a:pt x="54" y="411"/>
                    <a:pt x="54" y="411"/>
                    <a:pt x="54" y="411"/>
                  </a:cubicBezTo>
                  <a:cubicBezTo>
                    <a:pt x="54" y="412"/>
                    <a:pt x="54" y="413"/>
                    <a:pt x="54" y="414"/>
                  </a:cubicBezTo>
                  <a:close/>
                  <a:moveTo>
                    <a:pt x="53" y="400"/>
                  </a:moveTo>
                  <a:cubicBezTo>
                    <a:pt x="52" y="400"/>
                    <a:pt x="52" y="400"/>
                    <a:pt x="52" y="400"/>
                  </a:cubicBezTo>
                  <a:cubicBezTo>
                    <a:pt x="51" y="397"/>
                    <a:pt x="51" y="397"/>
                    <a:pt x="51" y="397"/>
                  </a:cubicBezTo>
                  <a:cubicBezTo>
                    <a:pt x="53" y="396"/>
                    <a:pt x="53" y="396"/>
                    <a:pt x="53" y="396"/>
                  </a:cubicBezTo>
                  <a:cubicBezTo>
                    <a:pt x="55" y="399"/>
                    <a:pt x="55" y="399"/>
                    <a:pt x="55" y="399"/>
                  </a:cubicBezTo>
                  <a:lnTo>
                    <a:pt x="53" y="400"/>
                  </a:lnTo>
                  <a:close/>
                  <a:moveTo>
                    <a:pt x="66" y="411"/>
                  </a:moveTo>
                  <a:cubicBezTo>
                    <a:pt x="65" y="410"/>
                    <a:pt x="65" y="410"/>
                    <a:pt x="65" y="410"/>
                  </a:cubicBezTo>
                  <a:cubicBezTo>
                    <a:pt x="64" y="409"/>
                    <a:pt x="64" y="409"/>
                    <a:pt x="64" y="409"/>
                  </a:cubicBezTo>
                  <a:cubicBezTo>
                    <a:pt x="65" y="407"/>
                    <a:pt x="65" y="407"/>
                    <a:pt x="65" y="407"/>
                  </a:cubicBezTo>
                  <a:cubicBezTo>
                    <a:pt x="66" y="407"/>
                    <a:pt x="66" y="407"/>
                    <a:pt x="66" y="407"/>
                  </a:cubicBezTo>
                  <a:cubicBezTo>
                    <a:pt x="67" y="408"/>
                    <a:pt x="67" y="408"/>
                    <a:pt x="67" y="408"/>
                  </a:cubicBezTo>
                  <a:cubicBezTo>
                    <a:pt x="68" y="408"/>
                    <a:pt x="67" y="411"/>
                    <a:pt x="66" y="411"/>
                  </a:cubicBezTo>
                  <a:close/>
                  <a:moveTo>
                    <a:pt x="80" y="423"/>
                  </a:moveTo>
                  <a:cubicBezTo>
                    <a:pt x="79" y="423"/>
                    <a:pt x="79" y="423"/>
                    <a:pt x="79" y="423"/>
                  </a:cubicBezTo>
                  <a:cubicBezTo>
                    <a:pt x="78" y="421"/>
                    <a:pt x="78" y="421"/>
                    <a:pt x="78" y="421"/>
                  </a:cubicBezTo>
                  <a:cubicBezTo>
                    <a:pt x="78" y="420"/>
                    <a:pt x="78" y="419"/>
                    <a:pt x="79" y="419"/>
                  </a:cubicBezTo>
                  <a:cubicBezTo>
                    <a:pt x="81" y="420"/>
                    <a:pt x="81" y="420"/>
                    <a:pt x="81" y="420"/>
                  </a:cubicBezTo>
                  <a:cubicBezTo>
                    <a:pt x="81" y="422"/>
                    <a:pt x="81" y="422"/>
                    <a:pt x="80" y="423"/>
                  </a:cubicBezTo>
                  <a:close/>
                  <a:moveTo>
                    <a:pt x="104" y="415"/>
                  </a:moveTo>
                  <a:cubicBezTo>
                    <a:pt x="103" y="416"/>
                    <a:pt x="103" y="416"/>
                    <a:pt x="103" y="416"/>
                  </a:cubicBezTo>
                  <a:cubicBezTo>
                    <a:pt x="101" y="416"/>
                    <a:pt x="101" y="416"/>
                    <a:pt x="101" y="416"/>
                  </a:cubicBezTo>
                  <a:cubicBezTo>
                    <a:pt x="100" y="413"/>
                    <a:pt x="100" y="413"/>
                    <a:pt x="100" y="413"/>
                  </a:cubicBezTo>
                  <a:cubicBezTo>
                    <a:pt x="103" y="412"/>
                    <a:pt x="103" y="412"/>
                    <a:pt x="103" y="412"/>
                  </a:cubicBezTo>
                  <a:cubicBezTo>
                    <a:pt x="104" y="415"/>
                    <a:pt x="104" y="415"/>
                    <a:pt x="104" y="415"/>
                  </a:cubicBezTo>
                  <a:close/>
                  <a:moveTo>
                    <a:pt x="113" y="420"/>
                  </a:moveTo>
                  <a:cubicBezTo>
                    <a:pt x="111" y="419"/>
                    <a:pt x="111" y="419"/>
                    <a:pt x="111" y="419"/>
                  </a:cubicBezTo>
                  <a:cubicBezTo>
                    <a:pt x="111" y="418"/>
                    <a:pt x="111" y="418"/>
                    <a:pt x="111" y="418"/>
                  </a:cubicBezTo>
                  <a:cubicBezTo>
                    <a:pt x="110" y="417"/>
                    <a:pt x="112" y="415"/>
                    <a:pt x="113" y="416"/>
                  </a:cubicBezTo>
                  <a:cubicBezTo>
                    <a:pt x="114" y="418"/>
                    <a:pt x="114" y="418"/>
                    <a:pt x="114" y="418"/>
                  </a:cubicBezTo>
                  <a:lnTo>
                    <a:pt x="113" y="420"/>
                  </a:lnTo>
                  <a:close/>
                  <a:moveTo>
                    <a:pt x="125" y="398"/>
                  </a:moveTo>
                  <a:cubicBezTo>
                    <a:pt x="123" y="398"/>
                    <a:pt x="123" y="398"/>
                    <a:pt x="123" y="398"/>
                  </a:cubicBezTo>
                  <a:cubicBezTo>
                    <a:pt x="122" y="395"/>
                    <a:pt x="122" y="395"/>
                    <a:pt x="122" y="395"/>
                  </a:cubicBezTo>
                  <a:cubicBezTo>
                    <a:pt x="123" y="394"/>
                    <a:pt x="123" y="394"/>
                    <a:pt x="123" y="394"/>
                  </a:cubicBezTo>
                  <a:cubicBezTo>
                    <a:pt x="124" y="394"/>
                    <a:pt x="125" y="393"/>
                    <a:pt x="126" y="394"/>
                  </a:cubicBezTo>
                  <a:cubicBezTo>
                    <a:pt x="127" y="397"/>
                    <a:pt x="127" y="397"/>
                    <a:pt x="127" y="397"/>
                  </a:cubicBezTo>
                  <a:lnTo>
                    <a:pt x="125" y="398"/>
                  </a:lnTo>
                  <a:close/>
                  <a:moveTo>
                    <a:pt x="142" y="423"/>
                  </a:moveTo>
                  <a:cubicBezTo>
                    <a:pt x="140" y="424"/>
                    <a:pt x="140" y="424"/>
                    <a:pt x="140" y="424"/>
                  </a:cubicBezTo>
                  <a:cubicBezTo>
                    <a:pt x="138" y="424"/>
                    <a:pt x="138" y="424"/>
                    <a:pt x="138" y="424"/>
                  </a:cubicBezTo>
                  <a:cubicBezTo>
                    <a:pt x="138" y="423"/>
                    <a:pt x="138" y="423"/>
                    <a:pt x="138" y="423"/>
                  </a:cubicBezTo>
                  <a:cubicBezTo>
                    <a:pt x="137" y="422"/>
                    <a:pt x="137" y="420"/>
                    <a:pt x="138" y="419"/>
                  </a:cubicBezTo>
                  <a:cubicBezTo>
                    <a:pt x="140" y="418"/>
                    <a:pt x="140" y="418"/>
                    <a:pt x="140" y="418"/>
                  </a:cubicBezTo>
                  <a:cubicBezTo>
                    <a:pt x="142" y="419"/>
                    <a:pt x="142" y="421"/>
                    <a:pt x="142" y="423"/>
                  </a:cubicBezTo>
                  <a:close/>
                  <a:moveTo>
                    <a:pt x="169" y="411"/>
                  </a:moveTo>
                  <a:cubicBezTo>
                    <a:pt x="168" y="411"/>
                    <a:pt x="168" y="411"/>
                    <a:pt x="168" y="411"/>
                  </a:cubicBezTo>
                  <a:cubicBezTo>
                    <a:pt x="166" y="409"/>
                    <a:pt x="166" y="409"/>
                    <a:pt x="166" y="409"/>
                  </a:cubicBezTo>
                  <a:cubicBezTo>
                    <a:pt x="167" y="407"/>
                    <a:pt x="167" y="407"/>
                    <a:pt x="167" y="407"/>
                  </a:cubicBezTo>
                  <a:cubicBezTo>
                    <a:pt x="168" y="407"/>
                    <a:pt x="168" y="407"/>
                    <a:pt x="168" y="407"/>
                  </a:cubicBezTo>
                  <a:cubicBezTo>
                    <a:pt x="169" y="407"/>
                    <a:pt x="170" y="407"/>
                    <a:pt x="170" y="408"/>
                  </a:cubicBezTo>
                  <a:lnTo>
                    <a:pt x="169" y="411"/>
                  </a:lnTo>
                  <a:close/>
                  <a:moveTo>
                    <a:pt x="178" y="428"/>
                  </a:moveTo>
                  <a:cubicBezTo>
                    <a:pt x="177" y="428"/>
                    <a:pt x="177" y="428"/>
                    <a:pt x="177" y="428"/>
                  </a:cubicBezTo>
                  <a:cubicBezTo>
                    <a:pt x="175" y="427"/>
                    <a:pt x="175" y="427"/>
                    <a:pt x="175" y="427"/>
                  </a:cubicBezTo>
                  <a:cubicBezTo>
                    <a:pt x="177" y="424"/>
                    <a:pt x="177" y="424"/>
                    <a:pt x="177" y="424"/>
                  </a:cubicBezTo>
                  <a:cubicBezTo>
                    <a:pt x="179" y="425"/>
                    <a:pt x="179" y="425"/>
                    <a:pt x="179" y="425"/>
                  </a:cubicBezTo>
                  <a:cubicBezTo>
                    <a:pt x="180" y="426"/>
                    <a:pt x="179" y="428"/>
                    <a:pt x="178" y="428"/>
                  </a:cubicBezTo>
                  <a:close/>
                  <a:moveTo>
                    <a:pt x="206" y="415"/>
                  </a:moveTo>
                  <a:cubicBezTo>
                    <a:pt x="206" y="416"/>
                    <a:pt x="206" y="416"/>
                    <a:pt x="206" y="416"/>
                  </a:cubicBezTo>
                  <a:cubicBezTo>
                    <a:pt x="205" y="417"/>
                    <a:pt x="204" y="417"/>
                    <a:pt x="203" y="418"/>
                  </a:cubicBezTo>
                  <a:cubicBezTo>
                    <a:pt x="202" y="418"/>
                    <a:pt x="201" y="420"/>
                    <a:pt x="200" y="420"/>
                  </a:cubicBezTo>
                  <a:cubicBezTo>
                    <a:pt x="199" y="420"/>
                    <a:pt x="199" y="420"/>
                    <a:pt x="199" y="420"/>
                  </a:cubicBezTo>
                  <a:cubicBezTo>
                    <a:pt x="198" y="418"/>
                    <a:pt x="198" y="418"/>
                    <a:pt x="198" y="418"/>
                  </a:cubicBezTo>
                  <a:cubicBezTo>
                    <a:pt x="198" y="416"/>
                    <a:pt x="199" y="415"/>
                    <a:pt x="200" y="414"/>
                  </a:cubicBezTo>
                  <a:cubicBezTo>
                    <a:pt x="202" y="413"/>
                    <a:pt x="203" y="411"/>
                    <a:pt x="205" y="412"/>
                  </a:cubicBezTo>
                  <a:cubicBezTo>
                    <a:pt x="206" y="412"/>
                    <a:pt x="207" y="414"/>
                    <a:pt x="206" y="415"/>
                  </a:cubicBezTo>
                  <a:close/>
                  <a:moveTo>
                    <a:pt x="221" y="425"/>
                  </a:moveTo>
                  <a:cubicBezTo>
                    <a:pt x="219" y="426"/>
                    <a:pt x="218" y="425"/>
                    <a:pt x="217" y="424"/>
                  </a:cubicBezTo>
                  <a:cubicBezTo>
                    <a:pt x="217" y="422"/>
                    <a:pt x="218" y="421"/>
                    <a:pt x="220" y="421"/>
                  </a:cubicBezTo>
                  <a:cubicBezTo>
                    <a:pt x="221" y="421"/>
                    <a:pt x="221" y="421"/>
                    <a:pt x="221" y="421"/>
                  </a:cubicBezTo>
                  <a:cubicBezTo>
                    <a:pt x="222" y="421"/>
                    <a:pt x="223" y="421"/>
                    <a:pt x="224" y="423"/>
                  </a:cubicBezTo>
                  <a:cubicBezTo>
                    <a:pt x="224" y="424"/>
                    <a:pt x="222" y="425"/>
                    <a:pt x="221" y="425"/>
                  </a:cubicBezTo>
                  <a:close/>
                  <a:moveTo>
                    <a:pt x="225" y="406"/>
                  </a:moveTo>
                  <a:cubicBezTo>
                    <a:pt x="224" y="406"/>
                    <a:pt x="224" y="406"/>
                    <a:pt x="224" y="406"/>
                  </a:cubicBezTo>
                  <a:cubicBezTo>
                    <a:pt x="223" y="405"/>
                    <a:pt x="223" y="405"/>
                    <a:pt x="223" y="405"/>
                  </a:cubicBezTo>
                  <a:cubicBezTo>
                    <a:pt x="222" y="404"/>
                    <a:pt x="224" y="403"/>
                    <a:pt x="225" y="403"/>
                  </a:cubicBezTo>
                  <a:cubicBezTo>
                    <a:pt x="226" y="404"/>
                    <a:pt x="226" y="404"/>
                    <a:pt x="226" y="404"/>
                  </a:cubicBezTo>
                  <a:cubicBezTo>
                    <a:pt x="226" y="405"/>
                    <a:pt x="226" y="405"/>
                    <a:pt x="226" y="405"/>
                  </a:cubicBezTo>
                  <a:lnTo>
                    <a:pt x="225" y="406"/>
                  </a:lnTo>
                  <a:close/>
                  <a:moveTo>
                    <a:pt x="245" y="425"/>
                  </a:moveTo>
                  <a:cubicBezTo>
                    <a:pt x="243" y="426"/>
                    <a:pt x="243" y="426"/>
                    <a:pt x="243" y="426"/>
                  </a:cubicBezTo>
                  <a:cubicBezTo>
                    <a:pt x="242" y="427"/>
                    <a:pt x="241" y="425"/>
                    <a:pt x="240" y="424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39" y="421"/>
                    <a:pt x="240" y="419"/>
                    <a:pt x="241" y="418"/>
                  </a:cubicBezTo>
                  <a:cubicBezTo>
                    <a:pt x="243" y="418"/>
                    <a:pt x="244" y="419"/>
                    <a:pt x="245" y="420"/>
                  </a:cubicBezTo>
                  <a:cubicBezTo>
                    <a:pt x="246" y="421"/>
                    <a:pt x="246" y="423"/>
                    <a:pt x="245" y="425"/>
                  </a:cubicBezTo>
                  <a:close/>
                  <a:moveTo>
                    <a:pt x="258" y="402"/>
                  </a:moveTo>
                  <a:cubicBezTo>
                    <a:pt x="257" y="400"/>
                    <a:pt x="257" y="400"/>
                    <a:pt x="257" y="400"/>
                  </a:cubicBezTo>
                  <a:cubicBezTo>
                    <a:pt x="260" y="399"/>
                    <a:pt x="260" y="399"/>
                    <a:pt x="260" y="399"/>
                  </a:cubicBezTo>
                  <a:cubicBezTo>
                    <a:pt x="261" y="400"/>
                    <a:pt x="261" y="402"/>
                    <a:pt x="260" y="403"/>
                  </a:cubicBezTo>
                  <a:lnTo>
                    <a:pt x="258" y="402"/>
                  </a:lnTo>
                  <a:close/>
                  <a:moveTo>
                    <a:pt x="267" y="415"/>
                  </a:moveTo>
                  <a:cubicBezTo>
                    <a:pt x="265" y="415"/>
                    <a:pt x="265" y="415"/>
                    <a:pt x="265" y="415"/>
                  </a:cubicBezTo>
                  <a:cubicBezTo>
                    <a:pt x="264" y="415"/>
                    <a:pt x="264" y="413"/>
                    <a:pt x="263" y="412"/>
                  </a:cubicBezTo>
                  <a:cubicBezTo>
                    <a:pt x="261" y="411"/>
                    <a:pt x="260" y="411"/>
                    <a:pt x="260" y="409"/>
                  </a:cubicBezTo>
                  <a:cubicBezTo>
                    <a:pt x="260" y="407"/>
                    <a:pt x="260" y="407"/>
                    <a:pt x="260" y="407"/>
                  </a:cubicBezTo>
                  <a:cubicBezTo>
                    <a:pt x="260" y="406"/>
                    <a:pt x="261" y="406"/>
                    <a:pt x="262" y="406"/>
                  </a:cubicBezTo>
                  <a:cubicBezTo>
                    <a:pt x="264" y="406"/>
                    <a:pt x="264" y="408"/>
                    <a:pt x="265" y="409"/>
                  </a:cubicBezTo>
                  <a:cubicBezTo>
                    <a:pt x="267" y="410"/>
                    <a:pt x="268" y="410"/>
                    <a:pt x="268" y="412"/>
                  </a:cubicBezTo>
                  <a:cubicBezTo>
                    <a:pt x="269" y="413"/>
                    <a:pt x="268" y="414"/>
                    <a:pt x="267" y="415"/>
                  </a:cubicBezTo>
                  <a:close/>
                  <a:moveTo>
                    <a:pt x="284" y="416"/>
                  </a:moveTo>
                  <a:cubicBezTo>
                    <a:pt x="283" y="416"/>
                    <a:pt x="283" y="416"/>
                    <a:pt x="283" y="416"/>
                  </a:cubicBezTo>
                  <a:cubicBezTo>
                    <a:pt x="282" y="415"/>
                    <a:pt x="281" y="413"/>
                    <a:pt x="283" y="413"/>
                  </a:cubicBezTo>
                  <a:cubicBezTo>
                    <a:pt x="284" y="413"/>
                    <a:pt x="284" y="413"/>
                    <a:pt x="284" y="413"/>
                  </a:cubicBezTo>
                  <a:cubicBezTo>
                    <a:pt x="284" y="413"/>
                    <a:pt x="284" y="413"/>
                    <a:pt x="284" y="413"/>
                  </a:cubicBezTo>
                  <a:cubicBezTo>
                    <a:pt x="285" y="414"/>
                    <a:pt x="285" y="414"/>
                    <a:pt x="285" y="414"/>
                  </a:cubicBezTo>
                  <a:lnTo>
                    <a:pt x="284" y="416"/>
                  </a:lnTo>
                  <a:close/>
                  <a:moveTo>
                    <a:pt x="309" y="419"/>
                  </a:moveTo>
                  <a:cubicBezTo>
                    <a:pt x="308" y="419"/>
                    <a:pt x="308" y="418"/>
                    <a:pt x="307" y="418"/>
                  </a:cubicBezTo>
                  <a:cubicBezTo>
                    <a:pt x="307" y="416"/>
                    <a:pt x="307" y="416"/>
                    <a:pt x="308" y="415"/>
                  </a:cubicBezTo>
                  <a:cubicBezTo>
                    <a:pt x="310" y="415"/>
                    <a:pt x="310" y="415"/>
                    <a:pt x="311" y="417"/>
                  </a:cubicBezTo>
                  <a:cubicBezTo>
                    <a:pt x="311" y="417"/>
                    <a:pt x="311" y="417"/>
                    <a:pt x="311" y="417"/>
                  </a:cubicBezTo>
                  <a:lnTo>
                    <a:pt x="309" y="419"/>
                  </a:lnTo>
                  <a:close/>
                  <a:moveTo>
                    <a:pt x="332" y="418"/>
                  </a:moveTo>
                  <a:cubicBezTo>
                    <a:pt x="331" y="419"/>
                    <a:pt x="330" y="420"/>
                    <a:pt x="329" y="421"/>
                  </a:cubicBezTo>
                  <a:cubicBezTo>
                    <a:pt x="327" y="421"/>
                    <a:pt x="326" y="422"/>
                    <a:pt x="325" y="421"/>
                  </a:cubicBezTo>
                  <a:cubicBezTo>
                    <a:pt x="325" y="420"/>
                    <a:pt x="325" y="420"/>
                    <a:pt x="325" y="420"/>
                  </a:cubicBezTo>
                  <a:cubicBezTo>
                    <a:pt x="325" y="418"/>
                    <a:pt x="327" y="418"/>
                    <a:pt x="327" y="417"/>
                  </a:cubicBezTo>
                  <a:cubicBezTo>
                    <a:pt x="328" y="415"/>
                    <a:pt x="328" y="414"/>
                    <a:pt x="329" y="413"/>
                  </a:cubicBezTo>
                  <a:cubicBezTo>
                    <a:pt x="331" y="412"/>
                    <a:pt x="332" y="413"/>
                    <a:pt x="333" y="413"/>
                  </a:cubicBezTo>
                  <a:cubicBezTo>
                    <a:pt x="335" y="414"/>
                    <a:pt x="335" y="414"/>
                    <a:pt x="335" y="414"/>
                  </a:cubicBezTo>
                  <a:cubicBezTo>
                    <a:pt x="336" y="416"/>
                    <a:pt x="336" y="416"/>
                    <a:pt x="336" y="416"/>
                  </a:cubicBezTo>
                  <a:cubicBezTo>
                    <a:pt x="336" y="417"/>
                    <a:pt x="336" y="417"/>
                    <a:pt x="336" y="417"/>
                  </a:cubicBezTo>
                  <a:cubicBezTo>
                    <a:pt x="336" y="418"/>
                    <a:pt x="334" y="418"/>
                    <a:pt x="332" y="418"/>
                  </a:cubicBezTo>
                  <a:close/>
                  <a:moveTo>
                    <a:pt x="351" y="423"/>
                  </a:moveTo>
                  <a:cubicBezTo>
                    <a:pt x="349" y="422"/>
                    <a:pt x="349" y="422"/>
                    <a:pt x="349" y="422"/>
                  </a:cubicBezTo>
                  <a:cubicBezTo>
                    <a:pt x="350" y="420"/>
                    <a:pt x="350" y="420"/>
                    <a:pt x="350" y="420"/>
                  </a:cubicBezTo>
                  <a:cubicBezTo>
                    <a:pt x="352" y="421"/>
                    <a:pt x="352" y="421"/>
                    <a:pt x="352" y="421"/>
                  </a:cubicBezTo>
                  <a:lnTo>
                    <a:pt x="351" y="423"/>
                  </a:lnTo>
                  <a:close/>
                  <a:moveTo>
                    <a:pt x="352" y="411"/>
                  </a:moveTo>
                  <a:cubicBezTo>
                    <a:pt x="352" y="412"/>
                    <a:pt x="352" y="412"/>
                    <a:pt x="352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49" y="410"/>
                    <a:pt x="349" y="410"/>
                    <a:pt x="349" y="410"/>
                  </a:cubicBezTo>
                  <a:cubicBezTo>
                    <a:pt x="350" y="408"/>
                    <a:pt x="350" y="408"/>
                    <a:pt x="350" y="408"/>
                  </a:cubicBezTo>
                  <a:cubicBezTo>
                    <a:pt x="352" y="409"/>
                    <a:pt x="352" y="409"/>
                    <a:pt x="352" y="409"/>
                  </a:cubicBezTo>
                  <a:lnTo>
                    <a:pt x="352" y="411"/>
                  </a:lnTo>
                  <a:close/>
                  <a:moveTo>
                    <a:pt x="369" y="426"/>
                  </a:moveTo>
                  <a:cubicBezTo>
                    <a:pt x="368" y="427"/>
                    <a:pt x="367" y="428"/>
                    <a:pt x="366" y="429"/>
                  </a:cubicBezTo>
                  <a:cubicBezTo>
                    <a:pt x="364" y="429"/>
                    <a:pt x="364" y="429"/>
                    <a:pt x="364" y="429"/>
                  </a:cubicBezTo>
                  <a:cubicBezTo>
                    <a:pt x="363" y="428"/>
                    <a:pt x="363" y="427"/>
                    <a:pt x="362" y="426"/>
                  </a:cubicBezTo>
                  <a:cubicBezTo>
                    <a:pt x="361" y="425"/>
                    <a:pt x="359" y="424"/>
                    <a:pt x="359" y="423"/>
                  </a:cubicBezTo>
                  <a:cubicBezTo>
                    <a:pt x="360" y="421"/>
                    <a:pt x="360" y="421"/>
                    <a:pt x="360" y="421"/>
                  </a:cubicBezTo>
                  <a:cubicBezTo>
                    <a:pt x="361" y="419"/>
                    <a:pt x="363" y="423"/>
                    <a:pt x="365" y="423"/>
                  </a:cubicBezTo>
                  <a:cubicBezTo>
                    <a:pt x="367" y="423"/>
                    <a:pt x="367" y="420"/>
                    <a:pt x="369" y="421"/>
                  </a:cubicBezTo>
                  <a:cubicBezTo>
                    <a:pt x="371" y="422"/>
                    <a:pt x="371" y="422"/>
                    <a:pt x="371" y="422"/>
                  </a:cubicBezTo>
                  <a:cubicBezTo>
                    <a:pt x="372" y="423"/>
                    <a:pt x="370" y="424"/>
                    <a:pt x="369" y="426"/>
                  </a:cubicBezTo>
                  <a:close/>
                  <a:moveTo>
                    <a:pt x="380" y="424"/>
                  </a:moveTo>
                  <a:cubicBezTo>
                    <a:pt x="379" y="424"/>
                    <a:pt x="379" y="424"/>
                    <a:pt x="379" y="424"/>
                  </a:cubicBezTo>
                  <a:cubicBezTo>
                    <a:pt x="378" y="422"/>
                    <a:pt x="378" y="422"/>
                    <a:pt x="378" y="422"/>
                  </a:cubicBezTo>
                  <a:cubicBezTo>
                    <a:pt x="378" y="421"/>
                    <a:pt x="378" y="421"/>
                    <a:pt x="378" y="421"/>
                  </a:cubicBezTo>
                  <a:cubicBezTo>
                    <a:pt x="380" y="420"/>
                    <a:pt x="380" y="420"/>
                    <a:pt x="380" y="420"/>
                  </a:cubicBezTo>
                  <a:cubicBezTo>
                    <a:pt x="381" y="421"/>
                    <a:pt x="381" y="421"/>
                    <a:pt x="381" y="421"/>
                  </a:cubicBezTo>
                  <a:lnTo>
                    <a:pt x="380" y="424"/>
                  </a:lnTo>
                  <a:close/>
                  <a:moveTo>
                    <a:pt x="406" y="425"/>
                  </a:moveTo>
                  <a:cubicBezTo>
                    <a:pt x="404" y="425"/>
                    <a:pt x="404" y="425"/>
                    <a:pt x="404" y="425"/>
                  </a:cubicBezTo>
                  <a:cubicBezTo>
                    <a:pt x="403" y="423"/>
                    <a:pt x="403" y="423"/>
                    <a:pt x="403" y="423"/>
                  </a:cubicBezTo>
                  <a:cubicBezTo>
                    <a:pt x="405" y="422"/>
                    <a:pt x="405" y="422"/>
                    <a:pt x="405" y="422"/>
                  </a:cubicBezTo>
                  <a:cubicBezTo>
                    <a:pt x="406" y="421"/>
                    <a:pt x="406" y="421"/>
                    <a:pt x="406" y="421"/>
                  </a:cubicBezTo>
                  <a:cubicBezTo>
                    <a:pt x="408" y="423"/>
                    <a:pt x="408" y="423"/>
                    <a:pt x="408" y="423"/>
                  </a:cubicBezTo>
                  <a:cubicBezTo>
                    <a:pt x="408" y="424"/>
                    <a:pt x="408" y="424"/>
                    <a:pt x="408" y="424"/>
                  </a:cubicBezTo>
                  <a:lnTo>
                    <a:pt x="406" y="425"/>
                  </a:lnTo>
                  <a:close/>
                  <a:moveTo>
                    <a:pt x="413" y="418"/>
                  </a:moveTo>
                  <a:cubicBezTo>
                    <a:pt x="412" y="418"/>
                    <a:pt x="412" y="418"/>
                    <a:pt x="412" y="418"/>
                  </a:cubicBezTo>
                  <a:cubicBezTo>
                    <a:pt x="411" y="418"/>
                    <a:pt x="411" y="418"/>
                    <a:pt x="411" y="418"/>
                  </a:cubicBezTo>
                  <a:cubicBezTo>
                    <a:pt x="410" y="416"/>
                    <a:pt x="410" y="416"/>
                    <a:pt x="410" y="416"/>
                  </a:cubicBezTo>
                  <a:cubicBezTo>
                    <a:pt x="412" y="415"/>
                    <a:pt x="412" y="415"/>
                    <a:pt x="412" y="415"/>
                  </a:cubicBezTo>
                  <a:cubicBezTo>
                    <a:pt x="413" y="417"/>
                    <a:pt x="413" y="417"/>
                    <a:pt x="413" y="417"/>
                  </a:cubicBezTo>
                  <a:lnTo>
                    <a:pt x="413" y="418"/>
                  </a:lnTo>
                  <a:close/>
                  <a:moveTo>
                    <a:pt x="427" y="426"/>
                  </a:moveTo>
                  <a:cubicBezTo>
                    <a:pt x="426" y="426"/>
                    <a:pt x="425" y="426"/>
                    <a:pt x="423" y="426"/>
                  </a:cubicBezTo>
                  <a:cubicBezTo>
                    <a:pt x="422" y="426"/>
                    <a:pt x="421" y="427"/>
                    <a:pt x="420" y="426"/>
                  </a:cubicBezTo>
                  <a:cubicBezTo>
                    <a:pt x="419" y="423"/>
                    <a:pt x="419" y="423"/>
                    <a:pt x="419" y="423"/>
                  </a:cubicBezTo>
                  <a:cubicBezTo>
                    <a:pt x="419" y="422"/>
                    <a:pt x="420" y="421"/>
                    <a:pt x="421" y="421"/>
                  </a:cubicBezTo>
                  <a:cubicBezTo>
                    <a:pt x="422" y="420"/>
                    <a:pt x="423" y="421"/>
                    <a:pt x="425" y="421"/>
                  </a:cubicBezTo>
                  <a:cubicBezTo>
                    <a:pt x="426" y="421"/>
                    <a:pt x="427" y="420"/>
                    <a:pt x="428" y="421"/>
                  </a:cubicBezTo>
                  <a:cubicBezTo>
                    <a:pt x="429" y="424"/>
                    <a:pt x="429" y="424"/>
                    <a:pt x="429" y="424"/>
                  </a:cubicBezTo>
                  <a:cubicBezTo>
                    <a:pt x="429" y="425"/>
                    <a:pt x="428" y="425"/>
                    <a:pt x="427" y="426"/>
                  </a:cubicBezTo>
                  <a:close/>
                  <a:moveTo>
                    <a:pt x="464" y="424"/>
                  </a:moveTo>
                  <a:cubicBezTo>
                    <a:pt x="462" y="424"/>
                    <a:pt x="462" y="424"/>
                    <a:pt x="462" y="424"/>
                  </a:cubicBezTo>
                  <a:cubicBezTo>
                    <a:pt x="462" y="423"/>
                    <a:pt x="462" y="423"/>
                    <a:pt x="462" y="423"/>
                  </a:cubicBezTo>
                  <a:cubicBezTo>
                    <a:pt x="461" y="422"/>
                    <a:pt x="461" y="422"/>
                    <a:pt x="461" y="422"/>
                  </a:cubicBezTo>
                  <a:cubicBezTo>
                    <a:pt x="463" y="421"/>
                    <a:pt x="463" y="421"/>
                    <a:pt x="463" y="421"/>
                  </a:cubicBezTo>
                  <a:cubicBezTo>
                    <a:pt x="464" y="420"/>
                    <a:pt x="464" y="420"/>
                    <a:pt x="464" y="420"/>
                  </a:cubicBezTo>
                  <a:cubicBezTo>
                    <a:pt x="465" y="421"/>
                    <a:pt x="465" y="421"/>
                    <a:pt x="465" y="421"/>
                  </a:cubicBezTo>
                  <a:lnTo>
                    <a:pt x="464" y="424"/>
                  </a:lnTo>
                  <a:close/>
                  <a:moveTo>
                    <a:pt x="471" y="411"/>
                  </a:moveTo>
                  <a:cubicBezTo>
                    <a:pt x="469" y="410"/>
                    <a:pt x="469" y="410"/>
                    <a:pt x="469" y="410"/>
                  </a:cubicBezTo>
                  <a:cubicBezTo>
                    <a:pt x="467" y="409"/>
                    <a:pt x="469" y="406"/>
                    <a:pt x="471" y="406"/>
                  </a:cubicBezTo>
                  <a:cubicBezTo>
                    <a:pt x="472" y="408"/>
                    <a:pt x="472" y="408"/>
                    <a:pt x="472" y="408"/>
                  </a:cubicBezTo>
                  <a:cubicBezTo>
                    <a:pt x="473" y="409"/>
                    <a:pt x="473" y="409"/>
                    <a:pt x="473" y="409"/>
                  </a:cubicBezTo>
                  <a:lnTo>
                    <a:pt x="471" y="411"/>
                  </a:lnTo>
                  <a:close/>
                  <a:moveTo>
                    <a:pt x="475" y="419"/>
                  </a:moveTo>
                  <a:cubicBezTo>
                    <a:pt x="474" y="419"/>
                    <a:pt x="474" y="419"/>
                    <a:pt x="474" y="419"/>
                  </a:cubicBezTo>
                  <a:cubicBezTo>
                    <a:pt x="473" y="416"/>
                    <a:pt x="473" y="416"/>
                    <a:pt x="473" y="416"/>
                  </a:cubicBezTo>
                  <a:cubicBezTo>
                    <a:pt x="473" y="415"/>
                    <a:pt x="474" y="415"/>
                    <a:pt x="475" y="415"/>
                  </a:cubicBezTo>
                  <a:cubicBezTo>
                    <a:pt x="477" y="416"/>
                    <a:pt x="477" y="418"/>
                    <a:pt x="475" y="419"/>
                  </a:cubicBezTo>
                  <a:close/>
                  <a:moveTo>
                    <a:pt x="490" y="416"/>
                  </a:moveTo>
                  <a:cubicBezTo>
                    <a:pt x="488" y="417"/>
                    <a:pt x="488" y="417"/>
                    <a:pt x="488" y="417"/>
                  </a:cubicBezTo>
                  <a:cubicBezTo>
                    <a:pt x="486" y="417"/>
                    <a:pt x="486" y="417"/>
                    <a:pt x="486" y="417"/>
                  </a:cubicBezTo>
                  <a:cubicBezTo>
                    <a:pt x="485" y="417"/>
                    <a:pt x="485" y="415"/>
                    <a:pt x="486" y="413"/>
                  </a:cubicBezTo>
                  <a:cubicBezTo>
                    <a:pt x="487" y="412"/>
                    <a:pt x="490" y="414"/>
                    <a:pt x="490" y="416"/>
                  </a:cubicBezTo>
                  <a:close/>
                  <a:moveTo>
                    <a:pt x="512" y="421"/>
                  </a:moveTo>
                  <a:cubicBezTo>
                    <a:pt x="509" y="420"/>
                    <a:pt x="509" y="420"/>
                    <a:pt x="509" y="420"/>
                  </a:cubicBezTo>
                  <a:cubicBezTo>
                    <a:pt x="509" y="417"/>
                    <a:pt x="509" y="417"/>
                    <a:pt x="509" y="417"/>
                  </a:cubicBezTo>
                  <a:cubicBezTo>
                    <a:pt x="509" y="416"/>
                    <a:pt x="511" y="416"/>
                    <a:pt x="512" y="417"/>
                  </a:cubicBezTo>
                  <a:cubicBezTo>
                    <a:pt x="513" y="419"/>
                    <a:pt x="513" y="419"/>
                    <a:pt x="513" y="419"/>
                  </a:cubicBezTo>
                  <a:lnTo>
                    <a:pt x="512" y="421"/>
                  </a:lnTo>
                  <a:close/>
                  <a:moveTo>
                    <a:pt x="516" y="408"/>
                  </a:moveTo>
                  <a:cubicBezTo>
                    <a:pt x="516" y="409"/>
                    <a:pt x="515" y="410"/>
                    <a:pt x="514" y="410"/>
                  </a:cubicBezTo>
                  <a:cubicBezTo>
                    <a:pt x="512" y="412"/>
                    <a:pt x="512" y="412"/>
                    <a:pt x="512" y="412"/>
                  </a:cubicBezTo>
                  <a:cubicBezTo>
                    <a:pt x="511" y="412"/>
                    <a:pt x="511" y="412"/>
                    <a:pt x="511" y="412"/>
                  </a:cubicBezTo>
                  <a:cubicBezTo>
                    <a:pt x="510" y="411"/>
                    <a:pt x="510" y="410"/>
                    <a:pt x="510" y="409"/>
                  </a:cubicBezTo>
                  <a:cubicBezTo>
                    <a:pt x="510" y="407"/>
                    <a:pt x="511" y="407"/>
                    <a:pt x="511" y="406"/>
                  </a:cubicBezTo>
                  <a:cubicBezTo>
                    <a:pt x="514" y="404"/>
                    <a:pt x="514" y="404"/>
                    <a:pt x="514" y="404"/>
                  </a:cubicBezTo>
                  <a:cubicBezTo>
                    <a:pt x="515" y="405"/>
                    <a:pt x="515" y="405"/>
                    <a:pt x="515" y="405"/>
                  </a:cubicBezTo>
                  <a:cubicBezTo>
                    <a:pt x="516" y="407"/>
                    <a:pt x="516" y="407"/>
                    <a:pt x="516" y="407"/>
                  </a:cubicBezTo>
                  <a:lnTo>
                    <a:pt x="516" y="408"/>
                  </a:lnTo>
                  <a:close/>
                  <a:moveTo>
                    <a:pt x="534" y="413"/>
                  </a:moveTo>
                  <a:cubicBezTo>
                    <a:pt x="533" y="412"/>
                    <a:pt x="533" y="412"/>
                    <a:pt x="533" y="412"/>
                  </a:cubicBezTo>
                  <a:cubicBezTo>
                    <a:pt x="532" y="411"/>
                    <a:pt x="532" y="411"/>
                    <a:pt x="532" y="411"/>
                  </a:cubicBezTo>
                  <a:cubicBezTo>
                    <a:pt x="533" y="409"/>
                    <a:pt x="533" y="409"/>
                    <a:pt x="533" y="409"/>
                  </a:cubicBezTo>
                  <a:cubicBezTo>
                    <a:pt x="535" y="411"/>
                    <a:pt x="535" y="411"/>
                    <a:pt x="535" y="411"/>
                  </a:cubicBezTo>
                  <a:lnTo>
                    <a:pt x="534" y="413"/>
                  </a:lnTo>
                  <a:close/>
                  <a:moveTo>
                    <a:pt x="558" y="405"/>
                  </a:moveTo>
                  <a:cubicBezTo>
                    <a:pt x="556" y="405"/>
                    <a:pt x="556" y="405"/>
                    <a:pt x="556" y="405"/>
                  </a:cubicBezTo>
                  <a:cubicBezTo>
                    <a:pt x="555" y="405"/>
                    <a:pt x="554" y="403"/>
                    <a:pt x="555" y="402"/>
                  </a:cubicBezTo>
                  <a:cubicBezTo>
                    <a:pt x="558" y="402"/>
                    <a:pt x="558" y="402"/>
                    <a:pt x="558" y="402"/>
                  </a:cubicBezTo>
                  <a:cubicBezTo>
                    <a:pt x="559" y="404"/>
                    <a:pt x="559" y="404"/>
                    <a:pt x="559" y="404"/>
                  </a:cubicBezTo>
                  <a:lnTo>
                    <a:pt x="558" y="405"/>
                  </a:lnTo>
                  <a:close/>
                  <a:moveTo>
                    <a:pt x="571" y="424"/>
                  </a:moveTo>
                  <a:cubicBezTo>
                    <a:pt x="570" y="424"/>
                    <a:pt x="570" y="424"/>
                    <a:pt x="570" y="424"/>
                  </a:cubicBezTo>
                  <a:cubicBezTo>
                    <a:pt x="569" y="423"/>
                    <a:pt x="569" y="423"/>
                    <a:pt x="569" y="423"/>
                  </a:cubicBezTo>
                  <a:cubicBezTo>
                    <a:pt x="570" y="421"/>
                    <a:pt x="570" y="421"/>
                    <a:pt x="570" y="421"/>
                  </a:cubicBezTo>
                  <a:cubicBezTo>
                    <a:pt x="572" y="422"/>
                    <a:pt x="572" y="422"/>
                    <a:pt x="572" y="422"/>
                  </a:cubicBezTo>
                  <a:lnTo>
                    <a:pt x="571" y="424"/>
                  </a:lnTo>
                  <a:close/>
                  <a:moveTo>
                    <a:pt x="595" y="408"/>
                  </a:moveTo>
                  <a:cubicBezTo>
                    <a:pt x="593" y="407"/>
                    <a:pt x="593" y="407"/>
                    <a:pt x="593" y="407"/>
                  </a:cubicBezTo>
                  <a:cubicBezTo>
                    <a:pt x="593" y="405"/>
                    <a:pt x="593" y="405"/>
                    <a:pt x="593" y="405"/>
                  </a:cubicBezTo>
                  <a:cubicBezTo>
                    <a:pt x="594" y="404"/>
                    <a:pt x="594" y="404"/>
                    <a:pt x="594" y="404"/>
                  </a:cubicBezTo>
                  <a:cubicBezTo>
                    <a:pt x="596" y="406"/>
                    <a:pt x="596" y="406"/>
                    <a:pt x="596" y="406"/>
                  </a:cubicBezTo>
                  <a:cubicBezTo>
                    <a:pt x="596" y="406"/>
                    <a:pt x="596" y="406"/>
                    <a:pt x="596" y="406"/>
                  </a:cubicBezTo>
                  <a:lnTo>
                    <a:pt x="595" y="408"/>
                  </a:lnTo>
                  <a:close/>
                  <a:moveTo>
                    <a:pt x="641" y="417"/>
                  </a:moveTo>
                  <a:cubicBezTo>
                    <a:pt x="640" y="417"/>
                    <a:pt x="640" y="417"/>
                    <a:pt x="640" y="417"/>
                  </a:cubicBezTo>
                  <a:cubicBezTo>
                    <a:pt x="639" y="414"/>
                    <a:pt x="639" y="414"/>
                    <a:pt x="639" y="414"/>
                  </a:cubicBezTo>
                  <a:cubicBezTo>
                    <a:pt x="641" y="413"/>
                    <a:pt x="641" y="413"/>
                    <a:pt x="641" y="413"/>
                  </a:cubicBezTo>
                  <a:cubicBezTo>
                    <a:pt x="643" y="414"/>
                    <a:pt x="643" y="416"/>
                    <a:pt x="641" y="417"/>
                  </a:cubicBezTo>
                  <a:close/>
                  <a:moveTo>
                    <a:pt x="651" y="428"/>
                  </a:moveTo>
                  <a:cubicBezTo>
                    <a:pt x="649" y="428"/>
                    <a:pt x="649" y="428"/>
                    <a:pt x="649" y="428"/>
                  </a:cubicBezTo>
                  <a:cubicBezTo>
                    <a:pt x="648" y="427"/>
                    <a:pt x="647" y="426"/>
                    <a:pt x="646" y="425"/>
                  </a:cubicBezTo>
                  <a:cubicBezTo>
                    <a:pt x="645" y="424"/>
                    <a:pt x="644" y="424"/>
                    <a:pt x="644" y="422"/>
                  </a:cubicBezTo>
                  <a:cubicBezTo>
                    <a:pt x="644" y="420"/>
                    <a:pt x="644" y="420"/>
                    <a:pt x="644" y="420"/>
                  </a:cubicBezTo>
                  <a:cubicBezTo>
                    <a:pt x="644" y="419"/>
                    <a:pt x="646" y="419"/>
                    <a:pt x="647" y="419"/>
                  </a:cubicBezTo>
                  <a:cubicBezTo>
                    <a:pt x="648" y="419"/>
                    <a:pt x="648" y="420"/>
                    <a:pt x="649" y="421"/>
                  </a:cubicBezTo>
                  <a:cubicBezTo>
                    <a:pt x="650" y="423"/>
                    <a:pt x="652" y="423"/>
                    <a:pt x="652" y="424"/>
                  </a:cubicBezTo>
                  <a:cubicBezTo>
                    <a:pt x="652" y="426"/>
                    <a:pt x="652" y="427"/>
                    <a:pt x="651" y="428"/>
                  </a:cubicBezTo>
                  <a:close/>
                  <a:moveTo>
                    <a:pt x="672" y="422"/>
                  </a:moveTo>
                  <a:cubicBezTo>
                    <a:pt x="671" y="422"/>
                    <a:pt x="671" y="422"/>
                    <a:pt x="671" y="422"/>
                  </a:cubicBezTo>
                  <a:cubicBezTo>
                    <a:pt x="670" y="419"/>
                    <a:pt x="670" y="419"/>
                    <a:pt x="670" y="419"/>
                  </a:cubicBezTo>
                  <a:cubicBezTo>
                    <a:pt x="673" y="419"/>
                    <a:pt x="673" y="419"/>
                    <a:pt x="673" y="419"/>
                  </a:cubicBezTo>
                  <a:cubicBezTo>
                    <a:pt x="674" y="419"/>
                    <a:pt x="674" y="422"/>
                    <a:pt x="672" y="422"/>
                  </a:cubicBezTo>
                  <a:close/>
                  <a:moveTo>
                    <a:pt x="686" y="422"/>
                  </a:moveTo>
                  <a:cubicBezTo>
                    <a:pt x="684" y="422"/>
                    <a:pt x="684" y="422"/>
                    <a:pt x="684" y="422"/>
                  </a:cubicBezTo>
                  <a:cubicBezTo>
                    <a:pt x="683" y="421"/>
                    <a:pt x="682" y="419"/>
                    <a:pt x="683" y="418"/>
                  </a:cubicBezTo>
                  <a:cubicBezTo>
                    <a:pt x="683" y="417"/>
                    <a:pt x="685" y="416"/>
                    <a:pt x="686" y="417"/>
                  </a:cubicBezTo>
                  <a:cubicBezTo>
                    <a:pt x="687" y="418"/>
                    <a:pt x="687" y="418"/>
                    <a:pt x="687" y="418"/>
                  </a:cubicBezTo>
                  <a:cubicBezTo>
                    <a:pt x="687" y="420"/>
                    <a:pt x="687" y="420"/>
                    <a:pt x="687" y="420"/>
                  </a:cubicBezTo>
                  <a:lnTo>
                    <a:pt x="686" y="422"/>
                  </a:lnTo>
                  <a:close/>
                  <a:moveTo>
                    <a:pt x="688" y="409"/>
                  </a:moveTo>
                  <a:cubicBezTo>
                    <a:pt x="688" y="410"/>
                    <a:pt x="688" y="410"/>
                    <a:pt x="688" y="410"/>
                  </a:cubicBezTo>
                  <a:cubicBezTo>
                    <a:pt x="686" y="411"/>
                    <a:pt x="686" y="411"/>
                    <a:pt x="686" y="411"/>
                  </a:cubicBezTo>
                  <a:cubicBezTo>
                    <a:pt x="684" y="412"/>
                    <a:pt x="683" y="411"/>
                    <a:pt x="682" y="411"/>
                  </a:cubicBezTo>
                  <a:cubicBezTo>
                    <a:pt x="680" y="412"/>
                    <a:pt x="680" y="415"/>
                    <a:pt x="678" y="416"/>
                  </a:cubicBezTo>
                  <a:cubicBezTo>
                    <a:pt x="676" y="415"/>
                    <a:pt x="676" y="415"/>
                    <a:pt x="676" y="415"/>
                  </a:cubicBezTo>
                  <a:cubicBezTo>
                    <a:pt x="675" y="413"/>
                    <a:pt x="675" y="413"/>
                    <a:pt x="675" y="413"/>
                  </a:cubicBezTo>
                  <a:cubicBezTo>
                    <a:pt x="675" y="411"/>
                    <a:pt x="678" y="411"/>
                    <a:pt x="679" y="409"/>
                  </a:cubicBezTo>
                  <a:cubicBezTo>
                    <a:pt x="680" y="408"/>
                    <a:pt x="681" y="406"/>
                    <a:pt x="683" y="405"/>
                  </a:cubicBezTo>
                  <a:cubicBezTo>
                    <a:pt x="684" y="405"/>
                    <a:pt x="685" y="405"/>
                    <a:pt x="687" y="406"/>
                  </a:cubicBezTo>
                  <a:cubicBezTo>
                    <a:pt x="688" y="407"/>
                    <a:pt x="688" y="408"/>
                    <a:pt x="688" y="409"/>
                  </a:cubicBezTo>
                  <a:close/>
                  <a:moveTo>
                    <a:pt x="705" y="422"/>
                  </a:moveTo>
                  <a:cubicBezTo>
                    <a:pt x="701" y="423"/>
                    <a:pt x="701" y="423"/>
                    <a:pt x="701" y="423"/>
                  </a:cubicBezTo>
                  <a:cubicBezTo>
                    <a:pt x="701" y="421"/>
                    <a:pt x="701" y="421"/>
                    <a:pt x="701" y="421"/>
                  </a:cubicBezTo>
                  <a:cubicBezTo>
                    <a:pt x="701" y="419"/>
                    <a:pt x="701" y="418"/>
                    <a:pt x="702" y="418"/>
                  </a:cubicBezTo>
                  <a:cubicBezTo>
                    <a:pt x="705" y="417"/>
                    <a:pt x="705" y="417"/>
                    <a:pt x="705" y="417"/>
                  </a:cubicBezTo>
                  <a:cubicBezTo>
                    <a:pt x="706" y="420"/>
                    <a:pt x="706" y="420"/>
                    <a:pt x="706" y="420"/>
                  </a:cubicBezTo>
                  <a:cubicBezTo>
                    <a:pt x="706" y="421"/>
                    <a:pt x="705" y="421"/>
                    <a:pt x="705" y="422"/>
                  </a:cubicBezTo>
                  <a:close/>
                  <a:moveTo>
                    <a:pt x="726" y="413"/>
                  </a:moveTo>
                  <a:cubicBezTo>
                    <a:pt x="725" y="413"/>
                    <a:pt x="725" y="413"/>
                    <a:pt x="725" y="413"/>
                  </a:cubicBezTo>
                  <a:cubicBezTo>
                    <a:pt x="723" y="411"/>
                    <a:pt x="723" y="411"/>
                    <a:pt x="723" y="411"/>
                  </a:cubicBezTo>
                  <a:cubicBezTo>
                    <a:pt x="725" y="409"/>
                    <a:pt x="725" y="409"/>
                    <a:pt x="725" y="409"/>
                  </a:cubicBezTo>
                  <a:cubicBezTo>
                    <a:pt x="726" y="409"/>
                    <a:pt x="726" y="409"/>
                    <a:pt x="726" y="409"/>
                  </a:cubicBezTo>
                  <a:cubicBezTo>
                    <a:pt x="727" y="411"/>
                    <a:pt x="727" y="411"/>
                    <a:pt x="727" y="411"/>
                  </a:cubicBezTo>
                  <a:cubicBezTo>
                    <a:pt x="728" y="412"/>
                    <a:pt x="727" y="413"/>
                    <a:pt x="726" y="413"/>
                  </a:cubicBezTo>
                  <a:close/>
                  <a:moveTo>
                    <a:pt x="767" y="427"/>
                  </a:moveTo>
                  <a:cubicBezTo>
                    <a:pt x="767" y="430"/>
                    <a:pt x="767" y="430"/>
                    <a:pt x="767" y="430"/>
                  </a:cubicBezTo>
                  <a:cubicBezTo>
                    <a:pt x="767" y="431"/>
                    <a:pt x="765" y="432"/>
                    <a:pt x="764" y="432"/>
                  </a:cubicBezTo>
                  <a:cubicBezTo>
                    <a:pt x="762" y="433"/>
                    <a:pt x="760" y="433"/>
                    <a:pt x="759" y="431"/>
                  </a:cubicBezTo>
                  <a:cubicBezTo>
                    <a:pt x="758" y="429"/>
                    <a:pt x="760" y="428"/>
                    <a:pt x="761" y="426"/>
                  </a:cubicBezTo>
                  <a:cubicBezTo>
                    <a:pt x="762" y="425"/>
                    <a:pt x="763" y="423"/>
                    <a:pt x="764" y="423"/>
                  </a:cubicBezTo>
                  <a:cubicBezTo>
                    <a:pt x="766" y="424"/>
                    <a:pt x="766" y="424"/>
                    <a:pt x="766" y="424"/>
                  </a:cubicBezTo>
                  <a:cubicBezTo>
                    <a:pt x="767" y="424"/>
                    <a:pt x="767" y="424"/>
                    <a:pt x="767" y="424"/>
                  </a:cubicBezTo>
                  <a:cubicBezTo>
                    <a:pt x="768" y="425"/>
                    <a:pt x="767" y="426"/>
                    <a:pt x="767" y="427"/>
                  </a:cubicBezTo>
                  <a:close/>
                  <a:moveTo>
                    <a:pt x="782" y="414"/>
                  </a:moveTo>
                  <a:cubicBezTo>
                    <a:pt x="781" y="413"/>
                    <a:pt x="781" y="413"/>
                    <a:pt x="781" y="413"/>
                  </a:cubicBezTo>
                  <a:cubicBezTo>
                    <a:pt x="780" y="411"/>
                    <a:pt x="780" y="411"/>
                    <a:pt x="780" y="411"/>
                  </a:cubicBezTo>
                  <a:cubicBezTo>
                    <a:pt x="781" y="410"/>
                    <a:pt x="781" y="410"/>
                    <a:pt x="781" y="410"/>
                  </a:cubicBezTo>
                  <a:cubicBezTo>
                    <a:pt x="782" y="409"/>
                    <a:pt x="782" y="409"/>
                    <a:pt x="782" y="409"/>
                  </a:cubicBezTo>
                  <a:cubicBezTo>
                    <a:pt x="784" y="411"/>
                    <a:pt x="784" y="411"/>
                    <a:pt x="784" y="411"/>
                  </a:cubicBezTo>
                  <a:cubicBezTo>
                    <a:pt x="784" y="412"/>
                    <a:pt x="784" y="412"/>
                    <a:pt x="784" y="412"/>
                  </a:cubicBezTo>
                  <a:lnTo>
                    <a:pt x="782" y="414"/>
                  </a:lnTo>
                  <a:close/>
                  <a:moveTo>
                    <a:pt x="809" y="421"/>
                  </a:moveTo>
                  <a:cubicBezTo>
                    <a:pt x="808" y="422"/>
                    <a:pt x="808" y="422"/>
                    <a:pt x="808" y="422"/>
                  </a:cubicBezTo>
                  <a:cubicBezTo>
                    <a:pt x="806" y="423"/>
                    <a:pt x="802" y="420"/>
                    <a:pt x="803" y="418"/>
                  </a:cubicBezTo>
                  <a:cubicBezTo>
                    <a:pt x="803" y="417"/>
                    <a:pt x="803" y="417"/>
                    <a:pt x="803" y="417"/>
                  </a:cubicBezTo>
                  <a:cubicBezTo>
                    <a:pt x="804" y="416"/>
                    <a:pt x="806" y="415"/>
                    <a:pt x="807" y="415"/>
                  </a:cubicBezTo>
                  <a:cubicBezTo>
                    <a:pt x="809" y="416"/>
                    <a:pt x="810" y="416"/>
                    <a:pt x="810" y="418"/>
                  </a:cubicBezTo>
                  <a:cubicBezTo>
                    <a:pt x="811" y="420"/>
                    <a:pt x="811" y="420"/>
                    <a:pt x="811" y="420"/>
                  </a:cubicBezTo>
                  <a:lnTo>
                    <a:pt x="809" y="421"/>
                  </a:lnTo>
                  <a:close/>
                  <a:moveTo>
                    <a:pt x="841" y="422"/>
                  </a:moveTo>
                  <a:cubicBezTo>
                    <a:pt x="840" y="423"/>
                    <a:pt x="840" y="423"/>
                    <a:pt x="840" y="423"/>
                  </a:cubicBezTo>
                  <a:cubicBezTo>
                    <a:pt x="838" y="423"/>
                    <a:pt x="838" y="423"/>
                    <a:pt x="838" y="423"/>
                  </a:cubicBezTo>
                  <a:cubicBezTo>
                    <a:pt x="837" y="423"/>
                    <a:pt x="837" y="421"/>
                    <a:pt x="836" y="420"/>
                  </a:cubicBezTo>
                  <a:cubicBezTo>
                    <a:pt x="835" y="419"/>
                    <a:pt x="833" y="419"/>
                    <a:pt x="833" y="418"/>
                  </a:cubicBezTo>
                  <a:cubicBezTo>
                    <a:pt x="833" y="415"/>
                    <a:pt x="833" y="415"/>
                    <a:pt x="833" y="415"/>
                  </a:cubicBezTo>
                  <a:cubicBezTo>
                    <a:pt x="834" y="413"/>
                    <a:pt x="836" y="416"/>
                    <a:pt x="837" y="417"/>
                  </a:cubicBezTo>
                  <a:cubicBezTo>
                    <a:pt x="839" y="418"/>
                    <a:pt x="842" y="420"/>
                    <a:pt x="841" y="422"/>
                  </a:cubicBezTo>
                  <a:close/>
                  <a:moveTo>
                    <a:pt x="841" y="414"/>
                  </a:moveTo>
                  <a:cubicBezTo>
                    <a:pt x="838" y="414"/>
                    <a:pt x="838" y="414"/>
                    <a:pt x="838" y="414"/>
                  </a:cubicBezTo>
                  <a:cubicBezTo>
                    <a:pt x="837" y="413"/>
                    <a:pt x="837" y="412"/>
                    <a:pt x="838" y="411"/>
                  </a:cubicBezTo>
                  <a:cubicBezTo>
                    <a:pt x="838" y="409"/>
                    <a:pt x="840" y="409"/>
                    <a:pt x="841" y="410"/>
                  </a:cubicBezTo>
                  <a:cubicBezTo>
                    <a:pt x="841" y="410"/>
                    <a:pt x="841" y="410"/>
                    <a:pt x="841" y="410"/>
                  </a:cubicBezTo>
                  <a:cubicBezTo>
                    <a:pt x="842" y="412"/>
                    <a:pt x="842" y="412"/>
                    <a:pt x="842" y="412"/>
                  </a:cubicBezTo>
                  <a:lnTo>
                    <a:pt x="841" y="414"/>
                  </a:lnTo>
                  <a:close/>
                  <a:moveTo>
                    <a:pt x="867" y="425"/>
                  </a:moveTo>
                  <a:cubicBezTo>
                    <a:pt x="866" y="426"/>
                    <a:pt x="866" y="426"/>
                    <a:pt x="866" y="426"/>
                  </a:cubicBezTo>
                  <a:cubicBezTo>
                    <a:pt x="864" y="426"/>
                    <a:pt x="864" y="426"/>
                    <a:pt x="864" y="426"/>
                  </a:cubicBezTo>
                  <a:cubicBezTo>
                    <a:pt x="864" y="423"/>
                    <a:pt x="864" y="423"/>
                    <a:pt x="864" y="423"/>
                  </a:cubicBezTo>
                  <a:cubicBezTo>
                    <a:pt x="865" y="422"/>
                    <a:pt x="868" y="423"/>
                    <a:pt x="867" y="425"/>
                  </a:cubicBezTo>
                  <a:close/>
                  <a:moveTo>
                    <a:pt x="897" y="421"/>
                  </a:moveTo>
                  <a:cubicBezTo>
                    <a:pt x="896" y="423"/>
                    <a:pt x="894" y="422"/>
                    <a:pt x="893" y="424"/>
                  </a:cubicBezTo>
                  <a:cubicBezTo>
                    <a:pt x="892" y="426"/>
                    <a:pt x="892" y="427"/>
                    <a:pt x="893" y="428"/>
                  </a:cubicBezTo>
                  <a:cubicBezTo>
                    <a:pt x="893" y="430"/>
                    <a:pt x="896" y="430"/>
                    <a:pt x="895" y="432"/>
                  </a:cubicBezTo>
                  <a:cubicBezTo>
                    <a:pt x="895" y="433"/>
                    <a:pt x="895" y="433"/>
                    <a:pt x="895" y="433"/>
                  </a:cubicBezTo>
                  <a:cubicBezTo>
                    <a:pt x="893" y="433"/>
                    <a:pt x="893" y="433"/>
                    <a:pt x="893" y="433"/>
                  </a:cubicBezTo>
                  <a:cubicBezTo>
                    <a:pt x="892" y="433"/>
                    <a:pt x="893" y="431"/>
                    <a:pt x="891" y="430"/>
                  </a:cubicBezTo>
                  <a:cubicBezTo>
                    <a:pt x="891" y="430"/>
                    <a:pt x="891" y="430"/>
                    <a:pt x="891" y="430"/>
                  </a:cubicBezTo>
                  <a:cubicBezTo>
                    <a:pt x="890" y="429"/>
                    <a:pt x="889" y="430"/>
                    <a:pt x="888" y="430"/>
                  </a:cubicBezTo>
                  <a:cubicBezTo>
                    <a:pt x="887" y="431"/>
                    <a:pt x="887" y="432"/>
                    <a:pt x="886" y="433"/>
                  </a:cubicBezTo>
                  <a:cubicBezTo>
                    <a:pt x="883" y="433"/>
                    <a:pt x="883" y="433"/>
                    <a:pt x="883" y="433"/>
                  </a:cubicBezTo>
                  <a:cubicBezTo>
                    <a:pt x="882" y="431"/>
                    <a:pt x="885" y="430"/>
                    <a:pt x="885" y="428"/>
                  </a:cubicBezTo>
                  <a:cubicBezTo>
                    <a:pt x="887" y="426"/>
                    <a:pt x="888" y="425"/>
                    <a:pt x="889" y="424"/>
                  </a:cubicBezTo>
                  <a:cubicBezTo>
                    <a:pt x="891" y="422"/>
                    <a:pt x="891" y="422"/>
                    <a:pt x="891" y="422"/>
                  </a:cubicBezTo>
                  <a:cubicBezTo>
                    <a:pt x="892" y="421"/>
                    <a:pt x="891" y="420"/>
                    <a:pt x="891" y="419"/>
                  </a:cubicBezTo>
                  <a:cubicBezTo>
                    <a:pt x="892" y="417"/>
                    <a:pt x="892" y="415"/>
                    <a:pt x="894" y="415"/>
                  </a:cubicBezTo>
                  <a:cubicBezTo>
                    <a:pt x="895" y="414"/>
                    <a:pt x="896" y="416"/>
                    <a:pt x="897" y="417"/>
                  </a:cubicBezTo>
                  <a:cubicBezTo>
                    <a:pt x="898" y="418"/>
                    <a:pt x="898" y="419"/>
                    <a:pt x="897" y="421"/>
                  </a:cubicBezTo>
                  <a:close/>
                  <a:moveTo>
                    <a:pt x="908" y="405"/>
                  </a:moveTo>
                  <a:cubicBezTo>
                    <a:pt x="906" y="404"/>
                    <a:pt x="906" y="404"/>
                    <a:pt x="906" y="404"/>
                  </a:cubicBezTo>
                  <a:cubicBezTo>
                    <a:pt x="905" y="402"/>
                    <a:pt x="905" y="402"/>
                    <a:pt x="905" y="402"/>
                  </a:cubicBezTo>
                  <a:cubicBezTo>
                    <a:pt x="907" y="401"/>
                    <a:pt x="907" y="401"/>
                    <a:pt x="907" y="401"/>
                  </a:cubicBezTo>
                  <a:cubicBezTo>
                    <a:pt x="908" y="400"/>
                    <a:pt x="908" y="400"/>
                    <a:pt x="908" y="400"/>
                  </a:cubicBezTo>
                  <a:cubicBezTo>
                    <a:pt x="909" y="400"/>
                    <a:pt x="910" y="401"/>
                    <a:pt x="910" y="403"/>
                  </a:cubicBezTo>
                  <a:lnTo>
                    <a:pt x="908" y="405"/>
                  </a:lnTo>
                  <a:close/>
                  <a:moveTo>
                    <a:pt x="917" y="421"/>
                  </a:moveTo>
                  <a:cubicBezTo>
                    <a:pt x="917" y="422"/>
                    <a:pt x="917" y="424"/>
                    <a:pt x="916" y="424"/>
                  </a:cubicBezTo>
                  <a:cubicBezTo>
                    <a:pt x="914" y="425"/>
                    <a:pt x="914" y="425"/>
                    <a:pt x="914" y="425"/>
                  </a:cubicBezTo>
                  <a:cubicBezTo>
                    <a:pt x="912" y="424"/>
                    <a:pt x="912" y="424"/>
                    <a:pt x="912" y="424"/>
                  </a:cubicBezTo>
                  <a:cubicBezTo>
                    <a:pt x="912" y="422"/>
                    <a:pt x="912" y="422"/>
                    <a:pt x="912" y="422"/>
                  </a:cubicBezTo>
                  <a:cubicBezTo>
                    <a:pt x="912" y="420"/>
                    <a:pt x="914" y="420"/>
                    <a:pt x="916" y="419"/>
                  </a:cubicBezTo>
                  <a:cubicBezTo>
                    <a:pt x="917" y="418"/>
                    <a:pt x="917" y="416"/>
                    <a:pt x="918" y="416"/>
                  </a:cubicBezTo>
                  <a:cubicBezTo>
                    <a:pt x="920" y="416"/>
                    <a:pt x="920" y="416"/>
                    <a:pt x="920" y="416"/>
                  </a:cubicBezTo>
                  <a:cubicBezTo>
                    <a:pt x="920" y="417"/>
                    <a:pt x="920" y="417"/>
                    <a:pt x="920" y="417"/>
                  </a:cubicBezTo>
                  <a:cubicBezTo>
                    <a:pt x="920" y="419"/>
                    <a:pt x="918" y="419"/>
                    <a:pt x="917" y="421"/>
                  </a:cubicBezTo>
                  <a:close/>
                  <a:moveTo>
                    <a:pt x="952" y="424"/>
                  </a:moveTo>
                  <a:cubicBezTo>
                    <a:pt x="951" y="425"/>
                    <a:pt x="951" y="425"/>
                    <a:pt x="951" y="425"/>
                  </a:cubicBezTo>
                  <a:cubicBezTo>
                    <a:pt x="951" y="425"/>
                    <a:pt x="951" y="425"/>
                    <a:pt x="951" y="425"/>
                  </a:cubicBezTo>
                  <a:cubicBezTo>
                    <a:pt x="950" y="425"/>
                    <a:pt x="950" y="425"/>
                    <a:pt x="950" y="425"/>
                  </a:cubicBezTo>
                  <a:cubicBezTo>
                    <a:pt x="948" y="425"/>
                    <a:pt x="949" y="423"/>
                    <a:pt x="948" y="423"/>
                  </a:cubicBezTo>
                  <a:cubicBezTo>
                    <a:pt x="946" y="422"/>
                    <a:pt x="946" y="422"/>
                    <a:pt x="946" y="422"/>
                  </a:cubicBezTo>
                  <a:cubicBezTo>
                    <a:pt x="945" y="419"/>
                    <a:pt x="945" y="419"/>
                    <a:pt x="945" y="419"/>
                  </a:cubicBezTo>
                  <a:cubicBezTo>
                    <a:pt x="943" y="418"/>
                    <a:pt x="943" y="418"/>
                    <a:pt x="943" y="418"/>
                  </a:cubicBezTo>
                  <a:cubicBezTo>
                    <a:pt x="943" y="417"/>
                    <a:pt x="943" y="416"/>
                    <a:pt x="945" y="415"/>
                  </a:cubicBezTo>
                  <a:cubicBezTo>
                    <a:pt x="946" y="414"/>
                    <a:pt x="947" y="418"/>
                    <a:pt x="948" y="419"/>
                  </a:cubicBezTo>
                  <a:cubicBezTo>
                    <a:pt x="950" y="421"/>
                    <a:pt x="953" y="422"/>
                    <a:pt x="952" y="424"/>
                  </a:cubicBezTo>
                  <a:close/>
                  <a:moveTo>
                    <a:pt x="955" y="431"/>
                  </a:moveTo>
                  <a:cubicBezTo>
                    <a:pt x="954" y="430"/>
                    <a:pt x="954" y="430"/>
                    <a:pt x="954" y="430"/>
                  </a:cubicBezTo>
                  <a:cubicBezTo>
                    <a:pt x="953" y="430"/>
                    <a:pt x="953" y="430"/>
                    <a:pt x="953" y="430"/>
                  </a:cubicBezTo>
                  <a:cubicBezTo>
                    <a:pt x="951" y="427"/>
                    <a:pt x="956" y="428"/>
                    <a:pt x="956" y="429"/>
                  </a:cubicBezTo>
                  <a:lnTo>
                    <a:pt x="955" y="431"/>
                  </a:lnTo>
                  <a:close/>
                  <a:moveTo>
                    <a:pt x="958" y="418"/>
                  </a:moveTo>
                  <a:cubicBezTo>
                    <a:pt x="955" y="418"/>
                    <a:pt x="955" y="418"/>
                    <a:pt x="955" y="418"/>
                  </a:cubicBezTo>
                  <a:cubicBezTo>
                    <a:pt x="955" y="417"/>
                    <a:pt x="954" y="416"/>
                    <a:pt x="954" y="415"/>
                  </a:cubicBezTo>
                  <a:cubicBezTo>
                    <a:pt x="955" y="413"/>
                    <a:pt x="958" y="413"/>
                    <a:pt x="959" y="414"/>
                  </a:cubicBezTo>
                  <a:cubicBezTo>
                    <a:pt x="959" y="416"/>
                    <a:pt x="959" y="416"/>
                    <a:pt x="959" y="416"/>
                  </a:cubicBezTo>
                  <a:lnTo>
                    <a:pt x="958" y="418"/>
                  </a:lnTo>
                  <a:close/>
                  <a:moveTo>
                    <a:pt x="979" y="429"/>
                  </a:moveTo>
                  <a:cubicBezTo>
                    <a:pt x="978" y="431"/>
                    <a:pt x="978" y="431"/>
                    <a:pt x="978" y="431"/>
                  </a:cubicBezTo>
                  <a:cubicBezTo>
                    <a:pt x="977" y="431"/>
                    <a:pt x="977" y="431"/>
                    <a:pt x="977" y="431"/>
                  </a:cubicBezTo>
                  <a:cubicBezTo>
                    <a:pt x="976" y="431"/>
                    <a:pt x="975" y="429"/>
                    <a:pt x="975" y="428"/>
                  </a:cubicBezTo>
                  <a:cubicBezTo>
                    <a:pt x="975" y="426"/>
                    <a:pt x="976" y="425"/>
                    <a:pt x="977" y="425"/>
                  </a:cubicBezTo>
                  <a:cubicBezTo>
                    <a:pt x="978" y="425"/>
                    <a:pt x="979" y="426"/>
                    <a:pt x="980" y="427"/>
                  </a:cubicBezTo>
                  <a:lnTo>
                    <a:pt x="979" y="429"/>
                  </a:lnTo>
                  <a:close/>
                  <a:moveTo>
                    <a:pt x="988" y="430"/>
                  </a:moveTo>
                  <a:cubicBezTo>
                    <a:pt x="987" y="430"/>
                    <a:pt x="987" y="430"/>
                    <a:pt x="987" y="430"/>
                  </a:cubicBezTo>
                  <a:cubicBezTo>
                    <a:pt x="987" y="430"/>
                    <a:pt x="987" y="430"/>
                    <a:pt x="987" y="430"/>
                  </a:cubicBezTo>
                  <a:cubicBezTo>
                    <a:pt x="987" y="428"/>
                    <a:pt x="987" y="428"/>
                    <a:pt x="987" y="428"/>
                  </a:cubicBezTo>
                  <a:cubicBezTo>
                    <a:pt x="989" y="429"/>
                    <a:pt x="989" y="429"/>
                    <a:pt x="989" y="429"/>
                  </a:cubicBezTo>
                  <a:lnTo>
                    <a:pt x="988" y="430"/>
                  </a:lnTo>
                  <a:close/>
                  <a:moveTo>
                    <a:pt x="993" y="422"/>
                  </a:moveTo>
                  <a:cubicBezTo>
                    <a:pt x="992" y="422"/>
                    <a:pt x="992" y="422"/>
                    <a:pt x="992" y="422"/>
                  </a:cubicBezTo>
                  <a:cubicBezTo>
                    <a:pt x="991" y="421"/>
                    <a:pt x="991" y="421"/>
                    <a:pt x="991" y="421"/>
                  </a:cubicBezTo>
                  <a:cubicBezTo>
                    <a:pt x="990" y="420"/>
                    <a:pt x="991" y="418"/>
                    <a:pt x="992" y="418"/>
                  </a:cubicBezTo>
                  <a:cubicBezTo>
                    <a:pt x="993" y="417"/>
                    <a:pt x="993" y="419"/>
                    <a:pt x="994" y="420"/>
                  </a:cubicBezTo>
                  <a:cubicBezTo>
                    <a:pt x="994" y="420"/>
                    <a:pt x="994" y="420"/>
                    <a:pt x="994" y="420"/>
                  </a:cubicBezTo>
                  <a:lnTo>
                    <a:pt x="993" y="422"/>
                  </a:lnTo>
                  <a:close/>
                  <a:moveTo>
                    <a:pt x="1031" y="421"/>
                  </a:moveTo>
                  <a:cubicBezTo>
                    <a:pt x="1030" y="421"/>
                    <a:pt x="1030" y="421"/>
                    <a:pt x="1030" y="421"/>
                  </a:cubicBezTo>
                  <a:cubicBezTo>
                    <a:pt x="1029" y="420"/>
                    <a:pt x="1029" y="420"/>
                    <a:pt x="1029" y="420"/>
                  </a:cubicBezTo>
                  <a:cubicBezTo>
                    <a:pt x="1030" y="417"/>
                    <a:pt x="1030" y="417"/>
                    <a:pt x="1030" y="417"/>
                  </a:cubicBezTo>
                  <a:cubicBezTo>
                    <a:pt x="1031" y="417"/>
                    <a:pt x="1031" y="417"/>
                    <a:pt x="1031" y="417"/>
                  </a:cubicBezTo>
                  <a:cubicBezTo>
                    <a:pt x="1032" y="419"/>
                    <a:pt x="1032" y="419"/>
                    <a:pt x="1032" y="419"/>
                  </a:cubicBezTo>
                  <a:lnTo>
                    <a:pt x="1031" y="421"/>
                  </a:lnTo>
                  <a:close/>
                  <a:moveTo>
                    <a:pt x="1049" y="404"/>
                  </a:moveTo>
                  <a:cubicBezTo>
                    <a:pt x="1047" y="403"/>
                    <a:pt x="1047" y="403"/>
                    <a:pt x="1047" y="403"/>
                  </a:cubicBezTo>
                  <a:cubicBezTo>
                    <a:pt x="1046" y="401"/>
                    <a:pt x="1046" y="401"/>
                    <a:pt x="1046" y="401"/>
                  </a:cubicBezTo>
                  <a:cubicBezTo>
                    <a:pt x="1049" y="400"/>
                    <a:pt x="1049" y="400"/>
                    <a:pt x="1049" y="400"/>
                  </a:cubicBezTo>
                  <a:cubicBezTo>
                    <a:pt x="1050" y="400"/>
                    <a:pt x="1050" y="403"/>
                    <a:pt x="1049" y="404"/>
                  </a:cubicBezTo>
                  <a:close/>
                  <a:moveTo>
                    <a:pt x="1107" y="439"/>
                  </a:moveTo>
                  <a:cubicBezTo>
                    <a:pt x="1107" y="441"/>
                    <a:pt x="1107" y="441"/>
                    <a:pt x="1107" y="441"/>
                  </a:cubicBezTo>
                  <a:cubicBezTo>
                    <a:pt x="1106" y="441"/>
                    <a:pt x="1106" y="441"/>
                    <a:pt x="1106" y="441"/>
                  </a:cubicBezTo>
                  <a:cubicBezTo>
                    <a:pt x="1105" y="441"/>
                    <a:pt x="1105" y="441"/>
                    <a:pt x="1105" y="441"/>
                  </a:cubicBezTo>
                  <a:cubicBezTo>
                    <a:pt x="1105" y="440"/>
                    <a:pt x="1105" y="440"/>
                    <a:pt x="1105" y="440"/>
                  </a:cubicBezTo>
                  <a:cubicBezTo>
                    <a:pt x="1106" y="439"/>
                    <a:pt x="1106" y="439"/>
                    <a:pt x="1106" y="439"/>
                  </a:cubicBezTo>
                  <a:lnTo>
                    <a:pt x="1107" y="439"/>
                  </a:lnTo>
                  <a:close/>
                  <a:moveTo>
                    <a:pt x="1117" y="422"/>
                  </a:moveTo>
                  <a:cubicBezTo>
                    <a:pt x="1115" y="421"/>
                    <a:pt x="1115" y="421"/>
                    <a:pt x="1115" y="421"/>
                  </a:cubicBezTo>
                  <a:cubicBezTo>
                    <a:pt x="1116" y="418"/>
                    <a:pt x="1116" y="418"/>
                    <a:pt x="1116" y="418"/>
                  </a:cubicBezTo>
                  <a:cubicBezTo>
                    <a:pt x="1118" y="420"/>
                    <a:pt x="1118" y="420"/>
                    <a:pt x="1118" y="420"/>
                  </a:cubicBezTo>
                  <a:lnTo>
                    <a:pt x="1117" y="422"/>
                  </a:lnTo>
                  <a:close/>
                  <a:moveTo>
                    <a:pt x="1145" y="425"/>
                  </a:moveTo>
                  <a:cubicBezTo>
                    <a:pt x="1143" y="425"/>
                    <a:pt x="1143" y="424"/>
                    <a:pt x="1142" y="423"/>
                  </a:cubicBezTo>
                  <a:cubicBezTo>
                    <a:pt x="1142" y="422"/>
                    <a:pt x="1142" y="422"/>
                    <a:pt x="1142" y="422"/>
                  </a:cubicBezTo>
                  <a:cubicBezTo>
                    <a:pt x="1143" y="421"/>
                    <a:pt x="1143" y="421"/>
                    <a:pt x="1143" y="421"/>
                  </a:cubicBezTo>
                  <a:cubicBezTo>
                    <a:pt x="1144" y="420"/>
                    <a:pt x="1145" y="421"/>
                    <a:pt x="1146" y="422"/>
                  </a:cubicBezTo>
                  <a:cubicBezTo>
                    <a:pt x="1146" y="423"/>
                    <a:pt x="1146" y="423"/>
                    <a:pt x="1146" y="423"/>
                  </a:cubicBezTo>
                  <a:lnTo>
                    <a:pt x="1145" y="425"/>
                  </a:lnTo>
                  <a:close/>
                  <a:moveTo>
                    <a:pt x="1164" y="427"/>
                  </a:moveTo>
                  <a:cubicBezTo>
                    <a:pt x="1163" y="427"/>
                    <a:pt x="1163" y="427"/>
                    <a:pt x="1163" y="427"/>
                  </a:cubicBezTo>
                  <a:cubicBezTo>
                    <a:pt x="1162" y="426"/>
                    <a:pt x="1162" y="426"/>
                    <a:pt x="1162" y="426"/>
                  </a:cubicBezTo>
                  <a:cubicBezTo>
                    <a:pt x="1162" y="426"/>
                    <a:pt x="1162" y="426"/>
                    <a:pt x="1162" y="426"/>
                  </a:cubicBezTo>
                  <a:cubicBezTo>
                    <a:pt x="1162" y="425"/>
                    <a:pt x="1162" y="425"/>
                    <a:pt x="1162" y="425"/>
                  </a:cubicBezTo>
                  <a:cubicBezTo>
                    <a:pt x="1162" y="425"/>
                    <a:pt x="1162" y="425"/>
                    <a:pt x="1162" y="425"/>
                  </a:cubicBezTo>
                  <a:cubicBezTo>
                    <a:pt x="1165" y="425"/>
                    <a:pt x="1165" y="425"/>
                    <a:pt x="1165" y="425"/>
                  </a:cubicBezTo>
                  <a:lnTo>
                    <a:pt x="1164" y="427"/>
                  </a:lnTo>
                  <a:close/>
                  <a:moveTo>
                    <a:pt x="1175" y="420"/>
                  </a:moveTo>
                  <a:cubicBezTo>
                    <a:pt x="1175" y="421"/>
                    <a:pt x="1175" y="421"/>
                    <a:pt x="1175" y="421"/>
                  </a:cubicBezTo>
                  <a:cubicBezTo>
                    <a:pt x="1174" y="421"/>
                    <a:pt x="1174" y="421"/>
                    <a:pt x="1174" y="421"/>
                  </a:cubicBezTo>
                  <a:cubicBezTo>
                    <a:pt x="1172" y="421"/>
                    <a:pt x="1172" y="421"/>
                    <a:pt x="1172" y="421"/>
                  </a:cubicBezTo>
                  <a:cubicBezTo>
                    <a:pt x="1171" y="421"/>
                    <a:pt x="1171" y="420"/>
                    <a:pt x="1170" y="419"/>
                  </a:cubicBezTo>
                  <a:cubicBezTo>
                    <a:pt x="1169" y="418"/>
                    <a:pt x="1167" y="417"/>
                    <a:pt x="1167" y="416"/>
                  </a:cubicBezTo>
                  <a:cubicBezTo>
                    <a:pt x="1167" y="413"/>
                    <a:pt x="1167" y="413"/>
                    <a:pt x="1167" y="413"/>
                  </a:cubicBezTo>
                  <a:cubicBezTo>
                    <a:pt x="1170" y="412"/>
                    <a:pt x="1170" y="412"/>
                    <a:pt x="1170" y="412"/>
                  </a:cubicBezTo>
                  <a:cubicBezTo>
                    <a:pt x="1171" y="413"/>
                    <a:pt x="1171" y="414"/>
                    <a:pt x="1172" y="415"/>
                  </a:cubicBezTo>
                  <a:cubicBezTo>
                    <a:pt x="1174" y="416"/>
                    <a:pt x="1175" y="417"/>
                    <a:pt x="1175" y="418"/>
                  </a:cubicBezTo>
                  <a:lnTo>
                    <a:pt x="1175" y="420"/>
                  </a:lnTo>
                  <a:close/>
                  <a:moveTo>
                    <a:pt x="1193" y="420"/>
                  </a:moveTo>
                  <a:cubicBezTo>
                    <a:pt x="1191" y="420"/>
                    <a:pt x="1191" y="420"/>
                    <a:pt x="1191" y="420"/>
                  </a:cubicBezTo>
                  <a:cubicBezTo>
                    <a:pt x="1190" y="419"/>
                    <a:pt x="1190" y="418"/>
                    <a:pt x="1190" y="417"/>
                  </a:cubicBezTo>
                  <a:cubicBezTo>
                    <a:pt x="1190" y="416"/>
                    <a:pt x="1191" y="415"/>
                    <a:pt x="1193" y="415"/>
                  </a:cubicBezTo>
                  <a:cubicBezTo>
                    <a:pt x="1194" y="416"/>
                    <a:pt x="1195" y="419"/>
                    <a:pt x="1193" y="420"/>
                  </a:cubicBezTo>
                  <a:close/>
                  <a:moveTo>
                    <a:pt x="1210" y="425"/>
                  </a:moveTo>
                  <a:cubicBezTo>
                    <a:pt x="1208" y="423"/>
                    <a:pt x="1208" y="423"/>
                    <a:pt x="1208" y="423"/>
                  </a:cubicBezTo>
                  <a:cubicBezTo>
                    <a:pt x="1209" y="421"/>
                    <a:pt x="1209" y="421"/>
                    <a:pt x="1209" y="421"/>
                  </a:cubicBezTo>
                  <a:cubicBezTo>
                    <a:pt x="1211" y="421"/>
                    <a:pt x="1211" y="421"/>
                    <a:pt x="1211" y="421"/>
                  </a:cubicBezTo>
                  <a:cubicBezTo>
                    <a:pt x="1212" y="422"/>
                    <a:pt x="1212" y="422"/>
                    <a:pt x="1212" y="422"/>
                  </a:cubicBezTo>
                  <a:cubicBezTo>
                    <a:pt x="1212" y="423"/>
                    <a:pt x="1211" y="425"/>
                    <a:pt x="1210" y="425"/>
                  </a:cubicBezTo>
                  <a:close/>
                  <a:moveTo>
                    <a:pt x="1216" y="416"/>
                  </a:moveTo>
                  <a:cubicBezTo>
                    <a:pt x="1214" y="416"/>
                    <a:pt x="1214" y="416"/>
                    <a:pt x="1214" y="416"/>
                  </a:cubicBezTo>
                  <a:cubicBezTo>
                    <a:pt x="1213" y="413"/>
                    <a:pt x="1213" y="413"/>
                    <a:pt x="1213" y="413"/>
                  </a:cubicBezTo>
                  <a:cubicBezTo>
                    <a:pt x="1213" y="412"/>
                    <a:pt x="1215" y="411"/>
                    <a:pt x="1216" y="412"/>
                  </a:cubicBezTo>
                  <a:cubicBezTo>
                    <a:pt x="1217" y="412"/>
                    <a:pt x="1217" y="415"/>
                    <a:pt x="1216" y="416"/>
                  </a:cubicBezTo>
                  <a:close/>
                  <a:moveTo>
                    <a:pt x="1229" y="437"/>
                  </a:moveTo>
                  <a:cubicBezTo>
                    <a:pt x="1227" y="437"/>
                    <a:pt x="1227" y="437"/>
                    <a:pt x="1227" y="437"/>
                  </a:cubicBezTo>
                  <a:cubicBezTo>
                    <a:pt x="1226" y="436"/>
                    <a:pt x="1226" y="436"/>
                    <a:pt x="1226" y="436"/>
                  </a:cubicBezTo>
                  <a:cubicBezTo>
                    <a:pt x="1227" y="434"/>
                    <a:pt x="1227" y="434"/>
                    <a:pt x="1227" y="434"/>
                  </a:cubicBezTo>
                  <a:cubicBezTo>
                    <a:pt x="1229" y="435"/>
                    <a:pt x="1229" y="435"/>
                    <a:pt x="1229" y="435"/>
                  </a:cubicBezTo>
                  <a:lnTo>
                    <a:pt x="1229" y="437"/>
                  </a:lnTo>
                  <a:close/>
                  <a:moveTo>
                    <a:pt x="1233" y="424"/>
                  </a:moveTo>
                  <a:cubicBezTo>
                    <a:pt x="1231" y="424"/>
                    <a:pt x="1231" y="424"/>
                    <a:pt x="1231" y="424"/>
                  </a:cubicBezTo>
                  <a:cubicBezTo>
                    <a:pt x="1230" y="421"/>
                    <a:pt x="1230" y="421"/>
                    <a:pt x="1230" y="421"/>
                  </a:cubicBezTo>
                  <a:cubicBezTo>
                    <a:pt x="1233" y="421"/>
                    <a:pt x="1233" y="421"/>
                    <a:pt x="1233" y="421"/>
                  </a:cubicBezTo>
                  <a:cubicBezTo>
                    <a:pt x="1234" y="421"/>
                    <a:pt x="1234" y="423"/>
                    <a:pt x="1233" y="424"/>
                  </a:cubicBezTo>
                  <a:close/>
                  <a:moveTo>
                    <a:pt x="1257" y="419"/>
                  </a:moveTo>
                  <a:cubicBezTo>
                    <a:pt x="1255" y="420"/>
                    <a:pt x="1253" y="419"/>
                    <a:pt x="1252" y="417"/>
                  </a:cubicBezTo>
                  <a:cubicBezTo>
                    <a:pt x="1252" y="415"/>
                    <a:pt x="1252" y="415"/>
                    <a:pt x="1252" y="415"/>
                  </a:cubicBezTo>
                  <a:cubicBezTo>
                    <a:pt x="1254" y="414"/>
                    <a:pt x="1254" y="414"/>
                    <a:pt x="1254" y="414"/>
                  </a:cubicBezTo>
                  <a:cubicBezTo>
                    <a:pt x="1256" y="413"/>
                    <a:pt x="1259" y="413"/>
                    <a:pt x="1260" y="415"/>
                  </a:cubicBezTo>
                  <a:cubicBezTo>
                    <a:pt x="1260" y="417"/>
                    <a:pt x="1259" y="419"/>
                    <a:pt x="1257" y="419"/>
                  </a:cubicBezTo>
                  <a:close/>
                  <a:moveTo>
                    <a:pt x="1272" y="427"/>
                  </a:moveTo>
                  <a:cubicBezTo>
                    <a:pt x="1270" y="427"/>
                    <a:pt x="1270" y="427"/>
                    <a:pt x="1270" y="427"/>
                  </a:cubicBezTo>
                  <a:cubicBezTo>
                    <a:pt x="1269" y="426"/>
                    <a:pt x="1269" y="426"/>
                    <a:pt x="1269" y="426"/>
                  </a:cubicBezTo>
                  <a:cubicBezTo>
                    <a:pt x="1271" y="424"/>
                    <a:pt x="1271" y="424"/>
                    <a:pt x="1271" y="424"/>
                  </a:cubicBezTo>
                  <a:cubicBezTo>
                    <a:pt x="1271" y="424"/>
                    <a:pt x="1271" y="424"/>
                    <a:pt x="1271" y="424"/>
                  </a:cubicBezTo>
                  <a:cubicBezTo>
                    <a:pt x="1272" y="425"/>
                    <a:pt x="1272" y="425"/>
                    <a:pt x="1272" y="425"/>
                  </a:cubicBezTo>
                  <a:lnTo>
                    <a:pt x="1272" y="427"/>
                  </a:lnTo>
                  <a:close/>
                  <a:moveTo>
                    <a:pt x="1281" y="430"/>
                  </a:moveTo>
                  <a:cubicBezTo>
                    <a:pt x="1279" y="430"/>
                    <a:pt x="1279" y="430"/>
                    <a:pt x="1279" y="430"/>
                  </a:cubicBezTo>
                  <a:cubicBezTo>
                    <a:pt x="1279" y="429"/>
                    <a:pt x="1279" y="429"/>
                    <a:pt x="1279" y="429"/>
                  </a:cubicBezTo>
                  <a:cubicBezTo>
                    <a:pt x="1280" y="427"/>
                    <a:pt x="1280" y="427"/>
                    <a:pt x="1280" y="427"/>
                  </a:cubicBezTo>
                  <a:cubicBezTo>
                    <a:pt x="1281" y="429"/>
                    <a:pt x="1281" y="429"/>
                    <a:pt x="1281" y="429"/>
                  </a:cubicBezTo>
                  <a:lnTo>
                    <a:pt x="1281" y="430"/>
                  </a:lnTo>
                  <a:close/>
                  <a:moveTo>
                    <a:pt x="1290" y="423"/>
                  </a:moveTo>
                  <a:cubicBezTo>
                    <a:pt x="1288" y="423"/>
                    <a:pt x="1288" y="423"/>
                    <a:pt x="1288" y="423"/>
                  </a:cubicBezTo>
                  <a:cubicBezTo>
                    <a:pt x="1287" y="423"/>
                    <a:pt x="1287" y="422"/>
                    <a:pt x="1287" y="421"/>
                  </a:cubicBezTo>
                  <a:cubicBezTo>
                    <a:pt x="1288" y="419"/>
                    <a:pt x="1290" y="418"/>
                    <a:pt x="1291" y="419"/>
                  </a:cubicBezTo>
                  <a:cubicBezTo>
                    <a:pt x="1292" y="420"/>
                    <a:pt x="1292" y="423"/>
                    <a:pt x="1290" y="423"/>
                  </a:cubicBezTo>
                  <a:close/>
                  <a:moveTo>
                    <a:pt x="1304" y="428"/>
                  </a:moveTo>
                  <a:cubicBezTo>
                    <a:pt x="1303" y="428"/>
                    <a:pt x="1303" y="428"/>
                    <a:pt x="1303" y="428"/>
                  </a:cubicBezTo>
                  <a:cubicBezTo>
                    <a:pt x="1302" y="427"/>
                    <a:pt x="1302" y="427"/>
                    <a:pt x="1302" y="427"/>
                  </a:cubicBezTo>
                  <a:cubicBezTo>
                    <a:pt x="1303" y="424"/>
                    <a:pt x="1303" y="424"/>
                    <a:pt x="1303" y="424"/>
                  </a:cubicBezTo>
                  <a:cubicBezTo>
                    <a:pt x="1304" y="424"/>
                    <a:pt x="1304" y="424"/>
                    <a:pt x="1304" y="424"/>
                  </a:cubicBezTo>
                  <a:cubicBezTo>
                    <a:pt x="1305" y="425"/>
                    <a:pt x="1305" y="425"/>
                    <a:pt x="1305" y="425"/>
                  </a:cubicBezTo>
                  <a:lnTo>
                    <a:pt x="1304" y="428"/>
                  </a:lnTo>
                  <a:close/>
                  <a:moveTo>
                    <a:pt x="1324" y="419"/>
                  </a:moveTo>
                  <a:cubicBezTo>
                    <a:pt x="1322" y="419"/>
                    <a:pt x="1322" y="419"/>
                    <a:pt x="1322" y="419"/>
                  </a:cubicBezTo>
                  <a:cubicBezTo>
                    <a:pt x="1321" y="417"/>
                    <a:pt x="1321" y="417"/>
                    <a:pt x="1321" y="417"/>
                  </a:cubicBezTo>
                  <a:cubicBezTo>
                    <a:pt x="1322" y="415"/>
                    <a:pt x="1323" y="415"/>
                    <a:pt x="1324" y="415"/>
                  </a:cubicBezTo>
                  <a:cubicBezTo>
                    <a:pt x="1325" y="416"/>
                    <a:pt x="1325" y="418"/>
                    <a:pt x="1324" y="419"/>
                  </a:cubicBezTo>
                  <a:close/>
                  <a:moveTo>
                    <a:pt x="1346" y="425"/>
                  </a:moveTo>
                  <a:cubicBezTo>
                    <a:pt x="1346" y="426"/>
                    <a:pt x="1346" y="426"/>
                    <a:pt x="1346" y="426"/>
                  </a:cubicBezTo>
                  <a:cubicBezTo>
                    <a:pt x="1345" y="426"/>
                    <a:pt x="1345" y="426"/>
                    <a:pt x="1345" y="426"/>
                  </a:cubicBezTo>
                  <a:cubicBezTo>
                    <a:pt x="1343" y="426"/>
                    <a:pt x="1343" y="426"/>
                    <a:pt x="1343" y="426"/>
                  </a:cubicBezTo>
                  <a:cubicBezTo>
                    <a:pt x="1342" y="426"/>
                    <a:pt x="1341" y="424"/>
                    <a:pt x="1343" y="423"/>
                  </a:cubicBezTo>
                  <a:cubicBezTo>
                    <a:pt x="1344" y="421"/>
                    <a:pt x="1347" y="423"/>
                    <a:pt x="1346" y="425"/>
                  </a:cubicBezTo>
                  <a:close/>
                  <a:moveTo>
                    <a:pt x="1373" y="428"/>
                  </a:moveTo>
                  <a:cubicBezTo>
                    <a:pt x="1371" y="428"/>
                    <a:pt x="1371" y="428"/>
                    <a:pt x="1371" y="428"/>
                  </a:cubicBezTo>
                  <a:cubicBezTo>
                    <a:pt x="1370" y="427"/>
                    <a:pt x="1370" y="427"/>
                    <a:pt x="1370" y="427"/>
                  </a:cubicBezTo>
                  <a:cubicBezTo>
                    <a:pt x="1371" y="424"/>
                    <a:pt x="1371" y="424"/>
                    <a:pt x="1371" y="424"/>
                  </a:cubicBezTo>
                  <a:cubicBezTo>
                    <a:pt x="1373" y="425"/>
                    <a:pt x="1373" y="425"/>
                    <a:pt x="1373" y="425"/>
                  </a:cubicBezTo>
                  <a:lnTo>
                    <a:pt x="1373" y="428"/>
                  </a:lnTo>
                  <a:close/>
                  <a:moveTo>
                    <a:pt x="1385" y="424"/>
                  </a:moveTo>
                  <a:cubicBezTo>
                    <a:pt x="1384" y="425"/>
                    <a:pt x="1384" y="426"/>
                    <a:pt x="1383" y="426"/>
                  </a:cubicBezTo>
                  <a:cubicBezTo>
                    <a:pt x="1382" y="426"/>
                    <a:pt x="1382" y="426"/>
                    <a:pt x="1382" y="426"/>
                  </a:cubicBezTo>
                  <a:cubicBezTo>
                    <a:pt x="1381" y="425"/>
                    <a:pt x="1381" y="425"/>
                    <a:pt x="1381" y="425"/>
                  </a:cubicBezTo>
                  <a:cubicBezTo>
                    <a:pt x="1382" y="423"/>
                    <a:pt x="1383" y="423"/>
                    <a:pt x="1384" y="422"/>
                  </a:cubicBezTo>
                  <a:cubicBezTo>
                    <a:pt x="1385" y="421"/>
                    <a:pt x="1386" y="419"/>
                    <a:pt x="1387" y="419"/>
                  </a:cubicBezTo>
                  <a:cubicBezTo>
                    <a:pt x="1388" y="422"/>
                    <a:pt x="1388" y="422"/>
                    <a:pt x="1388" y="422"/>
                  </a:cubicBezTo>
                  <a:cubicBezTo>
                    <a:pt x="1388" y="423"/>
                    <a:pt x="1386" y="423"/>
                    <a:pt x="1385" y="424"/>
                  </a:cubicBezTo>
                  <a:close/>
                  <a:moveTo>
                    <a:pt x="1415" y="428"/>
                  </a:moveTo>
                  <a:cubicBezTo>
                    <a:pt x="1414" y="431"/>
                    <a:pt x="1414" y="431"/>
                    <a:pt x="1414" y="431"/>
                  </a:cubicBezTo>
                  <a:cubicBezTo>
                    <a:pt x="1413" y="431"/>
                    <a:pt x="1413" y="431"/>
                    <a:pt x="1413" y="431"/>
                  </a:cubicBezTo>
                  <a:cubicBezTo>
                    <a:pt x="1412" y="432"/>
                    <a:pt x="1411" y="431"/>
                    <a:pt x="1410" y="431"/>
                  </a:cubicBezTo>
                  <a:cubicBezTo>
                    <a:pt x="1409" y="430"/>
                    <a:pt x="1408" y="429"/>
                    <a:pt x="1408" y="428"/>
                  </a:cubicBezTo>
                  <a:cubicBezTo>
                    <a:pt x="1409" y="427"/>
                    <a:pt x="1409" y="427"/>
                    <a:pt x="1409" y="427"/>
                  </a:cubicBezTo>
                  <a:cubicBezTo>
                    <a:pt x="1411" y="426"/>
                    <a:pt x="1411" y="427"/>
                    <a:pt x="1413" y="427"/>
                  </a:cubicBezTo>
                  <a:cubicBezTo>
                    <a:pt x="1414" y="426"/>
                    <a:pt x="1415" y="423"/>
                    <a:pt x="1416" y="424"/>
                  </a:cubicBezTo>
                  <a:cubicBezTo>
                    <a:pt x="1417" y="426"/>
                    <a:pt x="1417" y="426"/>
                    <a:pt x="1417" y="426"/>
                  </a:cubicBezTo>
                  <a:cubicBezTo>
                    <a:pt x="1417" y="427"/>
                    <a:pt x="1415" y="427"/>
                    <a:pt x="1415" y="428"/>
                  </a:cubicBezTo>
                  <a:close/>
                  <a:moveTo>
                    <a:pt x="1417" y="411"/>
                  </a:moveTo>
                  <a:cubicBezTo>
                    <a:pt x="1415" y="411"/>
                    <a:pt x="1415" y="411"/>
                    <a:pt x="1415" y="411"/>
                  </a:cubicBezTo>
                  <a:cubicBezTo>
                    <a:pt x="1414" y="410"/>
                    <a:pt x="1414" y="410"/>
                    <a:pt x="1414" y="410"/>
                  </a:cubicBezTo>
                  <a:cubicBezTo>
                    <a:pt x="1415" y="409"/>
                    <a:pt x="1415" y="409"/>
                    <a:pt x="1415" y="409"/>
                  </a:cubicBezTo>
                  <a:cubicBezTo>
                    <a:pt x="1415" y="408"/>
                    <a:pt x="1415" y="408"/>
                    <a:pt x="1415" y="408"/>
                  </a:cubicBezTo>
                  <a:cubicBezTo>
                    <a:pt x="1415" y="408"/>
                    <a:pt x="1415" y="408"/>
                    <a:pt x="1415" y="408"/>
                  </a:cubicBezTo>
                  <a:cubicBezTo>
                    <a:pt x="1417" y="409"/>
                    <a:pt x="1417" y="409"/>
                    <a:pt x="1417" y="409"/>
                  </a:cubicBezTo>
                  <a:lnTo>
                    <a:pt x="1417" y="411"/>
                  </a:lnTo>
                  <a:close/>
                  <a:moveTo>
                    <a:pt x="1427" y="406"/>
                  </a:moveTo>
                  <a:cubicBezTo>
                    <a:pt x="1424" y="406"/>
                    <a:pt x="1424" y="406"/>
                    <a:pt x="1424" y="406"/>
                  </a:cubicBezTo>
                  <a:cubicBezTo>
                    <a:pt x="1423" y="404"/>
                    <a:pt x="1423" y="404"/>
                    <a:pt x="1423" y="404"/>
                  </a:cubicBezTo>
                  <a:cubicBezTo>
                    <a:pt x="1424" y="403"/>
                    <a:pt x="1424" y="403"/>
                    <a:pt x="1424" y="403"/>
                  </a:cubicBezTo>
                  <a:cubicBezTo>
                    <a:pt x="1425" y="402"/>
                    <a:pt x="1426" y="402"/>
                    <a:pt x="1427" y="403"/>
                  </a:cubicBezTo>
                  <a:cubicBezTo>
                    <a:pt x="1428" y="405"/>
                    <a:pt x="1428" y="405"/>
                    <a:pt x="1428" y="405"/>
                  </a:cubicBezTo>
                  <a:lnTo>
                    <a:pt x="1427" y="406"/>
                  </a:lnTo>
                  <a:close/>
                  <a:moveTo>
                    <a:pt x="1431" y="424"/>
                  </a:moveTo>
                  <a:cubicBezTo>
                    <a:pt x="1429" y="424"/>
                    <a:pt x="1429" y="424"/>
                    <a:pt x="1429" y="424"/>
                  </a:cubicBezTo>
                  <a:cubicBezTo>
                    <a:pt x="1428" y="422"/>
                    <a:pt x="1428" y="422"/>
                    <a:pt x="1428" y="422"/>
                  </a:cubicBezTo>
                  <a:cubicBezTo>
                    <a:pt x="1429" y="420"/>
                    <a:pt x="1430" y="420"/>
                    <a:pt x="1431" y="420"/>
                  </a:cubicBezTo>
                  <a:cubicBezTo>
                    <a:pt x="1432" y="421"/>
                    <a:pt x="1432" y="423"/>
                    <a:pt x="1431" y="424"/>
                  </a:cubicBezTo>
                  <a:close/>
                  <a:moveTo>
                    <a:pt x="1454" y="424"/>
                  </a:moveTo>
                  <a:cubicBezTo>
                    <a:pt x="1453" y="424"/>
                    <a:pt x="1453" y="424"/>
                    <a:pt x="1453" y="424"/>
                  </a:cubicBezTo>
                  <a:cubicBezTo>
                    <a:pt x="1452" y="423"/>
                    <a:pt x="1452" y="423"/>
                    <a:pt x="1452" y="423"/>
                  </a:cubicBezTo>
                  <a:cubicBezTo>
                    <a:pt x="1452" y="422"/>
                    <a:pt x="1452" y="422"/>
                    <a:pt x="1452" y="422"/>
                  </a:cubicBezTo>
                  <a:cubicBezTo>
                    <a:pt x="1455" y="422"/>
                    <a:pt x="1455" y="422"/>
                    <a:pt x="1455" y="422"/>
                  </a:cubicBezTo>
                  <a:cubicBezTo>
                    <a:pt x="1456" y="423"/>
                    <a:pt x="1456" y="423"/>
                    <a:pt x="1456" y="423"/>
                  </a:cubicBezTo>
                  <a:lnTo>
                    <a:pt x="1454" y="424"/>
                  </a:lnTo>
                  <a:close/>
                  <a:moveTo>
                    <a:pt x="1462" y="421"/>
                  </a:moveTo>
                  <a:cubicBezTo>
                    <a:pt x="1460" y="421"/>
                    <a:pt x="1460" y="421"/>
                    <a:pt x="1460" y="421"/>
                  </a:cubicBezTo>
                  <a:cubicBezTo>
                    <a:pt x="1459" y="420"/>
                    <a:pt x="1459" y="419"/>
                    <a:pt x="1459" y="418"/>
                  </a:cubicBezTo>
                  <a:cubicBezTo>
                    <a:pt x="1461" y="417"/>
                    <a:pt x="1461" y="417"/>
                    <a:pt x="1461" y="417"/>
                  </a:cubicBezTo>
                  <a:cubicBezTo>
                    <a:pt x="1463" y="417"/>
                    <a:pt x="1464" y="420"/>
                    <a:pt x="1462" y="421"/>
                  </a:cubicBezTo>
                  <a:close/>
                  <a:moveTo>
                    <a:pt x="1487" y="429"/>
                  </a:moveTo>
                  <a:cubicBezTo>
                    <a:pt x="1486" y="429"/>
                    <a:pt x="1485" y="428"/>
                    <a:pt x="1485" y="427"/>
                  </a:cubicBezTo>
                  <a:cubicBezTo>
                    <a:pt x="1485" y="426"/>
                    <a:pt x="1485" y="426"/>
                    <a:pt x="1485" y="426"/>
                  </a:cubicBezTo>
                  <a:cubicBezTo>
                    <a:pt x="1486" y="424"/>
                    <a:pt x="1486" y="424"/>
                    <a:pt x="1486" y="424"/>
                  </a:cubicBezTo>
                  <a:cubicBezTo>
                    <a:pt x="1487" y="424"/>
                    <a:pt x="1488" y="425"/>
                    <a:pt x="1489" y="426"/>
                  </a:cubicBezTo>
                  <a:cubicBezTo>
                    <a:pt x="1489" y="427"/>
                    <a:pt x="1489" y="427"/>
                    <a:pt x="1489" y="427"/>
                  </a:cubicBezTo>
                  <a:lnTo>
                    <a:pt x="1487" y="429"/>
                  </a:lnTo>
                  <a:close/>
                  <a:moveTo>
                    <a:pt x="1499" y="413"/>
                  </a:moveTo>
                  <a:cubicBezTo>
                    <a:pt x="1498" y="413"/>
                    <a:pt x="1498" y="413"/>
                    <a:pt x="1498" y="413"/>
                  </a:cubicBezTo>
                  <a:cubicBezTo>
                    <a:pt x="1497" y="410"/>
                    <a:pt x="1497" y="410"/>
                    <a:pt x="1497" y="410"/>
                  </a:cubicBezTo>
                  <a:cubicBezTo>
                    <a:pt x="1499" y="409"/>
                    <a:pt x="1499" y="409"/>
                    <a:pt x="1499" y="409"/>
                  </a:cubicBezTo>
                  <a:cubicBezTo>
                    <a:pt x="1501" y="410"/>
                    <a:pt x="1501" y="412"/>
                    <a:pt x="1499" y="413"/>
                  </a:cubicBezTo>
                  <a:close/>
                  <a:moveTo>
                    <a:pt x="1508" y="427"/>
                  </a:moveTo>
                  <a:cubicBezTo>
                    <a:pt x="1507" y="427"/>
                    <a:pt x="1507" y="427"/>
                    <a:pt x="1507" y="427"/>
                  </a:cubicBezTo>
                  <a:cubicBezTo>
                    <a:pt x="1505" y="427"/>
                    <a:pt x="1505" y="427"/>
                    <a:pt x="1505" y="427"/>
                  </a:cubicBezTo>
                  <a:cubicBezTo>
                    <a:pt x="1503" y="425"/>
                    <a:pt x="1503" y="425"/>
                    <a:pt x="1503" y="425"/>
                  </a:cubicBezTo>
                  <a:cubicBezTo>
                    <a:pt x="1502" y="423"/>
                    <a:pt x="1499" y="421"/>
                    <a:pt x="1501" y="419"/>
                  </a:cubicBezTo>
                  <a:cubicBezTo>
                    <a:pt x="1503" y="419"/>
                    <a:pt x="1503" y="419"/>
                    <a:pt x="1503" y="419"/>
                  </a:cubicBezTo>
                  <a:cubicBezTo>
                    <a:pt x="1505" y="421"/>
                    <a:pt x="1505" y="421"/>
                    <a:pt x="1505" y="421"/>
                  </a:cubicBezTo>
                  <a:cubicBezTo>
                    <a:pt x="1506" y="423"/>
                    <a:pt x="1507" y="422"/>
                    <a:pt x="1508" y="424"/>
                  </a:cubicBezTo>
                  <a:lnTo>
                    <a:pt x="1508" y="427"/>
                  </a:lnTo>
                  <a:close/>
                  <a:moveTo>
                    <a:pt x="1551" y="410"/>
                  </a:moveTo>
                  <a:cubicBezTo>
                    <a:pt x="1549" y="409"/>
                    <a:pt x="1549" y="409"/>
                    <a:pt x="1549" y="409"/>
                  </a:cubicBezTo>
                  <a:cubicBezTo>
                    <a:pt x="1549" y="407"/>
                    <a:pt x="1549" y="407"/>
                    <a:pt x="1549" y="407"/>
                  </a:cubicBezTo>
                  <a:cubicBezTo>
                    <a:pt x="1551" y="406"/>
                    <a:pt x="1551" y="406"/>
                    <a:pt x="1551" y="406"/>
                  </a:cubicBezTo>
                  <a:cubicBezTo>
                    <a:pt x="1553" y="407"/>
                    <a:pt x="1553" y="409"/>
                    <a:pt x="1551" y="410"/>
                  </a:cubicBezTo>
                  <a:close/>
                  <a:moveTo>
                    <a:pt x="1575" y="429"/>
                  </a:moveTo>
                  <a:cubicBezTo>
                    <a:pt x="1574" y="428"/>
                    <a:pt x="1574" y="428"/>
                    <a:pt x="1574" y="428"/>
                  </a:cubicBezTo>
                  <a:cubicBezTo>
                    <a:pt x="1573" y="427"/>
                    <a:pt x="1573" y="427"/>
                    <a:pt x="1573" y="427"/>
                  </a:cubicBezTo>
                  <a:cubicBezTo>
                    <a:pt x="1574" y="425"/>
                    <a:pt x="1574" y="425"/>
                    <a:pt x="1574" y="425"/>
                  </a:cubicBezTo>
                  <a:cubicBezTo>
                    <a:pt x="1577" y="426"/>
                    <a:pt x="1577" y="426"/>
                    <a:pt x="1577" y="426"/>
                  </a:cubicBezTo>
                  <a:cubicBezTo>
                    <a:pt x="1577" y="427"/>
                    <a:pt x="1576" y="429"/>
                    <a:pt x="1575" y="429"/>
                  </a:cubicBezTo>
                  <a:close/>
                  <a:moveTo>
                    <a:pt x="1589" y="405"/>
                  </a:moveTo>
                  <a:cubicBezTo>
                    <a:pt x="1588" y="405"/>
                    <a:pt x="1588" y="405"/>
                    <a:pt x="1588" y="405"/>
                  </a:cubicBezTo>
                  <a:cubicBezTo>
                    <a:pt x="1587" y="403"/>
                    <a:pt x="1587" y="403"/>
                    <a:pt x="1587" y="403"/>
                  </a:cubicBezTo>
                  <a:cubicBezTo>
                    <a:pt x="1590" y="402"/>
                    <a:pt x="1590" y="402"/>
                    <a:pt x="1590" y="402"/>
                  </a:cubicBezTo>
                  <a:cubicBezTo>
                    <a:pt x="1591" y="402"/>
                    <a:pt x="1591" y="404"/>
                    <a:pt x="1589" y="405"/>
                  </a:cubicBezTo>
                  <a:close/>
                  <a:moveTo>
                    <a:pt x="1643" y="432"/>
                  </a:moveTo>
                  <a:cubicBezTo>
                    <a:pt x="1641" y="434"/>
                    <a:pt x="1641" y="434"/>
                    <a:pt x="1641" y="434"/>
                  </a:cubicBezTo>
                  <a:cubicBezTo>
                    <a:pt x="1640" y="434"/>
                    <a:pt x="1638" y="433"/>
                    <a:pt x="1638" y="431"/>
                  </a:cubicBezTo>
                  <a:cubicBezTo>
                    <a:pt x="1637" y="430"/>
                    <a:pt x="1637" y="428"/>
                    <a:pt x="1639" y="427"/>
                  </a:cubicBezTo>
                  <a:cubicBezTo>
                    <a:pt x="1640" y="426"/>
                    <a:pt x="1640" y="426"/>
                    <a:pt x="1640" y="426"/>
                  </a:cubicBezTo>
                  <a:cubicBezTo>
                    <a:pt x="1641" y="425"/>
                    <a:pt x="1643" y="427"/>
                    <a:pt x="1644" y="429"/>
                  </a:cubicBezTo>
                  <a:cubicBezTo>
                    <a:pt x="1644" y="430"/>
                    <a:pt x="1644" y="431"/>
                    <a:pt x="1643" y="432"/>
                  </a:cubicBezTo>
                  <a:close/>
                  <a:moveTo>
                    <a:pt x="1647" y="417"/>
                  </a:moveTo>
                  <a:cubicBezTo>
                    <a:pt x="1646" y="418"/>
                    <a:pt x="1646" y="418"/>
                    <a:pt x="1646" y="418"/>
                  </a:cubicBezTo>
                  <a:cubicBezTo>
                    <a:pt x="1644" y="418"/>
                    <a:pt x="1644" y="418"/>
                    <a:pt x="1644" y="418"/>
                  </a:cubicBezTo>
                  <a:cubicBezTo>
                    <a:pt x="1643" y="415"/>
                    <a:pt x="1643" y="415"/>
                    <a:pt x="1643" y="415"/>
                  </a:cubicBezTo>
                  <a:cubicBezTo>
                    <a:pt x="1644" y="414"/>
                    <a:pt x="1644" y="414"/>
                    <a:pt x="1644" y="414"/>
                  </a:cubicBezTo>
                  <a:cubicBezTo>
                    <a:pt x="1645" y="413"/>
                    <a:pt x="1648" y="415"/>
                    <a:pt x="1647" y="417"/>
                  </a:cubicBezTo>
                  <a:close/>
                  <a:moveTo>
                    <a:pt x="1657" y="431"/>
                  </a:moveTo>
                  <a:cubicBezTo>
                    <a:pt x="1655" y="431"/>
                    <a:pt x="1655" y="431"/>
                    <a:pt x="1655" y="431"/>
                  </a:cubicBezTo>
                  <a:cubicBezTo>
                    <a:pt x="1654" y="430"/>
                    <a:pt x="1653" y="429"/>
                    <a:pt x="1654" y="428"/>
                  </a:cubicBezTo>
                  <a:cubicBezTo>
                    <a:pt x="1655" y="427"/>
                    <a:pt x="1656" y="426"/>
                    <a:pt x="1657" y="427"/>
                  </a:cubicBezTo>
                  <a:cubicBezTo>
                    <a:pt x="1658" y="427"/>
                    <a:pt x="1658" y="427"/>
                    <a:pt x="1658" y="427"/>
                  </a:cubicBezTo>
                  <a:cubicBezTo>
                    <a:pt x="1658" y="429"/>
                    <a:pt x="1658" y="429"/>
                    <a:pt x="1658" y="429"/>
                  </a:cubicBezTo>
                  <a:lnTo>
                    <a:pt x="1657" y="431"/>
                  </a:lnTo>
                  <a:close/>
                  <a:moveTo>
                    <a:pt x="1665" y="411"/>
                  </a:moveTo>
                  <a:cubicBezTo>
                    <a:pt x="1664" y="412"/>
                    <a:pt x="1663" y="413"/>
                    <a:pt x="1662" y="413"/>
                  </a:cubicBezTo>
                  <a:cubicBezTo>
                    <a:pt x="1660" y="414"/>
                    <a:pt x="1656" y="411"/>
                    <a:pt x="1657" y="409"/>
                  </a:cubicBezTo>
                  <a:cubicBezTo>
                    <a:pt x="1658" y="407"/>
                    <a:pt x="1660" y="406"/>
                    <a:pt x="1662" y="407"/>
                  </a:cubicBezTo>
                  <a:cubicBezTo>
                    <a:pt x="1663" y="407"/>
                    <a:pt x="1665" y="409"/>
                    <a:pt x="1665" y="411"/>
                  </a:cubicBezTo>
                  <a:close/>
                  <a:moveTo>
                    <a:pt x="1682" y="423"/>
                  </a:moveTo>
                  <a:cubicBezTo>
                    <a:pt x="1681" y="425"/>
                    <a:pt x="1681" y="425"/>
                    <a:pt x="1681" y="425"/>
                  </a:cubicBezTo>
                  <a:cubicBezTo>
                    <a:pt x="1680" y="426"/>
                    <a:pt x="1679" y="426"/>
                    <a:pt x="1678" y="426"/>
                  </a:cubicBezTo>
                  <a:cubicBezTo>
                    <a:pt x="1675" y="426"/>
                    <a:pt x="1675" y="426"/>
                    <a:pt x="1675" y="426"/>
                  </a:cubicBezTo>
                  <a:cubicBezTo>
                    <a:pt x="1675" y="424"/>
                    <a:pt x="1675" y="424"/>
                    <a:pt x="1675" y="424"/>
                  </a:cubicBezTo>
                  <a:cubicBezTo>
                    <a:pt x="1676" y="422"/>
                    <a:pt x="1676" y="422"/>
                    <a:pt x="1676" y="422"/>
                  </a:cubicBezTo>
                  <a:cubicBezTo>
                    <a:pt x="1677" y="420"/>
                    <a:pt x="1676" y="419"/>
                    <a:pt x="1678" y="418"/>
                  </a:cubicBezTo>
                  <a:cubicBezTo>
                    <a:pt x="1680" y="417"/>
                    <a:pt x="1680" y="417"/>
                    <a:pt x="1680" y="417"/>
                  </a:cubicBezTo>
                  <a:cubicBezTo>
                    <a:pt x="1682" y="417"/>
                    <a:pt x="1682" y="414"/>
                    <a:pt x="1684" y="415"/>
                  </a:cubicBezTo>
                  <a:cubicBezTo>
                    <a:pt x="1685" y="416"/>
                    <a:pt x="1685" y="416"/>
                    <a:pt x="1685" y="416"/>
                  </a:cubicBezTo>
                  <a:cubicBezTo>
                    <a:pt x="1686" y="417"/>
                    <a:pt x="1686" y="418"/>
                    <a:pt x="1685" y="420"/>
                  </a:cubicBezTo>
                  <a:cubicBezTo>
                    <a:pt x="1685" y="422"/>
                    <a:pt x="1683" y="422"/>
                    <a:pt x="1682" y="423"/>
                  </a:cubicBezTo>
                  <a:close/>
                  <a:moveTo>
                    <a:pt x="1687" y="436"/>
                  </a:moveTo>
                  <a:cubicBezTo>
                    <a:pt x="1685" y="436"/>
                    <a:pt x="1685" y="436"/>
                    <a:pt x="1685" y="436"/>
                  </a:cubicBezTo>
                  <a:cubicBezTo>
                    <a:pt x="1685" y="433"/>
                    <a:pt x="1685" y="433"/>
                    <a:pt x="1685" y="433"/>
                  </a:cubicBezTo>
                  <a:cubicBezTo>
                    <a:pt x="1687" y="432"/>
                    <a:pt x="1687" y="432"/>
                    <a:pt x="1687" y="432"/>
                  </a:cubicBezTo>
                  <a:cubicBezTo>
                    <a:pt x="1688" y="435"/>
                    <a:pt x="1688" y="435"/>
                    <a:pt x="1688" y="435"/>
                  </a:cubicBezTo>
                  <a:lnTo>
                    <a:pt x="1687" y="436"/>
                  </a:lnTo>
                  <a:close/>
                  <a:moveTo>
                    <a:pt x="1692" y="413"/>
                  </a:moveTo>
                  <a:cubicBezTo>
                    <a:pt x="1691" y="412"/>
                    <a:pt x="1691" y="412"/>
                    <a:pt x="1691" y="412"/>
                  </a:cubicBezTo>
                  <a:cubicBezTo>
                    <a:pt x="1692" y="409"/>
                    <a:pt x="1692" y="409"/>
                    <a:pt x="1692" y="409"/>
                  </a:cubicBezTo>
                  <a:cubicBezTo>
                    <a:pt x="1694" y="410"/>
                    <a:pt x="1694" y="410"/>
                    <a:pt x="1694" y="410"/>
                  </a:cubicBezTo>
                  <a:cubicBezTo>
                    <a:pt x="1694" y="411"/>
                    <a:pt x="1694" y="413"/>
                    <a:pt x="1692" y="413"/>
                  </a:cubicBezTo>
                  <a:close/>
                  <a:moveTo>
                    <a:pt x="1715" y="420"/>
                  </a:moveTo>
                  <a:cubicBezTo>
                    <a:pt x="1713" y="420"/>
                    <a:pt x="1713" y="420"/>
                    <a:pt x="1713" y="420"/>
                  </a:cubicBezTo>
                  <a:cubicBezTo>
                    <a:pt x="1712" y="420"/>
                    <a:pt x="1712" y="420"/>
                    <a:pt x="1712" y="420"/>
                  </a:cubicBezTo>
                  <a:cubicBezTo>
                    <a:pt x="1712" y="418"/>
                    <a:pt x="1713" y="415"/>
                    <a:pt x="1715" y="416"/>
                  </a:cubicBezTo>
                  <a:cubicBezTo>
                    <a:pt x="1716" y="417"/>
                    <a:pt x="1716" y="419"/>
                    <a:pt x="1715" y="420"/>
                  </a:cubicBezTo>
                  <a:close/>
                  <a:moveTo>
                    <a:pt x="1724" y="430"/>
                  </a:moveTo>
                  <a:cubicBezTo>
                    <a:pt x="1722" y="430"/>
                    <a:pt x="1722" y="430"/>
                    <a:pt x="1722" y="430"/>
                  </a:cubicBezTo>
                  <a:cubicBezTo>
                    <a:pt x="1721" y="430"/>
                    <a:pt x="1720" y="428"/>
                    <a:pt x="1721" y="427"/>
                  </a:cubicBezTo>
                  <a:cubicBezTo>
                    <a:pt x="1723" y="427"/>
                    <a:pt x="1723" y="427"/>
                    <a:pt x="1723" y="427"/>
                  </a:cubicBezTo>
                  <a:cubicBezTo>
                    <a:pt x="1724" y="427"/>
                    <a:pt x="1725" y="430"/>
                    <a:pt x="1724" y="430"/>
                  </a:cubicBezTo>
                  <a:close/>
                  <a:moveTo>
                    <a:pt x="1742" y="435"/>
                  </a:moveTo>
                  <a:cubicBezTo>
                    <a:pt x="1739" y="435"/>
                    <a:pt x="1739" y="435"/>
                    <a:pt x="1739" y="435"/>
                  </a:cubicBezTo>
                  <a:cubicBezTo>
                    <a:pt x="1738" y="433"/>
                    <a:pt x="1738" y="433"/>
                    <a:pt x="1738" y="433"/>
                  </a:cubicBezTo>
                  <a:cubicBezTo>
                    <a:pt x="1737" y="432"/>
                    <a:pt x="1738" y="431"/>
                    <a:pt x="1739" y="430"/>
                  </a:cubicBezTo>
                  <a:cubicBezTo>
                    <a:pt x="1740" y="429"/>
                    <a:pt x="1742" y="429"/>
                    <a:pt x="1743" y="430"/>
                  </a:cubicBezTo>
                  <a:cubicBezTo>
                    <a:pt x="1745" y="432"/>
                    <a:pt x="1744" y="435"/>
                    <a:pt x="1742" y="435"/>
                  </a:cubicBezTo>
                  <a:close/>
                  <a:moveTo>
                    <a:pt x="1763" y="425"/>
                  </a:moveTo>
                  <a:cubicBezTo>
                    <a:pt x="1761" y="425"/>
                    <a:pt x="1761" y="425"/>
                    <a:pt x="1761" y="425"/>
                  </a:cubicBezTo>
                  <a:cubicBezTo>
                    <a:pt x="1761" y="422"/>
                    <a:pt x="1761" y="422"/>
                    <a:pt x="1761" y="422"/>
                  </a:cubicBezTo>
                  <a:cubicBezTo>
                    <a:pt x="1762" y="421"/>
                    <a:pt x="1762" y="421"/>
                    <a:pt x="1762" y="421"/>
                  </a:cubicBezTo>
                  <a:cubicBezTo>
                    <a:pt x="1764" y="422"/>
                    <a:pt x="1764" y="422"/>
                    <a:pt x="1764" y="422"/>
                  </a:cubicBezTo>
                  <a:cubicBezTo>
                    <a:pt x="1765" y="423"/>
                    <a:pt x="1764" y="425"/>
                    <a:pt x="1763" y="425"/>
                  </a:cubicBezTo>
                  <a:close/>
                  <a:moveTo>
                    <a:pt x="1769" y="410"/>
                  </a:moveTo>
                  <a:cubicBezTo>
                    <a:pt x="1768" y="411"/>
                    <a:pt x="1768" y="411"/>
                    <a:pt x="1768" y="411"/>
                  </a:cubicBezTo>
                  <a:cubicBezTo>
                    <a:pt x="1766" y="410"/>
                    <a:pt x="1766" y="410"/>
                    <a:pt x="1766" y="410"/>
                  </a:cubicBezTo>
                  <a:cubicBezTo>
                    <a:pt x="1765" y="409"/>
                    <a:pt x="1765" y="409"/>
                    <a:pt x="1765" y="409"/>
                  </a:cubicBezTo>
                  <a:cubicBezTo>
                    <a:pt x="1765" y="406"/>
                    <a:pt x="1765" y="406"/>
                    <a:pt x="1765" y="406"/>
                  </a:cubicBezTo>
                  <a:cubicBezTo>
                    <a:pt x="1766" y="405"/>
                    <a:pt x="1766" y="405"/>
                    <a:pt x="1766" y="405"/>
                  </a:cubicBezTo>
                  <a:cubicBezTo>
                    <a:pt x="1767" y="405"/>
                    <a:pt x="1768" y="405"/>
                    <a:pt x="1769" y="406"/>
                  </a:cubicBezTo>
                  <a:cubicBezTo>
                    <a:pt x="1770" y="407"/>
                    <a:pt x="1770" y="408"/>
                    <a:pt x="1769" y="410"/>
                  </a:cubicBezTo>
                  <a:close/>
                  <a:moveTo>
                    <a:pt x="1800" y="435"/>
                  </a:moveTo>
                  <a:cubicBezTo>
                    <a:pt x="1798" y="436"/>
                    <a:pt x="1797" y="432"/>
                    <a:pt x="1795" y="431"/>
                  </a:cubicBezTo>
                  <a:cubicBezTo>
                    <a:pt x="1793" y="431"/>
                    <a:pt x="1792" y="431"/>
                    <a:pt x="1791" y="431"/>
                  </a:cubicBezTo>
                  <a:cubicBezTo>
                    <a:pt x="1789" y="431"/>
                    <a:pt x="1789" y="431"/>
                    <a:pt x="1787" y="431"/>
                  </a:cubicBezTo>
                  <a:cubicBezTo>
                    <a:pt x="1786" y="430"/>
                    <a:pt x="1785" y="430"/>
                    <a:pt x="1784" y="429"/>
                  </a:cubicBezTo>
                  <a:cubicBezTo>
                    <a:pt x="1784" y="427"/>
                    <a:pt x="1786" y="426"/>
                    <a:pt x="1788" y="425"/>
                  </a:cubicBezTo>
                  <a:cubicBezTo>
                    <a:pt x="1790" y="424"/>
                    <a:pt x="1791" y="425"/>
                    <a:pt x="1793" y="425"/>
                  </a:cubicBezTo>
                  <a:cubicBezTo>
                    <a:pt x="1795" y="426"/>
                    <a:pt x="1796" y="427"/>
                    <a:pt x="1798" y="429"/>
                  </a:cubicBezTo>
                  <a:cubicBezTo>
                    <a:pt x="1800" y="430"/>
                    <a:pt x="1801" y="430"/>
                    <a:pt x="1801" y="432"/>
                  </a:cubicBezTo>
                  <a:cubicBezTo>
                    <a:pt x="1801" y="433"/>
                    <a:pt x="1801" y="434"/>
                    <a:pt x="1800" y="435"/>
                  </a:cubicBezTo>
                  <a:close/>
                  <a:moveTo>
                    <a:pt x="1819" y="420"/>
                  </a:moveTo>
                  <a:cubicBezTo>
                    <a:pt x="1817" y="418"/>
                    <a:pt x="1817" y="418"/>
                    <a:pt x="1817" y="418"/>
                  </a:cubicBezTo>
                  <a:cubicBezTo>
                    <a:pt x="1817" y="418"/>
                    <a:pt x="1817" y="418"/>
                    <a:pt x="1817" y="418"/>
                  </a:cubicBezTo>
                  <a:cubicBezTo>
                    <a:pt x="1819" y="416"/>
                    <a:pt x="1819" y="416"/>
                    <a:pt x="1819" y="416"/>
                  </a:cubicBezTo>
                  <a:cubicBezTo>
                    <a:pt x="1819" y="416"/>
                    <a:pt x="1819" y="416"/>
                    <a:pt x="1819" y="416"/>
                  </a:cubicBezTo>
                  <a:cubicBezTo>
                    <a:pt x="1820" y="418"/>
                    <a:pt x="1820" y="418"/>
                    <a:pt x="1820" y="418"/>
                  </a:cubicBezTo>
                  <a:cubicBezTo>
                    <a:pt x="1821" y="418"/>
                    <a:pt x="1821" y="418"/>
                    <a:pt x="1821" y="418"/>
                  </a:cubicBezTo>
                  <a:lnTo>
                    <a:pt x="1819" y="420"/>
                  </a:lnTo>
                  <a:close/>
                  <a:moveTo>
                    <a:pt x="1843" y="430"/>
                  </a:moveTo>
                  <a:cubicBezTo>
                    <a:pt x="1842" y="429"/>
                    <a:pt x="1842" y="429"/>
                    <a:pt x="1842" y="429"/>
                  </a:cubicBezTo>
                  <a:cubicBezTo>
                    <a:pt x="1841" y="429"/>
                    <a:pt x="1841" y="429"/>
                    <a:pt x="1841" y="429"/>
                  </a:cubicBezTo>
                  <a:cubicBezTo>
                    <a:pt x="1841" y="427"/>
                    <a:pt x="1841" y="427"/>
                    <a:pt x="1842" y="427"/>
                  </a:cubicBezTo>
                  <a:cubicBezTo>
                    <a:pt x="1842" y="427"/>
                    <a:pt x="1842" y="427"/>
                    <a:pt x="1842" y="427"/>
                  </a:cubicBezTo>
                  <a:cubicBezTo>
                    <a:pt x="1844" y="427"/>
                    <a:pt x="1844" y="427"/>
                    <a:pt x="1844" y="427"/>
                  </a:cubicBezTo>
                  <a:cubicBezTo>
                    <a:pt x="1843" y="429"/>
                    <a:pt x="1843" y="429"/>
                    <a:pt x="1843" y="430"/>
                  </a:cubicBezTo>
                  <a:close/>
                  <a:moveTo>
                    <a:pt x="1843" y="408"/>
                  </a:moveTo>
                  <a:cubicBezTo>
                    <a:pt x="1841" y="408"/>
                    <a:pt x="1841" y="408"/>
                    <a:pt x="1841" y="408"/>
                  </a:cubicBezTo>
                  <a:cubicBezTo>
                    <a:pt x="1840" y="407"/>
                    <a:pt x="1840" y="407"/>
                    <a:pt x="1840" y="407"/>
                  </a:cubicBezTo>
                  <a:cubicBezTo>
                    <a:pt x="1841" y="404"/>
                    <a:pt x="1841" y="404"/>
                    <a:pt x="1841" y="404"/>
                  </a:cubicBezTo>
                  <a:cubicBezTo>
                    <a:pt x="1843" y="405"/>
                    <a:pt x="1843" y="405"/>
                    <a:pt x="1843" y="405"/>
                  </a:cubicBezTo>
                  <a:cubicBezTo>
                    <a:pt x="1844" y="406"/>
                    <a:pt x="1844" y="406"/>
                    <a:pt x="1844" y="406"/>
                  </a:cubicBezTo>
                  <a:cubicBezTo>
                    <a:pt x="1844" y="407"/>
                    <a:pt x="1844" y="408"/>
                    <a:pt x="1843" y="408"/>
                  </a:cubicBezTo>
                  <a:close/>
                  <a:moveTo>
                    <a:pt x="1865" y="426"/>
                  </a:moveTo>
                  <a:cubicBezTo>
                    <a:pt x="1863" y="427"/>
                    <a:pt x="1863" y="427"/>
                    <a:pt x="1863" y="427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6"/>
                    <a:pt x="1860" y="426"/>
                    <a:pt x="1860" y="426"/>
                  </a:cubicBezTo>
                  <a:cubicBezTo>
                    <a:pt x="1859" y="425"/>
                    <a:pt x="1859" y="424"/>
                    <a:pt x="1860" y="423"/>
                  </a:cubicBezTo>
                  <a:cubicBezTo>
                    <a:pt x="1861" y="421"/>
                    <a:pt x="1861" y="421"/>
                    <a:pt x="1861" y="421"/>
                  </a:cubicBezTo>
                  <a:cubicBezTo>
                    <a:pt x="1863" y="421"/>
                    <a:pt x="1864" y="422"/>
                    <a:pt x="1865" y="423"/>
                  </a:cubicBezTo>
                  <a:lnTo>
                    <a:pt x="1865" y="426"/>
                  </a:lnTo>
                  <a:close/>
                  <a:moveTo>
                    <a:pt x="1874" y="401"/>
                  </a:moveTo>
                  <a:cubicBezTo>
                    <a:pt x="1876" y="399"/>
                    <a:pt x="1876" y="399"/>
                    <a:pt x="1876" y="399"/>
                  </a:cubicBezTo>
                  <a:cubicBezTo>
                    <a:pt x="1877" y="399"/>
                    <a:pt x="1878" y="402"/>
                    <a:pt x="1877" y="403"/>
                  </a:cubicBezTo>
                  <a:cubicBezTo>
                    <a:pt x="1877" y="404"/>
                    <a:pt x="1877" y="404"/>
                    <a:pt x="1877" y="404"/>
                  </a:cubicBezTo>
                  <a:cubicBezTo>
                    <a:pt x="1875" y="404"/>
                    <a:pt x="1874" y="403"/>
                    <a:pt x="1874" y="401"/>
                  </a:cubicBezTo>
                  <a:close/>
                  <a:moveTo>
                    <a:pt x="1891" y="422"/>
                  </a:moveTo>
                  <a:cubicBezTo>
                    <a:pt x="1890" y="424"/>
                    <a:pt x="1890" y="424"/>
                    <a:pt x="1890" y="424"/>
                  </a:cubicBezTo>
                  <a:cubicBezTo>
                    <a:pt x="1889" y="425"/>
                    <a:pt x="1888" y="425"/>
                    <a:pt x="1886" y="425"/>
                  </a:cubicBezTo>
                  <a:cubicBezTo>
                    <a:pt x="1884" y="426"/>
                    <a:pt x="1883" y="425"/>
                    <a:pt x="1882" y="425"/>
                  </a:cubicBezTo>
                  <a:cubicBezTo>
                    <a:pt x="1880" y="426"/>
                    <a:pt x="1880" y="428"/>
                    <a:pt x="1879" y="428"/>
                  </a:cubicBezTo>
                  <a:cubicBezTo>
                    <a:pt x="1877" y="428"/>
                    <a:pt x="1877" y="428"/>
                    <a:pt x="1877" y="428"/>
                  </a:cubicBezTo>
                  <a:cubicBezTo>
                    <a:pt x="1877" y="428"/>
                    <a:pt x="1877" y="428"/>
                    <a:pt x="1877" y="428"/>
                  </a:cubicBezTo>
                  <a:cubicBezTo>
                    <a:pt x="1876" y="426"/>
                    <a:pt x="1879" y="425"/>
                    <a:pt x="1880" y="423"/>
                  </a:cubicBezTo>
                  <a:cubicBezTo>
                    <a:pt x="1881" y="422"/>
                    <a:pt x="1881" y="422"/>
                    <a:pt x="1881" y="422"/>
                  </a:cubicBezTo>
                  <a:cubicBezTo>
                    <a:pt x="1882" y="420"/>
                    <a:pt x="1883" y="422"/>
                    <a:pt x="1885" y="421"/>
                  </a:cubicBezTo>
                  <a:cubicBezTo>
                    <a:pt x="1886" y="420"/>
                    <a:pt x="1886" y="418"/>
                    <a:pt x="1888" y="418"/>
                  </a:cubicBezTo>
                  <a:cubicBezTo>
                    <a:pt x="1890" y="418"/>
                    <a:pt x="1890" y="418"/>
                    <a:pt x="1890" y="418"/>
                  </a:cubicBezTo>
                  <a:cubicBezTo>
                    <a:pt x="1891" y="419"/>
                    <a:pt x="1891" y="419"/>
                    <a:pt x="1891" y="419"/>
                  </a:cubicBezTo>
                  <a:cubicBezTo>
                    <a:pt x="1892" y="420"/>
                    <a:pt x="1891" y="421"/>
                    <a:pt x="1891" y="422"/>
                  </a:cubicBezTo>
                  <a:close/>
                  <a:moveTo>
                    <a:pt x="1891" y="408"/>
                  </a:moveTo>
                  <a:cubicBezTo>
                    <a:pt x="1889" y="408"/>
                    <a:pt x="1889" y="408"/>
                    <a:pt x="1889" y="408"/>
                  </a:cubicBezTo>
                  <a:cubicBezTo>
                    <a:pt x="1888" y="405"/>
                    <a:pt x="1888" y="405"/>
                    <a:pt x="1888" y="405"/>
                  </a:cubicBezTo>
                  <a:cubicBezTo>
                    <a:pt x="1891" y="404"/>
                    <a:pt x="1891" y="404"/>
                    <a:pt x="1891" y="404"/>
                  </a:cubicBezTo>
                  <a:cubicBezTo>
                    <a:pt x="1892" y="406"/>
                    <a:pt x="1892" y="406"/>
                    <a:pt x="1892" y="406"/>
                  </a:cubicBezTo>
                  <a:lnTo>
                    <a:pt x="1891" y="408"/>
                  </a:lnTo>
                  <a:close/>
                  <a:moveTo>
                    <a:pt x="1903" y="418"/>
                  </a:moveTo>
                  <a:cubicBezTo>
                    <a:pt x="1902" y="418"/>
                    <a:pt x="1902" y="418"/>
                    <a:pt x="1902" y="418"/>
                  </a:cubicBezTo>
                  <a:cubicBezTo>
                    <a:pt x="1901" y="417"/>
                    <a:pt x="1901" y="417"/>
                    <a:pt x="1901" y="417"/>
                  </a:cubicBezTo>
                  <a:cubicBezTo>
                    <a:pt x="1902" y="415"/>
                    <a:pt x="1902" y="415"/>
                    <a:pt x="1902" y="415"/>
                  </a:cubicBezTo>
                  <a:cubicBezTo>
                    <a:pt x="1903" y="415"/>
                    <a:pt x="1903" y="415"/>
                    <a:pt x="1903" y="415"/>
                  </a:cubicBezTo>
                  <a:cubicBezTo>
                    <a:pt x="1904" y="416"/>
                    <a:pt x="1904" y="416"/>
                    <a:pt x="1904" y="416"/>
                  </a:cubicBezTo>
                  <a:cubicBezTo>
                    <a:pt x="1905" y="416"/>
                    <a:pt x="1904" y="419"/>
                    <a:pt x="1903" y="418"/>
                  </a:cubicBezTo>
                  <a:close/>
                  <a:moveTo>
                    <a:pt x="1918" y="431"/>
                  </a:moveTo>
                  <a:cubicBezTo>
                    <a:pt x="1916" y="431"/>
                    <a:pt x="1916" y="431"/>
                    <a:pt x="1916" y="431"/>
                  </a:cubicBezTo>
                  <a:cubicBezTo>
                    <a:pt x="1915" y="429"/>
                    <a:pt x="1915" y="429"/>
                    <a:pt x="1915" y="429"/>
                  </a:cubicBezTo>
                  <a:cubicBezTo>
                    <a:pt x="1915" y="428"/>
                    <a:pt x="1915" y="427"/>
                    <a:pt x="1917" y="427"/>
                  </a:cubicBezTo>
                  <a:cubicBezTo>
                    <a:pt x="1919" y="428"/>
                    <a:pt x="1919" y="428"/>
                    <a:pt x="1919" y="428"/>
                  </a:cubicBezTo>
                  <a:cubicBezTo>
                    <a:pt x="1918" y="430"/>
                    <a:pt x="1918" y="430"/>
                    <a:pt x="1918" y="431"/>
                  </a:cubicBezTo>
                  <a:close/>
                  <a:moveTo>
                    <a:pt x="1941" y="423"/>
                  </a:moveTo>
                  <a:cubicBezTo>
                    <a:pt x="1940" y="424"/>
                    <a:pt x="1940" y="424"/>
                    <a:pt x="1940" y="424"/>
                  </a:cubicBezTo>
                  <a:cubicBezTo>
                    <a:pt x="1939" y="424"/>
                    <a:pt x="1939" y="424"/>
                    <a:pt x="1939" y="424"/>
                  </a:cubicBezTo>
                  <a:cubicBezTo>
                    <a:pt x="1938" y="421"/>
                    <a:pt x="1938" y="421"/>
                    <a:pt x="1938" y="421"/>
                  </a:cubicBezTo>
                  <a:cubicBezTo>
                    <a:pt x="1940" y="420"/>
                    <a:pt x="1940" y="420"/>
                    <a:pt x="1940" y="420"/>
                  </a:cubicBezTo>
                  <a:cubicBezTo>
                    <a:pt x="1941" y="423"/>
                    <a:pt x="1941" y="423"/>
                    <a:pt x="1941" y="423"/>
                  </a:cubicBezTo>
                  <a:close/>
                  <a:moveTo>
                    <a:pt x="1950" y="428"/>
                  </a:moveTo>
                  <a:cubicBezTo>
                    <a:pt x="1948" y="427"/>
                    <a:pt x="1948" y="427"/>
                    <a:pt x="1948" y="427"/>
                  </a:cubicBezTo>
                  <a:cubicBezTo>
                    <a:pt x="1948" y="426"/>
                    <a:pt x="1948" y="426"/>
                    <a:pt x="1948" y="426"/>
                  </a:cubicBezTo>
                  <a:cubicBezTo>
                    <a:pt x="1948" y="425"/>
                    <a:pt x="1949" y="423"/>
                    <a:pt x="1950" y="424"/>
                  </a:cubicBezTo>
                  <a:cubicBezTo>
                    <a:pt x="1951" y="426"/>
                    <a:pt x="1951" y="426"/>
                    <a:pt x="1951" y="426"/>
                  </a:cubicBezTo>
                  <a:lnTo>
                    <a:pt x="1950" y="428"/>
                  </a:lnTo>
                  <a:close/>
                  <a:moveTo>
                    <a:pt x="1963" y="406"/>
                  </a:moveTo>
                  <a:cubicBezTo>
                    <a:pt x="1961" y="406"/>
                    <a:pt x="1961" y="406"/>
                    <a:pt x="1961" y="406"/>
                  </a:cubicBezTo>
                  <a:cubicBezTo>
                    <a:pt x="1959" y="403"/>
                    <a:pt x="1959" y="403"/>
                    <a:pt x="1959" y="403"/>
                  </a:cubicBezTo>
                  <a:cubicBezTo>
                    <a:pt x="1960" y="402"/>
                    <a:pt x="1960" y="402"/>
                    <a:pt x="1960" y="402"/>
                  </a:cubicBezTo>
                  <a:cubicBezTo>
                    <a:pt x="1961" y="402"/>
                    <a:pt x="1963" y="401"/>
                    <a:pt x="1964" y="402"/>
                  </a:cubicBezTo>
                  <a:cubicBezTo>
                    <a:pt x="1964" y="404"/>
                    <a:pt x="1964" y="404"/>
                    <a:pt x="1964" y="404"/>
                  </a:cubicBezTo>
                  <a:lnTo>
                    <a:pt x="1963" y="406"/>
                  </a:lnTo>
                  <a:close/>
                  <a:moveTo>
                    <a:pt x="1979" y="431"/>
                  </a:moveTo>
                  <a:cubicBezTo>
                    <a:pt x="1977" y="432"/>
                    <a:pt x="1977" y="432"/>
                    <a:pt x="1977" y="432"/>
                  </a:cubicBezTo>
                  <a:cubicBezTo>
                    <a:pt x="1975" y="432"/>
                    <a:pt x="1975" y="432"/>
                    <a:pt x="1975" y="432"/>
                  </a:cubicBezTo>
                  <a:cubicBezTo>
                    <a:pt x="1975" y="431"/>
                    <a:pt x="1975" y="431"/>
                    <a:pt x="1975" y="431"/>
                  </a:cubicBezTo>
                  <a:cubicBezTo>
                    <a:pt x="1974" y="430"/>
                    <a:pt x="1974" y="428"/>
                    <a:pt x="1975" y="427"/>
                  </a:cubicBezTo>
                  <a:cubicBezTo>
                    <a:pt x="1978" y="426"/>
                    <a:pt x="1978" y="426"/>
                    <a:pt x="1978" y="426"/>
                  </a:cubicBezTo>
                  <a:cubicBezTo>
                    <a:pt x="1979" y="427"/>
                    <a:pt x="1980" y="429"/>
                    <a:pt x="1979" y="431"/>
                  </a:cubicBezTo>
                  <a:close/>
                  <a:moveTo>
                    <a:pt x="2006" y="419"/>
                  </a:moveTo>
                  <a:cubicBezTo>
                    <a:pt x="2005" y="419"/>
                    <a:pt x="2005" y="419"/>
                    <a:pt x="2005" y="419"/>
                  </a:cubicBezTo>
                  <a:cubicBezTo>
                    <a:pt x="2004" y="417"/>
                    <a:pt x="2004" y="417"/>
                    <a:pt x="2004" y="417"/>
                  </a:cubicBezTo>
                  <a:cubicBezTo>
                    <a:pt x="2004" y="415"/>
                    <a:pt x="2004" y="415"/>
                    <a:pt x="2004" y="415"/>
                  </a:cubicBezTo>
                  <a:cubicBezTo>
                    <a:pt x="2005" y="415"/>
                    <a:pt x="2005" y="415"/>
                    <a:pt x="2005" y="415"/>
                  </a:cubicBezTo>
                  <a:cubicBezTo>
                    <a:pt x="2006" y="415"/>
                    <a:pt x="2007" y="415"/>
                    <a:pt x="2008" y="416"/>
                  </a:cubicBezTo>
                  <a:lnTo>
                    <a:pt x="2006" y="419"/>
                  </a:lnTo>
                  <a:close/>
                  <a:moveTo>
                    <a:pt x="2015" y="436"/>
                  </a:moveTo>
                  <a:cubicBezTo>
                    <a:pt x="2014" y="436"/>
                    <a:pt x="2014" y="436"/>
                    <a:pt x="2014" y="436"/>
                  </a:cubicBezTo>
                  <a:cubicBezTo>
                    <a:pt x="2013" y="435"/>
                    <a:pt x="2013" y="435"/>
                    <a:pt x="2013" y="435"/>
                  </a:cubicBezTo>
                  <a:cubicBezTo>
                    <a:pt x="2014" y="432"/>
                    <a:pt x="2014" y="432"/>
                    <a:pt x="2014" y="432"/>
                  </a:cubicBezTo>
                  <a:cubicBezTo>
                    <a:pt x="2017" y="433"/>
                    <a:pt x="2017" y="433"/>
                    <a:pt x="2017" y="433"/>
                  </a:cubicBezTo>
                  <a:cubicBezTo>
                    <a:pt x="2017" y="434"/>
                    <a:pt x="2017" y="436"/>
                    <a:pt x="2015" y="436"/>
                  </a:cubicBezTo>
                  <a:close/>
                  <a:moveTo>
                    <a:pt x="2044" y="423"/>
                  </a:moveTo>
                  <a:cubicBezTo>
                    <a:pt x="2044" y="424"/>
                    <a:pt x="2044" y="424"/>
                    <a:pt x="2044" y="424"/>
                  </a:cubicBezTo>
                  <a:cubicBezTo>
                    <a:pt x="2043" y="425"/>
                    <a:pt x="2041" y="425"/>
                    <a:pt x="2040" y="425"/>
                  </a:cubicBezTo>
                  <a:cubicBezTo>
                    <a:pt x="2039" y="426"/>
                    <a:pt x="2039" y="428"/>
                    <a:pt x="2037" y="428"/>
                  </a:cubicBezTo>
                  <a:cubicBezTo>
                    <a:pt x="2036" y="428"/>
                    <a:pt x="2036" y="428"/>
                    <a:pt x="2036" y="428"/>
                  </a:cubicBezTo>
                  <a:cubicBezTo>
                    <a:pt x="2035" y="426"/>
                    <a:pt x="2035" y="426"/>
                    <a:pt x="2035" y="426"/>
                  </a:cubicBezTo>
                  <a:cubicBezTo>
                    <a:pt x="2035" y="424"/>
                    <a:pt x="2037" y="423"/>
                    <a:pt x="2038" y="422"/>
                  </a:cubicBezTo>
                  <a:cubicBezTo>
                    <a:pt x="2039" y="421"/>
                    <a:pt x="2041" y="419"/>
                    <a:pt x="2042" y="420"/>
                  </a:cubicBezTo>
                  <a:cubicBezTo>
                    <a:pt x="2043" y="420"/>
                    <a:pt x="2044" y="422"/>
                    <a:pt x="2044" y="423"/>
                  </a:cubicBezTo>
                  <a:close/>
                  <a:moveTo>
                    <a:pt x="2058" y="433"/>
                  </a:moveTo>
                  <a:cubicBezTo>
                    <a:pt x="2057" y="434"/>
                    <a:pt x="2055" y="433"/>
                    <a:pt x="2055" y="432"/>
                  </a:cubicBezTo>
                  <a:cubicBezTo>
                    <a:pt x="2054" y="430"/>
                    <a:pt x="2056" y="429"/>
                    <a:pt x="2057" y="429"/>
                  </a:cubicBezTo>
                  <a:cubicBezTo>
                    <a:pt x="2059" y="429"/>
                    <a:pt x="2059" y="429"/>
                    <a:pt x="2059" y="429"/>
                  </a:cubicBezTo>
                  <a:cubicBezTo>
                    <a:pt x="2060" y="429"/>
                    <a:pt x="2061" y="429"/>
                    <a:pt x="2061" y="430"/>
                  </a:cubicBezTo>
                  <a:cubicBezTo>
                    <a:pt x="2061" y="432"/>
                    <a:pt x="2060" y="433"/>
                    <a:pt x="2058" y="433"/>
                  </a:cubicBezTo>
                  <a:close/>
                  <a:moveTo>
                    <a:pt x="2063" y="414"/>
                  </a:moveTo>
                  <a:cubicBezTo>
                    <a:pt x="2061" y="414"/>
                    <a:pt x="2061" y="414"/>
                    <a:pt x="2061" y="414"/>
                  </a:cubicBezTo>
                  <a:cubicBezTo>
                    <a:pt x="2060" y="413"/>
                    <a:pt x="2060" y="413"/>
                    <a:pt x="2060" y="413"/>
                  </a:cubicBezTo>
                  <a:cubicBezTo>
                    <a:pt x="2060" y="412"/>
                    <a:pt x="2061" y="411"/>
                    <a:pt x="2062" y="411"/>
                  </a:cubicBezTo>
                  <a:cubicBezTo>
                    <a:pt x="2063" y="412"/>
                    <a:pt x="2063" y="412"/>
                    <a:pt x="2063" y="412"/>
                  </a:cubicBezTo>
                  <a:cubicBezTo>
                    <a:pt x="2064" y="413"/>
                    <a:pt x="2064" y="413"/>
                    <a:pt x="2064" y="413"/>
                  </a:cubicBezTo>
                  <a:lnTo>
                    <a:pt x="2063" y="414"/>
                  </a:lnTo>
                  <a:close/>
                  <a:moveTo>
                    <a:pt x="2082" y="433"/>
                  </a:moveTo>
                  <a:cubicBezTo>
                    <a:pt x="2081" y="434"/>
                    <a:pt x="2081" y="434"/>
                    <a:pt x="2081" y="434"/>
                  </a:cubicBezTo>
                  <a:cubicBezTo>
                    <a:pt x="2079" y="435"/>
                    <a:pt x="2078" y="433"/>
                    <a:pt x="2077" y="432"/>
                  </a:cubicBezTo>
                  <a:cubicBezTo>
                    <a:pt x="2077" y="430"/>
                    <a:pt x="2077" y="430"/>
                    <a:pt x="2077" y="430"/>
                  </a:cubicBezTo>
                  <a:cubicBezTo>
                    <a:pt x="2077" y="429"/>
                    <a:pt x="2077" y="427"/>
                    <a:pt x="2079" y="426"/>
                  </a:cubicBezTo>
                  <a:cubicBezTo>
                    <a:pt x="2080" y="426"/>
                    <a:pt x="2081" y="427"/>
                    <a:pt x="2082" y="428"/>
                  </a:cubicBezTo>
                  <a:cubicBezTo>
                    <a:pt x="2083" y="429"/>
                    <a:pt x="2083" y="431"/>
                    <a:pt x="2082" y="433"/>
                  </a:cubicBezTo>
                  <a:close/>
                  <a:moveTo>
                    <a:pt x="2095" y="410"/>
                  </a:moveTo>
                  <a:cubicBezTo>
                    <a:pt x="2094" y="408"/>
                    <a:pt x="2094" y="408"/>
                    <a:pt x="2094" y="408"/>
                  </a:cubicBezTo>
                  <a:cubicBezTo>
                    <a:pt x="2097" y="407"/>
                    <a:pt x="2097" y="407"/>
                    <a:pt x="2097" y="407"/>
                  </a:cubicBezTo>
                  <a:cubicBezTo>
                    <a:pt x="2098" y="408"/>
                    <a:pt x="2098" y="410"/>
                    <a:pt x="2097" y="411"/>
                  </a:cubicBezTo>
                  <a:lnTo>
                    <a:pt x="2095" y="410"/>
                  </a:lnTo>
                  <a:close/>
                  <a:moveTo>
                    <a:pt x="2105" y="423"/>
                  </a:moveTo>
                  <a:cubicBezTo>
                    <a:pt x="2102" y="423"/>
                    <a:pt x="2102" y="423"/>
                    <a:pt x="2102" y="423"/>
                  </a:cubicBezTo>
                  <a:cubicBezTo>
                    <a:pt x="2101" y="422"/>
                    <a:pt x="2101" y="421"/>
                    <a:pt x="2100" y="420"/>
                  </a:cubicBezTo>
                  <a:cubicBezTo>
                    <a:pt x="2099" y="419"/>
                    <a:pt x="2097" y="419"/>
                    <a:pt x="2097" y="417"/>
                  </a:cubicBezTo>
                  <a:cubicBezTo>
                    <a:pt x="2097" y="415"/>
                    <a:pt x="2097" y="415"/>
                    <a:pt x="2097" y="415"/>
                  </a:cubicBezTo>
                  <a:cubicBezTo>
                    <a:pt x="2097" y="414"/>
                    <a:pt x="2099" y="414"/>
                    <a:pt x="2100" y="414"/>
                  </a:cubicBezTo>
                  <a:cubicBezTo>
                    <a:pt x="2101" y="414"/>
                    <a:pt x="2102" y="416"/>
                    <a:pt x="2103" y="417"/>
                  </a:cubicBezTo>
                  <a:cubicBezTo>
                    <a:pt x="2104" y="418"/>
                    <a:pt x="2105" y="418"/>
                    <a:pt x="2106" y="420"/>
                  </a:cubicBezTo>
                  <a:cubicBezTo>
                    <a:pt x="2106" y="421"/>
                    <a:pt x="2106" y="422"/>
                    <a:pt x="2105" y="423"/>
                  </a:cubicBezTo>
                  <a:close/>
                  <a:moveTo>
                    <a:pt x="2121" y="424"/>
                  </a:moveTo>
                  <a:cubicBezTo>
                    <a:pt x="2120" y="424"/>
                    <a:pt x="2120" y="424"/>
                    <a:pt x="2120" y="424"/>
                  </a:cubicBezTo>
                  <a:cubicBezTo>
                    <a:pt x="2119" y="423"/>
                    <a:pt x="2119" y="421"/>
                    <a:pt x="2120" y="421"/>
                  </a:cubicBezTo>
                  <a:cubicBezTo>
                    <a:pt x="2121" y="421"/>
                    <a:pt x="2121" y="421"/>
                    <a:pt x="2121" y="421"/>
                  </a:cubicBezTo>
                  <a:cubicBezTo>
                    <a:pt x="2122" y="421"/>
                    <a:pt x="2122" y="421"/>
                    <a:pt x="2122" y="421"/>
                  </a:cubicBezTo>
                  <a:cubicBezTo>
                    <a:pt x="2122" y="422"/>
                    <a:pt x="2122" y="422"/>
                    <a:pt x="2122" y="422"/>
                  </a:cubicBezTo>
                  <a:lnTo>
                    <a:pt x="2121" y="424"/>
                  </a:lnTo>
                  <a:close/>
                  <a:moveTo>
                    <a:pt x="2146" y="427"/>
                  </a:moveTo>
                  <a:cubicBezTo>
                    <a:pt x="2145" y="427"/>
                    <a:pt x="2145" y="426"/>
                    <a:pt x="2144" y="426"/>
                  </a:cubicBezTo>
                  <a:cubicBezTo>
                    <a:pt x="2144" y="424"/>
                    <a:pt x="2145" y="424"/>
                    <a:pt x="2146" y="423"/>
                  </a:cubicBezTo>
                  <a:cubicBezTo>
                    <a:pt x="2147" y="423"/>
                    <a:pt x="2148" y="423"/>
                    <a:pt x="2148" y="425"/>
                  </a:cubicBezTo>
                  <a:cubicBezTo>
                    <a:pt x="2148" y="425"/>
                    <a:pt x="2148" y="425"/>
                    <a:pt x="2148" y="425"/>
                  </a:cubicBezTo>
                  <a:lnTo>
                    <a:pt x="2146" y="427"/>
                  </a:lnTo>
                  <a:close/>
                  <a:moveTo>
                    <a:pt x="2169" y="426"/>
                  </a:moveTo>
                  <a:cubicBezTo>
                    <a:pt x="2168" y="427"/>
                    <a:pt x="2168" y="428"/>
                    <a:pt x="2166" y="429"/>
                  </a:cubicBezTo>
                  <a:cubicBezTo>
                    <a:pt x="2165" y="429"/>
                    <a:pt x="2164" y="430"/>
                    <a:pt x="2163" y="429"/>
                  </a:cubicBezTo>
                  <a:cubicBezTo>
                    <a:pt x="2162" y="427"/>
                    <a:pt x="2162" y="427"/>
                    <a:pt x="2162" y="427"/>
                  </a:cubicBezTo>
                  <a:cubicBezTo>
                    <a:pt x="2162" y="426"/>
                    <a:pt x="2164" y="426"/>
                    <a:pt x="2165" y="425"/>
                  </a:cubicBezTo>
                  <a:cubicBezTo>
                    <a:pt x="2166" y="423"/>
                    <a:pt x="2165" y="422"/>
                    <a:pt x="2167" y="421"/>
                  </a:cubicBezTo>
                  <a:cubicBezTo>
                    <a:pt x="2168" y="420"/>
                    <a:pt x="2169" y="420"/>
                    <a:pt x="2170" y="421"/>
                  </a:cubicBezTo>
                  <a:cubicBezTo>
                    <a:pt x="2173" y="422"/>
                    <a:pt x="2173" y="422"/>
                    <a:pt x="2173" y="422"/>
                  </a:cubicBezTo>
                  <a:cubicBezTo>
                    <a:pt x="2173" y="424"/>
                    <a:pt x="2173" y="424"/>
                    <a:pt x="2173" y="424"/>
                  </a:cubicBezTo>
                  <a:cubicBezTo>
                    <a:pt x="2173" y="424"/>
                    <a:pt x="2173" y="424"/>
                    <a:pt x="2173" y="424"/>
                  </a:cubicBezTo>
                  <a:cubicBezTo>
                    <a:pt x="2173" y="426"/>
                    <a:pt x="2171" y="426"/>
                    <a:pt x="2169" y="426"/>
                  </a:cubicBezTo>
                  <a:close/>
                  <a:moveTo>
                    <a:pt x="2188" y="431"/>
                  </a:moveTo>
                  <a:cubicBezTo>
                    <a:pt x="2187" y="430"/>
                    <a:pt x="2187" y="430"/>
                    <a:pt x="2187" y="430"/>
                  </a:cubicBezTo>
                  <a:cubicBezTo>
                    <a:pt x="2187" y="428"/>
                    <a:pt x="2187" y="428"/>
                    <a:pt x="2187" y="428"/>
                  </a:cubicBezTo>
                  <a:cubicBezTo>
                    <a:pt x="2189" y="429"/>
                    <a:pt x="2189" y="429"/>
                    <a:pt x="2189" y="429"/>
                  </a:cubicBezTo>
                  <a:lnTo>
                    <a:pt x="2188" y="431"/>
                  </a:lnTo>
                  <a:close/>
                  <a:moveTo>
                    <a:pt x="2190" y="419"/>
                  </a:moveTo>
                  <a:cubicBezTo>
                    <a:pt x="2189" y="420"/>
                    <a:pt x="2189" y="420"/>
                    <a:pt x="2189" y="420"/>
                  </a:cubicBezTo>
                  <a:cubicBezTo>
                    <a:pt x="2188" y="420"/>
                    <a:pt x="2188" y="420"/>
                    <a:pt x="2188" y="420"/>
                  </a:cubicBezTo>
                  <a:cubicBezTo>
                    <a:pt x="2186" y="418"/>
                    <a:pt x="2186" y="418"/>
                    <a:pt x="2186" y="418"/>
                  </a:cubicBezTo>
                  <a:cubicBezTo>
                    <a:pt x="2188" y="416"/>
                    <a:pt x="2188" y="416"/>
                    <a:pt x="2188" y="416"/>
                  </a:cubicBezTo>
                  <a:cubicBezTo>
                    <a:pt x="2190" y="417"/>
                    <a:pt x="2190" y="417"/>
                    <a:pt x="2190" y="417"/>
                  </a:cubicBezTo>
                  <a:lnTo>
                    <a:pt x="2190" y="419"/>
                  </a:lnTo>
                  <a:close/>
                  <a:moveTo>
                    <a:pt x="2206" y="434"/>
                  </a:moveTo>
                  <a:cubicBezTo>
                    <a:pt x="2205" y="435"/>
                    <a:pt x="2205" y="436"/>
                    <a:pt x="2203" y="437"/>
                  </a:cubicBezTo>
                  <a:cubicBezTo>
                    <a:pt x="2201" y="437"/>
                    <a:pt x="2201" y="437"/>
                    <a:pt x="2201" y="437"/>
                  </a:cubicBezTo>
                  <a:cubicBezTo>
                    <a:pt x="2200" y="436"/>
                    <a:pt x="2200" y="435"/>
                    <a:pt x="2199" y="434"/>
                  </a:cubicBezTo>
                  <a:cubicBezTo>
                    <a:pt x="2198" y="432"/>
                    <a:pt x="2196" y="432"/>
                    <a:pt x="2196" y="431"/>
                  </a:cubicBezTo>
                  <a:cubicBezTo>
                    <a:pt x="2197" y="429"/>
                    <a:pt x="2197" y="429"/>
                    <a:pt x="2197" y="429"/>
                  </a:cubicBezTo>
                  <a:cubicBezTo>
                    <a:pt x="2199" y="427"/>
                    <a:pt x="2200" y="431"/>
                    <a:pt x="2202" y="431"/>
                  </a:cubicBezTo>
                  <a:cubicBezTo>
                    <a:pt x="2204" y="431"/>
                    <a:pt x="2205" y="428"/>
                    <a:pt x="2206" y="429"/>
                  </a:cubicBezTo>
                  <a:cubicBezTo>
                    <a:pt x="2208" y="430"/>
                    <a:pt x="2208" y="430"/>
                    <a:pt x="2208" y="430"/>
                  </a:cubicBezTo>
                  <a:cubicBezTo>
                    <a:pt x="2209" y="431"/>
                    <a:pt x="2207" y="432"/>
                    <a:pt x="2206" y="434"/>
                  </a:cubicBezTo>
                  <a:close/>
                  <a:moveTo>
                    <a:pt x="2217" y="432"/>
                  </a:moveTo>
                  <a:cubicBezTo>
                    <a:pt x="2216" y="432"/>
                    <a:pt x="2216" y="432"/>
                    <a:pt x="2216" y="432"/>
                  </a:cubicBezTo>
                  <a:cubicBezTo>
                    <a:pt x="2215" y="430"/>
                    <a:pt x="2215" y="430"/>
                    <a:pt x="2215" y="430"/>
                  </a:cubicBezTo>
                  <a:cubicBezTo>
                    <a:pt x="2215" y="429"/>
                    <a:pt x="2215" y="429"/>
                    <a:pt x="2215" y="429"/>
                  </a:cubicBezTo>
                  <a:cubicBezTo>
                    <a:pt x="2217" y="428"/>
                    <a:pt x="2217" y="428"/>
                    <a:pt x="2217" y="428"/>
                  </a:cubicBezTo>
                  <a:cubicBezTo>
                    <a:pt x="2218" y="429"/>
                    <a:pt x="2218" y="429"/>
                    <a:pt x="2218" y="429"/>
                  </a:cubicBezTo>
                  <a:lnTo>
                    <a:pt x="2217" y="432"/>
                  </a:lnTo>
                  <a:close/>
                  <a:moveTo>
                    <a:pt x="2244" y="433"/>
                  </a:moveTo>
                  <a:cubicBezTo>
                    <a:pt x="2241" y="433"/>
                    <a:pt x="2241" y="433"/>
                    <a:pt x="2241" y="433"/>
                  </a:cubicBezTo>
                  <a:cubicBezTo>
                    <a:pt x="2241" y="431"/>
                    <a:pt x="2241" y="431"/>
                    <a:pt x="2241" y="431"/>
                  </a:cubicBezTo>
                  <a:cubicBezTo>
                    <a:pt x="2242" y="430"/>
                    <a:pt x="2242" y="430"/>
                    <a:pt x="2242" y="430"/>
                  </a:cubicBezTo>
                  <a:cubicBezTo>
                    <a:pt x="2244" y="429"/>
                    <a:pt x="2244" y="429"/>
                    <a:pt x="2244" y="429"/>
                  </a:cubicBezTo>
                  <a:cubicBezTo>
                    <a:pt x="2245" y="431"/>
                    <a:pt x="2245" y="431"/>
                    <a:pt x="2245" y="431"/>
                  </a:cubicBezTo>
                  <a:cubicBezTo>
                    <a:pt x="2246" y="432"/>
                    <a:pt x="2246" y="432"/>
                    <a:pt x="2246" y="432"/>
                  </a:cubicBezTo>
                  <a:lnTo>
                    <a:pt x="2244" y="433"/>
                  </a:lnTo>
                  <a:close/>
                  <a:moveTo>
                    <a:pt x="2250" y="426"/>
                  </a:moveTo>
                  <a:cubicBezTo>
                    <a:pt x="2249" y="426"/>
                    <a:pt x="2249" y="426"/>
                    <a:pt x="2249" y="426"/>
                  </a:cubicBezTo>
                  <a:cubicBezTo>
                    <a:pt x="2248" y="426"/>
                    <a:pt x="2248" y="426"/>
                    <a:pt x="2248" y="426"/>
                  </a:cubicBezTo>
                  <a:cubicBezTo>
                    <a:pt x="2247" y="424"/>
                    <a:pt x="2247" y="424"/>
                    <a:pt x="2247" y="424"/>
                  </a:cubicBezTo>
                  <a:cubicBezTo>
                    <a:pt x="2249" y="423"/>
                    <a:pt x="2249" y="423"/>
                    <a:pt x="2249" y="423"/>
                  </a:cubicBezTo>
                  <a:cubicBezTo>
                    <a:pt x="2250" y="425"/>
                    <a:pt x="2250" y="425"/>
                    <a:pt x="2250" y="425"/>
                  </a:cubicBezTo>
                  <a:lnTo>
                    <a:pt x="2250" y="426"/>
                  </a:lnTo>
                  <a:close/>
                  <a:moveTo>
                    <a:pt x="2264" y="434"/>
                  </a:moveTo>
                  <a:cubicBezTo>
                    <a:pt x="2263" y="434"/>
                    <a:pt x="2262" y="434"/>
                    <a:pt x="2261" y="434"/>
                  </a:cubicBezTo>
                  <a:cubicBezTo>
                    <a:pt x="2259" y="434"/>
                    <a:pt x="2258" y="435"/>
                    <a:pt x="2257" y="434"/>
                  </a:cubicBezTo>
                  <a:cubicBezTo>
                    <a:pt x="2256" y="431"/>
                    <a:pt x="2256" y="431"/>
                    <a:pt x="2256" y="431"/>
                  </a:cubicBezTo>
                  <a:cubicBezTo>
                    <a:pt x="2256" y="430"/>
                    <a:pt x="2257" y="429"/>
                    <a:pt x="2258" y="429"/>
                  </a:cubicBezTo>
                  <a:cubicBezTo>
                    <a:pt x="2260" y="428"/>
                    <a:pt x="2261" y="429"/>
                    <a:pt x="2262" y="429"/>
                  </a:cubicBezTo>
                  <a:cubicBezTo>
                    <a:pt x="2263" y="429"/>
                    <a:pt x="2265" y="428"/>
                    <a:pt x="2265" y="429"/>
                  </a:cubicBezTo>
                  <a:cubicBezTo>
                    <a:pt x="2266" y="431"/>
                    <a:pt x="2266" y="431"/>
                    <a:pt x="2266" y="431"/>
                  </a:cubicBezTo>
                  <a:cubicBezTo>
                    <a:pt x="2266" y="433"/>
                    <a:pt x="2265" y="433"/>
                    <a:pt x="2264" y="434"/>
                  </a:cubicBezTo>
                  <a:close/>
                  <a:moveTo>
                    <a:pt x="2301" y="432"/>
                  </a:moveTo>
                  <a:cubicBezTo>
                    <a:pt x="2300" y="432"/>
                    <a:pt x="2300" y="432"/>
                    <a:pt x="2300" y="432"/>
                  </a:cubicBezTo>
                  <a:cubicBezTo>
                    <a:pt x="2299" y="431"/>
                    <a:pt x="2299" y="431"/>
                    <a:pt x="2299" y="431"/>
                  </a:cubicBezTo>
                  <a:cubicBezTo>
                    <a:pt x="2299" y="430"/>
                    <a:pt x="2299" y="430"/>
                    <a:pt x="2299" y="430"/>
                  </a:cubicBezTo>
                  <a:cubicBezTo>
                    <a:pt x="2300" y="429"/>
                    <a:pt x="2300" y="429"/>
                    <a:pt x="2300" y="429"/>
                  </a:cubicBezTo>
                  <a:cubicBezTo>
                    <a:pt x="2301" y="428"/>
                    <a:pt x="2301" y="428"/>
                    <a:pt x="2301" y="428"/>
                  </a:cubicBezTo>
                  <a:cubicBezTo>
                    <a:pt x="2302" y="429"/>
                    <a:pt x="2302" y="429"/>
                    <a:pt x="2302" y="429"/>
                  </a:cubicBezTo>
                  <a:lnTo>
                    <a:pt x="2301" y="432"/>
                  </a:lnTo>
                  <a:close/>
                  <a:moveTo>
                    <a:pt x="2308" y="419"/>
                  </a:moveTo>
                  <a:cubicBezTo>
                    <a:pt x="2306" y="418"/>
                    <a:pt x="2306" y="418"/>
                    <a:pt x="2306" y="418"/>
                  </a:cubicBezTo>
                  <a:cubicBezTo>
                    <a:pt x="2305" y="417"/>
                    <a:pt x="2306" y="414"/>
                    <a:pt x="2308" y="414"/>
                  </a:cubicBezTo>
                  <a:cubicBezTo>
                    <a:pt x="2310" y="416"/>
                    <a:pt x="2310" y="416"/>
                    <a:pt x="2310" y="416"/>
                  </a:cubicBezTo>
                  <a:cubicBezTo>
                    <a:pt x="2310" y="417"/>
                    <a:pt x="2310" y="417"/>
                    <a:pt x="2310" y="417"/>
                  </a:cubicBezTo>
                  <a:lnTo>
                    <a:pt x="2308" y="419"/>
                  </a:lnTo>
                  <a:close/>
                  <a:moveTo>
                    <a:pt x="2313" y="427"/>
                  </a:moveTo>
                  <a:cubicBezTo>
                    <a:pt x="2311" y="427"/>
                    <a:pt x="2311" y="427"/>
                    <a:pt x="2311" y="427"/>
                  </a:cubicBezTo>
                  <a:cubicBezTo>
                    <a:pt x="2310" y="424"/>
                    <a:pt x="2310" y="424"/>
                    <a:pt x="2310" y="424"/>
                  </a:cubicBezTo>
                  <a:cubicBezTo>
                    <a:pt x="2310" y="423"/>
                    <a:pt x="2312" y="422"/>
                    <a:pt x="2313" y="423"/>
                  </a:cubicBezTo>
                  <a:cubicBezTo>
                    <a:pt x="2314" y="424"/>
                    <a:pt x="2314" y="426"/>
                    <a:pt x="2313" y="427"/>
                  </a:cubicBezTo>
                  <a:close/>
                  <a:moveTo>
                    <a:pt x="2327" y="424"/>
                  </a:moveTo>
                  <a:cubicBezTo>
                    <a:pt x="2326" y="425"/>
                    <a:pt x="2326" y="425"/>
                    <a:pt x="2326" y="425"/>
                  </a:cubicBezTo>
                  <a:cubicBezTo>
                    <a:pt x="2324" y="425"/>
                    <a:pt x="2324" y="425"/>
                    <a:pt x="2324" y="425"/>
                  </a:cubicBezTo>
                  <a:cubicBezTo>
                    <a:pt x="2322" y="425"/>
                    <a:pt x="2322" y="422"/>
                    <a:pt x="2323" y="421"/>
                  </a:cubicBezTo>
                  <a:cubicBezTo>
                    <a:pt x="2324" y="420"/>
                    <a:pt x="2327" y="422"/>
                    <a:pt x="2327" y="424"/>
                  </a:cubicBezTo>
                  <a:close/>
                  <a:moveTo>
                    <a:pt x="2349" y="428"/>
                  </a:moveTo>
                  <a:cubicBezTo>
                    <a:pt x="2347" y="428"/>
                    <a:pt x="2347" y="428"/>
                    <a:pt x="2347" y="428"/>
                  </a:cubicBezTo>
                  <a:cubicBezTo>
                    <a:pt x="2346" y="425"/>
                    <a:pt x="2346" y="425"/>
                    <a:pt x="2346" y="425"/>
                  </a:cubicBezTo>
                  <a:cubicBezTo>
                    <a:pt x="2346" y="424"/>
                    <a:pt x="2348" y="424"/>
                    <a:pt x="2349" y="425"/>
                  </a:cubicBezTo>
                  <a:cubicBezTo>
                    <a:pt x="2350" y="427"/>
                    <a:pt x="2350" y="427"/>
                    <a:pt x="2350" y="427"/>
                  </a:cubicBezTo>
                  <a:lnTo>
                    <a:pt x="2349" y="428"/>
                  </a:lnTo>
                  <a:close/>
                  <a:moveTo>
                    <a:pt x="2353" y="416"/>
                  </a:moveTo>
                  <a:cubicBezTo>
                    <a:pt x="2353" y="417"/>
                    <a:pt x="2352" y="418"/>
                    <a:pt x="2351" y="418"/>
                  </a:cubicBezTo>
                  <a:cubicBezTo>
                    <a:pt x="2349" y="420"/>
                    <a:pt x="2349" y="420"/>
                    <a:pt x="2349" y="420"/>
                  </a:cubicBezTo>
                  <a:cubicBezTo>
                    <a:pt x="2348" y="420"/>
                    <a:pt x="2348" y="420"/>
                    <a:pt x="2348" y="420"/>
                  </a:cubicBezTo>
                  <a:cubicBezTo>
                    <a:pt x="2347" y="419"/>
                    <a:pt x="2347" y="418"/>
                    <a:pt x="2347" y="417"/>
                  </a:cubicBezTo>
                  <a:cubicBezTo>
                    <a:pt x="2347" y="415"/>
                    <a:pt x="2348" y="415"/>
                    <a:pt x="2349" y="414"/>
                  </a:cubicBezTo>
                  <a:cubicBezTo>
                    <a:pt x="2351" y="412"/>
                    <a:pt x="2351" y="412"/>
                    <a:pt x="2351" y="412"/>
                  </a:cubicBezTo>
                  <a:cubicBezTo>
                    <a:pt x="2353" y="413"/>
                    <a:pt x="2353" y="413"/>
                    <a:pt x="2353" y="413"/>
                  </a:cubicBezTo>
                  <a:cubicBezTo>
                    <a:pt x="2354" y="415"/>
                    <a:pt x="2354" y="415"/>
                    <a:pt x="2354" y="415"/>
                  </a:cubicBezTo>
                  <a:lnTo>
                    <a:pt x="2353" y="416"/>
                  </a:lnTo>
                  <a:close/>
                  <a:moveTo>
                    <a:pt x="2371" y="420"/>
                  </a:moveTo>
                  <a:cubicBezTo>
                    <a:pt x="2371" y="420"/>
                    <a:pt x="2371" y="420"/>
                    <a:pt x="2371" y="420"/>
                  </a:cubicBezTo>
                  <a:cubicBezTo>
                    <a:pt x="2369" y="419"/>
                    <a:pt x="2369" y="419"/>
                    <a:pt x="2369" y="419"/>
                  </a:cubicBezTo>
                  <a:cubicBezTo>
                    <a:pt x="2370" y="417"/>
                    <a:pt x="2370" y="417"/>
                    <a:pt x="2370" y="417"/>
                  </a:cubicBezTo>
                  <a:cubicBezTo>
                    <a:pt x="2372" y="419"/>
                    <a:pt x="2372" y="419"/>
                    <a:pt x="2372" y="419"/>
                  </a:cubicBezTo>
                  <a:lnTo>
                    <a:pt x="2371" y="420"/>
                  </a:lnTo>
                  <a:close/>
                  <a:moveTo>
                    <a:pt x="2395" y="413"/>
                  </a:moveTo>
                  <a:cubicBezTo>
                    <a:pt x="2393" y="413"/>
                    <a:pt x="2393" y="413"/>
                    <a:pt x="2393" y="413"/>
                  </a:cubicBezTo>
                  <a:cubicBezTo>
                    <a:pt x="2392" y="413"/>
                    <a:pt x="2392" y="411"/>
                    <a:pt x="2392" y="410"/>
                  </a:cubicBezTo>
                  <a:cubicBezTo>
                    <a:pt x="2395" y="410"/>
                    <a:pt x="2395" y="410"/>
                    <a:pt x="2395" y="410"/>
                  </a:cubicBezTo>
                  <a:cubicBezTo>
                    <a:pt x="2396" y="412"/>
                    <a:pt x="2396" y="412"/>
                    <a:pt x="2396" y="412"/>
                  </a:cubicBezTo>
                  <a:lnTo>
                    <a:pt x="2395" y="413"/>
                  </a:lnTo>
                  <a:close/>
                  <a:moveTo>
                    <a:pt x="2409" y="432"/>
                  </a:moveTo>
                  <a:cubicBezTo>
                    <a:pt x="2408" y="432"/>
                    <a:pt x="2408" y="432"/>
                    <a:pt x="2408" y="432"/>
                  </a:cubicBezTo>
                  <a:cubicBezTo>
                    <a:pt x="2407" y="431"/>
                    <a:pt x="2407" y="431"/>
                    <a:pt x="2407" y="431"/>
                  </a:cubicBezTo>
                  <a:cubicBezTo>
                    <a:pt x="2407" y="429"/>
                    <a:pt x="2407" y="429"/>
                    <a:pt x="2407" y="429"/>
                  </a:cubicBezTo>
                  <a:cubicBezTo>
                    <a:pt x="2410" y="430"/>
                    <a:pt x="2410" y="430"/>
                    <a:pt x="2410" y="430"/>
                  </a:cubicBezTo>
                  <a:lnTo>
                    <a:pt x="2409" y="432"/>
                  </a:lnTo>
                  <a:close/>
                  <a:moveTo>
                    <a:pt x="2432" y="416"/>
                  </a:moveTo>
                  <a:cubicBezTo>
                    <a:pt x="2430" y="415"/>
                    <a:pt x="2430" y="415"/>
                    <a:pt x="2430" y="415"/>
                  </a:cubicBezTo>
                  <a:cubicBezTo>
                    <a:pt x="2430" y="413"/>
                    <a:pt x="2430" y="413"/>
                    <a:pt x="2430" y="413"/>
                  </a:cubicBezTo>
                  <a:cubicBezTo>
                    <a:pt x="2431" y="412"/>
                    <a:pt x="2431" y="412"/>
                    <a:pt x="2431" y="412"/>
                  </a:cubicBezTo>
                  <a:cubicBezTo>
                    <a:pt x="2433" y="414"/>
                    <a:pt x="2433" y="414"/>
                    <a:pt x="2433" y="414"/>
                  </a:cubicBezTo>
                  <a:cubicBezTo>
                    <a:pt x="2434" y="414"/>
                    <a:pt x="2434" y="414"/>
                    <a:pt x="2434" y="414"/>
                  </a:cubicBezTo>
                  <a:lnTo>
                    <a:pt x="2432" y="416"/>
                  </a:lnTo>
                  <a:close/>
                  <a:moveTo>
                    <a:pt x="2479" y="425"/>
                  </a:moveTo>
                  <a:cubicBezTo>
                    <a:pt x="2477" y="425"/>
                    <a:pt x="2477" y="425"/>
                    <a:pt x="2477" y="425"/>
                  </a:cubicBezTo>
                  <a:cubicBezTo>
                    <a:pt x="2476" y="422"/>
                    <a:pt x="2476" y="422"/>
                    <a:pt x="2476" y="422"/>
                  </a:cubicBezTo>
                  <a:cubicBezTo>
                    <a:pt x="2479" y="421"/>
                    <a:pt x="2479" y="421"/>
                    <a:pt x="2479" y="421"/>
                  </a:cubicBezTo>
                  <a:cubicBezTo>
                    <a:pt x="2480" y="422"/>
                    <a:pt x="2480" y="424"/>
                    <a:pt x="2479" y="425"/>
                  </a:cubicBezTo>
                  <a:close/>
                  <a:moveTo>
                    <a:pt x="2488" y="436"/>
                  </a:moveTo>
                  <a:cubicBezTo>
                    <a:pt x="2486" y="436"/>
                    <a:pt x="2486" y="436"/>
                    <a:pt x="2486" y="436"/>
                  </a:cubicBezTo>
                  <a:cubicBezTo>
                    <a:pt x="2485" y="435"/>
                    <a:pt x="2485" y="434"/>
                    <a:pt x="2484" y="433"/>
                  </a:cubicBezTo>
                  <a:cubicBezTo>
                    <a:pt x="2483" y="432"/>
                    <a:pt x="2481" y="432"/>
                    <a:pt x="2481" y="430"/>
                  </a:cubicBezTo>
                  <a:cubicBezTo>
                    <a:pt x="2481" y="428"/>
                    <a:pt x="2481" y="428"/>
                    <a:pt x="2481" y="428"/>
                  </a:cubicBezTo>
                  <a:cubicBezTo>
                    <a:pt x="2482" y="427"/>
                    <a:pt x="2483" y="426"/>
                    <a:pt x="2484" y="427"/>
                  </a:cubicBezTo>
                  <a:cubicBezTo>
                    <a:pt x="2485" y="427"/>
                    <a:pt x="2486" y="428"/>
                    <a:pt x="2487" y="429"/>
                  </a:cubicBezTo>
                  <a:cubicBezTo>
                    <a:pt x="2488" y="431"/>
                    <a:pt x="2489" y="431"/>
                    <a:pt x="2489" y="432"/>
                  </a:cubicBezTo>
                  <a:cubicBezTo>
                    <a:pt x="2490" y="434"/>
                    <a:pt x="2490" y="435"/>
                    <a:pt x="2488" y="436"/>
                  </a:cubicBezTo>
                  <a:close/>
                  <a:moveTo>
                    <a:pt x="2510" y="430"/>
                  </a:moveTo>
                  <a:cubicBezTo>
                    <a:pt x="2508" y="430"/>
                    <a:pt x="2508" y="430"/>
                    <a:pt x="2508" y="430"/>
                  </a:cubicBezTo>
                  <a:cubicBezTo>
                    <a:pt x="2508" y="427"/>
                    <a:pt x="2508" y="427"/>
                    <a:pt x="2508" y="427"/>
                  </a:cubicBezTo>
                  <a:cubicBezTo>
                    <a:pt x="2510" y="427"/>
                    <a:pt x="2510" y="427"/>
                    <a:pt x="2510" y="427"/>
                  </a:cubicBezTo>
                  <a:cubicBezTo>
                    <a:pt x="2511" y="427"/>
                    <a:pt x="2511" y="430"/>
                    <a:pt x="2510" y="430"/>
                  </a:cubicBezTo>
                  <a:close/>
                  <a:moveTo>
                    <a:pt x="2523" y="429"/>
                  </a:moveTo>
                  <a:cubicBezTo>
                    <a:pt x="2521" y="429"/>
                    <a:pt x="2521" y="429"/>
                    <a:pt x="2521" y="429"/>
                  </a:cubicBezTo>
                  <a:cubicBezTo>
                    <a:pt x="2520" y="429"/>
                    <a:pt x="2519" y="427"/>
                    <a:pt x="2520" y="426"/>
                  </a:cubicBezTo>
                  <a:cubicBezTo>
                    <a:pt x="2521" y="425"/>
                    <a:pt x="2522" y="424"/>
                    <a:pt x="2523" y="425"/>
                  </a:cubicBezTo>
                  <a:cubicBezTo>
                    <a:pt x="2524" y="426"/>
                    <a:pt x="2524" y="426"/>
                    <a:pt x="2524" y="426"/>
                  </a:cubicBezTo>
                  <a:cubicBezTo>
                    <a:pt x="2524" y="428"/>
                    <a:pt x="2524" y="428"/>
                    <a:pt x="2524" y="428"/>
                  </a:cubicBezTo>
                  <a:lnTo>
                    <a:pt x="2523" y="429"/>
                  </a:lnTo>
                  <a:close/>
                  <a:moveTo>
                    <a:pt x="2525" y="417"/>
                  </a:moveTo>
                  <a:cubicBezTo>
                    <a:pt x="2525" y="418"/>
                    <a:pt x="2525" y="418"/>
                    <a:pt x="2525" y="418"/>
                  </a:cubicBezTo>
                  <a:cubicBezTo>
                    <a:pt x="2523" y="419"/>
                    <a:pt x="2523" y="419"/>
                    <a:pt x="2523" y="419"/>
                  </a:cubicBezTo>
                  <a:cubicBezTo>
                    <a:pt x="2522" y="420"/>
                    <a:pt x="2520" y="419"/>
                    <a:pt x="2519" y="419"/>
                  </a:cubicBezTo>
                  <a:cubicBezTo>
                    <a:pt x="2517" y="420"/>
                    <a:pt x="2518" y="423"/>
                    <a:pt x="2516" y="423"/>
                  </a:cubicBezTo>
                  <a:cubicBezTo>
                    <a:pt x="2513" y="423"/>
                    <a:pt x="2513" y="423"/>
                    <a:pt x="2513" y="423"/>
                  </a:cubicBezTo>
                  <a:cubicBezTo>
                    <a:pt x="2513" y="421"/>
                    <a:pt x="2513" y="421"/>
                    <a:pt x="2513" y="421"/>
                  </a:cubicBezTo>
                  <a:cubicBezTo>
                    <a:pt x="2513" y="419"/>
                    <a:pt x="2515" y="419"/>
                    <a:pt x="2516" y="417"/>
                  </a:cubicBezTo>
                  <a:cubicBezTo>
                    <a:pt x="2518" y="415"/>
                    <a:pt x="2518" y="414"/>
                    <a:pt x="2520" y="413"/>
                  </a:cubicBezTo>
                  <a:cubicBezTo>
                    <a:pt x="2521" y="413"/>
                    <a:pt x="2523" y="413"/>
                    <a:pt x="2524" y="414"/>
                  </a:cubicBezTo>
                  <a:cubicBezTo>
                    <a:pt x="2525" y="415"/>
                    <a:pt x="2526" y="416"/>
                    <a:pt x="2525" y="417"/>
                  </a:cubicBezTo>
                  <a:close/>
                  <a:moveTo>
                    <a:pt x="2542" y="430"/>
                  </a:moveTo>
                  <a:cubicBezTo>
                    <a:pt x="2539" y="431"/>
                    <a:pt x="2539" y="431"/>
                    <a:pt x="2539" y="431"/>
                  </a:cubicBezTo>
                  <a:cubicBezTo>
                    <a:pt x="2538" y="429"/>
                    <a:pt x="2538" y="429"/>
                    <a:pt x="2538" y="429"/>
                  </a:cubicBezTo>
                  <a:cubicBezTo>
                    <a:pt x="2538" y="427"/>
                    <a:pt x="2539" y="426"/>
                    <a:pt x="2540" y="426"/>
                  </a:cubicBezTo>
                  <a:cubicBezTo>
                    <a:pt x="2542" y="425"/>
                    <a:pt x="2542" y="425"/>
                    <a:pt x="2542" y="425"/>
                  </a:cubicBezTo>
                  <a:cubicBezTo>
                    <a:pt x="2543" y="427"/>
                    <a:pt x="2543" y="427"/>
                    <a:pt x="2543" y="427"/>
                  </a:cubicBezTo>
                  <a:cubicBezTo>
                    <a:pt x="2543" y="429"/>
                    <a:pt x="2543" y="429"/>
                    <a:pt x="2542" y="430"/>
                  </a:cubicBezTo>
                  <a:close/>
                  <a:moveTo>
                    <a:pt x="2563" y="421"/>
                  </a:moveTo>
                  <a:cubicBezTo>
                    <a:pt x="2562" y="421"/>
                    <a:pt x="2562" y="421"/>
                    <a:pt x="2562" y="421"/>
                  </a:cubicBezTo>
                  <a:cubicBezTo>
                    <a:pt x="2561" y="419"/>
                    <a:pt x="2561" y="419"/>
                    <a:pt x="2561" y="419"/>
                  </a:cubicBezTo>
                  <a:cubicBezTo>
                    <a:pt x="2563" y="417"/>
                    <a:pt x="2563" y="417"/>
                    <a:pt x="2563" y="417"/>
                  </a:cubicBezTo>
                  <a:cubicBezTo>
                    <a:pt x="2563" y="417"/>
                    <a:pt x="2563" y="417"/>
                    <a:pt x="2563" y="417"/>
                  </a:cubicBezTo>
                  <a:cubicBezTo>
                    <a:pt x="2565" y="419"/>
                    <a:pt x="2565" y="419"/>
                    <a:pt x="2565" y="419"/>
                  </a:cubicBezTo>
                  <a:cubicBezTo>
                    <a:pt x="2565" y="420"/>
                    <a:pt x="2565" y="421"/>
                    <a:pt x="2563" y="421"/>
                  </a:cubicBezTo>
                  <a:close/>
                  <a:moveTo>
                    <a:pt x="2604" y="435"/>
                  </a:moveTo>
                  <a:cubicBezTo>
                    <a:pt x="2604" y="438"/>
                    <a:pt x="2604" y="438"/>
                    <a:pt x="2604" y="438"/>
                  </a:cubicBezTo>
                  <a:cubicBezTo>
                    <a:pt x="2604" y="439"/>
                    <a:pt x="2603" y="440"/>
                    <a:pt x="2601" y="440"/>
                  </a:cubicBezTo>
                  <a:cubicBezTo>
                    <a:pt x="2600" y="440"/>
                    <a:pt x="2598" y="441"/>
                    <a:pt x="2597" y="439"/>
                  </a:cubicBezTo>
                  <a:cubicBezTo>
                    <a:pt x="2596" y="437"/>
                    <a:pt x="2597" y="435"/>
                    <a:pt x="2598" y="434"/>
                  </a:cubicBezTo>
                  <a:cubicBezTo>
                    <a:pt x="2599" y="432"/>
                    <a:pt x="2600" y="431"/>
                    <a:pt x="2602" y="431"/>
                  </a:cubicBezTo>
                  <a:cubicBezTo>
                    <a:pt x="2603" y="432"/>
                    <a:pt x="2603" y="432"/>
                    <a:pt x="2603" y="432"/>
                  </a:cubicBezTo>
                  <a:cubicBezTo>
                    <a:pt x="2604" y="432"/>
                    <a:pt x="2604" y="432"/>
                    <a:pt x="2604" y="432"/>
                  </a:cubicBezTo>
                  <a:cubicBezTo>
                    <a:pt x="2605" y="433"/>
                    <a:pt x="2604" y="434"/>
                    <a:pt x="2604" y="435"/>
                  </a:cubicBezTo>
                  <a:close/>
                  <a:moveTo>
                    <a:pt x="2620" y="422"/>
                  </a:moveTo>
                  <a:cubicBezTo>
                    <a:pt x="2618" y="421"/>
                    <a:pt x="2618" y="421"/>
                    <a:pt x="2618" y="421"/>
                  </a:cubicBezTo>
                  <a:cubicBezTo>
                    <a:pt x="2617" y="419"/>
                    <a:pt x="2617" y="419"/>
                    <a:pt x="2617" y="419"/>
                  </a:cubicBezTo>
                  <a:cubicBezTo>
                    <a:pt x="2619" y="418"/>
                    <a:pt x="2619" y="418"/>
                    <a:pt x="2619" y="418"/>
                  </a:cubicBezTo>
                  <a:cubicBezTo>
                    <a:pt x="2619" y="417"/>
                    <a:pt x="2619" y="417"/>
                    <a:pt x="2619" y="417"/>
                  </a:cubicBezTo>
                  <a:cubicBezTo>
                    <a:pt x="2621" y="419"/>
                    <a:pt x="2621" y="419"/>
                    <a:pt x="2621" y="419"/>
                  </a:cubicBezTo>
                  <a:cubicBezTo>
                    <a:pt x="2621" y="420"/>
                    <a:pt x="2621" y="420"/>
                    <a:pt x="2621" y="420"/>
                  </a:cubicBezTo>
                  <a:lnTo>
                    <a:pt x="2620" y="422"/>
                  </a:lnTo>
                  <a:close/>
                  <a:moveTo>
                    <a:pt x="2646" y="429"/>
                  </a:moveTo>
                  <a:cubicBezTo>
                    <a:pt x="2646" y="430"/>
                    <a:pt x="2646" y="430"/>
                    <a:pt x="2646" y="430"/>
                  </a:cubicBezTo>
                  <a:cubicBezTo>
                    <a:pt x="2643" y="431"/>
                    <a:pt x="2639" y="428"/>
                    <a:pt x="2640" y="426"/>
                  </a:cubicBezTo>
                  <a:cubicBezTo>
                    <a:pt x="2640" y="425"/>
                    <a:pt x="2640" y="425"/>
                    <a:pt x="2640" y="425"/>
                  </a:cubicBezTo>
                  <a:cubicBezTo>
                    <a:pt x="2641" y="424"/>
                    <a:pt x="2643" y="423"/>
                    <a:pt x="2645" y="423"/>
                  </a:cubicBezTo>
                  <a:cubicBezTo>
                    <a:pt x="2646" y="424"/>
                    <a:pt x="2647" y="424"/>
                    <a:pt x="2648" y="426"/>
                  </a:cubicBezTo>
                  <a:cubicBezTo>
                    <a:pt x="2649" y="428"/>
                    <a:pt x="2649" y="428"/>
                    <a:pt x="2649" y="428"/>
                  </a:cubicBezTo>
                  <a:lnTo>
                    <a:pt x="2646" y="429"/>
                  </a:lnTo>
                  <a:close/>
                  <a:moveTo>
                    <a:pt x="2678" y="430"/>
                  </a:moveTo>
                  <a:cubicBezTo>
                    <a:pt x="2677" y="431"/>
                    <a:pt x="2677" y="431"/>
                    <a:pt x="2677" y="431"/>
                  </a:cubicBezTo>
                  <a:cubicBezTo>
                    <a:pt x="2675" y="431"/>
                    <a:pt x="2675" y="431"/>
                    <a:pt x="2675" y="431"/>
                  </a:cubicBezTo>
                  <a:cubicBezTo>
                    <a:pt x="2674" y="431"/>
                    <a:pt x="2674" y="429"/>
                    <a:pt x="2673" y="428"/>
                  </a:cubicBezTo>
                  <a:cubicBezTo>
                    <a:pt x="2672" y="427"/>
                    <a:pt x="2670" y="427"/>
                    <a:pt x="2670" y="425"/>
                  </a:cubicBezTo>
                  <a:cubicBezTo>
                    <a:pt x="2670" y="423"/>
                    <a:pt x="2670" y="423"/>
                    <a:pt x="2670" y="423"/>
                  </a:cubicBezTo>
                  <a:cubicBezTo>
                    <a:pt x="2672" y="421"/>
                    <a:pt x="2673" y="424"/>
                    <a:pt x="2675" y="425"/>
                  </a:cubicBezTo>
                  <a:cubicBezTo>
                    <a:pt x="2677" y="426"/>
                    <a:pt x="2679" y="428"/>
                    <a:pt x="2678" y="430"/>
                  </a:cubicBezTo>
                  <a:close/>
                  <a:moveTo>
                    <a:pt x="2678" y="422"/>
                  </a:moveTo>
                  <a:cubicBezTo>
                    <a:pt x="2676" y="422"/>
                    <a:pt x="2676" y="422"/>
                    <a:pt x="2676" y="422"/>
                  </a:cubicBezTo>
                  <a:cubicBezTo>
                    <a:pt x="2675" y="421"/>
                    <a:pt x="2674" y="420"/>
                    <a:pt x="2675" y="419"/>
                  </a:cubicBezTo>
                  <a:cubicBezTo>
                    <a:pt x="2676" y="417"/>
                    <a:pt x="2677" y="417"/>
                    <a:pt x="2678" y="417"/>
                  </a:cubicBezTo>
                  <a:cubicBezTo>
                    <a:pt x="2679" y="418"/>
                    <a:pt x="2679" y="418"/>
                    <a:pt x="2679" y="418"/>
                  </a:cubicBezTo>
                  <a:cubicBezTo>
                    <a:pt x="2679" y="420"/>
                    <a:pt x="2679" y="420"/>
                    <a:pt x="2679" y="420"/>
                  </a:cubicBezTo>
                  <a:lnTo>
                    <a:pt x="2678" y="422"/>
                  </a:lnTo>
                  <a:close/>
                  <a:moveTo>
                    <a:pt x="2705" y="433"/>
                  </a:moveTo>
                  <a:cubicBezTo>
                    <a:pt x="2703" y="434"/>
                    <a:pt x="2703" y="434"/>
                    <a:pt x="2703" y="434"/>
                  </a:cubicBezTo>
                  <a:cubicBezTo>
                    <a:pt x="2702" y="434"/>
                    <a:pt x="2702" y="434"/>
                    <a:pt x="2702" y="434"/>
                  </a:cubicBezTo>
                  <a:cubicBezTo>
                    <a:pt x="2701" y="431"/>
                    <a:pt x="2701" y="431"/>
                    <a:pt x="2701" y="431"/>
                  </a:cubicBezTo>
                  <a:cubicBezTo>
                    <a:pt x="2702" y="430"/>
                    <a:pt x="2705" y="431"/>
                    <a:pt x="2705" y="433"/>
                  </a:cubicBezTo>
                  <a:close/>
                  <a:moveTo>
                    <a:pt x="2734" y="428"/>
                  </a:moveTo>
                  <a:cubicBezTo>
                    <a:pt x="2734" y="431"/>
                    <a:pt x="2731" y="430"/>
                    <a:pt x="2730" y="432"/>
                  </a:cubicBezTo>
                  <a:cubicBezTo>
                    <a:pt x="2730" y="434"/>
                    <a:pt x="2729" y="435"/>
                    <a:pt x="2730" y="436"/>
                  </a:cubicBezTo>
                  <a:cubicBezTo>
                    <a:pt x="2730" y="438"/>
                    <a:pt x="2733" y="438"/>
                    <a:pt x="2733" y="439"/>
                  </a:cubicBezTo>
                  <a:cubicBezTo>
                    <a:pt x="2732" y="441"/>
                    <a:pt x="2732" y="441"/>
                    <a:pt x="2732" y="441"/>
                  </a:cubicBezTo>
                  <a:cubicBezTo>
                    <a:pt x="2731" y="441"/>
                    <a:pt x="2731" y="441"/>
                    <a:pt x="2731" y="441"/>
                  </a:cubicBezTo>
                  <a:cubicBezTo>
                    <a:pt x="2729" y="440"/>
                    <a:pt x="2730" y="438"/>
                    <a:pt x="2729" y="438"/>
                  </a:cubicBezTo>
                  <a:cubicBezTo>
                    <a:pt x="2728" y="437"/>
                    <a:pt x="2728" y="437"/>
                    <a:pt x="2728" y="437"/>
                  </a:cubicBezTo>
                  <a:cubicBezTo>
                    <a:pt x="2727" y="437"/>
                    <a:pt x="2726" y="438"/>
                    <a:pt x="2725" y="438"/>
                  </a:cubicBezTo>
                  <a:cubicBezTo>
                    <a:pt x="2724" y="439"/>
                    <a:pt x="2724" y="440"/>
                    <a:pt x="2723" y="441"/>
                  </a:cubicBezTo>
                  <a:cubicBezTo>
                    <a:pt x="2721" y="441"/>
                    <a:pt x="2721" y="441"/>
                    <a:pt x="2721" y="441"/>
                  </a:cubicBezTo>
                  <a:cubicBezTo>
                    <a:pt x="2719" y="439"/>
                    <a:pt x="2722" y="438"/>
                    <a:pt x="2723" y="436"/>
                  </a:cubicBezTo>
                  <a:cubicBezTo>
                    <a:pt x="2724" y="434"/>
                    <a:pt x="2725" y="433"/>
                    <a:pt x="2727" y="432"/>
                  </a:cubicBezTo>
                  <a:cubicBezTo>
                    <a:pt x="2729" y="430"/>
                    <a:pt x="2729" y="430"/>
                    <a:pt x="2729" y="430"/>
                  </a:cubicBezTo>
                  <a:cubicBezTo>
                    <a:pt x="2729" y="429"/>
                    <a:pt x="2729" y="428"/>
                    <a:pt x="2729" y="427"/>
                  </a:cubicBezTo>
                  <a:cubicBezTo>
                    <a:pt x="2729" y="425"/>
                    <a:pt x="2729" y="423"/>
                    <a:pt x="2731" y="423"/>
                  </a:cubicBezTo>
                  <a:cubicBezTo>
                    <a:pt x="2732" y="422"/>
                    <a:pt x="2733" y="423"/>
                    <a:pt x="2734" y="425"/>
                  </a:cubicBezTo>
                  <a:cubicBezTo>
                    <a:pt x="2735" y="426"/>
                    <a:pt x="2735" y="427"/>
                    <a:pt x="2734" y="428"/>
                  </a:cubicBezTo>
                  <a:close/>
                  <a:moveTo>
                    <a:pt x="2745" y="413"/>
                  </a:moveTo>
                  <a:cubicBezTo>
                    <a:pt x="2744" y="412"/>
                    <a:pt x="2744" y="412"/>
                    <a:pt x="2744" y="412"/>
                  </a:cubicBezTo>
                  <a:cubicBezTo>
                    <a:pt x="2743" y="410"/>
                    <a:pt x="2743" y="410"/>
                    <a:pt x="2743" y="410"/>
                  </a:cubicBezTo>
                  <a:cubicBezTo>
                    <a:pt x="2744" y="408"/>
                    <a:pt x="2744" y="408"/>
                    <a:pt x="2744" y="408"/>
                  </a:cubicBezTo>
                  <a:cubicBezTo>
                    <a:pt x="2745" y="408"/>
                    <a:pt x="2745" y="408"/>
                    <a:pt x="2745" y="408"/>
                  </a:cubicBezTo>
                  <a:cubicBezTo>
                    <a:pt x="2747" y="408"/>
                    <a:pt x="2748" y="409"/>
                    <a:pt x="2747" y="411"/>
                  </a:cubicBezTo>
                  <a:lnTo>
                    <a:pt x="2745" y="413"/>
                  </a:lnTo>
                  <a:close/>
                  <a:moveTo>
                    <a:pt x="2755" y="429"/>
                  </a:moveTo>
                  <a:cubicBezTo>
                    <a:pt x="2754" y="430"/>
                    <a:pt x="2754" y="432"/>
                    <a:pt x="2753" y="432"/>
                  </a:cubicBezTo>
                  <a:cubicBezTo>
                    <a:pt x="2751" y="433"/>
                    <a:pt x="2751" y="433"/>
                    <a:pt x="2751" y="433"/>
                  </a:cubicBezTo>
                  <a:cubicBezTo>
                    <a:pt x="2749" y="432"/>
                    <a:pt x="2749" y="432"/>
                    <a:pt x="2749" y="432"/>
                  </a:cubicBezTo>
                  <a:cubicBezTo>
                    <a:pt x="2749" y="430"/>
                    <a:pt x="2749" y="430"/>
                    <a:pt x="2749" y="430"/>
                  </a:cubicBezTo>
                  <a:cubicBezTo>
                    <a:pt x="2750" y="428"/>
                    <a:pt x="2752" y="428"/>
                    <a:pt x="2753" y="427"/>
                  </a:cubicBezTo>
                  <a:cubicBezTo>
                    <a:pt x="2754" y="426"/>
                    <a:pt x="2754" y="424"/>
                    <a:pt x="2755" y="424"/>
                  </a:cubicBezTo>
                  <a:cubicBezTo>
                    <a:pt x="2757" y="424"/>
                    <a:pt x="2757" y="424"/>
                    <a:pt x="2757" y="424"/>
                  </a:cubicBezTo>
                  <a:cubicBezTo>
                    <a:pt x="2757" y="425"/>
                    <a:pt x="2757" y="425"/>
                    <a:pt x="2757" y="425"/>
                  </a:cubicBezTo>
                  <a:cubicBezTo>
                    <a:pt x="2757" y="427"/>
                    <a:pt x="2755" y="427"/>
                    <a:pt x="2755" y="429"/>
                  </a:cubicBezTo>
                  <a:close/>
                  <a:moveTo>
                    <a:pt x="2789" y="432"/>
                  </a:moveTo>
                  <a:cubicBezTo>
                    <a:pt x="2789" y="432"/>
                    <a:pt x="2789" y="432"/>
                    <a:pt x="2789" y="432"/>
                  </a:cubicBezTo>
                  <a:cubicBezTo>
                    <a:pt x="2788" y="433"/>
                    <a:pt x="2788" y="433"/>
                    <a:pt x="2788" y="433"/>
                  </a:cubicBezTo>
                  <a:cubicBezTo>
                    <a:pt x="2787" y="433"/>
                    <a:pt x="2787" y="433"/>
                    <a:pt x="2787" y="433"/>
                  </a:cubicBezTo>
                  <a:cubicBezTo>
                    <a:pt x="2786" y="433"/>
                    <a:pt x="2786" y="431"/>
                    <a:pt x="2785" y="431"/>
                  </a:cubicBezTo>
                  <a:cubicBezTo>
                    <a:pt x="2783" y="430"/>
                    <a:pt x="2783" y="430"/>
                    <a:pt x="2783" y="430"/>
                  </a:cubicBezTo>
                  <a:cubicBezTo>
                    <a:pt x="2782" y="427"/>
                    <a:pt x="2782" y="427"/>
                    <a:pt x="2782" y="427"/>
                  </a:cubicBezTo>
                  <a:cubicBezTo>
                    <a:pt x="2780" y="426"/>
                    <a:pt x="2780" y="426"/>
                    <a:pt x="2780" y="426"/>
                  </a:cubicBezTo>
                  <a:cubicBezTo>
                    <a:pt x="2780" y="425"/>
                    <a:pt x="2781" y="424"/>
                    <a:pt x="2782" y="423"/>
                  </a:cubicBezTo>
                  <a:cubicBezTo>
                    <a:pt x="2784" y="422"/>
                    <a:pt x="2784" y="426"/>
                    <a:pt x="2786" y="427"/>
                  </a:cubicBezTo>
                  <a:cubicBezTo>
                    <a:pt x="2787" y="429"/>
                    <a:pt x="2790" y="430"/>
                    <a:pt x="2789" y="432"/>
                  </a:cubicBezTo>
                  <a:close/>
                  <a:moveTo>
                    <a:pt x="2793" y="439"/>
                  </a:moveTo>
                  <a:cubicBezTo>
                    <a:pt x="2791" y="438"/>
                    <a:pt x="2791" y="438"/>
                    <a:pt x="2791" y="438"/>
                  </a:cubicBezTo>
                  <a:cubicBezTo>
                    <a:pt x="2791" y="438"/>
                    <a:pt x="2791" y="438"/>
                    <a:pt x="2791" y="438"/>
                  </a:cubicBezTo>
                  <a:cubicBezTo>
                    <a:pt x="2789" y="435"/>
                    <a:pt x="2793" y="436"/>
                    <a:pt x="2793" y="437"/>
                  </a:cubicBezTo>
                  <a:lnTo>
                    <a:pt x="2793" y="439"/>
                  </a:lnTo>
                  <a:close/>
                  <a:moveTo>
                    <a:pt x="2795" y="426"/>
                  </a:moveTo>
                  <a:cubicBezTo>
                    <a:pt x="2793" y="425"/>
                    <a:pt x="2793" y="425"/>
                    <a:pt x="2793" y="425"/>
                  </a:cubicBezTo>
                  <a:cubicBezTo>
                    <a:pt x="2792" y="425"/>
                    <a:pt x="2791" y="424"/>
                    <a:pt x="2792" y="423"/>
                  </a:cubicBezTo>
                  <a:cubicBezTo>
                    <a:pt x="2792" y="421"/>
                    <a:pt x="2795" y="421"/>
                    <a:pt x="2796" y="422"/>
                  </a:cubicBezTo>
                  <a:cubicBezTo>
                    <a:pt x="2796" y="424"/>
                    <a:pt x="2796" y="424"/>
                    <a:pt x="2796" y="424"/>
                  </a:cubicBezTo>
                  <a:lnTo>
                    <a:pt x="2795" y="426"/>
                  </a:lnTo>
                  <a:close/>
                  <a:moveTo>
                    <a:pt x="2817" y="437"/>
                  </a:moveTo>
                  <a:cubicBezTo>
                    <a:pt x="2815" y="439"/>
                    <a:pt x="2815" y="439"/>
                    <a:pt x="2815" y="439"/>
                  </a:cubicBezTo>
                  <a:cubicBezTo>
                    <a:pt x="2814" y="439"/>
                    <a:pt x="2814" y="439"/>
                    <a:pt x="2814" y="439"/>
                  </a:cubicBezTo>
                  <a:cubicBezTo>
                    <a:pt x="2813" y="439"/>
                    <a:pt x="2812" y="437"/>
                    <a:pt x="2812" y="435"/>
                  </a:cubicBezTo>
                  <a:cubicBezTo>
                    <a:pt x="2812" y="434"/>
                    <a:pt x="2813" y="433"/>
                    <a:pt x="2814" y="433"/>
                  </a:cubicBezTo>
                  <a:cubicBezTo>
                    <a:pt x="2815" y="432"/>
                    <a:pt x="2817" y="433"/>
                    <a:pt x="2817" y="435"/>
                  </a:cubicBezTo>
                  <a:lnTo>
                    <a:pt x="2817" y="437"/>
                  </a:lnTo>
                  <a:close/>
                  <a:moveTo>
                    <a:pt x="2826" y="438"/>
                  </a:moveTo>
                  <a:cubicBezTo>
                    <a:pt x="2824" y="438"/>
                    <a:pt x="2824" y="438"/>
                    <a:pt x="2824" y="438"/>
                  </a:cubicBezTo>
                  <a:cubicBezTo>
                    <a:pt x="2824" y="438"/>
                    <a:pt x="2824" y="438"/>
                    <a:pt x="2824" y="438"/>
                  </a:cubicBezTo>
                  <a:cubicBezTo>
                    <a:pt x="2825" y="436"/>
                    <a:pt x="2825" y="436"/>
                    <a:pt x="2825" y="436"/>
                  </a:cubicBezTo>
                  <a:cubicBezTo>
                    <a:pt x="2826" y="437"/>
                    <a:pt x="2826" y="437"/>
                    <a:pt x="2826" y="437"/>
                  </a:cubicBezTo>
                  <a:lnTo>
                    <a:pt x="2826" y="438"/>
                  </a:lnTo>
                  <a:close/>
                  <a:moveTo>
                    <a:pt x="2830" y="430"/>
                  </a:moveTo>
                  <a:cubicBezTo>
                    <a:pt x="2829" y="430"/>
                    <a:pt x="2829" y="430"/>
                    <a:pt x="2829" y="430"/>
                  </a:cubicBezTo>
                  <a:cubicBezTo>
                    <a:pt x="2828" y="429"/>
                    <a:pt x="2828" y="429"/>
                    <a:pt x="2828" y="429"/>
                  </a:cubicBezTo>
                  <a:cubicBezTo>
                    <a:pt x="2827" y="427"/>
                    <a:pt x="2828" y="426"/>
                    <a:pt x="2829" y="426"/>
                  </a:cubicBezTo>
                  <a:cubicBezTo>
                    <a:pt x="2830" y="425"/>
                    <a:pt x="2831" y="426"/>
                    <a:pt x="2831" y="427"/>
                  </a:cubicBezTo>
                  <a:cubicBezTo>
                    <a:pt x="2832" y="428"/>
                    <a:pt x="2832" y="428"/>
                    <a:pt x="2832" y="428"/>
                  </a:cubicBezTo>
                  <a:lnTo>
                    <a:pt x="2830" y="430"/>
                  </a:lnTo>
                  <a:close/>
                  <a:moveTo>
                    <a:pt x="2868" y="429"/>
                  </a:moveTo>
                  <a:cubicBezTo>
                    <a:pt x="2867" y="428"/>
                    <a:pt x="2867" y="428"/>
                    <a:pt x="2867" y="428"/>
                  </a:cubicBezTo>
                  <a:cubicBezTo>
                    <a:pt x="2866" y="428"/>
                    <a:pt x="2866" y="428"/>
                    <a:pt x="2866" y="428"/>
                  </a:cubicBezTo>
                  <a:cubicBezTo>
                    <a:pt x="2868" y="425"/>
                    <a:pt x="2868" y="425"/>
                    <a:pt x="2868" y="425"/>
                  </a:cubicBezTo>
                  <a:cubicBezTo>
                    <a:pt x="2868" y="425"/>
                    <a:pt x="2868" y="425"/>
                    <a:pt x="2868" y="425"/>
                  </a:cubicBezTo>
                  <a:cubicBezTo>
                    <a:pt x="2869" y="427"/>
                    <a:pt x="2869" y="427"/>
                    <a:pt x="2869" y="427"/>
                  </a:cubicBezTo>
                  <a:lnTo>
                    <a:pt x="2868" y="429"/>
                  </a:lnTo>
                  <a:close/>
                  <a:moveTo>
                    <a:pt x="2886" y="412"/>
                  </a:moveTo>
                  <a:cubicBezTo>
                    <a:pt x="2884" y="411"/>
                    <a:pt x="2884" y="411"/>
                    <a:pt x="2884" y="411"/>
                  </a:cubicBezTo>
                  <a:cubicBezTo>
                    <a:pt x="2883" y="409"/>
                    <a:pt x="2883" y="409"/>
                    <a:pt x="2883" y="409"/>
                  </a:cubicBezTo>
                  <a:cubicBezTo>
                    <a:pt x="2886" y="408"/>
                    <a:pt x="2886" y="408"/>
                    <a:pt x="2886" y="408"/>
                  </a:cubicBezTo>
                  <a:cubicBezTo>
                    <a:pt x="2887" y="408"/>
                    <a:pt x="2888" y="411"/>
                    <a:pt x="2886" y="412"/>
                  </a:cubicBezTo>
                  <a:close/>
                  <a:moveTo>
                    <a:pt x="2900" y="430"/>
                  </a:moveTo>
                  <a:cubicBezTo>
                    <a:pt x="2899" y="430"/>
                    <a:pt x="2899" y="429"/>
                    <a:pt x="2898" y="428"/>
                  </a:cubicBezTo>
                  <a:cubicBezTo>
                    <a:pt x="2898" y="428"/>
                    <a:pt x="2898" y="428"/>
                    <a:pt x="2898" y="428"/>
                  </a:cubicBezTo>
                  <a:cubicBezTo>
                    <a:pt x="2899" y="426"/>
                    <a:pt x="2899" y="426"/>
                    <a:pt x="2899" y="426"/>
                  </a:cubicBezTo>
                  <a:cubicBezTo>
                    <a:pt x="2900" y="426"/>
                    <a:pt x="2901" y="427"/>
                    <a:pt x="2902" y="428"/>
                  </a:cubicBezTo>
                  <a:cubicBezTo>
                    <a:pt x="2902" y="428"/>
                    <a:pt x="2902" y="428"/>
                    <a:pt x="2902" y="428"/>
                  </a:cubicBezTo>
                  <a:lnTo>
                    <a:pt x="2900" y="430"/>
                  </a:lnTo>
                  <a:close/>
                  <a:moveTo>
                    <a:pt x="2956" y="447"/>
                  </a:moveTo>
                  <a:cubicBezTo>
                    <a:pt x="2956" y="449"/>
                    <a:pt x="2956" y="449"/>
                    <a:pt x="2956" y="449"/>
                  </a:cubicBezTo>
                  <a:cubicBezTo>
                    <a:pt x="2955" y="449"/>
                    <a:pt x="2955" y="449"/>
                    <a:pt x="2955" y="449"/>
                  </a:cubicBezTo>
                  <a:cubicBezTo>
                    <a:pt x="2954" y="448"/>
                    <a:pt x="2954" y="448"/>
                    <a:pt x="2954" y="448"/>
                  </a:cubicBezTo>
                  <a:cubicBezTo>
                    <a:pt x="2954" y="448"/>
                    <a:pt x="2954" y="448"/>
                    <a:pt x="2954" y="448"/>
                  </a:cubicBezTo>
                  <a:cubicBezTo>
                    <a:pt x="2955" y="447"/>
                    <a:pt x="2955" y="447"/>
                    <a:pt x="2955" y="447"/>
                  </a:cubicBezTo>
                  <a:lnTo>
                    <a:pt x="2956" y="447"/>
                  </a:lnTo>
                  <a:close/>
                  <a:moveTo>
                    <a:pt x="2966" y="430"/>
                  </a:moveTo>
                  <a:cubicBezTo>
                    <a:pt x="2964" y="429"/>
                    <a:pt x="2964" y="429"/>
                    <a:pt x="2964" y="429"/>
                  </a:cubicBezTo>
                  <a:cubicBezTo>
                    <a:pt x="2965" y="426"/>
                    <a:pt x="2965" y="426"/>
                    <a:pt x="2965" y="426"/>
                  </a:cubicBezTo>
                  <a:cubicBezTo>
                    <a:pt x="2967" y="427"/>
                    <a:pt x="2967" y="427"/>
                    <a:pt x="2967" y="427"/>
                  </a:cubicBezTo>
                  <a:lnTo>
                    <a:pt x="2966" y="430"/>
                  </a:lnTo>
                  <a:close/>
                  <a:moveTo>
                    <a:pt x="2994" y="433"/>
                  </a:moveTo>
                  <a:cubicBezTo>
                    <a:pt x="2992" y="433"/>
                    <a:pt x="2992" y="432"/>
                    <a:pt x="2991" y="431"/>
                  </a:cubicBezTo>
                  <a:cubicBezTo>
                    <a:pt x="2991" y="430"/>
                    <a:pt x="2991" y="430"/>
                    <a:pt x="2991" y="430"/>
                  </a:cubicBezTo>
                  <a:cubicBezTo>
                    <a:pt x="2992" y="429"/>
                    <a:pt x="2992" y="429"/>
                    <a:pt x="2992" y="429"/>
                  </a:cubicBezTo>
                  <a:cubicBezTo>
                    <a:pt x="2993" y="428"/>
                    <a:pt x="2995" y="429"/>
                    <a:pt x="2995" y="430"/>
                  </a:cubicBezTo>
                  <a:cubicBezTo>
                    <a:pt x="2995" y="431"/>
                    <a:pt x="2995" y="431"/>
                    <a:pt x="2995" y="431"/>
                  </a:cubicBezTo>
                  <a:lnTo>
                    <a:pt x="2994" y="433"/>
                  </a:lnTo>
                  <a:close/>
                  <a:moveTo>
                    <a:pt x="3013" y="435"/>
                  </a:moveTo>
                  <a:cubicBezTo>
                    <a:pt x="3012" y="435"/>
                    <a:pt x="3012" y="435"/>
                    <a:pt x="3012" y="435"/>
                  </a:cubicBezTo>
                  <a:cubicBezTo>
                    <a:pt x="3011" y="434"/>
                    <a:pt x="3011" y="434"/>
                    <a:pt x="3011" y="434"/>
                  </a:cubicBezTo>
                  <a:cubicBezTo>
                    <a:pt x="3011" y="434"/>
                    <a:pt x="3011" y="434"/>
                    <a:pt x="3011" y="434"/>
                  </a:cubicBezTo>
                  <a:cubicBezTo>
                    <a:pt x="3011" y="433"/>
                    <a:pt x="3011" y="433"/>
                    <a:pt x="3011" y="433"/>
                  </a:cubicBezTo>
                  <a:cubicBezTo>
                    <a:pt x="3011" y="432"/>
                    <a:pt x="3011" y="432"/>
                    <a:pt x="3011" y="432"/>
                  </a:cubicBezTo>
                  <a:cubicBezTo>
                    <a:pt x="3014" y="433"/>
                    <a:pt x="3014" y="433"/>
                    <a:pt x="3014" y="433"/>
                  </a:cubicBezTo>
                  <a:lnTo>
                    <a:pt x="3013" y="435"/>
                  </a:lnTo>
                  <a:close/>
                  <a:moveTo>
                    <a:pt x="3024" y="428"/>
                  </a:moveTo>
                  <a:cubicBezTo>
                    <a:pt x="3024" y="429"/>
                    <a:pt x="3024" y="429"/>
                    <a:pt x="3024" y="429"/>
                  </a:cubicBezTo>
                  <a:cubicBezTo>
                    <a:pt x="3023" y="429"/>
                    <a:pt x="3023" y="429"/>
                    <a:pt x="3023" y="429"/>
                  </a:cubicBezTo>
                  <a:cubicBezTo>
                    <a:pt x="3021" y="429"/>
                    <a:pt x="3021" y="429"/>
                    <a:pt x="3021" y="429"/>
                  </a:cubicBezTo>
                  <a:cubicBezTo>
                    <a:pt x="3020" y="429"/>
                    <a:pt x="3020" y="428"/>
                    <a:pt x="3019" y="427"/>
                  </a:cubicBezTo>
                  <a:cubicBezTo>
                    <a:pt x="3018" y="426"/>
                    <a:pt x="3016" y="425"/>
                    <a:pt x="3016" y="424"/>
                  </a:cubicBezTo>
                  <a:cubicBezTo>
                    <a:pt x="3016" y="421"/>
                    <a:pt x="3016" y="421"/>
                    <a:pt x="3016" y="421"/>
                  </a:cubicBezTo>
                  <a:cubicBezTo>
                    <a:pt x="3019" y="420"/>
                    <a:pt x="3019" y="420"/>
                    <a:pt x="3019" y="420"/>
                  </a:cubicBezTo>
                  <a:cubicBezTo>
                    <a:pt x="3020" y="421"/>
                    <a:pt x="3020" y="422"/>
                    <a:pt x="3022" y="423"/>
                  </a:cubicBezTo>
                  <a:cubicBezTo>
                    <a:pt x="3023" y="424"/>
                    <a:pt x="3024" y="425"/>
                    <a:pt x="3024" y="426"/>
                  </a:cubicBezTo>
                  <a:lnTo>
                    <a:pt x="3024" y="428"/>
                  </a:lnTo>
                  <a:close/>
                  <a:moveTo>
                    <a:pt x="3042" y="428"/>
                  </a:moveTo>
                  <a:cubicBezTo>
                    <a:pt x="3040" y="428"/>
                    <a:pt x="3040" y="428"/>
                    <a:pt x="3040" y="428"/>
                  </a:cubicBezTo>
                  <a:cubicBezTo>
                    <a:pt x="3039" y="427"/>
                    <a:pt x="3039" y="426"/>
                    <a:pt x="3039" y="425"/>
                  </a:cubicBezTo>
                  <a:cubicBezTo>
                    <a:pt x="3039" y="424"/>
                    <a:pt x="3040" y="423"/>
                    <a:pt x="3042" y="423"/>
                  </a:cubicBezTo>
                  <a:cubicBezTo>
                    <a:pt x="3043" y="424"/>
                    <a:pt x="3044" y="427"/>
                    <a:pt x="3042" y="428"/>
                  </a:cubicBezTo>
                  <a:close/>
                  <a:moveTo>
                    <a:pt x="3059" y="433"/>
                  </a:moveTo>
                  <a:cubicBezTo>
                    <a:pt x="3057" y="431"/>
                    <a:pt x="3057" y="431"/>
                    <a:pt x="3057" y="431"/>
                  </a:cubicBezTo>
                  <a:cubicBezTo>
                    <a:pt x="3058" y="429"/>
                    <a:pt x="3058" y="429"/>
                    <a:pt x="3058" y="429"/>
                  </a:cubicBezTo>
                  <a:cubicBezTo>
                    <a:pt x="3060" y="429"/>
                    <a:pt x="3060" y="429"/>
                    <a:pt x="3060" y="429"/>
                  </a:cubicBezTo>
                  <a:cubicBezTo>
                    <a:pt x="3061" y="430"/>
                    <a:pt x="3061" y="430"/>
                    <a:pt x="3061" y="430"/>
                  </a:cubicBezTo>
                  <a:cubicBezTo>
                    <a:pt x="3061" y="431"/>
                    <a:pt x="3060" y="432"/>
                    <a:pt x="3059" y="433"/>
                  </a:cubicBezTo>
                  <a:close/>
                  <a:moveTo>
                    <a:pt x="3065" y="424"/>
                  </a:moveTo>
                  <a:cubicBezTo>
                    <a:pt x="3063" y="424"/>
                    <a:pt x="3063" y="424"/>
                    <a:pt x="3063" y="424"/>
                  </a:cubicBezTo>
                  <a:cubicBezTo>
                    <a:pt x="3062" y="421"/>
                    <a:pt x="3062" y="421"/>
                    <a:pt x="3062" y="421"/>
                  </a:cubicBezTo>
                  <a:cubicBezTo>
                    <a:pt x="3062" y="420"/>
                    <a:pt x="3064" y="419"/>
                    <a:pt x="3065" y="420"/>
                  </a:cubicBezTo>
                  <a:cubicBezTo>
                    <a:pt x="3066" y="420"/>
                    <a:pt x="3066" y="423"/>
                    <a:pt x="3065" y="424"/>
                  </a:cubicBezTo>
                  <a:close/>
                  <a:moveTo>
                    <a:pt x="3078" y="445"/>
                  </a:moveTo>
                  <a:cubicBezTo>
                    <a:pt x="3076" y="445"/>
                    <a:pt x="3076" y="445"/>
                    <a:pt x="3076" y="445"/>
                  </a:cubicBezTo>
                  <a:cubicBezTo>
                    <a:pt x="3075" y="444"/>
                    <a:pt x="3075" y="444"/>
                    <a:pt x="3075" y="444"/>
                  </a:cubicBezTo>
                  <a:cubicBezTo>
                    <a:pt x="3076" y="442"/>
                    <a:pt x="3076" y="442"/>
                    <a:pt x="3076" y="442"/>
                  </a:cubicBezTo>
                  <a:cubicBezTo>
                    <a:pt x="3078" y="443"/>
                    <a:pt x="3078" y="443"/>
                    <a:pt x="3078" y="443"/>
                  </a:cubicBezTo>
                  <a:lnTo>
                    <a:pt x="3078" y="445"/>
                  </a:lnTo>
                  <a:close/>
                  <a:moveTo>
                    <a:pt x="3082" y="432"/>
                  </a:moveTo>
                  <a:cubicBezTo>
                    <a:pt x="3080" y="432"/>
                    <a:pt x="3080" y="432"/>
                    <a:pt x="3080" y="432"/>
                  </a:cubicBezTo>
                  <a:cubicBezTo>
                    <a:pt x="3079" y="429"/>
                    <a:pt x="3079" y="429"/>
                    <a:pt x="3079" y="429"/>
                  </a:cubicBezTo>
                  <a:cubicBezTo>
                    <a:pt x="3082" y="428"/>
                    <a:pt x="3082" y="428"/>
                    <a:pt x="3082" y="428"/>
                  </a:cubicBezTo>
                  <a:cubicBezTo>
                    <a:pt x="3083" y="429"/>
                    <a:pt x="3083" y="431"/>
                    <a:pt x="3082" y="432"/>
                  </a:cubicBezTo>
                  <a:close/>
                  <a:moveTo>
                    <a:pt x="3106" y="427"/>
                  </a:moveTo>
                  <a:cubicBezTo>
                    <a:pt x="3104" y="428"/>
                    <a:pt x="3102" y="427"/>
                    <a:pt x="3102" y="425"/>
                  </a:cubicBezTo>
                  <a:cubicBezTo>
                    <a:pt x="3101" y="423"/>
                    <a:pt x="3101" y="423"/>
                    <a:pt x="3101" y="423"/>
                  </a:cubicBezTo>
                  <a:cubicBezTo>
                    <a:pt x="3103" y="422"/>
                    <a:pt x="3103" y="422"/>
                    <a:pt x="3103" y="422"/>
                  </a:cubicBezTo>
                  <a:cubicBezTo>
                    <a:pt x="3105" y="421"/>
                    <a:pt x="3108" y="421"/>
                    <a:pt x="3109" y="423"/>
                  </a:cubicBezTo>
                  <a:cubicBezTo>
                    <a:pt x="3109" y="425"/>
                    <a:pt x="3108" y="427"/>
                    <a:pt x="3106" y="427"/>
                  </a:cubicBezTo>
                  <a:close/>
                  <a:moveTo>
                    <a:pt x="3121" y="435"/>
                  </a:moveTo>
                  <a:cubicBezTo>
                    <a:pt x="3119" y="435"/>
                    <a:pt x="3119" y="435"/>
                    <a:pt x="3119" y="435"/>
                  </a:cubicBezTo>
                  <a:cubicBezTo>
                    <a:pt x="3118" y="434"/>
                    <a:pt x="3118" y="434"/>
                    <a:pt x="3118" y="434"/>
                  </a:cubicBezTo>
                  <a:cubicBezTo>
                    <a:pt x="3120" y="432"/>
                    <a:pt x="3120" y="432"/>
                    <a:pt x="3120" y="432"/>
                  </a:cubicBezTo>
                  <a:cubicBezTo>
                    <a:pt x="3120" y="432"/>
                    <a:pt x="3120" y="432"/>
                    <a:pt x="3120" y="432"/>
                  </a:cubicBezTo>
                  <a:cubicBezTo>
                    <a:pt x="3121" y="433"/>
                    <a:pt x="3121" y="433"/>
                    <a:pt x="3121" y="433"/>
                  </a:cubicBezTo>
                  <a:lnTo>
                    <a:pt x="3121" y="435"/>
                  </a:lnTo>
                  <a:close/>
                  <a:moveTo>
                    <a:pt x="3130" y="438"/>
                  </a:moveTo>
                  <a:cubicBezTo>
                    <a:pt x="3128" y="438"/>
                    <a:pt x="3128" y="438"/>
                    <a:pt x="3128" y="438"/>
                  </a:cubicBezTo>
                  <a:cubicBezTo>
                    <a:pt x="3128" y="437"/>
                    <a:pt x="3128" y="437"/>
                    <a:pt x="3128" y="437"/>
                  </a:cubicBezTo>
                  <a:cubicBezTo>
                    <a:pt x="3129" y="435"/>
                    <a:pt x="3129" y="435"/>
                    <a:pt x="3129" y="435"/>
                  </a:cubicBezTo>
                  <a:cubicBezTo>
                    <a:pt x="3130" y="437"/>
                    <a:pt x="3130" y="437"/>
                    <a:pt x="3130" y="437"/>
                  </a:cubicBezTo>
                  <a:lnTo>
                    <a:pt x="3130" y="438"/>
                  </a:lnTo>
                  <a:close/>
                  <a:moveTo>
                    <a:pt x="3139" y="431"/>
                  </a:moveTo>
                  <a:cubicBezTo>
                    <a:pt x="3138" y="431"/>
                    <a:pt x="3138" y="431"/>
                    <a:pt x="3138" y="431"/>
                  </a:cubicBezTo>
                  <a:cubicBezTo>
                    <a:pt x="3137" y="431"/>
                    <a:pt x="3136" y="430"/>
                    <a:pt x="3136" y="428"/>
                  </a:cubicBezTo>
                  <a:cubicBezTo>
                    <a:pt x="3137" y="427"/>
                    <a:pt x="3139" y="426"/>
                    <a:pt x="3140" y="427"/>
                  </a:cubicBezTo>
                  <a:cubicBezTo>
                    <a:pt x="3141" y="428"/>
                    <a:pt x="3141" y="431"/>
                    <a:pt x="3139" y="431"/>
                  </a:cubicBezTo>
                  <a:close/>
                  <a:moveTo>
                    <a:pt x="3153" y="436"/>
                  </a:moveTo>
                  <a:cubicBezTo>
                    <a:pt x="3152" y="436"/>
                    <a:pt x="3152" y="436"/>
                    <a:pt x="3152" y="436"/>
                  </a:cubicBezTo>
                  <a:cubicBezTo>
                    <a:pt x="3151" y="435"/>
                    <a:pt x="3151" y="435"/>
                    <a:pt x="3151" y="435"/>
                  </a:cubicBezTo>
                  <a:cubicBezTo>
                    <a:pt x="3152" y="432"/>
                    <a:pt x="3152" y="432"/>
                    <a:pt x="3152" y="432"/>
                  </a:cubicBezTo>
                  <a:cubicBezTo>
                    <a:pt x="3153" y="432"/>
                    <a:pt x="3153" y="432"/>
                    <a:pt x="3153" y="432"/>
                  </a:cubicBezTo>
                  <a:cubicBezTo>
                    <a:pt x="3154" y="433"/>
                    <a:pt x="3154" y="433"/>
                    <a:pt x="3154" y="433"/>
                  </a:cubicBezTo>
                  <a:lnTo>
                    <a:pt x="3153" y="436"/>
                  </a:lnTo>
                  <a:close/>
                  <a:moveTo>
                    <a:pt x="3173" y="427"/>
                  </a:moveTo>
                  <a:cubicBezTo>
                    <a:pt x="3171" y="427"/>
                    <a:pt x="3171" y="427"/>
                    <a:pt x="3171" y="427"/>
                  </a:cubicBezTo>
                  <a:cubicBezTo>
                    <a:pt x="3170" y="425"/>
                    <a:pt x="3170" y="425"/>
                    <a:pt x="3170" y="425"/>
                  </a:cubicBezTo>
                  <a:cubicBezTo>
                    <a:pt x="3171" y="423"/>
                    <a:pt x="3172" y="423"/>
                    <a:pt x="3173" y="423"/>
                  </a:cubicBezTo>
                  <a:cubicBezTo>
                    <a:pt x="3174" y="424"/>
                    <a:pt x="3174" y="426"/>
                    <a:pt x="3173" y="427"/>
                  </a:cubicBezTo>
                  <a:close/>
                  <a:moveTo>
                    <a:pt x="3195" y="433"/>
                  </a:moveTo>
                  <a:cubicBezTo>
                    <a:pt x="3195" y="434"/>
                    <a:pt x="3195" y="434"/>
                    <a:pt x="3195" y="434"/>
                  </a:cubicBezTo>
                  <a:cubicBezTo>
                    <a:pt x="3194" y="434"/>
                    <a:pt x="3194" y="434"/>
                    <a:pt x="3194" y="434"/>
                  </a:cubicBezTo>
                  <a:cubicBezTo>
                    <a:pt x="3192" y="434"/>
                    <a:pt x="3192" y="434"/>
                    <a:pt x="3192" y="434"/>
                  </a:cubicBezTo>
                  <a:cubicBezTo>
                    <a:pt x="3191" y="434"/>
                    <a:pt x="3191" y="432"/>
                    <a:pt x="3192" y="431"/>
                  </a:cubicBezTo>
                  <a:cubicBezTo>
                    <a:pt x="3193" y="429"/>
                    <a:pt x="3196" y="431"/>
                    <a:pt x="3195" y="433"/>
                  </a:cubicBezTo>
                  <a:close/>
                  <a:moveTo>
                    <a:pt x="3222" y="436"/>
                  </a:moveTo>
                  <a:cubicBezTo>
                    <a:pt x="3220" y="436"/>
                    <a:pt x="3220" y="436"/>
                    <a:pt x="3220" y="436"/>
                  </a:cubicBezTo>
                  <a:cubicBezTo>
                    <a:pt x="3219" y="435"/>
                    <a:pt x="3219" y="435"/>
                    <a:pt x="3219" y="435"/>
                  </a:cubicBezTo>
                  <a:cubicBezTo>
                    <a:pt x="3220" y="432"/>
                    <a:pt x="3220" y="432"/>
                    <a:pt x="3220" y="432"/>
                  </a:cubicBezTo>
                  <a:cubicBezTo>
                    <a:pt x="3222" y="433"/>
                    <a:pt x="3222" y="433"/>
                    <a:pt x="3222" y="433"/>
                  </a:cubicBezTo>
                  <a:lnTo>
                    <a:pt x="3222" y="436"/>
                  </a:lnTo>
                  <a:close/>
                  <a:moveTo>
                    <a:pt x="3235" y="432"/>
                  </a:moveTo>
                  <a:cubicBezTo>
                    <a:pt x="3234" y="433"/>
                    <a:pt x="3233" y="434"/>
                    <a:pt x="3232" y="434"/>
                  </a:cubicBezTo>
                  <a:cubicBezTo>
                    <a:pt x="3231" y="434"/>
                    <a:pt x="3231" y="434"/>
                    <a:pt x="3231" y="434"/>
                  </a:cubicBezTo>
                  <a:cubicBezTo>
                    <a:pt x="3230" y="433"/>
                    <a:pt x="3230" y="433"/>
                    <a:pt x="3230" y="433"/>
                  </a:cubicBezTo>
                  <a:cubicBezTo>
                    <a:pt x="3231" y="431"/>
                    <a:pt x="3232" y="431"/>
                    <a:pt x="3233" y="430"/>
                  </a:cubicBezTo>
                  <a:cubicBezTo>
                    <a:pt x="3234" y="428"/>
                    <a:pt x="3235" y="427"/>
                    <a:pt x="3236" y="427"/>
                  </a:cubicBezTo>
                  <a:cubicBezTo>
                    <a:pt x="3237" y="430"/>
                    <a:pt x="3237" y="430"/>
                    <a:pt x="3237" y="430"/>
                  </a:cubicBezTo>
                  <a:cubicBezTo>
                    <a:pt x="3237" y="431"/>
                    <a:pt x="3235" y="431"/>
                    <a:pt x="3235" y="432"/>
                  </a:cubicBezTo>
                  <a:close/>
                  <a:moveTo>
                    <a:pt x="3264" y="436"/>
                  </a:moveTo>
                  <a:cubicBezTo>
                    <a:pt x="3263" y="438"/>
                    <a:pt x="3263" y="438"/>
                    <a:pt x="3263" y="438"/>
                  </a:cubicBezTo>
                  <a:cubicBezTo>
                    <a:pt x="3262" y="439"/>
                    <a:pt x="3262" y="439"/>
                    <a:pt x="3262" y="439"/>
                  </a:cubicBezTo>
                  <a:cubicBezTo>
                    <a:pt x="3261" y="440"/>
                    <a:pt x="3260" y="439"/>
                    <a:pt x="3259" y="439"/>
                  </a:cubicBezTo>
                  <a:cubicBezTo>
                    <a:pt x="3258" y="438"/>
                    <a:pt x="3257" y="437"/>
                    <a:pt x="3257" y="436"/>
                  </a:cubicBezTo>
                  <a:cubicBezTo>
                    <a:pt x="3259" y="435"/>
                    <a:pt x="3259" y="435"/>
                    <a:pt x="3259" y="435"/>
                  </a:cubicBezTo>
                  <a:cubicBezTo>
                    <a:pt x="3260" y="434"/>
                    <a:pt x="3260" y="435"/>
                    <a:pt x="3262" y="435"/>
                  </a:cubicBezTo>
                  <a:cubicBezTo>
                    <a:pt x="3263" y="434"/>
                    <a:pt x="3264" y="431"/>
                    <a:pt x="3266" y="432"/>
                  </a:cubicBezTo>
                  <a:cubicBezTo>
                    <a:pt x="3266" y="434"/>
                    <a:pt x="3266" y="434"/>
                    <a:pt x="3266" y="434"/>
                  </a:cubicBezTo>
                  <a:cubicBezTo>
                    <a:pt x="3266" y="435"/>
                    <a:pt x="3264" y="435"/>
                    <a:pt x="3264" y="436"/>
                  </a:cubicBezTo>
                  <a:close/>
                  <a:moveTo>
                    <a:pt x="3266" y="419"/>
                  </a:moveTo>
                  <a:cubicBezTo>
                    <a:pt x="3264" y="419"/>
                    <a:pt x="3264" y="419"/>
                    <a:pt x="3264" y="419"/>
                  </a:cubicBezTo>
                  <a:cubicBezTo>
                    <a:pt x="3263" y="418"/>
                    <a:pt x="3263" y="418"/>
                    <a:pt x="3263" y="418"/>
                  </a:cubicBezTo>
                  <a:cubicBezTo>
                    <a:pt x="3264" y="417"/>
                    <a:pt x="3264" y="417"/>
                    <a:pt x="3264" y="417"/>
                  </a:cubicBezTo>
                  <a:cubicBezTo>
                    <a:pt x="3264" y="416"/>
                    <a:pt x="3264" y="416"/>
                    <a:pt x="3264" y="416"/>
                  </a:cubicBezTo>
                  <a:cubicBezTo>
                    <a:pt x="3264" y="416"/>
                    <a:pt x="3264" y="416"/>
                    <a:pt x="3264" y="416"/>
                  </a:cubicBezTo>
                  <a:cubicBezTo>
                    <a:pt x="3266" y="417"/>
                    <a:pt x="3266" y="417"/>
                    <a:pt x="3266" y="417"/>
                  </a:cubicBezTo>
                  <a:lnTo>
                    <a:pt x="3266" y="419"/>
                  </a:lnTo>
                  <a:close/>
                  <a:moveTo>
                    <a:pt x="3276" y="414"/>
                  </a:moveTo>
                  <a:cubicBezTo>
                    <a:pt x="3273" y="414"/>
                    <a:pt x="3273" y="414"/>
                    <a:pt x="3273" y="414"/>
                  </a:cubicBezTo>
                  <a:cubicBezTo>
                    <a:pt x="3272" y="412"/>
                    <a:pt x="3272" y="412"/>
                    <a:pt x="3272" y="412"/>
                  </a:cubicBezTo>
                  <a:cubicBezTo>
                    <a:pt x="3273" y="411"/>
                    <a:pt x="3273" y="411"/>
                    <a:pt x="3273" y="411"/>
                  </a:cubicBezTo>
                  <a:cubicBezTo>
                    <a:pt x="3274" y="410"/>
                    <a:pt x="3275" y="410"/>
                    <a:pt x="3276" y="411"/>
                  </a:cubicBezTo>
                  <a:cubicBezTo>
                    <a:pt x="3277" y="413"/>
                    <a:pt x="3277" y="413"/>
                    <a:pt x="3277" y="413"/>
                  </a:cubicBezTo>
                  <a:lnTo>
                    <a:pt x="3276" y="414"/>
                  </a:lnTo>
                  <a:close/>
                  <a:moveTo>
                    <a:pt x="3280" y="432"/>
                  </a:moveTo>
                  <a:cubicBezTo>
                    <a:pt x="3278" y="432"/>
                    <a:pt x="3278" y="432"/>
                    <a:pt x="3278" y="432"/>
                  </a:cubicBezTo>
                  <a:cubicBezTo>
                    <a:pt x="3277" y="429"/>
                    <a:pt x="3277" y="429"/>
                    <a:pt x="3277" y="429"/>
                  </a:cubicBezTo>
                  <a:cubicBezTo>
                    <a:pt x="3278" y="428"/>
                    <a:pt x="3279" y="428"/>
                    <a:pt x="3280" y="428"/>
                  </a:cubicBezTo>
                  <a:cubicBezTo>
                    <a:pt x="3281" y="429"/>
                    <a:pt x="3281" y="431"/>
                    <a:pt x="3280" y="432"/>
                  </a:cubicBezTo>
                  <a:close/>
                  <a:moveTo>
                    <a:pt x="3304" y="432"/>
                  </a:moveTo>
                  <a:cubicBezTo>
                    <a:pt x="3302" y="432"/>
                    <a:pt x="3302" y="432"/>
                    <a:pt x="3302" y="432"/>
                  </a:cubicBezTo>
                  <a:cubicBezTo>
                    <a:pt x="3301" y="431"/>
                    <a:pt x="3301" y="431"/>
                    <a:pt x="3301" y="431"/>
                  </a:cubicBezTo>
                  <a:cubicBezTo>
                    <a:pt x="3301" y="430"/>
                    <a:pt x="3301" y="430"/>
                    <a:pt x="3301" y="430"/>
                  </a:cubicBezTo>
                  <a:cubicBezTo>
                    <a:pt x="3304" y="430"/>
                    <a:pt x="3304" y="430"/>
                    <a:pt x="3304" y="430"/>
                  </a:cubicBezTo>
                  <a:cubicBezTo>
                    <a:pt x="3305" y="431"/>
                    <a:pt x="3305" y="431"/>
                    <a:pt x="3305" y="431"/>
                  </a:cubicBezTo>
                  <a:lnTo>
                    <a:pt x="3304" y="432"/>
                  </a:lnTo>
                  <a:close/>
                  <a:moveTo>
                    <a:pt x="3311" y="429"/>
                  </a:moveTo>
                  <a:cubicBezTo>
                    <a:pt x="3309" y="429"/>
                    <a:pt x="3309" y="429"/>
                    <a:pt x="3309" y="429"/>
                  </a:cubicBezTo>
                  <a:cubicBezTo>
                    <a:pt x="3308" y="428"/>
                    <a:pt x="3308" y="427"/>
                    <a:pt x="3308" y="426"/>
                  </a:cubicBezTo>
                  <a:cubicBezTo>
                    <a:pt x="3311" y="425"/>
                    <a:pt x="3311" y="425"/>
                    <a:pt x="3311" y="425"/>
                  </a:cubicBezTo>
                  <a:cubicBezTo>
                    <a:pt x="3312" y="425"/>
                    <a:pt x="3313" y="428"/>
                    <a:pt x="3311" y="429"/>
                  </a:cubicBezTo>
                  <a:close/>
                  <a:moveTo>
                    <a:pt x="3336" y="437"/>
                  </a:moveTo>
                  <a:cubicBezTo>
                    <a:pt x="3335" y="437"/>
                    <a:pt x="3334" y="436"/>
                    <a:pt x="3334" y="435"/>
                  </a:cubicBezTo>
                  <a:cubicBezTo>
                    <a:pt x="3334" y="434"/>
                    <a:pt x="3334" y="434"/>
                    <a:pt x="3334" y="434"/>
                  </a:cubicBezTo>
                  <a:cubicBezTo>
                    <a:pt x="3335" y="432"/>
                    <a:pt x="3335" y="432"/>
                    <a:pt x="3335" y="432"/>
                  </a:cubicBezTo>
                  <a:cubicBezTo>
                    <a:pt x="3336" y="432"/>
                    <a:pt x="3337" y="433"/>
                    <a:pt x="3338" y="434"/>
                  </a:cubicBezTo>
                  <a:cubicBezTo>
                    <a:pt x="3338" y="435"/>
                    <a:pt x="3338" y="435"/>
                    <a:pt x="3338" y="435"/>
                  </a:cubicBezTo>
                  <a:lnTo>
                    <a:pt x="3336" y="437"/>
                  </a:lnTo>
                  <a:close/>
                  <a:moveTo>
                    <a:pt x="3349" y="421"/>
                  </a:moveTo>
                  <a:cubicBezTo>
                    <a:pt x="3347" y="421"/>
                    <a:pt x="3347" y="421"/>
                    <a:pt x="3347" y="421"/>
                  </a:cubicBezTo>
                  <a:cubicBezTo>
                    <a:pt x="3346" y="418"/>
                    <a:pt x="3346" y="418"/>
                    <a:pt x="3346" y="418"/>
                  </a:cubicBezTo>
                  <a:cubicBezTo>
                    <a:pt x="3349" y="417"/>
                    <a:pt x="3349" y="417"/>
                    <a:pt x="3349" y="417"/>
                  </a:cubicBezTo>
                  <a:cubicBezTo>
                    <a:pt x="3350" y="418"/>
                    <a:pt x="3350" y="420"/>
                    <a:pt x="3349" y="421"/>
                  </a:cubicBezTo>
                  <a:close/>
                  <a:moveTo>
                    <a:pt x="3357" y="435"/>
                  </a:moveTo>
                  <a:cubicBezTo>
                    <a:pt x="3356" y="435"/>
                    <a:pt x="3356" y="435"/>
                    <a:pt x="3356" y="435"/>
                  </a:cubicBezTo>
                  <a:cubicBezTo>
                    <a:pt x="3354" y="435"/>
                    <a:pt x="3354" y="435"/>
                    <a:pt x="3354" y="435"/>
                  </a:cubicBezTo>
                  <a:cubicBezTo>
                    <a:pt x="3352" y="433"/>
                    <a:pt x="3352" y="433"/>
                    <a:pt x="3352" y="433"/>
                  </a:cubicBezTo>
                  <a:cubicBezTo>
                    <a:pt x="3351" y="431"/>
                    <a:pt x="3348" y="429"/>
                    <a:pt x="3350" y="427"/>
                  </a:cubicBezTo>
                  <a:cubicBezTo>
                    <a:pt x="3352" y="427"/>
                    <a:pt x="3352" y="427"/>
                    <a:pt x="3352" y="427"/>
                  </a:cubicBezTo>
                  <a:cubicBezTo>
                    <a:pt x="3354" y="429"/>
                    <a:pt x="3354" y="429"/>
                    <a:pt x="3354" y="429"/>
                  </a:cubicBezTo>
                  <a:cubicBezTo>
                    <a:pt x="3355" y="431"/>
                    <a:pt x="3356" y="430"/>
                    <a:pt x="3357" y="432"/>
                  </a:cubicBezTo>
                  <a:lnTo>
                    <a:pt x="3357" y="435"/>
                  </a:lnTo>
                  <a:close/>
                  <a:moveTo>
                    <a:pt x="3400" y="418"/>
                  </a:moveTo>
                  <a:cubicBezTo>
                    <a:pt x="3399" y="417"/>
                    <a:pt x="3399" y="417"/>
                    <a:pt x="3399" y="417"/>
                  </a:cubicBezTo>
                  <a:cubicBezTo>
                    <a:pt x="3398" y="415"/>
                    <a:pt x="3398" y="415"/>
                    <a:pt x="3398" y="415"/>
                  </a:cubicBezTo>
                  <a:cubicBezTo>
                    <a:pt x="3400" y="414"/>
                    <a:pt x="3400" y="414"/>
                    <a:pt x="3400" y="414"/>
                  </a:cubicBezTo>
                  <a:cubicBezTo>
                    <a:pt x="3402" y="415"/>
                    <a:pt x="3402" y="417"/>
                    <a:pt x="3400" y="418"/>
                  </a:cubicBezTo>
                  <a:close/>
                  <a:moveTo>
                    <a:pt x="3439" y="413"/>
                  </a:moveTo>
                  <a:cubicBezTo>
                    <a:pt x="3437" y="413"/>
                    <a:pt x="3437" y="413"/>
                    <a:pt x="3437" y="413"/>
                  </a:cubicBezTo>
                  <a:cubicBezTo>
                    <a:pt x="3436" y="411"/>
                    <a:pt x="3436" y="411"/>
                    <a:pt x="3436" y="411"/>
                  </a:cubicBezTo>
                  <a:cubicBezTo>
                    <a:pt x="3439" y="410"/>
                    <a:pt x="3439" y="410"/>
                    <a:pt x="3439" y="410"/>
                  </a:cubicBezTo>
                  <a:cubicBezTo>
                    <a:pt x="3440" y="410"/>
                    <a:pt x="3440" y="412"/>
                    <a:pt x="3439" y="413"/>
                  </a:cubicBezTo>
                  <a:close/>
                  <a:moveTo>
                    <a:pt x="3492" y="440"/>
                  </a:moveTo>
                  <a:cubicBezTo>
                    <a:pt x="3490" y="442"/>
                    <a:pt x="3490" y="442"/>
                    <a:pt x="3490" y="442"/>
                  </a:cubicBezTo>
                  <a:cubicBezTo>
                    <a:pt x="3489" y="442"/>
                    <a:pt x="3487" y="441"/>
                    <a:pt x="3487" y="439"/>
                  </a:cubicBezTo>
                  <a:cubicBezTo>
                    <a:pt x="3486" y="438"/>
                    <a:pt x="3486" y="436"/>
                    <a:pt x="3488" y="435"/>
                  </a:cubicBezTo>
                  <a:cubicBezTo>
                    <a:pt x="3489" y="434"/>
                    <a:pt x="3489" y="434"/>
                    <a:pt x="3489" y="434"/>
                  </a:cubicBezTo>
                  <a:cubicBezTo>
                    <a:pt x="3491" y="433"/>
                    <a:pt x="3492" y="435"/>
                    <a:pt x="3493" y="437"/>
                  </a:cubicBezTo>
                  <a:cubicBezTo>
                    <a:pt x="3493" y="438"/>
                    <a:pt x="3493" y="439"/>
                    <a:pt x="3492" y="440"/>
                  </a:cubicBezTo>
                  <a:close/>
                  <a:moveTo>
                    <a:pt x="3496" y="425"/>
                  </a:moveTo>
                  <a:cubicBezTo>
                    <a:pt x="3495" y="426"/>
                    <a:pt x="3495" y="426"/>
                    <a:pt x="3495" y="426"/>
                  </a:cubicBezTo>
                  <a:cubicBezTo>
                    <a:pt x="3493" y="426"/>
                    <a:pt x="3493" y="426"/>
                    <a:pt x="3493" y="426"/>
                  </a:cubicBezTo>
                  <a:cubicBezTo>
                    <a:pt x="3492" y="423"/>
                    <a:pt x="3492" y="423"/>
                    <a:pt x="3492" y="423"/>
                  </a:cubicBezTo>
                  <a:cubicBezTo>
                    <a:pt x="3493" y="422"/>
                    <a:pt x="3493" y="422"/>
                    <a:pt x="3493" y="422"/>
                  </a:cubicBezTo>
                  <a:cubicBezTo>
                    <a:pt x="3494" y="421"/>
                    <a:pt x="3497" y="423"/>
                    <a:pt x="3496" y="425"/>
                  </a:cubicBezTo>
                  <a:close/>
                  <a:moveTo>
                    <a:pt x="3506" y="439"/>
                  </a:moveTo>
                  <a:cubicBezTo>
                    <a:pt x="3504" y="439"/>
                    <a:pt x="3504" y="439"/>
                    <a:pt x="3504" y="439"/>
                  </a:cubicBezTo>
                  <a:cubicBezTo>
                    <a:pt x="3503" y="438"/>
                    <a:pt x="3502" y="437"/>
                    <a:pt x="3503" y="436"/>
                  </a:cubicBezTo>
                  <a:cubicBezTo>
                    <a:pt x="3504" y="435"/>
                    <a:pt x="3505" y="434"/>
                    <a:pt x="3506" y="435"/>
                  </a:cubicBezTo>
                  <a:cubicBezTo>
                    <a:pt x="3507" y="435"/>
                    <a:pt x="3507" y="435"/>
                    <a:pt x="3507" y="435"/>
                  </a:cubicBezTo>
                  <a:cubicBezTo>
                    <a:pt x="3507" y="437"/>
                    <a:pt x="3507" y="437"/>
                    <a:pt x="3507" y="437"/>
                  </a:cubicBezTo>
                  <a:lnTo>
                    <a:pt x="3506" y="439"/>
                  </a:lnTo>
                  <a:close/>
                  <a:moveTo>
                    <a:pt x="3514" y="419"/>
                  </a:moveTo>
                  <a:cubicBezTo>
                    <a:pt x="3513" y="420"/>
                    <a:pt x="3512" y="421"/>
                    <a:pt x="3511" y="421"/>
                  </a:cubicBezTo>
                  <a:cubicBezTo>
                    <a:pt x="3509" y="421"/>
                    <a:pt x="3505" y="419"/>
                    <a:pt x="3506" y="417"/>
                  </a:cubicBezTo>
                  <a:cubicBezTo>
                    <a:pt x="3507" y="415"/>
                    <a:pt x="3509" y="414"/>
                    <a:pt x="3511" y="415"/>
                  </a:cubicBezTo>
                  <a:cubicBezTo>
                    <a:pt x="3513" y="415"/>
                    <a:pt x="3514" y="417"/>
                    <a:pt x="3514" y="419"/>
                  </a:cubicBezTo>
                  <a:close/>
                  <a:moveTo>
                    <a:pt x="3531" y="431"/>
                  </a:moveTo>
                  <a:cubicBezTo>
                    <a:pt x="3530" y="433"/>
                    <a:pt x="3530" y="433"/>
                    <a:pt x="3530" y="433"/>
                  </a:cubicBezTo>
                  <a:cubicBezTo>
                    <a:pt x="3529" y="434"/>
                    <a:pt x="3528" y="434"/>
                    <a:pt x="3527" y="434"/>
                  </a:cubicBezTo>
                  <a:cubicBezTo>
                    <a:pt x="3524" y="434"/>
                    <a:pt x="3524" y="434"/>
                    <a:pt x="3524" y="434"/>
                  </a:cubicBezTo>
                  <a:cubicBezTo>
                    <a:pt x="3524" y="432"/>
                    <a:pt x="3524" y="432"/>
                    <a:pt x="3524" y="432"/>
                  </a:cubicBezTo>
                  <a:cubicBezTo>
                    <a:pt x="3525" y="430"/>
                    <a:pt x="3525" y="430"/>
                    <a:pt x="3525" y="430"/>
                  </a:cubicBezTo>
                  <a:cubicBezTo>
                    <a:pt x="3526" y="428"/>
                    <a:pt x="3526" y="427"/>
                    <a:pt x="3527" y="426"/>
                  </a:cubicBezTo>
                  <a:cubicBezTo>
                    <a:pt x="3529" y="425"/>
                    <a:pt x="3529" y="425"/>
                    <a:pt x="3529" y="425"/>
                  </a:cubicBezTo>
                  <a:cubicBezTo>
                    <a:pt x="3531" y="425"/>
                    <a:pt x="3531" y="422"/>
                    <a:pt x="3533" y="423"/>
                  </a:cubicBezTo>
                  <a:cubicBezTo>
                    <a:pt x="3534" y="424"/>
                    <a:pt x="3534" y="424"/>
                    <a:pt x="3534" y="424"/>
                  </a:cubicBezTo>
                  <a:cubicBezTo>
                    <a:pt x="3535" y="425"/>
                    <a:pt x="3535" y="426"/>
                    <a:pt x="3534" y="428"/>
                  </a:cubicBezTo>
                  <a:cubicBezTo>
                    <a:pt x="3534" y="430"/>
                    <a:pt x="3532" y="430"/>
                    <a:pt x="3531" y="431"/>
                  </a:cubicBezTo>
                  <a:close/>
                  <a:moveTo>
                    <a:pt x="3536" y="444"/>
                  </a:moveTo>
                  <a:cubicBezTo>
                    <a:pt x="3534" y="444"/>
                    <a:pt x="3534" y="444"/>
                    <a:pt x="3534" y="444"/>
                  </a:cubicBezTo>
                  <a:cubicBezTo>
                    <a:pt x="3534" y="441"/>
                    <a:pt x="3534" y="441"/>
                    <a:pt x="3534" y="441"/>
                  </a:cubicBezTo>
                  <a:cubicBezTo>
                    <a:pt x="3536" y="440"/>
                    <a:pt x="3536" y="440"/>
                    <a:pt x="3536" y="440"/>
                  </a:cubicBezTo>
                  <a:cubicBezTo>
                    <a:pt x="3537" y="443"/>
                    <a:pt x="3537" y="443"/>
                    <a:pt x="3537" y="443"/>
                  </a:cubicBezTo>
                  <a:lnTo>
                    <a:pt x="3536" y="444"/>
                  </a:lnTo>
                  <a:close/>
                  <a:moveTo>
                    <a:pt x="3541" y="421"/>
                  </a:moveTo>
                  <a:cubicBezTo>
                    <a:pt x="3540" y="420"/>
                    <a:pt x="3540" y="420"/>
                    <a:pt x="3540" y="420"/>
                  </a:cubicBezTo>
                  <a:cubicBezTo>
                    <a:pt x="3541" y="417"/>
                    <a:pt x="3541" y="417"/>
                    <a:pt x="3541" y="417"/>
                  </a:cubicBezTo>
                  <a:cubicBezTo>
                    <a:pt x="3543" y="418"/>
                    <a:pt x="3543" y="418"/>
                    <a:pt x="3543" y="418"/>
                  </a:cubicBezTo>
                  <a:cubicBezTo>
                    <a:pt x="3543" y="419"/>
                    <a:pt x="3543" y="421"/>
                    <a:pt x="3541" y="421"/>
                  </a:cubicBezTo>
                  <a:close/>
                  <a:moveTo>
                    <a:pt x="3564" y="428"/>
                  </a:moveTo>
                  <a:cubicBezTo>
                    <a:pt x="3562" y="428"/>
                    <a:pt x="3562" y="428"/>
                    <a:pt x="3562" y="428"/>
                  </a:cubicBezTo>
                  <a:cubicBezTo>
                    <a:pt x="3561" y="428"/>
                    <a:pt x="3561" y="428"/>
                    <a:pt x="3561" y="428"/>
                  </a:cubicBezTo>
                  <a:cubicBezTo>
                    <a:pt x="3561" y="426"/>
                    <a:pt x="3562" y="423"/>
                    <a:pt x="3564" y="424"/>
                  </a:cubicBezTo>
                  <a:cubicBezTo>
                    <a:pt x="3565" y="425"/>
                    <a:pt x="3565" y="427"/>
                    <a:pt x="3564" y="428"/>
                  </a:cubicBezTo>
                  <a:close/>
                  <a:moveTo>
                    <a:pt x="3573" y="438"/>
                  </a:moveTo>
                  <a:cubicBezTo>
                    <a:pt x="3571" y="438"/>
                    <a:pt x="3571" y="438"/>
                    <a:pt x="3571" y="438"/>
                  </a:cubicBezTo>
                  <a:cubicBezTo>
                    <a:pt x="3570" y="438"/>
                    <a:pt x="3569" y="436"/>
                    <a:pt x="3570" y="435"/>
                  </a:cubicBezTo>
                  <a:cubicBezTo>
                    <a:pt x="3572" y="435"/>
                    <a:pt x="3572" y="435"/>
                    <a:pt x="3572" y="435"/>
                  </a:cubicBezTo>
                  <a:cubicBezTo>
                    <a:pt x="3573" y="435"/>
                    <a:pt x="3574" y="438"/>
                    <a:pt x="3573" y="438"/>
                  </a:cubicBezTo>
                  <a:close/>
                  <a:moveTo>
                    <a:pt x="3591" y="443"/>
                  </a:moveTo>
                  <a:cubicBezTo>
                    <a:pt x="3588" y="443"/>
                    <a:pt x="3588" y="443"/>
                    <a:pt x="3588" y="443"/>
                  </a:cubicBezTo>
                  <a:cubicBezTo>
                    <a:pt x="3587" y="441"/>
                    <a:pt x="3587" y="441"/>
                    <a:pt x="3587" y="441"/>
                  </a:cubicBezTo>
                  <a:cubicBezTo>
                    <a:pt x="3586" y="440"/>
                    <a:pt x="3587" y="439"/>
                    <a:pt x="3588" y="438"/>
                  </a:cubicBezTo>
                  <a:cubicBezTo>
                    <a:pt x="3589" y="437"/>
                    <a:pt x="3591" y="437"/>
                    <a:pt x="3592" y="438"/>
                  </a:cubicBezTo>
                  <a:cubicBezTo>
                    <a:pt x="3594" y="440"/>
                    <a:pt x="3593" y="443"/>
                    <a:pt x="3591" y="443"/>
                  </a:cubicBezTo>
                  <a:close/>
                  <a:moveTo>
                    <a:pt x="3649" y="442"/>
                  </a:moveTo>
                  <a:cubicBezTo>
                    <a:pt x="3647" y="444"/>
                    <a:pt x="3646" y="440"/>
                    <a:pt x="3644" y="439"/>
                  </a:cubicBezTo>
                  <a:cubicBezTo>
                    <a:pt x="3642" y="439"/>
                    <a:pt x="3641" y="439"/>
                    <a:pt x="3640" y="439"/>
                  </a:cubicBezTo>
                  <a:cubicBezTo>
                    <a:pt x="3638" y="439"/>
                    <a:pt x="3638" y="439"/>
                    <a:pt x="3636" y="439"/>
                  </a:cubicBezTo>
                  <a:cubicBezTo>
                    <a:pt x="3635" y="438"/>
                    <a:pt x="3634" y="438"/>
                    <a:pt x="3633" y="437"/>
                  </a:cubicBezTo>
                  <a:cubicBezTo>
                    <a:pt x="3633" y="435"/>
                    <a:pt x="3635" y="434"/>
                    <a:pt x="3637" y="433"/>
                  </a:cubicBezTo>
                  <a:cubicBezTo>
                    <a:pt x="3639" y="432"/>
                    <a:pt x="3640" y="433"/>
                    <a:pt x="3642" y="433"/>
                  </a:cubicBezTo>
                  <a:cubicBezTo>
                    <a:pt x="3644" y="434"/>
                    <a:pt x="3645" y="435"/>
                    <a:pt x="3647" y="437"/>
                  </a:cubicBezTo>
                  <a:cubicBezTo>
                    <a:pt x="3649" y="438"/>
                    <a:pt x="3650" y="438"/>
                    <a:pt x="3650" y="440"/>
                  </a:cubicBezTo>
                  <a:cubicBezTo>
                    <a:pt x="3650" y="441"/>
                    <a:pt x="3650" y="442"/>
                    <a:pt x="3649" y="442"/>
                  </a:cubicBezTo>
                  <a:close/>
                  <a:moveTo>
                    <a:pt x="3668" y="428"/>
                  </a:moveTo>
                  <a:cubicBezTo>
                    <a:pt x="3666" y="426"/>
                    <a:pt x="3666" y="426"/>
                    <a:pt x="3666" y="426"/>
                  </a:cubicBezTo>
                  <a:cubicBezTo>
                    <a:pt x="3666" y="426"/>
                    <a:pt x="3666" y="426"/>
                    <a:pt x="3666" y="426"/>
                  </a:cubicBezTo>
                  <a:cubicBezTo>
                    <a:pt x="3668" y="424"/>
                    <a:pt x="3668" y="424"/>
                    <a:pt x="3668" y="424"/>
                  </a:cubicBezTo>
                  <a:cubicBezTo>
                    <a:pt x="3668" y="424"/>
                    <a:pt x="3668" y="424"/>
                    <a:pt x="3668" y="424"/>
                  </a:cubicBezTo>
                  <a:cubicBezTo>
                    <a:pt x="3669" y="426"/>
                    <a:pt x="3669" y="426"/>
                    <a:pt x="3669" y="426"/>
                  </a:cubicBezTo>
                  <a:cubicBezTo>
                    <a:pt x="3670" y="426"/>
                    <a:pt x="3670" y="426"/>
                    <a:pt x="3670" y="426"/>
                  </a:cubicBezTo>
                  <a:lnTo>
                    <a:pt x="3668" y="428"/>
                  </a:lnTo>
                  <a:close/>
                  <a:moveTo>
                    <a:pt x="3692" y="438"/>
                  </a:moveTo>
                  <a:cubicBezTo>
                    <a:pt x="3691" y="437"/>
                    <a:pt x="3691" y="437"/>
                    <a:pt x="3691" y="437"/>
                  </a:cubicBezTo>
                  <a:cubicBezTo>
                    <a:pt x="3690" y="437"/>
                    <a:pt x="3690" y="437"/>
                    <a:pt x="3690" y="437"/>
                  </a:cubicBezTo>
                  <a:cubicBezTo>
                    <a:pt x="3690" y="435"/>
                    <a:pt x="3690" y="435"/>
                    <a:pt x="3691" y="435"/>
                  </a:cubicBezTo>
                  <a:cubicBezTo>
                    <a:pt x="3691" y="435"/>
                    <a:pt x="3691" y="435"/>
                    <a:pt x="3691" y="435"/>
                  </a:cubicBezTo>
                  <a:cubicBezTo>
                    <a:pt x="3693" y="435"/>
                    <a:pt x="3693" y="435"/>
                    <a:pt x="3693" y="435"/>
                  </a:cubicBezTo>
                  <a:cubicBezTo>
                    <a:pt x="3693" y="437"/>
                    <a:pt x="3692" y="437"/>
                    <a:pt x="3692" y="438"/>
                  </a:cubicBezTo>
                  <a:close/>
                  <a:moveTo>
                    <a:pt x="3692" y="416"/>
                  </a:moveTo>
                  <a:cubicBezTo>
                    <a:pt x="3690" y="416"/>
                    <a:pt x="3690" y="416"/>
                    <a:pt x="3690" y="416"/>
                  </a:cubicBezTo>
                  <a:cubicBezTo>
                    <a:pt x="3689" y="415"/>
                    <a:pt x="3689" y="415"/>
                    <a:pt x="3689" y="415"/>
                  </a:cubicBezTo>
                  <a:cubicBezTo>
                    <a:pt x="3690" y="412"/>
                    <a:pt x="3690" y="412"/>
                    <a:pt x="3690" y="412"/>
                  </a:cubicBezTo>
                  <a:cubicBezTo>
                    <a:pt x="3692" y="413"/>
                    <a:pt x="3692" y="413"/>
                    <a:pt x="3692" y="413"/>
                  </a:cubicBezTo>
                  <a:cubicBezTo>
                    <a:pt x="3693" y="414"/>
                    <a:pt x="3693" y="414"/>
                    <a:pt x="3693" y="414"/>
                  </a:cubicBezTo>
                  <a:cubicBezTo>
                    <a:pt x="3693" y="415"/>
                    <a:pt x="3693" y="416"/>
                    <a:pt x="3692" y="416"/>
                  </a:cubicBezTo>
                  <a:close/>
                  <a:moveTo>
                    <a:pt x="3709" y="435"/>
                  </a:moveTo>
                  <a:cubicBezTo>
                    <a:pt x="3709" y="434"/>
                    <a:pt x="3709" y="434"/>
                    <a:pt x="3709" y="434"/>
                  </a:cubicBezTo>
                  <a:cubicBezTo>
                    <a:pt x="3708" y="433"/>
                    <a:pt x="3708" y="432"/>
                    <a:pt x="3709" y="430"/>
                  </a:cubicBezTo>
                  <a:cubicBezTo>
                    <a:pt x="3710" y="429"/>
                    <a:pt x="3710" y="429"/>
                    <a:pt x="3710" y="429"/>
                  </a:cubicBezTo>
                  <a:cubicBezTo>
                    <a:pt x="3712" y="429"/>
                    <a:pt x="3713" y="430"/>
                    <a:pt x="3714" y="431"/>
                  </a:cubicBezTo>
                  <a:cubicBezTo>
                    <a:pt x="3714" y="434"/>
                    <a:pt x="3714" y="434"/>
                    <a:pt x="3714" y="434"/>
                  </a:cubicBezTo>
                  <a:cubicBezTo>
                    <a:pt x="3712" y="435"/>
                    <a:pt x="3712" y="435"/>
                    <a:pt x="3712" y="435"/>
                  </a:cubicBezTo>
                  <a:lnTo>
                    <a:pt x="3709" y="435"/>
                  </a:lnTo>
                  <a:close/>
                  <a:moveTo>
                    <a:pt x="3723" y="409"/>
                  </a:moveTo>
                  <a:cubicBezTo>
                    <a:pt x="3725" y="407"/>
                    <a:pt x="3725" y="407"/>
                    <a:pt x="3725" y="407"/>
                  </a:cubicBezTo>
                  <a:cubicBezTo>
                    <a:pt x="3726" y="407"/>
                    <a:pt x="3728" y="410"/>
                    <a:pt x="3726" y="411"/>
                  </a:cubicBezTo>
                  <a:cubicBezTo>
                    <a:pt x="3726" y="412"/>
                    <a:pt x="3726" y="412"/>
                    <a:pt x="3726" y="412"/>
                  </a:cubicBezTo>
                  <a:cubicBezTo>
                    <a:pt x="3724" y="412"/>
                    <a:pt x="3723" y="411"/>
                    <a:pt x="3723" y="409"/>
                  </a:cubicBezTo>
                  <a:close/>
                  <a:moveTo>
                    <a:pt x="3735" y="433"/>
                  </a:moveTo>
                  <a:cubicBezTo>
                    <a:pt x="3734" y="433"/>
                    <a:pt x="3732" y="433"/>
                    <a:pt x="3731" y="433"/>
                  </a:cubicBezTo>
                  <a:cubicBezTo>
                    <a:pt x="3729" y="434"/>
                    <a:pt x="3729" y="436"/>
                    <a:pt x="3728" y="436"/>
                  </a:cubicBezTo>
                  <a:cubicBezTo>
                    <a:pt x="3727" y="436"/>
                    <a:pt x="3727" y="436"/>
                    <a:pt x="3727" y="436"/>
                  </a:cubicBezTo>
                  <a:cubicBezTo>
                    <a:pt x="3726" y="436"/>
                    <a:pt x="3726" y="436"/>
                    <a:pt x="3726" y="436"/>
                  </a:cubicBezTo>
                  <a:cubicBezTo>
                    <a:pt x="3725" y="434"/>
                    <a:pt x="3728" y="433"/>
                    <a:pt x="3729" y="431"/>
                  </a:cubicBezTo>
                  <a:cubicBezTo>
                    <a:pt x="3730" y="429"/>
                    <a:pt x="3730" y="429"/>
                    <a:pt x="3730" y="429"/>
                  </a:cubicBezTo>
                  <a:cubicBezTo>
                    <a:pt x="3731" y="428"/>
                    <a:pt x="3732" y="430"/>
                    <a:pt x="3734" y="429"/>
                  </a:cubicBezTo>
                  <a:cubicBezTo>
                    <a:pt x="3735" y="428"/>
                    <a:pt x="3735" y="426"/>
                    <a:pt x="3737" y="426"/>
                  </a:cubicBezTo>
                  <a:cubicBezTo>
                    <a:pt x="3739" y="426"/>
                    <a:pt x="3739" y="426"/>
                    <a:pt x="3739" y="426"/>
                  </a:cubicBezTo>
                  <a:cubicBezTo>
                    <a:pt x="3740" y="427"/>
                    <a:pt x="3740" y="427"/>
                    <a:pt x="3740" y="427"/>
                  </a:cubicBezTo>
                  <a:cubicBezTo>
                    <a:pt x="3741" y="428"/>
                    <a:pt x="3741" y="429"/>
                    <a:pt x="3740" y="430"/>
                  </a:cubicBezTo>
                  <a:cubicBezTo>
                    <a:pt x="3739" y="432"/>
                    <a:pt x="3739" y="432"/>
                    <a:pt x="3739" y="432"/>
                  </a:cubicBezTo>
                  <a:cubicBezTo>
                    <a:pt x="3738" y="433"/>
                    <a:pt x="3737" y="433"/>
                    <a:pt x="3735" y="433"/>
                  </a:cubicBezTo>
                  <a:close/>
                  <a:moveTo>
                    <a:pt x="3740" y="416"/>
                  </a:moveTo>
                  <a:cubicBezTo>
                    <a:pt x="3738" y="416"/>
                    <a:pt x="3738" y="416"/>
                    <a:pt x="3738" y="416"/>
                  </a:cubicBezTo>
                  <a:cubicBezTo>
                    <a:pt x="3737" y="413"/>
                    <a:pt x="3737" y="413"/>
                    <a:pt x="3737" y="413"/>
                  </a:cubicBezTo>
                  <a:cubicBezTo>
                    <a:pt x="3740" y="412"/>
                    <a:pt x="3740" y="412"/>
                    <a:pt x="3740" y="412"/>
                  </a:cubicBezTo>
                  <a:cubicBezTo>
                    <a:pt x="3741" y="414"/>
                    <a:pt x="3741" y="414"/>
                    <a:pt x="3741" y="414"/>
                  </a:cubicBezTo>
                  <a:lnTo>
                    <a:pt x="3740" y="416"/>
                  </a:lnTo>
                  <a:close/>
                  <a:moveTo>
                    <a:pt x="3752" y="426"/>
                  </a:moveTo>
                  <a:cubicBezTo>
                    <a:pt x="3751" y="426"/>
                    <a:pt x="3751" y="426"/>
                    <a:pt x="3751" y="426"/>
                  </a:cubicBezTo>
                  <a:cubicBezTo>
                    <a:pt x="3750" y="425"/>
                    <a:pt x="3750" y="425"/>
                    <a:pt x="3750" y="425"/>
                  </a:cubicBezTo>
                  <a:cubicBezTo>
                    <a:pt x="3751" y="423"/>
                    <a:pt x="3751" y="423"/>
                    <a:pt x="3751" y="423"/>
                  </a:cubicBezTo>
                  <a:cubicBezTo>
                    <a:pt x="3753" y="423"/>
                    <a:pt x="3753" y="423"/>
                    <a:pt x="3753" y="423"/>
                  </a:cubicBezTo>
                  <a:cubicBezTo>
                    <a:pt x="3753" y="424"/>
                    <a:pt x="3753" y="424"/>
                    <a:pt x="3753" y="424"/>
                  </a:cubicBezTo>
                  <a:cubicBezTo>
                    <a:pt x="3754" y="424"/>
                    <a:pt x="3753" y="426"/>
                    <a:pt x="3752" y="426"/>
                  </a:cubicBezTo>
                  <a:close/>
                  <a:moveTo>
                    <a:pt x="3767" y="439"/>
                  </a:moveTo>
                  <a:cubicBezTo>
                    <a:pt x="3765" y="439"/>
                    <a:pt x="3765" y="439"/>
                    <a:pt x="3765" y="439"/>
                  </a:cubicBezTo>
                  <a:cubicBezTo>
                    <a:pt x="3764" y="437"/>
                    <a:pt x="3764" y="437"/>
                    <a:pt x="3764" y="437"/>
                  </a:cubicBezTo>
                  <a:cubicBezTo>
                    <a:pt x="3764" y="436"/>
                    <a:pt x="3764" y="435"/>
                    <a:pt x="3766" y="435"/>
                  </a:cubicBezTo>
                  <a:cubicBezTo>
                    <a:pt x="3768" y="436"/>
                    <a:pt x="3768" y="436"/>
                    <a:pt x="3768" y="436"/>
                  </a:cubicBezTo>
                  <a:cubicBezTo>
                    <a:pt x="3768" y="438"/>
                    <a:pt x="3767" y="438"/>
                    <a:pt x="3767" y="439"/>
                  </a:cubicBezTo>
                  <a:close/>
                  <a:moveTo>
                    <a:pt x="3799" y="436"/>
                  </a:moveTo>
                  <a:cubicBezTo>
                    <a:pt x="3797" y="435"/>
                    <a:pt x="3797" y="435"/>
                    <a:pt x="3797" y="435"/>
                  </a:cubicBezTo>
                  <a:cubicBezTo>
                    <a:pt x="3797" y="434"/>
                    <a:pt x="3797" y="434"/>
                    <a:pt x="3797" y="434"/>
                  </a:cubicBezTo>
                  <a:cubicBezTo>
                    <a:pt x="3797" y="433"/>
                    <a:pt x="3798" y="431"/>
                    <a:pt x="3799" y="432"/>
                  </a:cubicBezTo>
                  <a:cubicBezTo>
                    <a:pt x="3800" y="434"/>
                    <a:pt x="3800" y="434"/>
                    <a:pt x="3800" y="434"/>
                  </a:cubicBezTo>
                  <a:lnTo>
                    <a:pt x="3799" y="436"/>
                  </a:lnTo>
                  <a:close/>
                  <a:moveTo>
                    <a:pt x="3812" y="414"/>
                  </a:moveTo>
                  <a:cubicBezTo>
                    <a:pt x="3810" y="414"/>
                    <a:pt x="3810" y="414"/>
                    <a:pt x="3810" y="414"/>
                  </a:cubicBezTo>
                  <a:cubicBezTo>
                    <a:pt x="3808" y="411"/>
                    <a:pt x="3808" y="411"/>
                    <a:pt x="3808" y="411"/>
                  </a:cubicBezTo>
                  <a:cubicBezTo>
                    <a:pt x="3809" y="410"/>
                    <a:pt x="3809" y="410"/>
                    <a:pt x="3809" y="410"/>
                  </a:cubicBezTo>
                  <a:cubicBezTo>
                    <a:pt x="3810" y="410"/>
                    <a:pt x="3812" y="409"/>
                    <a:pt x="3813" y="410"/>
                  </a:cubicBezTo>
                  <a:cubicBezTo>
                    <a:pt x="3813" y="412"/>
                    <a:pt x="3813" y="412"/>
                    <a:pt x="3813" y="412"/>
                  </a:cubicBezTo>
                  <a:lnTo>
                    <a:pt x="3812" y="414"/>
                  </a:lnTo>
                  <a:close/>
                  <a:moveTo>
                    <a:pt x="3828" y="439"/>
                  </a:moveTo>
                  <a:cubicBezTo>
                    <a:pt x="3827" y="440"/>
                    <a:pt x="3827" y="440"/>
                    <a:pt x="3827" y="440"/>
                  </a:cubicBezTo>
                  <a:cubicBezTo>
                    <a:pt x="3825" y="440"/>
                    <a:pt x="3825" y="440"/>
                    <a:pt x="3825" y="440"/>
                  </a:cubicBezTo>
                  <a:cubicBezTo>
                    <a:pt x="3824" y="439"/>
                    <a:pt x="3824" y="439"/>
                    <a:pt x="3824" y="439"/>
                  </a:cubicBezTo>
                  <a:cubicBezTo>
                    <a:pt x="3823" y="438"/>
                    <a:pt x="3823" y="436"/>
                    <a:pt x="3824" y="435"/>
                  </a:cubicBezTo>
                  <a:cubicBezTo>
                    <a:pt x="3827" y="434"/>
                    <a:pt x="3827" y="434"/>
                    <a:pt x="3827" y="434"/>
                  </a:cubicBezTo>
                  <a:cubicBezTo>
                    <a:pt x="3828" y="435"/>
                    <a:pt x="3829" y="437"/>
                    <a:pt x="3828" y="439"/>
                  </a:cubicBezTo>
                  <a:close/>
                  <a:moveTo>
                    <a:pt x="3855" y="427"/>
                  </a:moveTo>
                  <a:cubicBezTo>
                    <a:pt x="3854" y="427"/>
                    <a:pt x="3854" y="427"/>
                    <a:pt x="3854" y="427"/>
                  </a:cubicBezTo>
                  <a:cubicBezTo>
                    <a:pt x="3853" y="425"/>
                    <a:pt x="3853" y="425"/>
                    <a:pt x="3853" y="425"/>
                  </a:cubicBezTo>
                  <a:cubicBezTo>
                    <a:pt x="3853" y="423"/>
                    <a:pt x="3853" y="423"/>
                    <a:pt x="3853" y="423"/>
                  </a:cubicBezTo>
                  <a:cubicBezTo>
                    <a:pt x="3854" y="423"/>
                    <a:pt x="3854" y="423"/>
                    <a:pt x="3854" y="423"/>
                  </a:cubicBezTo>
                  <a:cubicBezTo>
                    <a:pt x="3855" y="423"/>
                    <a:pt x="3856" y="423"/>
                    <a:pt x="3857" y="424"/>
                  </a:cubicBezTo>
                  <a:lnTo>
                    <a:pt x="3855" y="427"/>
                  </a:lnTo>
                  <a:close/>
                  <a:moveTo>
                    <a:pt x="3865" y="444"/>
                  </a:moveTo>
                  <a:cubicBezTo>
                    <a:pt x="3863" y="444"/>
                    <a:pt x="3863" y="444"/>
                    <a:pt x="3863" y="444"/>
                  </a:cubicBezTo>
                  <a:cubicBezTo>
                    <a:pt x="3862" y="443"/>
                    <a:pt x="3862" y="443"/>
                    <a:pt x="3862" y="443"/>
                  </a:cubicBezTo>
                  <a:cubicBezTo>
                    <a:pt x="3863" y="440"/>
                    <a:pt x="3863" y="440"/>
                    <a:pt x="3863" y="440"/>
                  </a:cubicBezTo>
                  <a:cubicBezTo>
                    <a:pt x="3866" y="441"/>
                    <a:pt x="3866" y="441"/>
                    <a:pt x="3866" y="441"/>
                  </a:cubicBezTo>
                  <a:cubicBezTo>
                    <a:pt x="3866" y="442"/>
                    <a:pt x="3866" y="444"/>
                    <a:pt x="3865" y="444"/>
                  </a:cubicBezTo>
                  <a:close/>
                  <a:moveTo>
                    <a:pt x="3893" y="431"/>
                  </a:moveTo>
                  <a:cubicBezTo>
                    <a:pt x="3893" y="432"/>
                    <a:pt x="3893" y="432"/>
                    <a:pt x="3893" y="432"/>
                  </a:cubicBezTo>
                  <a:cubicBezTo>
                    <a:pt x="3892" y="433"/>
                    <a:pt x="3890" y="433"/>
                    <a:pt x="3889" y="433"/>
                  </a:cubicBezTo>
                  <a:cubicBezTo>
                    <a:pt x="3888" y="434"/>
                    <a:pt x="3888" y="436"/>
                    <a:pt x="3886" y="436"/>
                  </a:cubicBezTo>
                  <a:cubicBezTo>
                    <a:pt x="3885" y="436"/>
                    <a:pt x="3885" y="436"/>
                    <a:pt x="3885" y="436"/>
                  </a:cubicBezTo>
                  <a:cubicBezTo>
                    <a:pt x="3884" y="433"/>
                    <a:pt x="3884" y="433"/>
                    <a:pt x="3884" y="433"/>
                  </a:cubicBezTo>
                  <a:cubicBezTo>
                    <a:pt x="3884" y="432"/>
                    <a:pt x="3886" y="431"/>
                    <a:pt x="3887" y="430"/>
                  </a:cubicBezTo>
                  <a:cubicBezTo>
                    <a:pt x="3888" y="429"/>
                    <a:pt x="3890" y="427"/>
                    <a:pt x="3891" y="428"/>
                  </a:cubicBezTo>
                  <a:cubicBezTo>
                    <a:pt x="3892" y="428"/>
                    <a:pt x="3893" y="430"/>
                    <a:pt x="3893" y="431"/>
                  </a:cubicBezTo>
                  <a:close/>
                  <a:moveTo>
                    <a:pt x="3907" y="441"/>
                  </a:moveTo>
                  <a:cubicBezTo>
                    <a:pt x="3906" y="442"/>
                    <a:pt x="3904" y="441"/>
                    <a:pt x="3904" y="440"/>
                  </a:cubicBezTo>
                  <a:cubicBezTo>
                    <a:pt x="3903" y="438"/>
                    <a:pt x="3905" y="437"/>
                    <a:pt x="3906" y="437"/>
                  </a:cubicBezTo>
                  <a:cubicBezTo>
                    <a:pt x="3908" y="437"/>
                    <a:pt x="3908" y="437"/>
                    <a:pt x="3908" y="437"/>
                  </a:cubicBezTo>
                  <a:cubicBezTo>
                    <a:pt x="3909" y="437"/>
                    <a:pt x="3910" y="437"/>
                    <a:pt x="3910" y="438"/>
                  </a:cubicBezTo>
                  <a:cubicBezTo>
                    <a:pt x="3910" y="440"/>
                    <a:pt x="3909" y="441"/>
                    <a:pt x="3907" y="441"/>
                  </a:cubicBezTo>
                  <a:close/>
                  <a:moveTo>
                    <a:pt x="3909" y="421"/>
                  </a:moveTo>
                  <a:cubicBezTo>
                    <a:pt x="3909" y="420"/>
                    <a:pt x="3910" y="419"/>
                    <a:pt x="3911" y="419"/>
                  </a:cubicBezTo>
                  <a:cubicBezTo>
                    <a:pt x="3912" y="420"/>
                    <a:pt x="3912" y="420"/>
                    <a:pt x="3912" y="420"/>
                  </a:cubicBezTo>
                  <a:cubicBezTo>
                    <a:pt x="3913" y="421"/>
                    <a:pt x="3913" y="421"/>
                    <a:pt x="3913" y="421"/>
                  </a:cubicBezTo>
                  <a:cubicBezTo>
                    <a:pt x="3912" y="422"/>
                    <a:pt x="3912" y="422"/>
                    <a:pt x="3912" y="422"/>
                  </a:cubicBezTo>
                  <a:cubicBezTo>
                    <a:pt x="3910" y="422"/>
                    <a:pt x="3910" y="422"/>
                    <a:pt x="3910" y="422"/>
                  </a:cubicBezTo>
                  <a:lnTo>
                    <a:pt x="3909" y="421"/>
                  </a:lnTo>
                  <a:close/>
                  <a:moveTo>
                    <a:pt x="3931" y="441"/>
                  </a:moveTo>
                  <a:cubicBezTo>
                    <a:pt x="3930" y="442"/>
                    <a:pt x="3930" y="442"/>
                    <a:pt x="3930" y="442"/>
                  </a:cubicBezTo>
                  <a:cubicBezTo>
                    <a:pt x="3928" y="443"/>
                    <a:pt x="3927" y="441"/>
                    <a:pt x="3926" y="440"/>
                  </a:cubicBezTo>
                  <a:cubicBezTo>
                    <a:pt x="3926" y="438"/>
                    <a:pt x="3926" y="438"/>
                    <a:pt x="3926" y="438"/>
                  </a:cubicBezTo>
                  <a:cubicBezTo>
                    <a:pt x="3926" y="437"/>
                    <a:pt x="3926" y="434"/>
                    <a:pt x="3928" y="434"/>
                  </a:cubicBezTo>
                  <a:cubicBezTo>
                    <a:pt x="3929" y="434"/>
                    <a:pt x="3930" y="435"/>
                    <a:pt x="3931" y="436"/>
                  </a:cubicBezTo>
                  <a:cubicBezTo>
                    <a:pt x="3932" y="437"/>
                    <a:pt x="3932" y="439"/>
                    <a:pt x="3931" y="441"/>
                  </a:cubicBezTo>
                  <a:close/>
                  <a:moveTo>
                    <a:pt x="3944" y="418"/>
                  </a:moveTo>
                  <a:cubicBezTo>
                    <a:pt x="3943" y="416"/>
                    <a:pt x="3943" y="416"/>
                    <a:pt x="3943" y="416"/>
                  </a:cubicBezTo>
                  <a:cubicBezTo>
                    <a:pt x="3946" y="415"/>
                    <a:pt x="3946" y="415"/>
                    <a:pt x="3946" y="415"/>
                  </a:cubicBezTo>
                  <a:cubicBezTo>
                    <a:pt x="3947" y="416"/>
                    <a:pt x="3947" y="418"/>
                    <a:pt x="3946" y="419"/>
                  </a:cubicBezTo>
                  <a:lnTo>
                    <a:pt x="3944" y="418"/>
                  </a:lnTo>
                  <a:close/>
                  <a:moveTo>
                    <a:pt x="3954" y="431"/>
                  </a:moveTo>
                  <a:cubicBezTo>
                    <a:pt x="3952" y="431"/>
                    <a:pt x="3952" y="431"/>
                    <a:pt x="3952" y="431"/>
                  </a:cubicBezTo>
                  <a:cubicBezTo>
                    <a:pt x="3950" y="430"/>
                    <a:pt x="3950" y="429"/>
                    <a:pt x="3949" y="428"/>
                  </a:cubicBezTo>
                  <a:cubicBezTo>
                    <a:pt x="3948" y="427"/>
                    <a:pt x="3946" y="427"/>
                    <a:pt x="3946" y="425"/>
                  </a:cubicBezTo>
                  <a:cubicBezTo>
                    <a:pt x="3946" y="423"/>
                    <a:pt x="3946" y="423"/>
                    <a:pt x="3946" y="423"/>
                  </a:cubicBezTo>
                  <a:cubicBezTo>
                    <a:pt x="3946" y="422"/>
                    <a:pt x="3948" y="422"/>
                    <a:pt x="3949" y="422"/>
                  </a:cubicBezTo>
                  <a:cubicBezTo>
                    <a:pt x="3950" y="422"/>
                    <a:pt x="3951" y="424"/>
                    <a:pt x="3952" y="425"/>
                  </a:cubicBezTo>
                  <a:cubicBezTo>
                    <a:pt x="3953" y="426"/>
                    <a:pt x="3955" y="426"/>
                    <a:pt x="3955" y="428"/>
                  </a:cubicBezTo>
                  <a:cubicBezTo>
                    <a:pt x="3955" y="429"/>
                    <a:pt x="3955" y="430"/>
                    <a:pt x="3954" y="431"/>
                  </a:cubicBezTo>
                  <a:close/>
                  <a:moveTo>
                    <a:pt x="3970" y="432"/>
                  </a:moveTo>
                  <a:cubicBezTo>
                    <a:pt x="3969" y="432"/>
                    <a:pt x="3969" y="432"/>
                    <a:pt x="3969" y="432"/>
                  </a:cubicBezTo>
                  <a:cubicBezTo>
                    <a:pt x="3968" y="431"/>
                    <a:pt x="3968" y="429"/>
                    <a:pt x="3969" y="429"/>
                  </a:cubicBezTo>
                  <a:cubicBezTo>
                    <a:pt x="3970" y="429"/>
                    <a:pt x="3970" y="429"/>
                    <a:pt x="3970" y="429"/>
                  </a:cubicBezTo>
                  <a:cubicBezTo>
                    <a:pt x="3971" y="429"/>
                    <a:pt x="3971" y="429"/>
                    <a:pt x="3971" y="429"/>
                  </a:cubicBezTo>
                  <a:cubicBezTo>
                    <a:pt x="3971" y="429"/>
                    <a:pt x="3971" y="429"/>
                    <a:pt x="3971" y="429"/>
                  </a:cubicBezTo>
                  <a:lnTo>
                    <a:pt x="3970" y="432"/>
                  </a:lnTo>
                  <a:close/>
                  <a:moveTo>
                    <a:pt x="3993" y="434"/>
                  </a:moveTo>
                  <a:cubicBezTo>
                    <a:pt x="3993" y="432"/>
                    <a:pt x="3994" y="432"/>
                    <a:pt x="3995" y="431"/>
                  </a:cubicBezTo>
                  <a:cubicBezTo>
                    <a:pt x="3996" y="431"/>
                    <a:pt x="3997" y="431"/>
                    <a:pt x="3997" y="432"/>
                  </a:cubicBezTo>
                  <a:cubicBezTo>
                    <a:pt x="3997" y="433"/>
                    <a:pt x="3997" y="433"/>
                    <a:pt x="3997" y="433"/>
                  </a:cubicBezTo>
                  <a:cubicBezTo>
                    <a:pt x="3995" y="435"/>
                    <a:pt x="3995" y="435"/>
                    <a:pt x="3995" y="435"/>
                  </a:cubicBezTo>
                  <a:cubicBezTo>
                    <a:pt x="3994" y="435"/>
                    <a:pt x="3994" y="434"/>
                    <a:pt x="3993" y="434"/>
                  </a:cubicBezTo>
                  <a:close/>
                  <a:moveTo>
                    <a:pt x="4018" y="434"/>
                  </a:moveTo>
                  <a:cubicBezTo>
                    <a:pt x="4017" y="435"/>
                    <a:pt x="4017" y="436"/>
                    <a:pt x="4015" y="437"/>
                  </a:cubicBezTo>
                  <a:cubicBezTo>
                    <a:pt x="4014" y="437"/>
                    <a:pt x="4013" y="438"/>
                    <a:pt x="4012" y="437"/>
                  </a:cubicBezTo>
                  <a:cubicBezTo>
                    <a:pt x="4011" y="435"/>
                    <a:pt x="4011" y="435"/>
                    <a:pt x="4011" y="435"/>
                  </a:cubicBezTo>
                  <a:cubicBezTo>
                    <a:pt x="4011" y="434"/>
                    <a:pt x="4013" y="434"/>
                    <a:pt x="4014" y="433"/>
                  </a:cubicBezTo>
                  <a:cubicBezTo>
                    <a:pt x="4015" y="431"/>
                    <a:pt x="4014" y="430"/>
                    <a:pt x="4016" y="429"/>
                  </a:cubicBezTo>
                  <a:cubicBezTo>
                    <a:pt x="4017" y="428"/>
                    <a:pt x="4018" y="428"/>
                    <a:pt x="4019" y="429"/>
                  </a:cubicBezTo>
                  <a:cubicBezTo>
                    <a:pt x="4022" y="430"/>
                    <a:pt x="4022" y="430"/>
                    <a:pt x="4022" y="430"/>
                  </a:cubicBezTo>
                  <a:cubicBezTo>
                    <a:pt x="4022" y="432"/>
                    <a:pt x="4022" y="432"/>
                    <a:pt x="4022" y="432"/>
                  </a:cubicBezTo>
                  <a:cubicBezTo>
                    <a:pt x="4022" y="432"/>
                    <a:pt x="4022" y="432"/>
                    <a:pt x="4022" y="432"/>
                  </a:cubicBezTo>
                  <a:cubicBezTo>
                    <a:pt x="4022" y="434"/>
                    <a:pt x="4020" y="434"/>
                    <a:pt x="4018" y="434"/>
                  </a:cubicBezTo>
                  <a:close/>
                  <a:moveTo>
                    <a:pt x="4037" y="439"/>
                  </a:moveTo>
                  <a:cubicBezTo>
                    <a:pt x="4036" y="438"/>
                    <a:pt x="4036" y="438"/>
                    <a:pt x="4036" y="438"/>
                  </a:cubicBezTo>
                  <a:cubicBezTo>
                    <a:pt x="4036" y="436"/>
                    <a:pt x="4036" y="436"/>
                    <a:pt x="4036" y="436"/>
                  </a:cubicBezTo>
                  <a:cubicBezTo>
                    <a:pt x="4038" y="437"/>
                    <a:pt x="4038" y="437"/>
                    <a:pt x="4038" y="437"/>
                  </a:cubicBezTo>
                  <a:lnTo>
                    <a:pt x="4037" y="439"/>
                  </a:lnTo>
                  <a:close/>
                  <a:moveTo>
                    <a:pt x="4039" y="427"/>
                  </a:moveTo>
                  <a:cubicBezTo>
                    <a:pt x="4038" y="428"/>
                    <a:pt x="4038" y="428"/>
                    <a:pt x="4038" y="428"/>
                  </a:cubicBezTo>
                  <a:cubicBezTo>
                    <a:pt x="4037" y="428"/>
                    <a:pt x="4037" y="428"/>
                    <a:pt x="4037" y="428"/>
                  </a:cubicBezTo>
                  <a:cubicBezTo>
                    <a:pt x="4036" y="426"/>
                    <a:pt x="4036" y="426"/>
                    <a:pt x="4036" y="426"/>
                  </a:cubicBezTo>
                  <a:cubicBezTo>
                    <a:pt x="4037" y="424"/>
                    <a:pt x="4037" y="424"/>
                    <a:pt x="4037" y="424"/>
                  </a:cubicBezTo>
                  <a:cubicBezTo>
                    <a:pt x="4039" y="425"/>
                    <a:pt x="4039" y="425"/>
                    <a:pt x="4039" y="425"/>
                  </a:cubicBezTo>
                  <a:lnTo>
                    <a:pt x="4039" y="427"/>
                  </a:lnTo>
                  <a:close/>
                  <a:moveTo>
                    <a:pt x="4055" y="442"/>
                  </a:moveTo>
                  <a:cubicBezTo>
                    <a:pt x="4054" y="443"/>
                    <a:pt x="4054" y="444"/>
                    <a:pt x="4052" y="445"/>
                  </a:cubicBezTo>
                  <a:cubicBezTo>
                    <a:pt x="4050" y="445"/>
                    <a:pt x="4050" y="445"/>
                    <a:pt x="4050" y="445"/>
                  </a:cubicBezTo>
                  <a:cubicBezTo>
                    <a:pt x="4049" y="444"/>
                    <a:pt x="4049" y="443"/>
                    <a:pt x="4048" y="442"/>
                  </a:cubicBezTo>
                  <a:cubicBezTo>
                    <a:pt x="4047" y="440"/>
                    <a:pt x="4045" y="440"/>
                    <a:pt x="4045" y="439"/>
                  </a:cubicBezTo>
                  <a:cubicBezTo>
                    <a:pt x="4046" y="437"/>
                    <a:pt x="4046" y="437"/>
                    <a:pt x="4046" y="437"/>
                  </a:cubicBezTo>
                  <a:cubicBezTo>
                    <a:pt x="4048" y="435"/>
                    <a:pt x="4049" y="439"/>
                    <a:pt x="4051" y="439"/>
                  </a:cubicBezTo>
                  <a:cubicBezTo>
                    <a:pt x="4053" y="439"/>
                    <a:pt x="4054" y="436"/>
                    <a:pt x="4056" y="437"/>
                  </a:cubicBezTo>
                  <a:cubicBezTo>
                    <a:pt x="4057" y="438"/>
                    <a:pt x="4057" y="438"/>
                    <a:pt x="4057" y="438"/>
                  </a:cubicBezTo>
                  <a:cubicBezTo>
                    <a:pt x="4059" y="439"/>
                    <a:pt x="4056" y="440"/>
                    <a:pt x="4055" y="442"/>
                  </a:cubicBezTo>
                  <a:close/>
                  <a:moveTo>
                    <a:pt x="4066" y="440"/>
                  </a:moveTo>
                  <a:cubicBezTo>
                    <a:pt x="4065" y="440"/>
                    <a:pt x="4065" y="440"/>
                    <a:pt x="4065" y="440"/>
                  </a:cubicBezTo>
                  <a:cubicBezTo>
                    <a:pt x="4064" y="438"/>
                    <a:pt x="4064" y="438"/>
                    <a:pt x="4064" y="438"/>
                  </a:cubicBezTo>
                  <a:cubicBezTo>
                    <a:pt x="4064" y="437"/>
                    <a:pt x="4064" y="437"/>
                    <a:pt x="4064" y="437"/>
                  </a:cubicBezTo>
                  <a:cubicBezTo>
                    <a:pt x="4066" y="436"/>
                    <a:pt x="4066" y="436"/>
                    <a:pt x="4066" y="436"/>
                  </a:cubicBezTo>
                  <a:cubicBezTo>
                    <a:pt x="4067" y="437"/>
                    <a:pt x="4067" y="437"/>
                    <a:pt x="4067" y="437"/>
                  </a:cubicBezTo>
                  <a:lnTo>
                    <a:pt x="4066" y="440"/>
                  </a:lnTo>
                  <a:close/>
                  <a:moveTo>
                    <a:pt x="4093" y="441"/>
                  </a:moveTo>
                  <a:cubicBezTo>
                    <a:pt x="4091" y="441"/>
                    <a:pt x="4091" y="441"/>
                    <a:pt x="4091" y="441"/>
                  </a:cubicBezTo>
                  <a:cubicBezTo>
                    <a:pt x="4091" y="440"/>
                    <a:pt x="4091" y="439"/>
                    <a:pt x="4090" y="439"/>
                  </a:cubicBezTo>
                  <a:cubicBezTo>
                    <a:pt x="4091" y="438"/>
                    <a:pt x="4091" y="438"/>
                    <a:pt x="4091" y="438"/>
                  </a:cubicBezTo>
                  <a:cubicBezTo>
                    <a:pt x="4093" y="437"/>
                    <a:pt x="4093" y="437"/>
                    <a:pt x="4093" y="437"/>
                  </a:cubicBezTo>
                  <a:cubicBezTo>
                    <a:pt x="4094" y="439"/>
                    <a:pt x="4094" y="439"/>
                    <a:pt x="4094" y="439"/>
                  </a:cubicBezTo>
                  <a:cubicBezTo>
                    <a:pt x="4095" y="440"/>
                    <a:pt x="4095" y="440"/>
                    <a:pt x="4095" y="440"/>
                  </a:cubicBezTo>
                  <a:lnTo>
                    <a:pt x="4093" y="441"/>
                  </a:lnTo>
                  <a:close/>
                  <a:moveTo>
                    <a:pt x="4099" y="434"/>
                  </a:moveTo>
                  <a:cubicBezTo>
                    <a:pt x="4098" y="434"/>
                    <a:pt x="4098" y="434"/>
                    <a:pt x="4098" y="434"/>
                  </a:cubicBezTo>
                  <a:cubicBezTo>
                    <a:pt x="4097" y="434"/>
                    <a:pt x="4097" y="434"/>
                    <a:pt x="4097" y="434"/>
                  </a:cubicBezTo>
                  <a:cubicBezTo>
                    <a:pt x="4096" y="432"/>
                    <a:pt x="4096" y="432"/>
                    <a:pt x="4096" y="432"/>
                  </a:cubicBezTo>
                  <a:cubicBezTo>
                    <a:pt x="4099" y="431"/>
                    <a:pt x="4099" y="431"/>
                    <a:pt x="4099" y="431"/>
                  </a:cubicBezTo>
                  <a:cubicBezTo>
                    <a:pt x="4099" y="433"/>
                    <a:pt x="4099" y="433"/>
                    <a:pt x="4099" y="433"/>
                  </a:cubicBezTo>
                  <a:lnTo>
                    <a:pt x="4099" y="434"/>
                  </a:lnTo>
                  <a:close/>
                  <a:moveTo>
                    <a:pt x="4110" y="442"/>
                  </a:moveTo>
                  <a:cubicBezTo>
                    <a:pt x="4108" y="441"/>
                    <a:pt x="4107" y="443"/>
                    <a:pt x="4106" y="441"/>
                  </a:cubicBezTo>
                  <a:cubicBezTo>
                    <a:pt x="4105" y="439"/>
                    <a:pt x="4105" y="439"/>
                    <a:pt x="4105" y="439"/>
                  </a:cubicBezTo>
                  <a:cubicBezTo>
                    <a:pt x="4105" y="438"/>
                    <a:pt x="4106" y="437"/>
                    <a:pt x="4107" y="437"/>
                  </a:cubicBezTo>
                  <a:cubicBezTo>
                    <a:pt x="4109" y="436"/>
                    <a:pt x="4110" y="437"/>
                    <a:pt x="4111" y="437"/>
                  </a:cubicBezTo>
                  <a:cubicBezTo>
                    <a:pt x="4113" y="437"/>
                    <a:pt x="4114" y="436"/>
                    <a:pt x="4115" y="437"/>
                  </a:cubicBezTo>
                  <a:cubicBezTo>
                    <a:pt x="4115" y="439"/>
                    <a:pt x="4115" y="439"/>
                    <a:pt x="4115" y="439"/>
                  </a:cubicBezTo>
                  <a:cubicBezTo>
                    <a:pt x="4115" y="440"/>
                    <a:pt x="4115" y="440"/>
                    <a:pt x="4115" y="440"/>
                  </a:cubicBezTo>
                  <a:cubicBezTo>
                    <a:pt x="4113" y="441"/>
                    <a:pt x="4113" y="441"/>
                    <a:pt x="4113" y="441"/>
                  </a:cubicBezTo>
                  <a:cubicBezTo>
                    <a:pt x="4113" y="441"/>
                    <a:pt x="4113" y="442"/>
                    <a:pt x="4113" y="442"/>
                  </a:cubicBezTo>
                  <a:cubicBezTo>
                    <a:pt x="4112" y="442"/>
                    <a:pt x="4111" y="442"/>
                    <a:pt x="4110" y="442"/>
                  </a:cubicBezTo>
                  <a:close/>
                  <a:moveTo>
                    <a:pt x="4150" y="440"/>
                  </a:moveTo>
                  <a:cubicBezTo>
                    <a:pt x="4149" y="440"/>
                    <a:pt x="4149" y="440"/>
                    <a:pt x="4149" y="440"/>
                  </a:cubicBezTo>
                  <a:cubicBezTo>
                    <a:pt x="4148" y="438"/>
                    <a:pt x="4148" y="438"/>
                    <a:pt x="4148" y="438"/>
                  </a:cubicBezTo>
                  <a:cubicBezTo>
                    <a:pt x="4148" y="438"/>
                    <a:pt x="4148" y="438"/>
                    <a:pt x="4148" y="438"/>
                  </a:cubicBezTo>
                  <a:cubicBezTo>
                    <a:pt x="4149" y="437"/>
                    <a:pt x="4149" y="437"/>
                    <a:pt x="4149" y="437"/>
                  </a:cubicBezTo>
                  <a:cubicBezTo>
                    <a:pt x="4150" y="436"/>
                    <a:pt x="4150" y="436"/>
                    <a:pt x="4150" y="436"/>
                  </a:cubicBezTo>
                  <a:cubicBezTo>
                    <a:pt x="4151" y="437"/>
                    <a:pt x="4151" y="437"/>
                    <a:pt x="4151" y="437"/>
                  </a:cubicBezTo>
                  <a:lnTo>
                    <a:pt x="4150" y="440"/>
                  </a:lnTo>
                  <a:close/>
                  <a:moveTo>
                    <a:pt x="4157" y="427"/>
                  </a:moveTo>
                  <a:cubicBezTo>
                    <a:pt x="4155" y="426"/>
                    <a:pt x="4155" y="426"/>
                    <a:pt x="4155" y="426"/>
                  </a:cubicBezTo>
                  <a:cubicBezTo>
                    <a:pt x="4154" y="425"/>
                    <a:pt x="4155" y="421"/>
                    <a:pt x="4157" y="422"/>
                  </a:cubicBezTo>
                  <a:cubicBezTo>
                    <a:pt x="4159" y="424"/>
                    <a:pt x="4159" y="424"/>
                    <a:pt x="4159" y="424"/>
                  </a:cubicBezTo>
                  <a:cubicBezTo>
                    <a:pt x="4159" y="425"/>
                    <a:pt x="4159" y="425"/>
                    <a:pt x="4159" y="425"/>
                  </a:cubicBezTo>
                  <a:lnTo>
                    <a:pt x="4157" y="427"/>
                  </a:lnTo>
                  <a:close/>
                  <a:moveTo>
                    <a:pt x="4160" y="435"/>
                  </a:moveTo>
                  <a:cubicBezTo>
                    <a:pt x="4159" y="432"/>
                    <a:pt x="4159" y="432"/>
                    <a:pt x="4159" y="432"/>
                  </a:cubicBezTo>
                  <a:cubicBezTo>
                    <a:pt x="4159" y="431"/>
                    <a:pt x="4161" y="430"/>
                    <a:pt x="4162" y="431"/>
                  </a:cubicBezTo>
                  <a:cubicBezTo>
                    <a:pt x="4163" y="432"/>
                    <a:pt x="4163" y="434"/>
                    <a:pt x="4162" y="435"/>
                  </a:cubicBezTo>
                  <a:lnTo>
                    <a:pt x="4160" y="435"/>
                  </a:lnTo>
                  <a:close/>
                  <a:moveTo>
                    <a:pt x="4176" y="432"/>
                  </a:moveTo>
                  <a:cubicBezTo>
                    <a:pt x="4175" y="433"/>
                    <a:pt x="4175" y="433"/>
                    <a:pt x="4175" y="433"/>
                  </a:cubicBezTo>
                  <a:cubicBezTo>
                    <a:pt x="4173" y="433"/>
                    <a:pt x="4173" y="433"/>
                    <a:pt x="4173" y="433"/>
                  </a:cubicBezTo>
                  <a:cubicBezTo>
                    <a:pt x="4171" y="433"/>
                    <a:pt x="4171" y="430"/>
                    <a:pt x="4172" y="429"/>
                  </a:cubicBezTo>
                  <a:cubicBezTo>
                    <a:pt x="4173" y="428"/>
                    <a:pt x="4176" y="430"/>
                    <a:pt x="4176" y="432"/>
                  </a:cubicBezTo>
                  <a:close/>
                  <a:moveTo>
                    <a:pt x="4198" y="436"/>
                  </a:moveTo>
                  <a:cubicBezTo>
                    <a:pt x="4196" y="436"/>
                    <a:pt x="4196" y="436"/>
                    <a:pt x="4196" y="436"/>
                  </a:cubicBezTo>
                  <a:cubicBezTo>
                    <a:pt x="4195" y="433"/>
                    <a:pt x="4195" y="433"/>
                    <a:pt x="4195" y="433"/>
                  </a:cubicBezTo>
                  <a:cubicBezTo>
                    <a:pt x="4196" y="432"/>
                    <a:pt x="4197" y="432"/>
                    <a:pt x="4198" y="432"/>
                  </a:cubicBezTo>
                  <a:cubicBezTo>
                    <a:pt x="4199" y="435"/>
                    <a:pt x="4199" y="435"/>
                    <a:pt x="4199" y="435"/>
                  </a:cubicBezTo>
                  <a:lnTo>
                    <a:pt x="4198" y="436"/>
                  </a:lnTo>
                  <a:close/>
                  <a:moveTo>
                    <a:pt x="4220" y="428"/>
                  </a:moveTo>
                  <a:cubicBezTo>
                    <a:pt x="4220" y="428"/>
                    <a:pt x="4220" y="428"/>
                    <a:pt x="4220" y="428"/>
                  </a:cubicBezTo>
                  <a:cubicBezTo>
                    <a:pt x="4218" y="427"/>
                    <a:pt x="4218" y="427"/>
                    <a:pt x="4218" y="427"/>
                  </a:cubicBezTo>
                  <a:cubicBezTo>
                    <a:pt x="4219" y="425"/>
                    <a:pt x="4219" y="425"/>
                    <a:pt x="4219" y="425"/>
                  </a:cubicBezTo>
                  <a:cubicBezTo>
                    <a:pt x="4221" y="427"/>
                    <a:pt x="4221" y="427"/>
                    <a:pt x="4221" y="427"/>
                  </a:cubicBezTo>
                  <a:lnTo>
                    <a:pt x="4220" y="428"/>
                  </a:lnTo>
                  <a:close/>
                  <a:moveTo>
                    <a:pt x="4244" y="421"/>
                  </a:moveTo>
                  <a:cubicBezTo>
                    <a:pt x="4242" y="421"/>
                    <a:pt x="4242" y="421"/>
                    <a:pt x="4242" y="421"/>
                  </a:cubicBezTo>
                  <a:cubicBezTo>
                    <a:pt x="4241" y="421"/>
                    <a:pt x="4241" y="419"/>
                    <a:pt x="4242" y="418"/>
                  </a:cubicBezTo>
                  <a:cubicBezTo>
                    <a:pt x="4244" y="418"/>
                    <a:pt x="4244" y="418"/>
                    <a:pt x="4244" y="418"/>
                  </a:cubicBezTo>
                  <a:cubicBezTo>
                    <a:pt x="4245" y="420"/>
                    <a:pt x="4245" y="420"/>
                    <a:pt x="4245" y="420"/>
                  </a:cubicBezTo>
                  <a:lnTo>
                    <a:pt x="4244" y="421"/>
                  </a:lnTo>
                  <a:close/>
                  <a:moveTo>
                    <a:pt x="4258" y="440"/>
                  </a:moveTo>
                  <a:cubicBezTo>
                    <a:pt x="4257" y="440"/>
                    <a:pt x="4257" y="440"/>
                    <a:pt x="4257" y="440"/>
                  </a:cubicBezTo>
                  <a:cubicBezTo>
                    <a:pt x="4256" y="439"/>
                    <a:pt x="4256" y="439"/>
                    <a:pt x="4256" y="439"/>
                  </a:cubicBezTo>
                  <a:cubicBezTo>
                    <a:pt x="4256" y="437"/>
                    <a:pt x="4256" y="437"/>
                    <a:pt x="4256" y="437"/>
                  </a:cubicBezTo>
                  <a:cubicBezTo>
                    <a:pt x="4259" y="438"/>
                    <a:pt x="4259" y="438"/>
                    <a:pt x="4259" y="438"/>
                  </a:cubicBezTo>
                  <a:lnTo>
                    <a:pt x="4258" y="440"/>
                  </a:lnTo>
                  <a:close/>
                  <a:moveTo>
                    <a:pt x="4281" y="424"/>
                  </a:moveTo>
                  <a:cubicBezTo>
                    <a:pt x="4279" y="423"/>
                    <a:pt x="4279" y="423"/>
                    <a:pt x="4279" y="423"/>
                  </a:cubicBezTo>
                  <a:cubicBezTo>
                    <a:pt x="4279" y="421"/>
                    <a:pt x="4279" y="421"/>
                    <a:pt x="4279" y="421"/>
                  </a:cubicBezTo>
                  <a:cubicBezTo>
                    <a:pt x="4280" y="420"/>
                    <a:pt x="4280" y="420"/>
                    <a:pt x="4280" y="420"/>
                  </a:cubicBezTo>
                  <a:cubicBezTo>
                    <a:pt x="4282" y="422"/>
                    <a:pt x="4282" y="422"/>
                    <a:pt x="4282" y="422"/>
                  </a:cubicBezTo>
                  <a:cubicBezTo>
                    <a:pt x="4283" y="422"/>
                    <a:pt x="4283" y="422"/>
                    <a:pt x="4283" y="422"/>
                  </a:cubicBezTo>
                  <a:lnTo>
                    <a:pt x="4281" y="424"/>
                  </a:lnTo>
                  <a:close/>
                  <a:moveTo>
                    <a:pt x="4302" y="440"/>
                  </a:moveTo>
                  <a:cubicBezTo>
                    <a:pt x="4303" y="437"/>
                    <a:pt x="4303" y="437"/>
                    <a:pt x="4303" y="437"/>
                  </a:cubicBezTo>
                  <a:cubicBezTo>
                    <a:pt x="4305" y="437"/>
                    <a:pt x="4305" y="437"/>
                    <a:pt x="4305" y="437"/>
                  </a:cubicBezTo>
                  <a:cubicBezTo>
                    <a:pt x="4306" y="437"/>
                    <a:pt x="4306" y="438"/>
                    <a:pt x="4307" y="439"/>
                  </a:cubicBezTo>
                  <a:cubicBezTo>
                    <a:pt x="4307" y="440"/>
                    <a:pt x="4306" y="440"/>
                    <a:pt x="4306" y="440"/>
                  </a:cubicBezTo>
                  <a:cubicBezTo>
                    <a:pt x="4305" y="441"/>
                    <a:pt x="4305" y="442"/>
                    <a:pt x="4304" y="443"/>
                  </a:cubicBezTo>
                  <a:cubicBezTo>
                    <a:pt x="4303" y="442"/>
                    <a:pt x="4302" y="441"/>
                    <a:pt x="4302" y="440"/>
                  </a:cubicBezTo>
                  <a:close/>
                  <a:moveTo>
                    <a:pt x="4326" y="433"/>
                  </a:moveTo>
                  <a:cubicBezTo>
                    <a:pt x="4325" y="430"/>
                    <a:pt x="4325" y="430"/>
                    <a:pt x="4325" y="430"/>
                  </a:cubicBezTo>
                  <a:cubicBezTo>
                    <a:pt x="4328" y="429"/>
                    <a:pt x="4328" y="429"/>
                    <a:pt x="4328" y="429"/>
                  </a:cubicBezTo>
                  <a:cubicBezTo>
                    <a:pt x="4329" y="430"/>
                    <a:pt x="4329" y="432"/>
                    <a:pt x="4328" y="433"/>
                  </a:cubicBezTo>
                  <a:lnTo>
                    <a:pt x="4326" y="433"/>
                  </a:lnTo>
                  <a:close/>
                  <a:moveTo>
                    <a:pt x="4337" y="444"/>
                  </a:moveTo>
                  <a:cubicBezTo>
                    <a:pt x="4335" y="444"/>
                    <a:pt x="4335" y="444"/>
                    <a:pt x="4335" y="444"/>
                  </a:cubicBezTo>
                  <a:cubicBezTo>
                    <a:pt x="4334" y="443"/>
                    <a:pt x="4334" y="442"/>
                    <a:pt x="4333" y="441"/>
                  </a:cubicBezTo>
                  <a:cubicBezTo>
                    <a:pt x="4332" y="440"/>
                    <a:pt x="4330" y="440"/>
                    <a:pt x="4330" y="438"/>
                  </a:cubicBezTo>
                  <a:cubicBezTo>
                    <a:pt x="4330" y="436"/>
                    <a:pt x="4330" y="436"/>
                    <a:pt x="4330" y="436"/>
                  </a:cubicBezTo>
                  <a:cubicBezTo>
                    <a:pt x="4331" y="434"/>
                    <a:pt x="4332" y="434"/>
                    <a:pt x="4333" y="435"/>
                  </a:cubicBezTo>
                  <a:cubicBezTo>
                    <a:pt x="4334" y="435"/>
                    <a:pt x="4335" y="436"/>
                    <a:pt x="4336" y="437"/>
                  </a:cubicBezTo>
                  <a:cubicBezTo>
                    <a:pt x="4337" y="439"/>
                    <a:pt x="4338" y="439"/>
                    <a:pt x="4338" y="440"/>
                  </a:cubicBezTo>
                  <a:cubicBezTo>
                    <a:pt x="4339" y="442"/>
                    <a:pt x="4339" y="443"/>
                    <a:pt x="4337" y="444"/>
                  </a:cubicBezTo>
                  <a:close/>
                  <a:moveTo>
                    <a:pt x="4359" y="435"/>
                  </a:moveTo>
                  <a:cubicBezTo>
                    <a:pt x="4360" y="435"/>
                    <a:pt x="4360" y="438"/>
                    <a:pt x="4359" y="438"/>
                  </a:cubicBezTo>
                  <a:cubicBezTo>
                    <a:pt x="4357" y="438"/>
                    <a:pt x="4357" y="438"/>
                    <a:pt x="4357" y="438"/>
                  </a:cubicBezTo>
                  <a:cubicBezTo>
                    <a:pt x="4357" y="435"/>
                    <a:pt x="4357" y="435"/>
                    <a:pt x="4357" y="435"/>
                  </a:cubicBezTo>
                  <a:lnTo>
                    <a:pt x="4359" y="435"/>
                  </a:lnTo>
                  <a:close/>
                  <a:moveTo>
                    <a:pt x="4372" y="437"/>
                  </a:moveTo>
                  <a:cubicBezTo>
                    <a:pt x="4370" y="437"/>
                    <a:pt x="4370" y="437"/>
                    <a:pt x="4370" y="437"/>
                  </a:cubicBezTo>
                  <a:cubicBezTo>
                    <a:pt x="4369" y="437"/>
                    <a:pt x="4368" y="435"/>
                    <a:pt x="4369" y="434"/>
                  </a:cubicBezTo>
                  <a:cubicBezTo>
                    <a:pt x="4370" y="433"/>
                    <a:pt x="4371" y="432"/>
                    <a:pt x="4372" y="433"/>
                  </a:cubicBezTo>
                  <a:cubicBezTo>
                    <a:pt x="4373" y="434"/>
                    <a:pt x="4373" y="434"/>
                    <a:pt x="4373" y="434"/>
                  </a:cubicBezTo>
                  <a:cubicBezTo>
                    <a:pt x="4373" y="436"/>
                    <a:pt x="4373" y="436"/>
                    <a:pt x="4373" y="436"/>
                  </a:cubicBezTo>
                  <a:lnTo>
                    <a:pt x="4372" y="437"/>
                  </a:lnTo>
                  <a:close/>
                  <a:moveTo>
                    <a:pt x="4374" y="425"/>
                  </a:moveTo>
                  <a:cubicBezTo>
                    <a:pt x="4374" y="426"/>
                    <a:pt x="4374" y="426"/>
                    <a:pt x="4374" y="426"/>
                  </a:cubicBezTo>
                  <a:cubicBezTo>
                    <a:pt x="4372" y="427"/>
                    <a:pt x="4372" y="427"/>
                    <a:pt x="4372" y="427"/>
                  </a:cubicBezTo>
                  <a:cubicBezTo>
                    <a:pt x="4371" y="428"/>
                    <a:pt x="4369" y="427"/>
                    <a:pt x="4368" y="427"/>
                  </a:cubicBezTo>
                  <a:cubicBezTo>
                    <a:pt x="4366" y="428"/>
                    <a:pt x="4367" y="431"/>
                    <a:pt x="4365" y="431"/>
                  </a:cubicBezTo>
                  <a:cubicBezTo>
                    <a:pt x="4362" y="431"/>
                    <a:pt x="4362" y="431"/>
                    <a:pt x="4362" y="431"/>
                  </a:cubicBezTo>
                  <a:cubicBezTo>
                    <a:pt x="4362" y="429"/>
                    <a:pt x="4362" y="429"/>
                    <a:pt x="4362" y="429"/>
                  </a:cubicBezTo>
                  <a:cubicBezTo>
                    <a:pt x="4362" y="427"/>
                    <a:pt x="4364" y="426"/>
                    <a:pt x="4365" y="425"/>
                  </a:cubicBezTo>
                  <a:cubicBezTo>
                    <a:pt x="4367" y="423"/>
                    <a:pt x="4367" y="422"/>
                    <a:pt x="4369" y="421"/>
                  </a:cubicBezTo>
                  <a:cubicBezTo>
                    <a:pt x="4370" y="421"/>
                    <a:pt x="4372" y="421"/>
                    <a:pt x="4373" y="422"/>
                  </a:cubicBezTo>
                  <a:cubicBezTo>
                    <a:pt x="4374" y="423"/>
                    <a:pt x="4375" y="424"/>
                    <a:pt x="4374" y="425"/>
                  </a:cubicBezTo>
                  <a:close/>
                  <a:moveTo>
                    <a:pt x="4391" y="438"/>
                  </a:moveTo>
                  <a:cubicBezTo>
                    <a:pt x="4388" y="439"/>
                    <a:pt x="4388" y="439"/>
                    <a:pt x="4388" y="439"/>
                  </a:cubicBezTo>
                  <a:cubicBezTo>
                    <a:pt x="4387" y="437"/>
                    <a:pt x="4387" y="437"/>
                    <a:pt x="4387" y="437"/>
                  </a:cubicBezTo>
                  <a:cubicBezTo>
                    <a:pt x="4387" y="435"/>
                    <a:pt x="4388" y="434"/>
                    <a:pt x="4389" y="433"/>
                  </a:cubicBezTo>
                  <a:cubicBezTo>
                    <a:pt x="4391" y="433"/>
                    <a:pt x="4391" y="433"/>
                    <a:pt x="4391" y="433"/>
                  </a:cubicBezTo>
                  <a:cubicBezTo>
                    <a:pt x="4392" y="435"/>
                    <a:pt x="4392" y="435"/>
                    <a:pt x="4392" y="435"/>
                  </a:cubicBezTo>
                  <a:cubicBezTo>
                    <a:pt x="4392" y="437"/>
                    <a:pt x="4392" y="437"/>
                    <a:pt x="4391" y="438"/>
                  </a:cubicBezTo>
                  <a:close/>
                  <a:moveTo>
                    <a:pt x="4412" y="429"/>
                  </a:moveTo>
                  <a:cubicBezTo>
                    <a:pt x="4411" y="429"/>
                    <a:pt x="4411" y="429"/>
                    <a:pt x="4411" y="429"/>
                  </a:cubicBezTo>
                  <a:cubicBezTo>
                    <a:pt x="4410" y="427"/>
                    <a:pt x="4410" y="427"/>
                    <a:pt x="4410" y="427"/>
                  </a:cubicBezTo>
                  <a:cubicBezTo>
                    <a:pt x="4412" y="425"/>
                    <a:pt x="4412" y="425"/>
                    <a:pt x="4412" y="425"/>
                  </a:cubicBezTo>
                  <a:cubicBezTo>
                    <a:pt x="4412" y="425"/>
                    <a:pt x="4412" y="425"/>
                    <a:pt x="4412" y="425"/>
                  </a:cubicBezTo>
                  <a:cubicBezTo>
                    <a:pt x="4414" y="426"/>
                    <a:pt x="4414" y="426"/>
                    <a:pt x="4414" y="426"/>
                  </a:cubicBezTo>
                  <a:cubicBezTo>
                    <a:pt x="4414" y="428"/>
                    <a:pt x="4414" y="429"/>
                    <a:pt x="4412" y="429"/>
                  </a:cubicBezTo>
                  <a:close/>
                  <a:moveTo>
                    <a:pt x="4453" y="443"/>
                  </a:moveTo>
                  <a:cubicBezTo>
                    <a:pt x="4453" y="446"/>
                    <a:pt x="4453" y="446"/>
                    <a:pt x="4453" y="446"/>
                  </a:cubicBezTo>
                  <a:cubicBezTo>
                    <a:pt x="4453" y="447"/>
                    <a:pt x="4452" y="448"/>
                    <a:pt x="4450" y="448"/>
                  </a:cubicBezTo>
                  <a:cubicBezTo>
                    <a:pt x="4449" y="448"/>
                    <a:pt x="4447" y="449"/>
                    <a:pt x="4446" y="447"/>
                  </a:cubicBezTo>
                  <a:cubicBezTo>
                    <a:pt x="4445" y="445"/>
                    <a:pt x="4446" y="443"/>
                    <a:pt x="4447" y="442"/>
                  </a:cubicBezTo>
                  <a:cubicBezTo>
                    <a:pt x="4448" y="440"/>
                    <a:pt x="4449" y="439"/>
                    <a:pt x="4451" y="439"/>
                  </a:cubicBezTo>
                  <a:cubicBezTo>
                    <a:pt x="4452" y="439"/>
                    <a:pt x="4452" y="439"/>
                    <a:pt x="4452" y="439"/>
                  </a:cubicBezTo>
                  <a:cubicBezTo>
                    <a:pt x="4453" y="440"/>
                    <a:pt x="4453" y="440"/>
                    <a:pt x="4453" y="440"/>
                  </a:cubicBezTo>
                  <a:cubicBezTo>
                    <a:pt x="4454" y="441"/>
                    <a:pt x="4453" y="442"/>
                    <a:pt x="4453" y="443"/>
                  </a:cubicBezTo>
                  <a:close/>
                  <a:moveTo>
                    <a:pt x="4495" y="437"/>
                  </a:moveTo>
                  <a:cubicBezTo>
                    <a:pt x="4495" y="438"/>
                    <a:pt x="4495" y="438"/>
                    <a:pt x="4495" y="438"/>
                  </a:cubicBezTo>
                  <a:cubicBezTo>
                    <a:pt x="4492" y="439"/>
                    <a:pt x="4488" y="436"/>
                    <a:pt x="4489" y="434"/>
                  </a:cubicBezTo>
                  <a:cubicBezTo>
                    <a:pt x="4489" y="433"/>
                    <a:pt x="4489" y="433"/>
                    <a:pt x="4489" y="433"/>
                  </a:cubicBezTo>
                  <a:cubicBezTo>
                    <a:pt x="4490" y="431"/>
                    <a:pt x="4492" y="431"/>
                    <a:pt x="4494" y="431"/>
                  </a:cubicBezTo>
                  <a:cubicBezTo>
                    <a:pt x="4495" y="432"/>
                    <a:pt x="4496" y="432"/>
                    <a:pt x="4497" y="434"/>
                  </a:cubicBezTo>
                  <a:cubicBezTo>
                    <a:pt x="4498" y="436"/>
                    <a:pt x="4498" y="436"/>
                    <a:pt x="4498" y="436"/>
                  </a:cubicBezTo>
                  <a:lnTo>
                    <a:pt x="4495" y="437"/>
                  </a:lnTo>
                  <a:close/>
                  <a:moveTo>
                    <a:pt x="4527" y="438"/>
                  </a:moveTo>
                  <a:cubicBezTo>
                    <a:pt x="4526" y="439"/>
                    <a:pt x="4526" y="439"/>
                    <a:pt x="4526" y="439"/>
                  </a:cubicBezTo>
                  <a:cubicBezTo>
                    <a:pt x="4525" y="439"/>
                    <a:pt x="4525" y="439"/>
                    <a:pt x="4525" y="439"/>
                  </a:cubicBezTo>
                  <a:cubicBezTo>
                    <a:pt x="4523" y="439"/>
                    <a:pt x="4523" y="437"/>
                    <a:pt x="4522" y="436"/>
                  </a:cubicBezTo>
                  <a:cubicBezTo>
                    <a:pt x="4521" y="435"/>
                    <a:pt x="4519" y="435"/>
                    <a:pt x="4519" y="433"/>
                  </a:cubicBezTo>
                  <a:cubicBezTo>
                    <a:pt x="4519" y="431"/>
                    <a:pt x="4519" y="431"/>
                    <a:pt x="4519" y="431"/>
                  </a:cubicBezTo>
                  <a:cubicBezTo>
                    <a:pt x="4521" y="429"/>
                    <a:pt x="4522" y="432"/>
                    <a:pt x="4524" y="433"/>
                  </a:cubicBezTo>
                  <a:cubicBezTo>
                    <a:pt x="4526" y="434"/>
                    <a:pt x="4528" y="436"/>
                    <a:pt x="4527" y="438"/>
                  </a:cubicBezTo>
                  <a:close/>
                  <a:moveTo>
                    <a:pt x="4527" y="430"/>
                  </a:moveTo>
                  <a:cubicBezTo>
                    <a:pt x="4525" y="430"/>
                    <a:pt x="4525" y="430"/>
                    <a:pt x="4525" y="430"/>
                  </a:cubicBezTo>
                  <a:cubicBezTo>
                    <a:pt x="4524" y="429"/>
                    <a:pt x="4523" y="428"/>
                    <a:pt x="4524" y="427"/>
                  </a:cubicBezTo>
                  <a:cubicBezTo>
                    <a:pt x="4525" y="425"/>
                    <a:pt x="4526" y="425"/>
                    <a:pt x="4527" y="425"/>
                  </a:cubicBezTo>
                  <a:cubicBezTo>
                    <a:pt x="4528" y="426"/>
                    <a:pt x="4528" y="426"/>
                    <a:pt x="4528" y="426"/>
                  </a:cubicBezTo>
                  <a:cubicBezTo>
                    <a:pt x="4528" y="428"/>
                    <a:pt x="4528" y="428"/>
                    <a:pt x="4528" y="428"/>
                  </a:cubicBezTo>
                  <a:lnTo>
                    <a:pt x="4527" y="430"/>
                  </a:lnTo>
                  <a:close/>
                  <a:moveTo>
                    <a:pt x="4554" y="441"/>
                  </a:moveTo>
                  <a:cubicBezTo>
                    <a:pt x="4552" y="442"/>
                    <a:pt x="4552" y="442"/>
                    <a:pt x="4552" y="442"/>
                  </a:cubicBezTo>
                  <a:cubicBezTo>
                    <a:pt x="4551" y="442"/>
                    <a:pt x="4551" y="442"/>
                    <a:pt x="4551" y="442"/>
                  </a:cubicBezTo>
                  <a:cubicBezTo>
                    <a:pt x="4550" y="439"/>
                    <a:pt x="4550" y="439"/>
                    <a:pt x="4550" y="439"/>
                  </a:cubicBezTo>
                  <a:cubicBezTo>
                    <a:pt x="4551" y="438"/>
                    <a:pt x="4554" y="439"/>
                    <a:pt x="4554" y="441"/>
                  </a:cubicBezTo>
                  <a:close/>
                  <a:moveTo>
                    <a:pt x="4580" y="449"/>
                  </a:moveTo>
                  <a:cubicBezTo>
                    <a:pt x="4578" y="448"/>
                    <a:pt x="4579" y="446"/>
                    <a:pt x="4578" y="446"/>
                  </a:cubicBezTo>
                  <a:cubicBezTo>
                    <a:pt x="4577" y="445"/>
                    <a:pt x="4577" y="445"/>
                    <a:pt x="4577" y="445"/>
                  </a:cubicBezTo>
                  <a:cubicBezTo>
                    <a:pt x="4576" y="445"/>
                    <a:pt x="4575" y="446"/>
                    <a:pt x="4574" y="446"/>
                  </a:cubicBezTo>
                  <a:cubicBezTo>
                    <a:pt x="4573" y="447"/>
                    <a:pt x="4573" y="448"/>
                    <a:pt x="4572" y="449"/>
                  </a:cubicBezTo>
                  <a:cubicBezTo>
                    <a:pt x="4570" y="448"/>
                    <a:pt x="4570" y="448"/>
                    <a:pt x="4570" y="448"/>
                  </a:cubicBezTo>
                  <a:cubicBezTo>
                    <a:pt x="4568" y="447"/>
                    <a:pt x="4571" y="446"/>
                    <a:pt x="4572" y="444"/>
                  </a:cubicBezTo>
                  <a:cubicBezTo>
                    <a:pt x="4573" y="442"/>
                    <a:pt x="4574" y="441"/>
                    <a:pt x="4576" y="440"/>
                  </a:cubicBezTo>
                  <a:cubicBezTo>
                    <a:pt x="4578" y="438"/>
                    <a:pt x="4578" y="438"/>
                    <a:pt x="4578" y="438"/>
                  </a:cubicBezTo>
                  <a:cubicBezTo>
                    <a:pt x="4578" y="437"/>
                    <a:pt x="4578" y="436"/>
                    <a:pt x="4578" y="435"/>
                  </a:cubicBezTo>
                  <a:cubicBezTo>
                    <a:pt x="4578" y="433"/>
                    <a:pt x="4578" y="431"/>
                    <a:pt x="4580" y="431"/>
                  </a:cubicBezTo>
                  <a:cubicBezTo>
                    <a:pt x="4582" y="430"/>
                    <a:pt x="4583" y="431"/>
                    <a:pt x="4583" y="433"/>
                  </a:cubicBezTo>
                  <a:cubicBezTo>
                    <a:pt x="4584" y="434"/>
                    <a:pt x="4584" y="435"/>
                    <a:pt x="4583" y="436"/>
                  </a:cubicBezTo>
                  <a:cubicBezTo>
                    <a:pt x="4583" y="439"/>
                    <a:pt x="4580" y="438"/>
                    <a:pt x="4579" y="440"/>
                  </a:cubicBezTo>
                  <a:cubicBezTo>
                    <a:pt x="4579" y="442"/>
                    <a:pt x="4578" y="443"/>
                    <a:pt x="4579" y="444"/>
                  </a:cubicBezTo>
                  <a:cubicBezTo>
                    <a:pt x="4579" y="446"/>
                    <a:pt x="4582" y="446"/>
                    <a:pt x="4582" y="447"/>
                  </a:cubicBezTo>
                  <a:cubicBezTo>
                    <a:pt x="4581" y="449"/>
                    <a:pt x="4581" y="449"/>
                    <a:pt x="4581" y="449"/>
                  </a:cubicBezTo>
                  <a:lnTo>
                    <a:pt x="4580" y="449"/>
                  </a:lnTo>
                  <a:close/>
                  <a:moveTo>
                    <a:pt x="4594" y="421"/>
                  </a:moveTo>
                  <a:cubicBezTo>
                    <a:pt x="4593" y="420"/>
                    <a:pt x="4593" y="420"/>
                    <a:pt x="4593" y="420"/>
                  </a:cubicBezTo>
                  <a:cubicBezTo>
                    <a:pt x="4592" y="418"/>
                    <a:pt x="4592" y="418"/>
                    <a:pt x="4592" y="418"/>
                  </a:cubicBezTo>
                  <a:cubicBezTo>
                    <a:pt x="4593" y="416"/>
                    <a:pt x="4593" y="416"/>
                    <a:pt x="4593" y="416"/>
                  </a:cubicBezTo>
                  <a:cubicBezTo>
                    <a:pt x="4594" y="416"/>
                    <a:pt x="4594" y="416"/>
                    <a:pt x="4594" y="416"/>
                  </a:cubicBezTo>
                  <a:cubicBezTo>
                    <a:pt x="4596" y="416"/>
                    <a:pt x="4597" y="417"/>
                    <a:pt x="4596" y="419"/>
                  </a:cubicBezTo>
                  <a:lnTo>
                    <a:pt x="4594" y="421"/>
                  </a:lnTo>
                  <a:close/>
                  <a:moveTo>
                    <a:pt x="4602" y="440"/>
                  </a:moveTo>
                  <a:cubicBezTo>
                    <a:pt x="4600" y="441"/>
                    <a:pt x="4600" y="441"/>
                    <a:pt x="4600" y="441"/>
                  </a:cubicBezTo>
                  <a:cubicBezTo>
                    <a:pt x="4599" y="440"/>
                    <a:pt x="4599" y="440"/>
                    <a:pt x="4599" y="440"/>
                  </a:cubicBezTo>
                  <a:cubicBezTo>
                    <a:pt x="4598" y="438"/>
                    <a:pt x="4598" y="438"/>
                    <a:pt x="4598" y="438"/>
                  </a:cubicBezTo>
                  <a:cubicBezTo>
                    <a:pt x="4599" y="436"/>
                    <a:pt x="4601" y="436"/>
                    <a:pt x="4602" y="435"/>
                  </a:cubicBezTo>
                  <a:cubicBezTo>
                    <a:pt x="4603" y="434"/>
                    <a:pt x="4603" y="432"/>
                    <a:pt x="4605" y="432"/>
                  </a:cubicBezTo>
                  <a:cubicBezTo>
                    <a:pt x="4606" y="432"/>
                    <a:pt x="4606" y="432"/>
                    <a:pt x="4606" y="432"/>
                  </a:cubicBezTo>
                  <a:cubicBezTo>
                    <a:pt x="4606" y="433"/>
                    <a:pt x="4606" y="433"/>
                    <a:pt x="4606" y="433"/>
                  </a:cubicBezTo>
                  <a:cubicBezTo>
                    <a:pt x="4607" y="435"/>
                    <a:pt x="4604" y="435"/>
                    <a:pt x="4604" y="437"/>
                  </a:cubicBezTo>
                  <a:cubicBezTo>
                    <a:pt x="4603" y="438"/>
                    <a:pt x="4603" y="440"/>
                    <a:pt x="4602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4" name="Freeform 160"/>
            <p:cNvSpPr>
              <a:spLocks/>
            </p:cNvSpPr>
            <p:nvPr userDrawn="1"/>
          </p:nvSpPr>
          <p:spPr bwMode="auto">
            <a:xfrm>
              <a:off x="666750" y="6078538"/>
              <a:ext cx="9525" cy="11112"/>
            </a:xfrm>
            <a:custGeom>
              <a:avLst/>
              <a:gdLst>
                <a:gd name="T0" fmla="*/ 6 w 6"/>
                <a:gd name="T1" fmla="*/ 3 h 7"/>
                <a:gd name="T2" fmla="*/ 5 w 6"/>
                <a:gd name="T3" fmla="*/ 0 h 7"/>
                <a:gd name="T4" fmla="*/ 0 w 6"/>
                <a:gd name="T5" fmla="*/ 2 h 7"/>
                <a:gd name="T6" fmla="*/ 1 w 6"/>
                <a:gd name="T7" fmla="*/ 7 h 7"/>
                <a:gd name="T8" fmla="*/ 5 w 6"/>
                <a:gd name="T9" fmla="*/ 7 h 7"/>
                <a:gd name="T10" fmla="*/ 6 w 6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6" y="3"/>
                  </a:moveTo>
                  <a:lnTo>
                    <a:pt x="5" y="0"/>
                  </a:lnTo>
                  <a:lnTo>
                    <a:pt x="0" y="2"/>
                  </a:lnTo>
                  <a:lnTo>
                    <a:pt x="1" y="7"/>
                  </a:lnTo>
                  <a:lnTo>
                    <a:pt x="5" y="7"/>
                  </a:lnTo>
                  <a:lnTo>
                    <a:pt x="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5" name="Freeform 161"/>
            <p:cNvSpPr>
              <a:spLocks/>
            </p:cNvSpPr>
            <p:nvPr userDrawn="1"/>
          </p:nvSpPr>
          <p:spPr bwMode="auto">
            <a:xfrm>
              <a:off x="595313" y="6089650"/>
              <a:ext cx="9525" cy="9525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1 h 4"/>
                <a:gd name="T4" fmla="*/ 1 w 4"/>
                <a:gd name="T5" fmla="*/ 4 h 4"/>
                <a:gd name="T6" fmla="*/ 2 w 4"/>
                <a:gd name="T7" fmla="*/ 4 h 4"/>
                <a:gd name="T8" fmla="*/ 3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6" name="Freeform 162"/>
            <p:cNvSpPr>
              <a:spLocks/>
            </p:cNvSpPr>
            <p:nvPr userDrawn="1"/>
          </p:nvSpPr>
          <p:spPr bwMode="auto">
            <a:xfrm>
              <a:off x="754063" y="6110288"/>
              <a:ext cx="12700" cy="15875"/>
            </a:xfrm>
            <a:custGeom>
              <a:avLst/>
              <a:gdLst>
                <a:gd name="T0" fmla="*/ 3 w 5"/>
                <a:gd name="T1" fmla="*/ 6 h 6"/>
                <a:gd name="T2" fmla="*/ 5 w 5"/>
                <a:gd name="T3" fmla="*/ 2 h 6"/>
                <a:gd name="T4" fmla="*/ 4 w 5"/>
                <a:gd name="T5" fmla="*/ 1 h 6"/>
                <a:gd name="T6" fmla="*/ 1 w 5"/>
                <a:gd name="T7" fmla="*/ 2 h 6"/>
                <a:gd name="T8" fmla="*/ 2 w 5"/>
                <a:gd name="T9" fmla="*/ 5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5" y="5"/>
                    <a:pt x="5" y="3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7" name="Freeform 163"/>
            <p:cNvSpPr>
              <a:spLocks/>
            </p:cNvSpPr>
            <p:nvPr userDrawn="1"/>
          </p:nvSpPr>
          <p:spPr bwMode="auto">
            <a:xfrm>
              <a:off x="557213" y="6113463"/>
              <a:ext cx="11113" cy="12700"/>
            </a:xfrm>
            <a:custGeom>
              <a:avLst/>
              <a:gdLst>
                <a:gd name="T0" fmla="*/ 7 w 7"/>
                <a:gd name="T1" fmla="*/ 5 h 8"/>
                <a:gd name="T2" fmla="*/ 5 w 7"/>
                <a:gd name="T3" fmla="*/ 1 h 8"/>
                <a:gd name="T4" fmla="*/ 4 w 7"/>
                <a:gd name="T5" fmla="*/ 0 h 8"/>
                <a:gd name="T6" fmla="*/ 0 w 7"/>
                <a:gd name="T7" fmla="*/ 1 h 8"/>
                <a:gd name="T8" fmla="*/ 0 w 7"/>
                <a:gd name="T9" fmla="*/ 6 h 8"/>
                <a:gd name="T10" fmla="*/ 5 w 7"/>
                <a:gd name="T11" fmla="*/ 8 h 8"/>
                <a:gd name="T12" fmla="*/ 7 w 7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7" y="5"/>
                  </a:moveTo>
                  <a:lnTo>
                    <a:pt x="5" y="1"/>
                  </a:lnTo>
                  <a:lnTo>
                    <a:pt x="4" y="0"/>
                  </a:lnTo>
                  <a:lnTo>
                    <a:pt x="0" y="1"/>
                  </a:lnTo>
                  <a:lnTo>
                    <a:pt x="0" y="6"/>
                  </a:lnTo>
                  <a:lnTo>
                    <a:pt x="5" y="8"/>
                  </a:lnTo>
                  <a:lnTo>
                    <a:pt x="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8" name="Freeform 164"/>
            <p:cNvSpPr>
              <a:spLocks/>
            </p:cNvSpPr>
            <p:nvPr userDrawn="1"/>
          </p:nvSpPr>
          <p:spPr bwMode="auto">
            <a:xfrm>
              <a:off x="679450" y="6137275"/>
              <a:ext cx="12700" cy="15875"/>
            </a:xfrm>
            <a:custGeom>
              <a:avLst/>
              <a:gdLst>
                <a:gd name="T0" fmla="*/ 3 w 5"/>
                <a:gd name="T1" fmla="*/ 6 h 6"/>
                <a:gd name="T2" fmla="*/ 5 w 5"/>
                <a:gd name="T3" fmla="*/ 2 h 6"/>
                <a:gd name="T4" fmla="*/ 0 w 5"/>
                <a:gd name="T5" fmla="*/ 2 h 6"/>
                <a:gd name="T6" fmla="*/ 2 w 5"/>
                <a:gd name="T7" fmla="*/ 5 h 6"/>
                <a:gd name="T8" fmla="*/ 3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5" y="5"/>
                    <a:pt x="5" y="3"/>
                    <a:pt x="5" y="2"/>
                  </a:cubicBezTo>
                  <a:cubicBezTo>
                    <a:pt x="4" y="0"/>
                    <a:pt x="1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9" name="Freeform 165"/>
            <p:cNvSpPr>
              <a:spLocks/>
            </p:cNvSpPr>
            <p:nvPr userDrawn="1"/>
          </p:nvSpPr>
          <p:spPr bwMode="auto">
            <a:xfrm>
              <a:off x="517525" y="6099175"/>
              <a:ext cx="14288" cy="14287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0 w 5"/>
                <a:gd name="T5" fmla="*/ 2 h 5"/>
                <a:gd name="T6" fmla="*/ 3 w 5"/>
                <a:gd name="T7" fmla="*/ 5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1"/>
                    <a:pt x="4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2" y="5"/>
                    <a:pt x="3" y="5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90" name="Freeform 166"/>
            <p:cNvSpPr>
              <a:spLocks/>
            </p:cNvSpPr>
            <p:nvPr userDrawn="1"/>
          </p:nvSpPr>
          <p:spPr bwMode="auto">
            <a:xfrm>
              <a:off x="257175" y="6072188"/>
              <a:ext cx="22225" cy="30162"/>
            </a:xfrm>
            <a:custGeom>
              <a:avLst/>
              <a:gdLst>
                <a:gd name="T0" fmla="*/ 5 w 9"/>
                <a:gd name="T1" fmla="*/ 11 h 11"/>
                <a:gd name="T2" fmla="*/ 8 w 9"/>
                <a:gd name="T3" fmla="*/ 8 h 11"/>
                <a:gd name="T4" fmla="*/ 9 w 9"/>
                <a:gd name="T5" fmla="*/ 6 h 11"/>
                <a:gd name="T6" fmla="*/ 8 w 9"/>
                <a:gd name="T7" fmla="*/ 3 h 11"/>
                <a:gd name="T8" fmla="*/ 1 w 9"/>
                <a:gd name="T9" fmla="*/ 4 h 11"/>
                <a:gd name="T10" fmla="*/ 0 w 9"/>
                <a:gd name="T11" fmla="*/ 9 h 11"/>
                <a:gd name="T12" fmla="*/ 2 w 9"/>
                <a:gd name="T13" fmla="*/ 11 h 11"/>
                <a:gd name="T14" fmla="*/ 5 w 9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5" y="11"/>
                  </a:moveTo>
                  <a:cubicBezTo>
                    <a:pt x="6" y="11"/>
                    <a:pt x="7" y="10"/>
                    <a:pt x="8" y="8"/>
                  </a:cubicBezTo>
                  <a:cubicBezTo>
                    <a:pt x="8" y="7"/>
                    <a:pt x="9" y="7"/>
                    <a:pt x="9" y="6"/>
                  </a:cubicBezTo>
                  <a:cubicBezTo>
                    <a:pt x="9" y="4"/>
                    <a:pt x="9" y="4"/>
                    <a:pt x="8" y="3"/>
                  </a:cubicBezTo>
                  <a:cubicBezTo>
                    <a:pt x="6" y="0"/>
                    <a:pt x="2" y="2"/>
                    <a:pt x="1" y="4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91" name="Freeform 167"/>
            <p:cNvSpPr>
              <a:spLocks/>
            </p:cNvSpPr>
            <p:nvPr userDrawn="1"/>
          </p:nvSpPr>
          <p:spPr bwMode="auto">
            <a:xfrm>
              <a:off x="1473200" y="6094413"/>
              <a:ext cx="12700" cy="12700"/>
            </a:xfrm>
            <a:custGeom>
              <a:avLst/>
              <a:gdLst>
                <a:gd name="T0" fmla="*/ 3 w 5"/>
                <a:gd name="T1" fmla="*/ 1 h 5"/>
                <a:gd name="T2" fmla="*/ 3 w 5"/>
                <a:gd name="T3" fmla="*/ 1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  <a:gd name="T10" fmla="*/ 3 w 5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5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92" name="Freeform 168"/>
            <p:cNvSpPr>
              <a:spLocks/>
            </p:cNvSpPr>
            <p:nvPr userDrawn="1"/>
          </p:nvSpPr>
          <p:spPr bwMode="auto">
            <a:xfrm>
              <a:off x="412750" y="6083300"/>
              <a:ext cx="9525" cy="7937"/>
            </a:xfrm>
            <a:custGeom>
              <a:avLst/>
              <a:gdLst>
                <a:gd name="T0" fmla="*/ 3 w 4"/>
                <a:gd name="T1" fmla="*/ 0 h 3"/>
                <a:gd name="T2" fmla="*/ 1 w 4"/>
                <a:gd name="T3" fmla="*/ 0 h 3"/>
                <a:gd name="T4" fmla="*/ 0 w 4"/>
                <a:gd name="T5" fmla="*/ 0 h 3"/>
                <a:gd name="T6" fmla="*/ 1 w 4"/>
                <a:gd name="T7" fmla="*/ 3 h 3"/>
                <a:gd name="T8" fmla="*/ 2 w 4"/>
                <a:gd name="T9" fmla="*/ 3 h 3"/>
                <a:gd name="T10" fmla="*/ 3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93" name="Freeform 169"/>
            <p:cNvSpPr>
              <a:spLocks/>
            </p:cNvSpPr>
            <p:nvPr userDrawn="1"/>
          </p:nvSpPr>
          <p:spPr bwMode="auto">
            <a:xfrm>
              <a:off x="817563" y="6072188"/>
              <a:ext cx="31750" cy="33337"/>
            </a:xfrm>
            <a:custGeom>
              <a:avLst/>
              <a:gdLst>
                <a:gd name="T0" fmla="*/ 4 w 12"/>
                <a:gd name="T1" fmla="*/ 12 h 12"/>
                <a:gd name="T2" fmla="*/ 6 w 12"/>
                <a:gd name="T3" fmla="*/ 11 h 12"/>
                <a:gd name="T4" fmla="*/ 10 w 12"/>
                <a:gd name="T5" fmla="*/ 7 h 12"/>
                <a:gd name="T6" fmla="*/ 12 w 12"/>
                <a:gd name="T7" fmla="*/ 4 h 12"/>
                <a:gd name="T8" fmla="*/ 11 w 12"/>
                <a:gd name="T9" fmla="*/ 2 h 12"/>
                <a:gd name="T10" fmla="*/ 6 w 12"/>
                <a:gd name="T11" fmla="*/ 5 h 12"/>
                <a:gd name="T12" fmla="*/ 5 w 12"/>
                <a:gd name="T13" fmla="*/ 5 h 12"/>
                <a:gd name="T14" fmla="*/ 0 w 12"/>
                <a:gd name="T15" fmla="*/ 8 h 12"/>
                <a:gd name="T16" fmla="*/ 2 w 12"/>
                <a:gd name="T17" fmla="*/ 11 h 12"/>
                <a:gd name="T18" fmla="*/ 4 w 12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4" y="12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8" y="10"/>
                    <a:pt x="8" y="9"/>
                    <a:pt x="10" y="7"/>
                  </a:cubicBezTo>
                  <a:cubicBezTo>
                    <a:pt x="11" y="6"/>
                    <a:pt x="12" y="6"/>
                    <a:pt x="12" y="4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0"/>
                    <a:pt x="9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5"/>
                    <a:pt x="1" y="6"/>
                    <a:pt x="0" y="8"/>
                  </a:cubicBezTo>
                  <a:cubicBezTo>
                    <a:pt x="0" y="9"/>
                    <a:pt x="1" y="11"/>
                    <a:pt x="2" y="11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94" name="Freeform 170"/>
            <p:cNvSpPr>
              <a:spLocks/>
            </p:cNvSpPr>
            <p:nvPr userDrawn="1"/>
          </p:nvSpPr>
          <p:spPr bwMode="auto">
            <a:xfrm>
              <a:off x="350838" y="6110288"/>
              <a:ext cx="14288" cy="12700"/>
            </a:xfrm>
            <a:custGeom>
              <a:avLst/>
              <a:gdLst>
                <a:gd name="T0" fmla="*/ 3 w 5"/>
                <a:gd name="T1" fmla="*/ 5 h 5"/>
                <a:gd name="T2" fmla="*/ 4 w 5"/>
                <a:gd name="T3" fmla="*/ 2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5"/>
                    <a:pt x="5" y="3"/>
                    <a:pt x="4" y="2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95" name="Freeform 171"/>
            <p:cNvSpPr>
              <a:spLocks/>
            </p:cNvSpPr>
            <p:nvPr userDrawn="1"/>
          </p:nvSpPr>
          <p:spPr bwMode="auto">
            <a:xfrm>
              <a:off x="322263" y="6091238"/>
              <a:ext cx="7938" cy="7937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0 h 3"/>
                <a:gd name="T4" fmla="*/ 1 w 3"/>
                <a:gd name="T5" fmla="*/ 3 h 3"/>
                <a:gd name="T6" fmla="*/ 2 w 3"/>
                <a:gd name="T7" fmla="*/ 3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96" name="Freeform 172"/>
            <p:cNvSpPr>
              <a:spLocks/>
            </p:cNvSpPr>
            <p:nvPr userDrawn="1"/>
          </p:nvSpPr>
          <p:spPr bwMode="auto">
            <a:xfrm>
              <a:off x="1358900" y="6083300"/>
              <a:ext cx="19050" cy="23812"/>
            </a:xfrm>
            <a:custGeom>
              <a:avLst/>
              <a:gdLst>
                <a:gd name="T0" fmla="*/ 4 w 7"/>
                <a:gd name="T1" fmla="*/ 9 h 9"/>
                <a:gd name="T2" fmla="*/ 5 w 7"/>
                <a:gd name="T3" fmla="*/ 8 h 9"/>
                <a:gd name="T4" fmla="*/ 6 w 7"/>
                <a:gd name="T5" fmla="*/ 5 h 9"/>
                <a:gd name="T6" fmla="*/ 6 w 7"/>
                <a:gd name="T7" fmla="*/ 2 h 9"/>
                <a:gd name="T8" fmla="*/ 4 w 7"/>
                <a:gd name="T9" fmla="*/ 1 h 9"/>
                <a:gd name="T10" fmla="*/ 0 w 7"/>
                <a:gd name="T11" fmla="*/ 2 h 9"/>
                <a:gd name="T12" fmla="*/ 0 w 7"/>
                <a:gd name="T13" fmla="*/ 4 h 9"/>
                <a:gd name="T14" fmla="*/ 0 w 7"/>
                <a:gd name="T15" fmla="*/ 7 h 9"/>
                <a:gd name="T16" fmla="*/ 2 w 7"/>
                <a:gd name="T17" fmla="*/ 9 h 9"/>
                <a:gd name="T18" fmla="*/ 4 w 7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9">
                  <a:moveTo>
                    <a:pt x="4" y="9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lnTo>
                    <a:pt x="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97" name="Freeform 173"/>
            <p:cNvSpPr>
              <a:spLocks/>
            </p:cNvSpPr>
            <p:nvPr userDrawn="1"/>
          </p:nvSpPr>
          <p:spPr bwMode="auto">
            <a:xfrm>
              <a:off x="1300163" y="6078538"/>
              <a:ext cx="39688" cy="47625"/>
            </a:xfrm>
            <a:custGeom>
              <a:avLst/>
              <a:gdLst>
                <a:gd name="T0" fmla="*/ 6 w 15"/>
                <a:gd name="T1" fmla="*/ 8 h 18"/>
                <a:gd name="T2" fmla="*/ 12 w 15"/>
                <a:gd name="T3" fmla="*/ 16 h 18"/>
                <a:gd name="T4" fmla="*/ 14 w 15"/>
                <a:gd name="T5" fmla="*/ 14 h 18"/>
                <a:gd name="T6" fmla="*/ 14 w 15"/>
                <a:gd name="T7" fmla="*/ 9 h 18"/>
                <a:gd name="T8" fmla="*/ 9 w 15"/>
                <a:gd name="T9" fmla="*/ 6 h 18"/>
                <a:gd name="T10" fmla="*/ 2 w 15"/>
                <a:gd name="T11" fmla="*/ 1 h 18"/>
                <a:gd name="T12" fmla="*/ 0 w 15"/>
                <a:gd name="T13" fmla="*/ 3 h 18"/>
                <a:gd name="T14" fmla="*/ 0 w 15"/>
                <a:gd name="T15" fmla="*/ 4 h 18"/>
                <a:gd name="T16" fmla="*/ 1 w 15"/>
                <a:gd name="T17" fmla="*/ 7 h 18"/>
                <a:gd name="T18" fmla="*/ 6 w 15"/>
                <a:gd name="T1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6" y="8"/>
                  </a:moveTo>
                  <a:cubicBezTo>
                    <a:pt x="10" y="9"/>
                    <a:pt x="9" y="18"/>
                    <a:pt x="12" y="1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2"/>
                    <a:pt x="15" y="11"/>
                    <a:pt x="14" y="9"/>
                  </a:cubicBezTo>
                  <a:cubicBezTo>
                    <a:pt x="13" y="7"/>
                    <a:pt x="11" y="7"/>
                    <a:pt x="9" y="6"/>
                  </a:cubicBezTo>
                  <a:cubicBezTo>
                    <a:pt x="7" y="4"/>
                    <a:pt x="5" y="0"/>
                    <a:pt x="2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3" y="8"/>
                    <a:pt x="5" y="7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98" name="Freeform 174"/>
            <p:cNvSpPr>
              <a:spLocks/>
            </p:cNvSpPr>
            <p:nvPr userDrawn="1"/>
          </p:nvSpPr>
          <p:spPr bwMode="auto">
            <a:xfrm>
              <a:off x="1446213" y="6107113"/>
              <a:ext cx="12700" cy="14287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3 h 5"/>
                <a:gd name="T4" fmla="*/ 4 w 5"/>
                <a:gd name="T5" fmla="*/ 1 h 5"/>
                <a:gd name="T6" fmla="*/ 1 w 5"/>
                <a:gd name="T7" fmla="*/ 2 h 5"/>
                <a:gd name="T8" fmla="*/ 2 w 5"/>
                <a:gd name="T9" fmla="*/ 5 h 5"/>
                <a:gd name="T10" fmla="*/ 4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99" name="Freeform 175"/>
            <p:cNvSpPr>
              <a:spLocks/>
            </p:cNvSpPr>
            <p:nvPr userDrawn="1"/>
          </p:nvSpPr>
          <p:spPr bwMode="auto">
            <a:xfrm>
              <a:off x="1247775" y="6097588"/>
              <a:ext cx="23813" cy="23812"/>
            </a:xfrm>
            <a:custGeom>
              <a:avLst/>
              <a:gdLst>
                <a:gd name="T0" fmla="*/ 6 w 9"/>
                <a:gd name="T1" fmla="*/ 3 h 9"/>
                <a:gd name="T2" fmla="*/ 4 w 9"/>
                <a:gd name="T3" fmla="*/ 0 h 9"/>
                <a:gd name="T4" fmla="*/ 1 w 9"/>
                <a:gd name="T5" fmla="*/ 1 h 9"/>
                <a:gd name="T6" fmla="*/ 1 w 9"/>
                <a:gd name="T7" fmla="*/ 2 h 9"/>
                <a:gd name="T8" fmla="*/ 3 w 9"/>
                <a:gd name="T9" fmla="*/ 6 h 9"/>
                <a:gd name="T10" fmla="*/ 6 w 9"/>
                <a:gd name="T11" fmla="*/ 8 h 9"/>
                <a:gd name="T12" fmla="*/ 8 w 9"/>
                <a:gd name="T13" fmla="*/ 9 h 9"/>
                <a:gd name="T14" fmla="*/ 9 w 9"/>
                <a:gd name="T15" fmla="*/ 8 h 9"/>
                <a:gd name="T16" fmla="*/ 9 w 9"/>
                <a:gd name="T17" fmla="*/ 6 h 9"/>
                <a:gd name="T18" fmla="*/ 6 w 9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6" y="3"/>
                  </a:moveTo>
                  <a:cubicBezTo>
                    <a:pt x="5" y="2"/>
                    <a:pt x="5" y="1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2" y="5"/>
                    <a:pt x="3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4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400" name="Freeform 176"/>
            <p:cNvSpPr>
              <a:spLocks/>
            </p:cNvSpPr>
            <p:nvPr userDrawn="1"/>
          </p:nvSpPr>
          <p:spPr bwMode="auto">
            <a:xfrm>
              <a:off x="993775" y="6115050"/>
              <a:ext cx="14288" cy="15875"/>
            </a:xfrm>
            <a:custGeom>
              <a:avLst/>
              <a:gdLst>
                <a:gd name="T0" fmla="*/ 3 w 5"/>
                <a:gd name="T1" fmla="*/ 6 h 6"/>
                <a:gd name="T2" fmla="*/ 4 w 5"/>
                <a:gd name="T3" fmla="*/ 2 h 6"/>
                <a:gd name="T4" fmla="*/ 4 w 5"/>
                <a:gd name="T5" fmla="*/ 1 h 6"/>
                <a:gd name="T6" fmla="*/ 0 w 5"/>
                <a:gd name="T7" fmla="*/ 2 h 6"/>
                <a:gd name="T8" fmla="*/ 2 w 5"/>
                <a:gd name="T9" fmla="*/ 5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4" y="5"/>
                    <a:pt x="5" y="4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3"/>
                    <a:pt x="0" y="5"/>
                    <a:pt x="2" y="5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401" name="Freeform 177"/>
            <p:cNvSpPr>
              <a:spLocks/>
            </p:cNvSpPr>
            <p:nvPr userDrawn="1"/>
          </p:nvSpPr>
          <p:spPr bwMode="auto">
            <a:xfrm>
              <a:off x="1435100" y="6083300"/>
              <a:ext cx="11113" cy="11112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2 h 4"/>
                <a:gd name="T4" fmla="*/ 1 w 4"/>
                <a:gd name="T5" fmla="*/ 4 h 4"/>
                <a:gd name="T6" fmla="*/ 3 w 4"/>
                <a:gd name="T7" fmla="*/ 4 h 4"/>
                <a:gd name="T8" fmla="*/ 3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402" name="Freeform 178"/>
            <p:cNvSpPr>
              <a:spLocks/>
            </p:cNvSpPr>
            <p:nvPr userDrawn="1"/>
          </p:nvSpPr>
          <p:spPr bwMode="auto">
            <a:xfrm>
              <a:off x="1263650" y="6137275"/>
              <a:ext cx="7938" cy="9525"/>
            </a:xfrm>
            <a:custGeom>
              <a:avLst/>
              <a:gdLst>
                <a:gd name="T0" fmla="*/ 0 w 5"/>
                <a:gd name="T1" fmla="*/ 1 h 6"/>
                <a:gd name="T2" fmla="*/ 2 w 5"/>
                <a:gd name="T3" fmla="*/ 6 h 6"/>
                <a:gd name="T4" fmla="*/ 3 w 5"/>
                <a:gd name="T5" fmla="*/ 6 h 6"/>
                <a:gd name="T6" fmla="*/ 5 w 5"/>
                <a:gd name="T7" fmla="*/ 3 h 6"/>
                <a:gd name="T8" fmla="*/ 3 w 5"/>
                <a:gd name="T9" fmla="*/ 0 h 6"/>
                <a:gd name="T10" fmla="*/ 0 w 5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0" y="1"/>
                  </a:moveTo>
                  <a:lnTo>
                    <a:pt x="2" y="6"/>
                  </a:lnTo>
                  <a:lnTo>
                    <a:pt x="3" y="6"/>
                  </a:lnTo>
                  <a:lnTo>
                    <a:pt x="5" y="3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403" name="Freeform 179"/>
            <p:cNvSpPr>
              <a:spLocks/>
            </p:cNvSpPr>
            <p:nvPr userDrawn="1"/>
          </p:nvSpPr>
          <p:spPr bwMode="auto">
            <a:xfrm>
              <a:off x="1057275" y="6078538"/>
              <a:ext cx="14288" cy="15875"/>
            </a:xfrm>
            <a:custGeom>
              <a:avLst/>
              <a:gdLst>
                <a:gd name="T0" fmla="*/ 4 w 5"/>
                <a:gd name="T1" fmla="*/ 5 h 6"/>
                <a:gd name="T2" fmla="*/ 4 w 5"/>
                <a:gd name="T3" fmla="*/ 4 h 6"/>
                <a:gd name="T4" fmla="*/ 3 w 5"/>
                <a:gd name="T5" fmla="*/ 1 h 6"/>
                <a:gd name="T6" fmla="*/ 0 w 5"/>
                <a:gd name="T7" fmla="*/ 3 h 6"/>
                <a:gd name="T8" fmla="*/ 0 w 5"/>
                <a:gd name="T9" fmla="*/ 5 h 6"/>
                <a:gd name="T10" fmla="*/ 4 w 5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5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2"/>
                    <a:pt x="3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3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404" name="Freeform 180"/>
            <p:cNvSpPr>
              <a:spLocks/>
            </p:cNvSpPr>
            <p:nvPr userDrawn="1"/>
          </p:nvSpPr>
          <p:spPr bwMode="auto">
            <a:xfrm>
              <a:off x="1096963" y="6099175"/>
              <a:ext cx="23813" cy="23812"/>
            </a:xfrm>
            <a:custGeom>
              <a:avLst/>
              <a:gdLst>
                <a:gd name="T0" fmla="*/ 3 w 9"/>
                <a:gd name="T1" fmla="*/ 7 h 9"/>
                <a:gd name="T2" fmla="*/ 7 w 9"/>
                <a:gd name="T3" fmla="*/ 9 h 9"/>
                <a:gd name="T4" fmla="*/ 8 w 9"/>
                <a:gd name="T5" fmla="*/ 7 h 9"/>
                <a:gd name="T6" fmla="*/ 6 w 9"/>
                <a:gd name="T7" fmla="*/ 3 h 9"/>
                <a:gd name="T8" fmla="*/ 3 w 9"/>
                <a:gd name="T9" fmla="*/ 0 h 9"/>
                <a:gd name="T10" fmla="*/ 0 w 9"/>
                <a:gd name="T11" fmla="*/ 1 h 9"/>
                <a:gd name="T12" fmla="*/ 0 w 9"/>
                <a:gd name="T13" fmla="*/ 3 h 9"/>
                <a:gd name="T14" fmla="*/ 3 w 9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3" y="7"/>
                  </a:moveTo>
                  <a:cubicBezTo>
                    <a:pt x="4" y="8"/>
                    <a:pt x="5" y="9"/>
                    <a:pt x="7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6"/>
                    <a:pt x="7" y="4"/>
                    <a:pt x="6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405" name="Freeform 181"/>
            <p:cNvSpPr>
              <a:spLocks/>
            </p:cNvSpPr>
            <p:nvPr userDrawn="1"/>
          </p:nvSpPr>
          <p:spPr bwMode="auto">
            <a:xfrm>
              <a:off x="1125538" y="6086475"/>
              <a:ext cx="26988" cy="20637"/>
            </a:xfrm>
            <a:custGeom>
              <a:avLst/>
              <a:gdLst>
                <a:gd name="T0" fmla="*/ 6 w 10"/>
                <a:gd name="T1" fmla="*/ 8 h 8"/>
                <a:gd name="T2" fmla="*/ 8 w 10"/>
                <a:gd name="T3" fmla="*/ 8 h 8"/>
                <a:gd name="T4" fmla="*/ 9 w 10"/>
                <a:gd name="T5" fmla="*/ 7 h 8"/>
                <a:gd name="T6" fmla="*/ 7 w 10"/>
                <a:gd name="T7" fmla="*/ 3 h 8"/>
                <a:gd name="T8" fmla="*/ 3 w 10"/>
                <a:gd name="T9" fmla="*/ 0 h 8"/>
                <a:gd name="T10" fmla="*/ 0 w 10"/>
                <a:gd name="T11" fmla="*/ 1 h 8"/>
                <a:gd name="T12" fmla="*/ 2 w 10"/>
                <a:gd name="T13" fmla="*/ 5 h 8"/>
                <a:gd name="T14" fmla="*/ 6 w 10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6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5"/>
                    <a:pt x="8" y="5"/>
                    <a:pt x="7" y="3"/>
                  </a:cubicBezTo>
                  <a:cubicBezTo>
                    <a:pt x="6" y="2"/>
                    <a:pt x="5" y="0"/>
                    <a:pt x="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2" y="5"/>
                  </a:cubicBezTo>
                  <a:cubicBezTo>
                    <a:pt x="3" y="6"/>
                    <a:pt x="4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</p:grpSp>
      <p:sp>
        <p:nvSpPr>
          <p:cNvPr id="228" name="Rectangle 227"/>
          <p:cNvSpPr/>
          <p:nvPr userDrawn="1"/>
        </p:nvSpPr>
        <p:spPr>
          <a:xfrm>
            <a:off x="0" y="0"/>
            <a:ext cx="9144000" cy="5208172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342900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571500" y="4847558"/>
            <a:ext cx="8001000" cy="4411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342900">
              <a:lnSpc>
                <a:spcPct val="150000"/>
              </a:lnSpc>
              <a:spcAft>
                <a:spcPts val="150"/>
              </a:spcAft>
            </a:pPr>
            <a:r>
              <a:rPr lang="en-US" sz="900" kern="400" spc="150" dirty="0">
                <a:solidFill>
                  <a:srgbClr val="C40022"/>
                </a:solidFill>
                <a:cs typeface="Helvetica"/>
              </a:rPr>
              <a:t>ONE FANATICAL PLACE  |  SAN ANTONIO, TX 78218</a:t>
            </a:r>
          </a:p>
          <a:p>
            <a:pPr algn="ctr" defTabSz="342900">
              <a:lnSpc>
                <a:spcPct val="150000"/>
              </a:lnSpc>
              <a:spcAft>
                <a:spcPts val="150"/>
              </a:spcAft>
            </a:pPr>
            <a:r>
              <a:rPr lang="en-US" sz="900" kern="400" spc="150" dirty="0">
                <a:solidFill>
                  <a:srgbClr val="C40022"/>
                </a:solidFill>
                <a:latin typeface="Franklin Gothic Medium"/>
                <a:cs typeface="Helvetica"/>
              </a:rPr>
              <a:t>US SALES: 1-800-961-2888   |   US SUPPORT: 1-800-961-4454   |   WWW.RACKSPACE.COM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167640" y="6537188"/>
            <a:ext cx="8808720" cy="641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342900">
              <a:lnSpc>
                <a:spcPts val="450"/>
              </a:lnSpc>
            </a:pPr>
            <a:r>
              <a:rPr lang="en-US" sz="600" kern="100" spc="75" dirty="0">
                <a:solidFill>
                  <a:srgbClr val="FFFFFF"/>
                </a:solidFill>
                <a:cs typeface="Helvetica"/>
              </a:rPr>
              <a:t>© RACKSPACE LTD.    |    RACKSPACE® AND FANATICAL SUPPORT® ARE SERVICE MARKS OF RACKSPACE US, INC. REGISTERED IN THE UNITED STATES AND OTHER COUNTRIES.    |    </a:t>
            </a:r>
            <a:r>
              <a:rPr lang="en-US" sz="600" kern="100" spc="75" dirty="0">
                <a:solidFill>
                  <a:srgbClr val="FFFFFF"/>
                </a:solidFill>
                <a:latin typeface="Franklin Gothic Medium"/>
                <a:cs typeface="Helvetica"/>
              </a:rPr>
              <a:t>WWW.RACKSPACE.COM</a:t>
            </a:r>
          </a:p>
        </p:txBody>
      </p:sp>
      <p:sp>
        <p:nvSpPr>
          <p:cNvPr id="225" name="TextBox 224"/>
          <p:cNvSpPr txBox="1"/>
          <p:nvPr userDrawn="1"/>
        </p:nvSpPr>
        <p:spPr>
          <a:xfrm>
            <a:off x="8874769" y="-358419"/>
            <a:ext cx="201978" cy="207749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spAutoFit/>
          </a:bodyPr>
          <a:lstStyle/>
          <a:p>
            <a:pPr defTabSz="342900">
              <a:spcAft>
                <a:spcPts val="1350"/>
              </a:spcAft>
            </a:pPr>
            <a:r>
              <a:rPr lang="en-US" sz="1350" dirty="0">
                <a:solidFill>
                  <a:srgbClr val="111111"/>
                </a:solidFill>
                <a:cs typeface="Helvetica" panose="020B0604020202020204" pitchFamily="34" charset="0"/>
              </a:rPr>
              <a:t>US</a:t>
            </a:r>
          </a:p>
        </p:txBody>
      </p:sp>
      <p:sp>
        <p:nvSpPr>
          <p:cNvPr id="410" name="TextBox 409"/>
          <p:cNvSpPr txBox="1"/>
          <p:nvPr userDrawn="1"/>
        </p:nvSpPr>
        <p:spPr>
          <a:xfrm>
            <a:off x="2510355" y="1996185"/>
            <a:ext cx="4125681" cy="110799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defTabSz="342900">
              <a:spcAft>
                <a:spcPts val="1350"/>
              </a:spcAft>
            </a:pPr>
            <a:r>
              <a:rPr lang="en-US" sz="7200" dirty="0">
                <a:solidFill>
                  <a:srgbClr val="111111"/>
                </a:solidFill>
                <a:latin typeface="Franklin Gothic Medium"/>
                <a:cs typeface="Helvetica"/>
              </a:rPr>
              <a:t>Thank</a:t>
            </a:r>
            <a:r>
              <a:rPr lang="en-US" sz="7200" dirty="0">
                <a:solidFill>
                  <a:srgbClr val="111111"/>
                </a:solidFill>
                <a:latin typeface="Arial Black" panose="020B0A04020102020204" pitchFamily="34" charset="0"/>
                <a:cs typeface="Helvetica"/>
              </a:rPr>
              <a:t> </a:t>
            </a:r>
            <a:r>
              <a:rPr lang="en-US" sz="7200" dirty="0">
                <a:solidFill>
                  <a:srgbClr val="111111"/>
                </a:solidFill>
                <a:latin typeface="Franklin Gothic Medium"/>
                <a:cs typeface="Helvetica"/>
              </a:rPr>
              <a:t>you</a:t>
            </a:r>
          </a:p>
        </p:txBody>
      </p:sp>
      <p:grpSp>
        <p:nvGrpSpPr>
          <p:cNvPr id="198" name="Group 197"/>
          <p:cNvGrpSpPr/>
          <p:nvPr userDrawn="1"/>
        </p:nvGrpSpPr>
        <p:grpSpPr>
          <a:xfrm>
            <a:off x="3725054" y="4189625"/>
            <a:ext cx="1693893" cy="373159"/>
            <a:chOff x="6529864" y="1965326"/>
            <a:chExt cx="4489450" cy="989012"/>
          </a:xfrm>
          <a:solidFill>
            <a:schemeClr val="tx1"/>
          </a:solidFill>
        </p:grpSpPr>
        <p:sp>
          <p:nvSpPr>
            <p:cNvPr id="199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00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01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02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03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04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05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06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07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08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09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10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970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hank You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Box 200"/>
          <p:cNvSpPr txBox="1"/>
          <p:nvPr userDrawn="1"/>
        </p:nvSpPr>
        <p:spPr>
          <a:xfrm>
            <a:off x="8874770" y="-358419"/>
            <a:ext cx="213200" cy="207749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spAutoFit/>
          </a:bodyPr>
          <a:lstStyle/>
          <a:p>
            <a:pPr defTabSz="342900">
              <a:spcAft>
                <a:spcPts val="1350"/>
              </a:spcAft>
            </a:pPr>
            <a:r>
              <a:rPr lang="en-US" sz="1350" dirty="0">
                <a:solidFill>
                  <a:srgbClr val="111111"/>
                </a:solidFill>
                <a:cs typeface="Helvetica" panose="020B0604020202020204" pitchFamily="34" charset="0"/>
              </a:rPr>
              <a:t>UK</a:t>
            </a:r>
          </a:p>
        </p:txBody>
      </p:sp>
      <p:grpSp>
        <p:nvGrpSpPr>
          <p:cNvPr id="199" name="Group 198"/>
          <p:cNvGrpSpPr/>
          <p:nvPr userDrawn="1"/>
        </p:nvGrpSpPr>
        <p:grpSpPr>
          <a:xfrm>
            <a:off x="1" y="4922741"/>
            <a:ext cx="9146381" cy="1287462"/>
            <a:chOff x="0" y="4865688"/>
            <a:chExt cx="12195175" cy="1287462"/>
          </a:xfrm>
          <a:solidFill>
            <a:schemeClr val="bg1"/>
          </a:solidFill>
        </p:grpSpPr>
        <p:sp>
          <p:nvSpPr>
            <p:cNvPr id="200" name="Freeform 199"/>
            <p:cNvSpPr>
              <a:spLocks/>
            </p:cNvSpPr>
            <p:nvPr userDrawn="1"/>
          </p:nvSpPr>
          <p:spPr bwMode="auto">
            <a:xfrm>
              <a:off x="9072563" y="6094413"/>
              <a:ext cx="12700" cy="11112"/>
            </a:xfrm>
            <a:custGeom>
              <a:avLst/>
              <a:gdLst>
                <a:gd name="T0" fmla="*/ 5 w 5"/>
                <a:gd name="T1" fmla="*/ 3 h 4"/>
                <a:gd name="T2" fmla="*/ 4 w 5"/>
                <a:gd name="T3" fmla="*/ 1 h 4"/>
                <a:gd name="T4" fmla="*/ 1 w 5"/>
                <a:gd name="T5" fmla="*/ 1 h 4"/>
                <a:gd name="T6" fmla="*/ 0 w 5"/>
                <a:gd name="T7" fmla="*/ 2 h 4"/>
                <a:gd name="T8" fmla="*/ 1 w 5"/>
                <a:gd name="T9" fmla="*/ 4 h 4"/>
                <a:gd name="T10" fmla="*/ 3 w 5"/>
                <a:gd name="T11" fmla="*/ 4 h 4"/>
                <a:gd name="T12" fmla="*/ 5 w 5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03" name="Freeform 202"/>
            <p:cNvSpPr>
              <a:spLocks/>
            </p:cNvSpPr>
            <p:nvPr userDrawn="1"/>
          </p:nvSpPr>
          <p:spPr bwMode="auto">
            <a:xfrm>
              <a:off x="9164638" y="6067425"/>
              <a:ext cx="12700" cy="14287"/>
            </a:xfrm>
            <a:custGeom>
              <a:avLst/>
              <a:gdLst>
                <a:gd name="T0" fmla="*/ 3 w 5"/>
                <a:gd name="T1" fmla="*/ 5 h 5"/>
                <a:gd name="T2" fmla="*/ 4 w 5"/>
                <a:gd name="T3" fmla="*/ 1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5"/>
                    <a:pt x="5" y="2"/>
                    <a:pt x="4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04" name="Freeform 7"/>
            <p:cNvSpPr>
              <a:spLocks/>
            </p:cNvSpPr>
            <p:nvPr userDrawn="1"/>
          </p:nvSpPr>
          <p:spPr bwMode="auto">
            <a:xfrm>
              <a:off x="9105900" y="6046788"/>
              <a:ext cx="7938" cy="7937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0 w 3"/>
                <a:gd name="T5" fmla="*/ 3 h 3"/>
                <a:gd name="T6" fmla="*/ 1 w 3"/>
                <a:gd name="T7" fmla="*/ 3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05" name="Freeform 8"/>
            <p:cNvSpPr>
              <a:spLocks/>
            </p:cNvSpPr>
            <p:nvPr userDrawn="1"/>
          </p:nvSpPr>
          <p:spPr bwMode="auto">
            <a:xfrm>
              <a:off x="8804275" y="6046788"/>
              <a:ext cx="23813" cy="23812"/>
            </a:xfrm>
            <a:custGeom>
              <a:avLst/>
              <a:gdLst>
                <a:gd name="T0" fmla="*/ 6 w 9"/>
                <a:gd name="T1" fmla="*/ 8 h 9"/>
                <a:gd name="T2" fmla="*/ 8 w 9"/>
                <a:gd name="T3" fmla="*/ 9 h 9"/>
                <a:gd name="T4" fmla="*/ 9 w 9"/>
                <a:gd name="T5" fmla="*/ 8 h 9"/>
                <a:gd name="T6" fmla="*/ 9 w 9"/>
                <a:gd name="T7" fmla="*/ 6 h 9"/>
                <a:gd name="T8" fmla="*/ 6 w 9"/>
                <a:gd name="T9" fmla="*/ 3 h 9"/>
                <a:gd name="T10" fmla="*/ 3 w 9"/>
                <a:gd name="T11" fmla="*/ 0 h 9"/>
                <a:gd name="T12" fmla="*/ 1 w 9"/>
                <a:gd name="T13" fmla="*/ 1 h 9"/>
                <a:gd name="T14" fmla="*/ 3 w 9"/>
                <a:gd name="T15" fmla="*/ 5 h 9"/>
                <a:gd name="T16" fmla="*/ 6 w 9"/>
                <a:gd name="T1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8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7" y="4"/>
                    <a:pt x="6" y="3"/>
                  </a:cubicBezTo>
                  <a:cubicBezTo>
                    <a:pt x="5" y="2"/>
                    <a:pt x="5" y="0"/>
                    <a:pt x="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4" y="7"/>
                    <a:pt x="4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06" name="Freeform 9"/>
            <p:cNvSpPr>
              <a:spLocks/>
            </p:cNvSpPr>
            <p:nvPr userDrawn="1"/>
          </p:nvSpPr>
          <p:spPr bwMode="auto">
            <a:xfrm>
              <a:off x="9005888" y="6070600"/>
              <a:ext cx="11113" cy="11112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0 h 4"/>
                <a:gd name="T4" fmla="*/ 0 w 4"/>
                <a:gd name="T5" fmla="*/ 2 h 4"/>
                <a:gd name="T6" fmla="*/ 1 w 4"/>
                <a:gd name="T7" fmla="*/ 4 h 4"/>
                <a:gd name="T8" fmla="*/ 2 w 4"/>
                <a:gd name="T9" fmla="*/ 4 h 4"/>
                <a:gd name="T10" fmla="*/ 3 w 4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4" y="2"/>
                    <a:pt x="3" y="1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07" name="Freeform 10"/>
            <p:cNvSpPr>
              <a:spLocks/>
            </p:cNvSpPr>
            <p:nvPr userDrawn="1"/>
          </p:nvSpPr>
          <p:spPr bwMode="auto">
            <a:xfrm>
              <a:off x="8843963" y="6046788"/>
              <a:ext cx="14288" cy="9525"/>
            </a:xfrm>
            <a:custGeom>
              <a:avLst/>
              <a:gdLst>
                <a:gd name="T0" fmla="*/ 4 w 5"/>
                <a:gd name="T1" fmla="*/ 3 h 4"/>
                <a:gd name="T2" fmla="*/ 0 w 5"/>
                <a:gd name="T3" fmla="*/ 1 h 4"/>
                <a:gd name="T4" fmla="*/ 1 w 5"/>
                <a:gd name="T5" fmla="*/ 4 h 4"/>
                <a:gd name="T6" fmla="*/ 3 w 5"/>
                <a:gd name="T7" fmla="*/ 4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2"/>
                    <a:pt x="0" y="0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21" name="Freeform 11"/>
            <p:cNvSpPr>
              <a:spLocks/>
            </p:cNvSpPr>
            <p:nvPr userDrawn="1"/>
          </p:nvSpPr>
          <p:spPr bwMode="auto">
            <a:xfrm>
              <a:off x="8966200" y="6070600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1 h 5"/>
                <a:gd name="T4" fmla="*/ 0 w 5"/>
                <a:gd name="T5" fmla="*/ 2 h 5"/>
                <a:gd name="T6" fmla="*/ 1 w 5"/>
                <a:gd name="T7" fmla="*/ 4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4"/>
                    <a:pt x="5" y="3"/>
                    <a:pt x="5" y="1"/>
                  </a:cubicBezTo>
                  <a:cubicBezTo>
                    <a:pt x="4" y="0"/>
                    <a:pt x="1" y="0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22" name="Freeform 12"/>
            <p:cNvSpPr>
              <a:spLocks/>
            </p:cNvSpPr>
            <p:nvPr userDrawn="1"/>
          </p:nvSpPr>
          <p:spPr bwMode="auto">
            <a:xfrm>
              <a:off x="8878888" y="6070600"/>
              <a:ext cx="12700" cy="11112"/>
            </a:xfrm>
            <a:custGeom>
              <a:avLst/>
              <a:gdLst>
                <a:gd name="T0" fmla="*/ 3 w 5"/>
                <a:gd name="T1" fmla="*/ 0 h 4"/>
                <a:gd name="T2" fmla="*/ 1 w 5"/>
                <a:gd name="T3" fmla="*/ 1 h 4"/>
                <a:gd name="T4" fmla="*/ 1 w 5"/>
                <a:gd name="T5" fmla="*/ 4 h 4"/>
                <a:gd name="T6" fmla="*/ 3 w 5"/>
                <a:gd name="T7" fmla="*/ 4 h 4"/>
                <a:gd name="T8" fmla="*/ 3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23" name="Freeform 13"/>
            <p:cNvSpPr>
              <a:spLocks/>
            </p:cNvSpPr>
            <p:nvPr userDrawn="1"/>
          </p:nvSpPr>
          <p:spPr bwMode="auto">
            <a:xfrm>
              <a:off x="8764588" y="6032500"/>
              <a:ext cx="34925" cy="39687"/>
            </a:xfrm>
            <a:custGeom>
              <a:avLst/>
              <a:gdLst>
                <a:gd name="T0" fmla="*/ 4 w 13"/>
                <a:gd name="T1" fmla="*/ 11 h 15"/>
                <a:gd name="T2" fmla="*/ 9 w 13"/>
                <a:gd name="T3" fmla="*/ 14 h 15"/>
                <a:gd name="T4" fmla="*/ 11 w 13"/>
                <a:gd name="T5" fmla="*/ 12 h 15"/>
                <a:gd name="T6" fmla="*/ 8 w 13"/>
                <a:gd name="T7" fmla="*/ 4 h 15"/>
                <a:gd name="T8" fmla="*/ 5 w 13"/>
                <a:gd name="T9" fmla="*/ 0 h 15"/>
                <a:gd name="T10" fmla="*/ 1 w 13"/>
                <a:gd name="T11" fmla="*/ 7 h 15"/>
                <a:gd name="T12" fmla="*/ 4 w 13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4" y="11"/>
                  </a:moveTo>
                  <a:cubicBezTo>
                    <a:pt x="6" y="12"/>
                    <a:pt x="7" y="15"/>
                    <a:pt x="9" y="14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9"/>
                    <a:pt x="10" y="7"/>
                    <a:pt x="8" y="4"/>
                  </a:cubicBezTo>
                  <a:cubicBezTo>
                    <a:pt x="7" y="2"/>
                    <a:pt x="7" y="0"/>
                    <a:pt x="5" y="0"/>
                  </a:cubicBezTo>
                  <a:cubicBezTo>
                    <a:pt x="2" y="0"/>
                    <a:pt x="0" y="4"/>
                    <a:pt x="1" y="7"/>
                  </a:cubicBezTo>
                  <a:cubicBezTo>
                    <a:pt x="1" y="9"/>
                    <a:pt x="3" y="9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24" name="Freeform 14"/>
            <p:cNvSpPr>
              <a:spLocks/>
            </p:cNvSpPr>
            <p:nvPr userDrawn="1"/>
          </p:nvSpPr>
          <p:spPr bwMode="auto">
            <a:xfrm>
              <a:off x="9674225" y="6086475"/>
              <a:ext cx="11113" cy="7937"/>
            </a:xfrm>
            <a:custGeom>
              <a:avLst/>
              <a:gdLst>
                <a:gd name="T0" fmla="*/ 3 w 4"/>
                <a:gd name="T1" fmla="*/ 0 h 3"/>
                <a:gd name="T2" fmla="*/ 0 w 4"/>
                <a:gd name="T3" fmla="*/ 1 h 3"/>
                <a:gd name="T4" fmla="*/ 1 w 4"/>
                <a:gd name="T5" fmla="*/ 3 h 3"/>
                <a:gd name="T6" fmla="*/ 3 w 4"/>
                <a:gd name="T7" fmla="*/ 3 h 3"/>
                <a:gd name="T8" fmla="*/ 3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25" name="Freeform 15"/>
            <p:cNvSpPr>
              <a:spLocks/>
            </p:cNvSpPr>
            <p:nvPr userDrawn="1"/>
          </p:nvSpPr>
          <p:spPr bwMode="auto">
            <a:xfrm>
              <a:off x="9324975" y="6056313"/>
              <a:ext cx="11113" cy="1111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2 h 4"/>
                <a:gd name="T4" fmla="*/ 3 w 4"/>
                <a:gd name="T5" fmla="*/ 0 h 4"/>
                <a:gd name="T6" fmla="*/ 1 w 4"/>
                <a:gd name="T7" fmla="*/ 0 h 4"/>
                <a:gd name="T8" fmla="*/ 0 w 4"/>
                <a:gd name="T9" fmla="*/ 1 h 4"/>
                <a:gd name="T10" fmla="*/ 3 w 4"/>
                <a:gd name="T11" fmla="*/ 4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4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26" name="Freeform 16"/>
            <p:cNvSpPr>
              <a:spLocks/>
            </p:cNvSpPr>
            <p:nvPr userDrawn="1"/>
          </p:nvSpPr>
          <p:spPr bwMode="auto">
            <a:xfrm>
              <a:off x="9561513" y="6070600"/>
              <a:ext cx="9525" cy="7937"/>
            </a:xfrm>
            <a:custGeom>
              <a:avLst/>
              <a:gdLst>
                <a:gd name="T0" fmla="*/ 6 w 6"/>
                <a:gd name="T1" fmla="*/ 3 h 5"/>
                <a:gd name="T2" fmla="*/ 5 w 6"/>
                <a:gd name="T3" fmla="*/ 0 h 5"/>
                <a:gd name="T4" fmla="*/ 0 w 6"/>
                <a:gd name="T5" fmla="*/ 1 h 5"/>
                <a:gd name="T6" fmla="*/ 1 w 6"/>
                <a:gd name="T7" fmla="*/ 5 h 5"/>
                <a:gd name="T8" fmla="*/ 5 w 6"/>
                <a:gd name="T9" fmla="*/ 5 h 5"/>
                <a:gd name="T10" fmla="*/ 6 w 6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6" y="3"/>
                  </a:moveTo>
                  <a:lnTo>
                    <a:pt x="5" y="0"/>
                  </a:lnTo>
                  <a:lnTo>
                    <a:pt x="0" y="1"/>
                  </a:lnTo>
                  <a:lnTo>
                    <a:pt x="1" y="5"/>
                  </a:lnTo>
                  <a:lnTo>
                    <a:pt x="5" y="5"/>
                  </a:lnTo>
                  <a:lnTo>
                    <a:pt x="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27" name="Freeform 17"/>
            <p:cNvSpPr>
              <a:spLocks/>
            </p:cNvSpPr>
            <p:nvPr userDrawn="1"/>
          </p:nvSpPr>
          <p:spPr bwMode="auto">
            <a:xfrm>
              <a:off x="9188450" y="6054725"/>
              <a:ext cx="12700" cy="12700"/>
            </a:xfrm>
            <a:custGeom>
              <a:avLst/>
              <a:gdLst>
                <a:gd name="T0" fmla="*/ 4 w 5"/>
                <a:gd name="T1" fmla="*/ 5 h 5"/>
                <a:gd name="T2" fmla="*/ 4 w 5"/>
                <a:gd name="T3" fmla="*/ 1 h 5"/>
                <a:gd name="T4" fmla="*/ 1 w 5"/>
                <a:gd name="T5" fmla="*/ 2 h 5"/>
                <a:gd name="T6" fmla="*/ 2 w 5"/>
                <a:gd name="T7" fmla="*/ 5 h 5"/>
                <a:gd name="T8" fmla="*/ 4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4"/>
                    <a:pt x="5" y="2"/>
                    <a:pt x="4" y="1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28" name="Freeform 18"/>
            <p:cNvSpPr>
              <a:spLocks/>
            </p:cNvSpPr>
            <p:nvPr userDrawn="1"/>
          </p:nvSpPr>
          <p:spPr bwMode="auto">
            <a:xfrm>
              <a:off x="8093075" y="6040438"/>
              <a:ext cx="39688" cy="50800"/>
            </a:xfrm>
            <a:custGeom>
              <a:avLst/>
              <a:gdLst>
                <a:gd name="T0" fmla="*/ 13 w 15"/>
                <a:gd name="T1" fmla="*/ 15 h 19"/>
                <a:gd name="T2" fmla="*/ 15 w 15"/>
                <a:gd name="T3" fmla="*/ 12 h 19"/>
                <a:gd name="T4" fmla="*/ 10 w 15"/>
                <a:gd name="T5" fmla="*/ 9 h 19"/>
                <a:gd name="T6" fmla="*/ 7 w 15"/>
                <a:gd name="T7" fmla="*/ 7 h 19"/>
                <a:gd name="T8" fmla="*/ 6 w 15"/>
                <a:gd name="T9" fmla="*/ 2 h 19"/>
                <a:gd name="T10" fmla="*/ 5 w 15"/>
                <a:gd name="T11" fmla="*/ 0 h 19"/>
                <a:gd name="T12" fmla="*/ 2 w 15"/>
                <a:gd name="T13" fmla="*/ 1 h 19"/>
                <a:gd name="T14" fmla="*/ 2 w 15"/>
                <a:gd name="T15" fmla="*/ 7 h 19"/>
                <a:gd name="T16" fmla="*/ 6 w 15"/>
                <a:gd name="T17" fmla="*/ 10 h 19"/>
                <a:gd name="T18" fmla="*/ 13 w 15"/>
                <a:gd name="T1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13" y="15"/>
                  </a:moveTo>
                  <a:cubicBezTo>
                    <a:pt x="14" y="14"/>
                    <a:pt x="15" y="13"/>
                    <a:pt x="15" y="12"/>
                  </a:cubicBezTo>
                  <a:cubicBezTo>
                    <a:pt x="15" y="8"/>
                    <a:pt x="13" y="10"/>
                    <a:pt x="10" y="9"/>
                  </a:cubicBezTo>
                  <a:cubicBezTo>
                    <a:pt x="9" y="9"/>
                    <a:pt x="7" y="8"/>
                    <a:pt x="7" y="7"/>
                  </a:cubicBezTo>
                  <a:cubicBezTo>
                    <a:pt x="7" y="5"/>
                    <a:pt x="7" y="4"/>
                    <a:pt x="6" y="2"/>
                  </a:cubicBezTo>
                  <a:cubicBezTo>
                    <a:pt x="6" y="1"/>
                    <a:pt x="6" y="0"/>
                    <a:pt x="5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3"/>
                    <a:pt x="0" y="6"/>
                    <a:pt x="2" y="7"/>
                  </a:cubicBezTo>
                  <a:cubicBezTo>
                    <a:pt x="3" y="8"/>
                    <a:pt x="4" y="9"/>
                    <a:pt x="6" y="10"/>
                  </a:cubicBezTo>
                  <a:cubicBezTo>
                    <a:pt x="8" y="13"/>
                    <a:pt x="9" y="19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29" name="Freeform 19"/>
            <p:cNvSpPr>
              <a:spLocks/>
            </p:cNvSpPr>
            <p:nvPr userDrawn="1"/>
          </p:nvSpPr>
          <p:spPr bwMode="auto">
            <a:xfrm>
              <a:off x="8061325" y="6072188"/>
              <a:ext cx="14288" cy="14287"/>
            </a:xfrm>
            <a:custGeom>
              <a:avLst/>
              <a:gdLst>
                <a:gd name="T0" fmla="*/ 4 w 5"/>
                <a:gd name="T1" fmla="*/ 1 h 5"/>
                <a:gd name="T2" fmla="*/ 2 w 5"/>
                <a:gd name="T3" fmla="*/ 5 h 5"/>
                <a:gd name="T4" fmla="*/ 4 w 5"/>
                <a:gd name="T5" fmla="*/ 5 h 5"/>
                <a:gd name="T6" fmla="*/ 4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2" y="0"/>
                    <a:pt x="0" y="4"/>
                    <a:pt x="2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0" name="Freeform 20"/>
            <p:cNvSpPr>
              <a:spLocks/>
            </p:cNvSpPr>
            <p:nvPr userDrawn="1"/>
          </p:nvSpPr>
          <p:spPr bwMode="auto">
            <a:xfrm>
              <a:off x="8199438" y="6062663"/>
              <a:ext cx="11113" cy="9525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2 h 4"/>
                <a:gd name="T4" fmla="*/ 1 w 4"/>
                <a:gd name="T5" fmla="*/ 4 h 4"/>
                <a:gd name="T6" fmla="*/ 3 w 4"/>
                <a:gd name="T7" fmla="*/ 4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1" name="Freeform 21"/>
            <p:cNvSpPr>
              <a:spLocks/>
            </p:cNvSpPr>
            <p:nvPr userDrawn="1"/>
          </p:nvSpPr>
          <p:spPr bwMode="auto">
            <a:xfrm>
              <a:off x="8178800" y="6019800"/>
              <a:ext cx="7938" cy="7937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0 h 3"/>
                <a:gd name="T4" fmla="*/ 1 w 3"/>
                <a:gd name="T5" fmla="*/ 3 h 3"/>
                <a:gd name="T6" fmla="*/ 2 w 3"/>
                <a:gd name="T7" fmla="*/ 3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2" name="Freeform 22"/>
            <p:cNvSpPr>
              <a:spLocks/>
            </p:cNvSpPr>
            <p:nvPr userDrawn="1"/>
          </p:nvSpPr>
          <p:spPr bwMode="auto">
            <a:xfrm>
              <a:off x="7988300" y="6046788"/>
              <a:ext cx="9525" cy="12700"/>
            </a:xfrm>
            <a:custGeom>
              <a:avLst/>
              <a:gdLst>
                <a:gd name="T0" fmla="*/ 4 w 4"/>
                <a:gd name="T1" fmla="*/ 4 h 5"/>
                <a:gd name="T2" fmla="*/ 4 w 4"/>
                <a:gd name="T3" fmla="*/ 2 h 5"/>
                <a:gd name="T4" fmla="*/ 3 w 4"/>
                <a:gd name="T5" fmla="*/ 0 h 5"/>
                <a:gd name="T6" fmla="*/ 1 w 4"/>
                <a:gd name="T7" fmla="*/ 1 h 5"/>
                <a:gd name="T8" fmla="*/ 0 w 4"/>
                <a:gd name="T9" fmla="*/ 1 h 5"/>
                <a:gd name="T10" fmla="*/ 3 w 4"/>
                <a:gd name="T11" fmla="*/ 4 h 5"/>
                <a:gd name="T12" fmla="*/ 4 w 4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1" y="5"/>
                    <a:pt x="3" y="4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3" name="Freeform 23"/>
            <p:cNvSpPr>
              <a:spLocks/>
            </p:cNvSpPr>
            <p:nvPr userDrawn="1"/>
          </p:nvSpPr>
          <p:spPr bwMode="auto">
            <a:xfrm>
              <a:off x="8235950" y="6043613"/>
              <a:ext cx="14288" cy="11112"/>
            </a:xfrm>
            <a:custGeom>
              <a:avLst/>
              <a:gdLst>
                <a:gd name="T0" fmla="*/ 4 w 5"/>
                <a:gd name="T1" fmla="*/ 3 h 4"/>
                <a:gd name="T2" fmla="*/ 0 w 5"/>
                <a:gd name="T3" fmla="*/ 1 h 4"/>
                <a:gd name="T4" fmla="*/ 1 w 5"/>
                <a:gd name="T5" fmla="*/ 4 h 4"/>
                <a:gd name="T6" fmla="*/ 3 w 5"/>
                <a:gd name="T7" fmla="*/ 4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2"/>
                    <a:pt x="0" y="0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4" name="Freeform 24"/>
            <p:cNvSpPr>
              <a:spLocks/>
            </p:cNvSpPr>
            <p:nvPr userDrawn="1"/>
          </p:nvSpPr>
          <p:spPr bwMode="auto">
            <a:xfrm>
              <a:off x="7870825" y="6051550"/>
              <a:ext cx="15875" cy="12700"/>
            </a:xfrm>
            <a:custGeom>
              <a:avLst/>
              <a:gdLst>
                <a:gd name="T0" fmla="*/ 4 w 6"/>
                <a:gd name="T1" fmla="*/ 5 h 5"/>
                <a:gd name="T2" fmla="*/ 5 w 6"/>
                <a:gd name="T3" fmla="*/ 3 h 5"/>
                <a:gd name="T4" fmla="*/ 2 w 6"/>
                <a:gd name="T5" fmla="*/ 1 h 5"/>
                <a:gd name="T6" fmla="*/ 2 w 6"/>
                <a:gd name="T7" fmla="*/ 5 h 5"/>
                <a:gd name="T8" fmla="*/ 4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3" y="0"/>
                    <a:pt x="2" y="1"/>
                  </a:cubicBezTo>
                  <a:cubicBezTo>
                    <a:pt x="0" y="2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5" name="Freeform 25"/>
            <p:cNvSpPr>
              <a:spLocks/>
            </p:cNvSpPr>
            <p:nvPr userDrawn="1"/>
          </p:nvSpPr>
          <p:spPr bwMode="auto">
            <a:xfrm>
              <a:off x="7908925" y="6089650"/>
              <a:ext cx="7938" cy="9525"/>
            </a:xfrm>
            <a:custGeom>
              <a:avLst/>
              <a:gdLst>
                <a:gd name="T0" fmla="*/ 5 w 5"/>
                <a:gd name="T1" fmla="*/ 1 h 6"/>
                <a:gd name="T2" fmla="*/ 1 w 5"/>
                <a:gd name="T3" fmla="*/ 0 h 6"/>
                <a:gd name="T4" fmla="*/ 0 w 5"/>
                <a:gd name="T5" fmla="*/ 5 h 6"/>
                <a:gd name="T6" fmla="*/ 1 w 5"/>
                <a:gd name="T7" fmla="*/ 6 h 6"/>
                <a:gd name="T8" fmla="*/ 5 w 5"/>
                <a:gd name="T9" fmla="*/ 6 h 6"/>
                <a:gd name="T10" fmla="*/ 5 w 5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5" y="1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1" y="6"/>
                  </a:lnTo>
                  <a:lnTo>
                    <a:pt x="5" y="6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6" name="Freeform 26"/>
            <p:cNvSpPr>
              <a:spLocks/>
            </p:cNvSpPr>
            <p:nvPr userDrawn="1"/>
          </p:nvSpPr>
          <p:spPr bwMode="auto">
            <a:xfrm>
              <a:off x="7783513" y="6024563"/>
              <a:ext cx="14288" cy="14287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0 h 5"/>
                <a:gd name="T4" fmla="*/ 0 w 5"/>
                <a:gd name="T5" fmla="*/ 1 h 5"/>
                <a:gd name="T6" fmla="*/ 1 w 5"/>
                <a:gd name="T7" fmla="*/ 4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4"/>
                    <a:pt x="5" y="1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4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7" name="Freeform 27"/>
            <p:cNvSpPr>
              <a:spLocks/>
            </p:cNvSpPr>
            <p:nvPr userDrawn="1"/>
          </p:nvSpPr>
          <p:spPr bwMode="auto">
            <a:xfrm>
              <a:off x="8532813" y="6070600"/>
              <a:ext cx="12700" cy="15875"/>
            </a:xfrm>
            <a:custGeom>
              <a:avLst/>
              <a:gdLst>
                <a:gd name="T0" fmla="*/ 5 w 5"/>
                <a:gd name="T1" fmla="*/ 4 h 6"/>
                <a:gd name="T2" fmla="*/ 1 w 5"/>
                <a:gd name="T3" fmla="*/ 1 h 6"/>
                <a:gd name="T4" fmla="*/ 2 w 5"/>
                <a:gd name="T5" fmla="*/ 5 h 6"/>
                <a:gd name="T6" fmla="*/ 3 w 5"/>
                <a:gd name="T7" fmla="*/ 6 h 6"/>
                <a:gd name="T8" fmla="*/ 5 w 5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4"/>
                  </a:moveTo>
                  <a:cubicBezTo>
                    <a:pt x="5" y="2"/>
                    <a:pt x="2" y="0"/>
                    <a:pt x="1" y="1"/>
                  </a:cubicBezTo>
                  <a:cubicBezTo>
                    <a:pt x="0" y="2"/>
                    <a:pt x="0" y="4"/>
                    <a:pt x="2" y="5"/>
                  </a:cubicBezTo>
                  <a:cubicBezTo>
                    <a:pt x="3" y="6"/>
                    <a:pt x="3" y="6"/>
                    <a:pt x="3" y="6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8" name="Freeform 28"/>
            <p:cNvSpPr>
              <a:spLocks/>
            </p:cNvSpPr>
            <p:nvPr userDrawn="1"/>
          </p:nvSpPr>
          <p:spPr bwMode="auto">
            <a:xfrm>
              <a:off x="8259763" y="6086475"/>
              <a:ext cx="14288" cy="12700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2 h 5"/>
                <a:gd name="T4" fmla="*/ 3 w 5"/>
                <a:gd name="T5" fmla="*/ 0 h 5"/>
                <a:gd name="T6" fmla="*/ 1 w 5"/>
                <a:gd name="T7" fmla="*/ 4 h 5"/>
                <a:gd name="T8" fmla="*/ 3 w 5"/>
                <a:gd name="T9" fmla="*/ 5 h 5"/>
                <a:gd name="T10" fmla="*/ 5 w 5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4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39" name="Freeform 29"/>
            <p:cNvSpPr>
              <a:spLocks/>
            </p:cNvSpPr>
            <p:nvPr userDrawn="1"/>
          </p:nvSpPr>
          <p:spPr bwMode="auto">
            <a:xfrm>
              <a:off x="8632825" y="6054725"/>
              <a:ext cx="20638" cy="20637"/>
            </a:xfrm>
            <a:custGeom>
              <a:avLst/>
              <a:gdLst>
                <a:gd name="T0" fmla="*/ 6 w 8"/>
                <a:gd name="T1" fmla="*/ 7 h 8"/>
                <a:gd name="T2" fmla="*/ 8 w 8"/>
                <a:gd name="T3" fmla="*/ 5 h 8"/>
                <a:gd name="T4" fmla="*/ 8 w 8"/>
                <a:gd name="T5" fmla="*/ 3 h 8"/>
                <a:gd name="T6" fmla="*/ 2 w 8"/>
                <a:gd name="T7" fmla="*/ 2 h 8"/>
                <a:gd name="T8" fmla="*/ 0 w 8"/>
                <a:gd name="T9" fmla="*/ 3 h 8"/>
                <a:gd name="T10" fmla="*/ 3 w 8"/>
                <a:gd name="T11" fmla="*/ 7 h 8"/>
                <a:gd name="T12" fmla="*/ 6 w 8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7" y="7"/>
                    <a:pt x="8" y="6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6"/>
                    <a:pt x="3" y="7"/>
                  </a:cubicBezTo>
                  <a:cubicBezTo>
                    <a:pt x="4" y="8"/>
                    <a:pt x="5" y="8"/>
                    <a:pt x="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0" name="Freeform 30"/>
            <p:cNvSpPr>
              <a:spLocks/>
            </p:cNvSpPr>
            <p:nvPr userDrawn="1"/>
          </p:nvSpPr>
          <p:spPr bwMode="auto">
            <a:xfrm>
              <a:off x="8442325" y="6046788"/>
              <a:ext cx="19050" cy="23812"/>
            </a:xfrm>
            <a:custGeom>
              <a:avLst/>
              <a:gdLst>
                <a:gd name="T0" fmla="*/ 5 w 7"/>
                <a:gd name="T1" fmla="*/ 9 h 9"/>
                <a:gd name="T2" fmla="*/ 7 w 7"/>
                <a:gd name="T3" fmla="*/ 3 h 9"/>
                <a:gd name="T4" fmla="*/ 5 w 7"/>
                <a:gd name="T5" fmla="*/ 1 h 9"/>
                <a:gd name="T6" fmla="*/ 1 w 7"/>
                <a:gd name="T7" fmla="*/ 3 h 9"/>
                <a:gd name="T8" fmla="*/ 3 w 7"/>
                <a:gd name="T9" fmla="*/ 9 h 9"/>
                <a:gd name="T10" fmla="*/ 5 w 7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">
                  <a:moveTo>
                    <a:pt x="5" y="9"/>
                  </a:moveTo>
                  <a:cubicBezTo>
                    <a:pt x="7" y="9"/>
                    <a:pt x="7" y="6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3" y="0"/>
                    <a:pt x="1" y="2"/>
                    <a:pt x="1" y="3"/>
                  </a:cubicBezTo>
                  <a:cubicBezTo>
                    <a:pt x="0" y="6"/>
                    <a:pt x="1" y="9"/>
                    <a:pt x="3" y="9"/>
                  </a:cubicBezTo>
                  <a:lnTo>
                    <a:pt x="5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1" name="Freeform 31"/>
            <p:cNvSpPr>
              <a:spLocks/>
            </p:cNvSpPr>
            <p:nvPr userDrawn="1"/>
          </p:nvSpPr>
          <p:spPr bwMode="auto">
            <a:xfrm>
              <a:off x="8669338" y="6070600"/>
              <a:ext cx="14288" cy="12700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1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5"/>
                    <a:pt x="5" y="1"/>
                    <a:pt x="3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2" name="Freeform 32"/>
            <p:cNvSpPr>
              <a:spLocks/>
            </p:cNvSpPr>
            <p:nvPr userDrawn="1"/>
          </p:nvSpPr>
          <p:spPr bwMode="auto">
            <a:xfrm>
              <a:off x="8574088" y="6048375"/>
              <a:ext cx="11113" cy="14287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0 h 5"/>
                <a:gd name="T4" fmla="*/ 0 w 4"/>
                <a:gd name="T5" fmla="*/ 2 h 5"/>
                <a:gd name="T6" fmla="*/ 0 w 4"/>
                <a:gd name="T7" fmla="*/ 4 h 5"/>
                <a:gd name="T8" fmla="*/ 3 w 4"/>
                <a:gd name="T9" fmla="*/ 5 h 5"/>
                <a:gd name="T10" fmla="*/ 4 w 4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2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3" name="Freeform 33"/>
            <p:cNvSpPr>
              <a:spLocks/>
            </p:cNvSpPr>
            <p:nvPr userDrawn="1"/>
          </p:nvSpPr>
          <p:spPr bwMode="auto">
            <a:xfrm>
              <a:off x="8355013" y="6038850"/>
              <a:ext cx="42863" cy="31750"/>
            </a:xfrm>
            <a:custGeom>
              <a:avLst/>
              <a:gdLst>
                <a:gd name="T0" fmla="*/ 10 w 16"/>
                <a:gd name="T1" fmla="*/ 5 h 12"/>
                <a:gd name="T2" fmla="*/ 2 w 16"/>
                <a:gd name="T3" fmla="*/ 2 h 12"/>
                <a:gd name="T4" fmla="*/ 0 w 16"/>
                <a:gd name="T5" fmla="*/ 5 h 12"/>
                <a:gd name="T6" fmla="*/ 1 w 16"/>
                <a:gd name="T7" fmla="*/ 6 h 12"/>
                <a:gd name="T8" fmla="*/ 5 w 16"/>
                <a:gd name="T9" fmla="*/ 8 h 12"/>
                <a:gd name="T10" fmla="*/ 14 w 16"/>
                <a:gd name="T11" fmla="*/ 11 h 12"/>
                <a:gd name="T12" fmla="*/ 16 w 16"/>
                <a:gd name="T13" fmla="*/ 10 h 12"/>
                <a:gd name="T14" fmla="*/ 16 w 16"/>
                <a:gd name="T15" fmla="*/ 7 h 12"/>
                <a:gd name="T16" fmla="*/ 10 w 16"/>
                <a:gd name="T17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2">
                  <a:moveTo>
                    <a:pt x="10" y="5"/>
                  </a:moveTo>
                  <a:cubicBezTo>
                    <a:pt x="7" y="4"/>
                    <a:pt x="5" y="0"/>
                    <a:pt x="2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8"/>
                    <a:pt x="4" y="7"/>
                    <a:pt x="5" y="8"/>
                  </a:cubicBezTo>
                  <a:cubicBezTo>
                    <a:pt x="9" y="9"/>
                    <a:pt x="11" y="12"/>
                    <a:pt x="14" y="1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5"/>
                    <a:pt x="12" y="6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4" name="Freeform 34"/>
            <p:cNvSpPr>
              <a:spLocks/>
            </p:cNvSpPr>
            <p:nvPr userDrawn="1"/>
          </p:nvSpPr>
          <p:spPr bwMode="auto">
            <a:xfrm>
              <a:off x="8297863" y="6048375"/>
              <a:ext cx="9525" cy="7937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1 w 4"/>
                <a:gd name="T5" fmla="*/ 3 h 3"/>
                <a:gd name="T6" fmla="*/ 3 w 4"/>
                <a:gd name="T7" fmla="*/ 3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5" name="Freeform 35"/>
            <p:cNvSpPr>
              <a:spLocks/>
            </p:cNvSpPr>
            <p:nvPr userDrawn="1"/>
          </p:nvSpPr>
          <p:spPr bwMode="auto">
            <a:xfrm>
              <a:off x="8716963" y="6056313"/>
              <a:ext cx="14288" cy="14287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3 h 5"/>
                <a:gd name="T4" fmla="*/ 3 w 5"/>
                <a:gd name="T5" fmla="*/ 0 h 5"/>
                <a:gd name="T6" fmla="*/ 2 w 5"/>
                <a:gd name="T7" fmla="*/ 1 h 5"/>
                <a:gd name="T8" fmla="*/ 0 w 5"/>
                <a:gd name="T9" fmla="*/ 2 h 5"/>
                <a:gd name="T10" fmla="*/ 3 w 5"/>
                <a:gd name="T11" fmla="*/ 5 h 5"/>
                <a:gd name="T12" fmla="*/ 5 w 5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6" name="Freeform 36"/>
            <p:cNvSpPr>
              <a:spLocks/>
            </p:cNvSpPr>
            <p:nvPr userDrawn="1"/>
          </p:nvSpPr>
          <p:spPr bwMode="auto">
            <a:xfrm>
              <a:off x="8397875" y="6091238"/>
              <a:ext cx="12700" cy="14287"/>
            </a:xfrm>
            <a:custGeom>
              <a:avLst/>
              <a:gdLst>
                <a:gd name="T0" fmla="*/ 1 w 5"/>
                <a:gd name="T1" fmla="*/ 4 h 5"/>
                <a:gd name="T2" fmla="*/ 3 w 5"/>
                <a:gd name="T3" fmla="*/ 5 h 5"/>
                <a:gd name="T4" fmla="*/ 3 w 5"/>
                <a:gd name="T5" fmla="*/ 0 h 5"/>
                <a:gd name="T6" fmla="*/ 0 w 5"/>
                <a:gd name="T7" fmla="*/ 1 h 5"/>
                <a:gd name="T8" fmla="*/ 1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5" y="1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7" name="Freeform 37"/>
            <p:cNvSpPr>
              <a:spLocks/>
            </p:cNvSpPr>
            <p:nvPr userDrawn="1"/>
          </p:nvSpPr>
          <p:spPr bwMode="auto">
            <a:xfrm>
              <a:off x="7766050" y="6072188"/>
              <a:ext cx="12700" cy="17462"/>
            </a:xfrm>
            <a:custGeom>
              <a:avLst/>
              <a:gdLst>
                <a:gd name="T0" fmla="*/ 3 w 5"/>
                <a:gd name="T1" fmla="*/ 6 h 6"/>
                <a:gd name="T2" fmla="*/ 5 w 5"/>
                <a:gd name="T3" fmla="*/ 4 h 6"/>
                <a:gd name="T4" fmla="*/ 1 w 5"/>
                <a:gd name="T5" fmla="*/ 2 h 6"/>
                <a:gd name="T6" fmla="*/ 1 w 5"/>
                <a:gd name="T7" fmla="*/ 6 h 6"/>
                <a:gd name="T8" fmla="*/ 3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0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8" name="Freeform 38"/>
            <p:cNvSpPr>
              <a:spLocks/>
            </p:cNvSpPr>
            <p:nvPr userDrawn="1"/>
          </p:nvSpPr>
          <p:spPr bwMode="auto">
            <a:xfrm>
              <a:off x="12045950" y="6051550"/>
              <a:ext cx="15875" cy="15875"/>
            </a:xfrm>
            <a:custGeom>
              <a:avLst/>
              <a:gdLst>
                <a:gd name="T0" fmla="*/ 4 w 6"/>
                <a:gd name="T1" fmla="*/ 1 h 6"/>
                <a:gd name="T2" fmla="*/ 2 w 6"/>
                <a:gd name="T3" fmla="*/ 5 h 6"/>
                <a:gd name="T4" fmla="*/ 4 w 6"/>
                <a:gd name="T5" fmla="*/ 6 h 6"/>
                <a:gd name="T6" fmla="*/ 4 w 6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0" y="5"/>
                    <a:pt x="2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6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49" name="Freeform 39"/>
            <p:cNvSpPr>
              <a:spLocks/>
            </p:cNvSpPr>
            <p:nvPr userDrawn="1"/>
          </p:nvSpPr>
          <p:spPr bwMode="auto">
            <a:xfrm>
              <a:off x="10304463" y="6062663"/>
              <a:ext cx="9525" cy="12700"/>
            </a:xfrm>
            <a:custGeom>
              <a:avLst/>
              <a:gdLst>
                <a:gd name="T0" fmla="*/ 6 w 6"/>
                <a:gd name="T1" fmla="*/ 5 h 8"/>
                <a:gd name="T2" fmla="*/ 6 w 6"/>
                <a:gd name="T3" fmla="*/ 1 h 8"/>
                <a:gd name="T4" fmla="*/ 5 w 6"/>
                <a:gd name="T5" fmla="*/ 0 h 8"/>
                <a:gd name="T6" fmla="*/ 0 w 6"/>
                <a:gd name="T7" fmla="*/ 1 h 8"/>
                <a:gd name="T8" fmla="*/ 1 w 6"/>
                <a:gd name="T9" fmla="*/ 8 h 8"/>
                <a:gd name="T10" fmla="*/ 5 w 6"/>
                <a:gd name="T11" fmla="*/ 8 h 8"/>
                <a:gd name="T12" fmla="*/ 6 w 6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lnTo>
                    <a:pt x="6" y="1"/>
                  </a:lnTo>
                  <a:lnTo>
                    <a:pt x="5" y="0"/>
                  </a:lnTo>
                  <a:lnTo>
                    <a:pt x="0" y="1"/>
                  </a:lnTo>
                  <a:lnTo>
                    <a:pt x="1" y="8"/>
                  </a:lnTo>
                  <a:lnTo>
                    <a:pt x="5" y="8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0" name="Freeform 40"/>
            <p:cNvSpPr>
              <a:spLocks/>
            </p:cNvSpPr>
            <p:nvPr userDrawn="1"/>
          </p:nvSpPr>
          <p:spPr bwMode="auto">
            <a:xfrm>
              <a:off x="10425113" y="6089650"/>
              <a:ext cx="15875" cy="12700"/>
            </a:xfrm>
            <a:custGeom>
              <a:avLst/>
              <a:gdLst>
                <a:gd name="T0" fmla="*/ 4 w 6"/>
                <a:gd name="T1" fmla="*/ 5 h 5"/>
                <a:gd name="T2" fmla="*/ 5 w 6"/>
                <a:gd name="T3" fmla="*/ 1 h 5"/>
                <a:gd name="T4" fmla="*/ 1 w 6"/>
                <a:gd name="T5" fmla="*/ 2 h 5"/>
                <a:gd name="T6" fmla="*/ 2 w 6"/>
                <a:gd name="T7" fmla="*/ 4 h 5"/>
                <a:gd name="T8" fmla="*/ 4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5" y="4"/>
                    <a:pt x="6" y="3"/>
                    <a:pt x="5" y="1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1" name="Freeform 41"/>
            <p:cNvSpPr>
              <a:spLocks/>
            </p:cNvSpPr>
            <p:nvPr userDrawn="1"/>
          </p:nvSpPr>
          <p:spPr bwMode="auto">
            <a:xfrm>
              <a:off x="10098088" y="6059488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2 h 5"/>
                <a:gd name="T4" fmla="*/ 0 w 5"/>
                <a:gd name="T5" fmla="*/ 2 h 5"/>
                <a:gd name="T6" fmla="*/ 2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5"/>
                    <a:pt x="5" y="3"/>
                    <a:pt x="5" y="2"/>
                  </a:cubicBezTo>
                  <a:cubicBezTo>
                    <a:pt x="4" y="0"/>
                    <a:pt x="1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2" name="Freeform 42"/>
            <p:cNvSpPr>
              <a:spLocks/>
            </p:cNvSpPr>
            <p:nvPr userDrawn="1"/>
          </p:nvSpPr>
          <p:spPr bwMode="auto">
            <a:xfrm>
              <a:off x="10071100" y="6040438"/>
              <a:ext cx="7938" cy="7937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0 w 3"/>
                <a:gd name="T5" fmla="*/ 3 h 3"/>
                <a:gd name="T6" fmla="*/ 2 w 3"/>
                <a:gd name="T7" fmla="*/ 3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3" name="Freeform 43"/>
            <p:cNvSpPr>
              <a:spLocks/>
            </p:cNvSpPr>
            <p:nvPr userDrawn="1"/>
          </p:nvSpPr>
          <p:spPr bwMode="auto">
            <a:xfrm>
              <a:off x="11195050" y="6056313"/>
              <a:ext cx="11113" cy="14287"/>
            </a:xfrm>
            <a:custGeom>
              <a:avLst/>
              <a:gdLst>
                <a:gd name="T0" fmla="*/ 3 w 4"/>
                <a:gd name="T1" fmla="*/ 5 h 5"/>
                <a:gd name="T2" fmla="*/ 4 w 4"/>
                <a:gd name="T3" fmla="*/ 3 h 5"/>
                <a:gd name="T4" fmla="*/ 3 w 4"/>
                <a:gd name="T5" fmla="*/ 1 h 5"/>
                <a:gd name="T6" fmla="*/ 0 w 4"/>
                <a:gd name="T7" fmla="*/ 2 h 5"/>
                <a:gd name="T8" fmla="*/ 1 w 4"/>
                <a:gd name="T9" fmla="*/ 5 h 5"/>
                <a:gd name="T10" fmla="*/ 3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4" name="Freeform 44"/>
            <p:cNvSpPr>
              <a:spLocks/>
            </p:cNvSpPr>
            <p:nvPr userDrawn="1"/>
          </p:nvSpPr>
          <p:spPr bwMode="auto">
            <a:xfrm>
              <a:off x="10741025" y="6067425"/>
              <a:ext cx="12700" cy="14287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1 h 5"/>
                <a:gd name="T4" fmla="*/ 4 w 5"/>
                <a:gd name="T5" fmla="*/ 0 h 5"/>
                <a:gd name="T6" fmla="*/ 1 w 5"/>
                <a:gd name="T7" fmla="*/ 2 h 5"/>
                <a:gd name="T8" fmla="*/ 2 w 5"/>
                <a:gd name="T9" fmla="*/ 5 h 5"/>
                <a:gd name="T10" fmla="*/ 4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3"/>
                    <a:pt x="5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5" name="Freeform 45"/>
            <p:cNvSpPr>
              <a:spLocks/>
            </p:cNvSpPr>
            <p:nvPr userDrawn="1"/>
          </p:nvSpPr>
          <p:spPr bwMode="auto">
            <a:xfrm>
              <a:off x="11009313" y="6086475"/>
              <a:ext cx="7938" cy="11112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0 h 7"/>
                <a:gd name="T4" fmla="*/ 0 w 5"/>
                <a:gd name="T5" fmla="*/ 3 h 7"/>
                <a:gd name="T6" fmla="*/ 2 w 5"/>
                <a:gd name="T7" fmla="*/ 7 h 7"/>
                <a:gd name="T8" fmla="*/ 5 w 5"/>
                <a:gd name="T9" fmla="*/ 7 h 7"/>
                <a:gd name="T10" fmla="*/ 5 w 5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lnTo>
                    <a:pt x="5" y="0"/>
                  </a:lnTo>
                  <a:lnTo>
                    <a:pt x="0" y="3"/>
                  </a:lnTo>
                  <a:lnTo>
                    <a:pt x="2" y="7"/>
                  </a:lnTo>
                  <a:lnTo>
                    <a:pt x="5" y="7"/>
                  </a:ln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6" name="Freeform 46"/>
            <p:cNvSpPr>
              <a:spLocks/>
            </p:cNvSpPr>
            <p:nvPr userDrawn="1"/>
          </p:nvSpPr>
          <p:spPr bwMode="auto">
            <a:xfrm>
              <a:off x="4183063" y="6118225"/>
              <a:ext cx="12700" cy="12700"/>
            </a:xfrm>
            <a:custGeom>
              <a:avLst/>
              <a:gdLst>
                <a:gd name="T0" fmla="*/ 5 w 5"/>
                <a:gd name="T1" fmla="*/ 3 h 5"/>
                <a:gd name="T2" fmla="*/ 4 w 5"/>
                <a:gd name="T3" fmla="*/ 1 h 5"/>
                <a:gd name="T4" fmla="*/ 1 w 5"/>
                <a:gd name="T5" fmla="*/ 1 h 5"/>
                <a:gd name="T6" fmla="*/ 0 w 5"/>
                <a:gd name="T7" fmla="*/ 2 h 5"/>
                <a:gd name="T8" fmla="*/ 1 w 5"/>
                <a:gd name="T9" fmla="*/ 5 h 5"/>
                <a:gd name="T10" fmla="*/ 3 w 5"/>
                <a:gd name="T11" fmla="*/ 5 h 5"/>
                <a:gd name="T12" fmla="*/ 5 w 5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7" name="Freeform 47"/>
            <p:cNvSpPr>
              <a:spLocks/>
            </p:cNvSpPr>
            <p:nvPr userDrawn="1"/>
          </p:nvSpPr>
          <p:spPr bwMode="auto">
            <a:xfrm>
              <a:off x="4154488" y="6064250"/>
              <a:ext cx="17463" cy="22225"/>
            </a:xfrm>
            <a:custGeom>
              <a:avLst/>
              <a:gdLst>
                <a:gd name="T0" fmla="*/ 4 w 7"/>
                <a:gd name="T1" fmla="*/ 7 h 8"/>
                <a:gd name="T2" fmla="*/ 5 w 7"/>
                <a:gd name="T3" fmla="*/ 6 h 8"/>
                <a:gd name="T4" fmla="*/ 7 w 7"/>
                <a:gd name="T5" fmla="*/ 5 h 8"/>
                <a:gd name="T6" fmla="*/ 7 w 7"/>
                <a:gd name="T7" fmla="*/ 3 h 8"/>
                <a:gd name="T8" fmla="*/ 4 w 7"/>
                <a:gd name="T9" fmla="*/ 1 h 8"/>
                <a:gd name="T10" fmla="*/ 0 w 7"/>
                <a:gd name="T11" fmla="*/ 3 h 8"/>
                <a:gd name="T12" fmla="*/ 4 w 7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4" y="7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7" y="6"/>
                    <a:pt x="7" y="5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8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8" name="Freeform 48"/>
            <p:cNvSpPr>
              <a:spLocks/>
            </p:cNvSpPr>
            <p:nvPr userDrawn="1"/>
          </p:nvSpPr>
          <p:spPr bwMode="auto">
            <a:xfrm>
              <a:off x="4275138" y="6091238"/>
              <a:ext cx="14288" cy="15875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1 h 6"/>
                <a:gd name="T4" fmla="*/ 0 w 5"/>
                <a:gd name="T5" fmla="*/ 3 h 6"/>
                <a:gd name="T6" fmla="*/ 1 w 5"/>
                <a:gd name="T7" fmla="*/ 5 h 6"/>
                <a:gd name="T8" fmla="*/ 3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5" y="5"/>
                    <a:pt x="5" y="2"/>
                    <a:pt x="3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59" name="Freeform 49"/>
            <p:cNvSpPr>
              <a:spLocks/>
            </p:cNvSpPr>
            <p:nvPr userDrawn="1"/>
          </p:nvSpPr>
          <p:spPr bwMode="auto">
            <a:xfrm>
              <a:off x="4217988" y="6070600"/>
              <a:ext cx="7938" cy="7937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0 w 3"/>
                <a:gd name="T5" fmla="*/ 3 h 3"/>
                <a:gd name="T6" fmla="*/ 1 w 3"/>
                <a:gd name="T7" fmla="*/ 3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0" name="Freeform 50"/>
            <p:cNvSpPr>
              <a:spLocks/>
            </p:cNvSpPr>
            <p:nvPr userDrawn="1"/>
          </p:nvSpPr>
          <p:spPr bwMode="auto">
            <a:xfrm>
              <a:off x="4076700" y="6094413"/>
              <a:ext cx="14288" cy="12700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2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5"/>
                    <a:pt x="5" y="3"/>
                    <a:pt x="5" y="2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1" name="Freeform 51"/>
            <p:cNvSpPr>
              <a:spLocks/>
            </p:cNvSpPr>
            <p:nvPr userDrawn="1"/>
          </p:nvSpPr>
          <p:spPr bwMode="auto">
            <a:xfrm>
              <a:off x="3956050" y="6070600"/>
              <a:ext cx="12700" cy="11112"/>
            </a:xfrm>
            <a:custGeom>
              <a:avLst/>
              <a:gdLst>
                <a:gd name="T0" fmla="*/ 4 w 5"/>
                <a:gd name="T1" fmla="*/ 3 h 4"/>
                <a:gd name="T2" fmla="*/ 0 w 5"/>
                <a:gd name="T3" fmla="*/ 2 h 4"/>
                <a:gd name="T4" fmla="*/ 1 w 5"/>
                <a:gd name="T5" fmla="*/ 4 h 4"/>
                <a:gd name="T6" fmla="*/ 3 w 5"/>
                <a:gd name="T7" fmla="*/ 4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2"/>
                    <a:pt x="0" y="0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2" name="Freeform 52"/>
            <p:cNvSpPr>
              <a:spLocks/>
            </p:cNvSpPr>
            <p:nvPr userDrawn="1"/>
          </p:nvSpPr>
          <p:spPr bwMode="auto">
            <a:xfrm>
              <a:off x="3989388" y="6097588"/>
              <a:ext cx="14288" cy="9525"/>
            </a:xfrm>
            <a:custGeom>
              <a:avLst/>
              <a:gdLst>
                <a:gd name="T0" fmla="*/ 3 w 5"/>
                <a:gd name="T1" fmla="*/ 0 h 4"/>
                <a:gd name="T2" fmla="*/ 1 w 5"/>
                <a:gd name="T3" fmla="*/ 0 h 4"/>
                <a:gd name="T4" fmla="*/ 1 w 5"/>
                <a:gd name="T5" fmla="*/ 4 h 4"/>
                <a:gd name="T6" fmla="*/ 3 w 5"/>
                <a:gd name="T7" fmla="*/ 4 h 4"/>
                <a:gd name="T8" fmla="*/ 3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3" name="Rectangle 53"/>
            <p:cNvSpPr>
              <a:spLocks noChangeArrowheads="1"/>
            </p:cNvSpPr>
            <p:nvPr userDrawn="1"/>
          </p:nvSpPr>
          <p:spPr bwMode="auto">
            <a:xfrm>
              <a:off x="4997450" y="6072188"/>
              <a:ext cx="3175" cy="6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4" name="Freeform 54"/>
            <p:cNvSpPr>
              <a:spLocks/>
            </p:cNvSpPr>
            <p:nvPr userDrawn="1"/>
          </p:nvSpPr>
          <p:spPr bwMode="auto">
            <a:xfrm>
              <a:off x="4116388" y="6097588"/>
              <a:ext cx="11113" cy="9525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1 h 4"/>
                <a:gd name="T4" fmla="*/ 1 w 4"/>
                <a:gd name="T5" fmla="*/ 4 h 4"/>
                <a:gd name="T6" fmla="*/ 2 w 4"/>
                <a:gd name="T7" fmla="*/ 4 h 4"/>
                <a:gd name="T8" fmla="*/ 3 w 4"/>
                <a:gd name="T9" fmla="*/ 3 h 4"/>
                <a:gd name="T10" fmla="*/ 2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5" name="Freeform 55"/>
            <p:cNvSpPr>
              <a:spLocks/>
            </p:cNvSpPr>
            <p:nvPr userDrawn="1"/>
          </p:nvSpPr>
          <p:spPr bwMode="auto">
            <a:xfrm>
              <a:off x="4298950" y="6081713"/>
              <a:ext cx="14288" cy="9525"/>
            </a:xfrm>
            <a:custGeom>
              <a:avLst/>
              <a:gdLst>
                <a:gd name="T0" fmla="*/ 4 w 5"/>
                <a:gd name="T1" fmla="*/ 4 h 4"/>
                <a:gd name="T2" fmla="*/ 4 w 5"/>
                <a:gd name="T3" fmla="*/ 0 h 4"/>
                <a:gd name="T4" fmla="*/ 1 w 5"/>
                <a:gd name="T5" fmla="*/ 1 h 4"/>
                <a:gd name="T6" fmla="*/ 2 w 5"/>
                <a:gd name="T7" fmla="*/ 4 h 4"/>
                <a:gd name="T8" fmla="*/ 4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4"/>
                    <a:pt x="5" y="1"/>
                    <a:pt x="4" y="0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6" name="Freeform 56"/>
            <p:cNvSpPr>
              <a:spLocks/>
            </p:cNvSpPr>
            <p:nvPr userDrawn="1"/>
          </p:nvSpPr>
          <p:spPr bwMode="auto">
            <a:xfrm>
              <a:off x="4106863" y="6054725"/>
              <a:ext cx="28575" cy="28575"/>
            </a:xfrm>
            <a:custGeom>
              <a:avLst/>
              <a:gdLst>
                <a:gd name="T0" fmla="*/ 11 w 11"/>
                <a:gd name="T1" fmla="*/ 6 h 11"/>
                <a:gd name="T2" fmla="*/ 10 w 11"/>
                <a:gd name="T3" fmla="*/ 3 h 11"/>
                <a:gd name="T4" fmla="*/ 8 w 11"/>
                <a:gd name="T5" fmla="*/ 1 h 11"/>
                <a:gd name="T6" fmla="*/ 3 w 11"/>
                <a:gd name="T7" fmla="*/ 3 h 11"/>
                <a:gd name="T8" fmla="*/ 1 w 11"/>
                <a:gd name="T9" fmla="*/ 6 h 11"/>
                <a:gd name="T10" fmla="*/ 1 w 11"/>
                <a:gd name="T11" fmla="*/ 8 h 11"/>
                <a:gd name="T12" fmla="*/ 3 w 11"/>
                <a:gd name="T13" fmla="*/ 11 h 11"/>
                <a:gd name="T14" fmla="*/ 7 w 11"/>
                <a:gd name="T15" fmla="*/ 11 h 11"/>
                <a:gd name="T16" fmla="*/ 11 w 11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1" y="5"/>
                    <a:pt x="11" y="4"/>
                    <a:pt x="10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5" y="2"/>
                    <a:pt x="3" y="3"/>
                  </a:cubicBezTo>
                  <a:cubicBezTo>
                    <a:pt x="2" y="4"/>
                    <a:pt x="1" y="4"/>
                    <a:pt x="1" y="6"/>
                  </a:cubicBezTo>
                  <a:cubicBezTo>
                    <a:pt x="0" y="7"/>
                    <a:pt x="1" y="7"/>
                    <a:pt x="1" y="8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5" y="11"/>
                    <a:pt x="7" y="11"/>
                  </a:cubicBezTo>
                  <a:cubicBezTo>
                    <a:pt x="9" y="10"/>
                    <a:pt x="10" y="9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7" name="Freeform 57"/>
            <p:cNvSpPr>
              <a:spLocks/>
            </p:cNvSpPr>
            <p:nvPr userDrawn="1"/>
          </p:nvSpPr>
          <p:spPr bwMode="auto">
            <a:xfrm>
              <a:off x="4524375" y="6062663"/>
              <a:ext cx="20638" cy="19050"/>
            </a:xfrm>
            <a:custGeom>
              <a:avLst/>
              <a:gdLst>
                <a:gd name="T0" fmla="*/ 4 w 8"/>
                <a:gd name="T1" fmla="*/ 7 h 7"/>
                <a:gd name="T2" fmla="*/ 7 w 8"/>
                <a:gd name="T3" fmla="*/ 5 h 7"/>
                <a:gd name="T4" fmla="*/ 8 w 8"/>
                <a:gd name="T5" fmla="*/ 3 h 7"/>
                <a:gd name="T6" fmla="*/ 7 w 8"/>
                <a:gd name="T7" fmla="*/ 1 h 7"/>
                <a:gd name="T8" fmla="*/ 1 w 8"/>
                <a:gd name="T9" fmla="*/ 3 h 7"/>
                <a:gd name="T10" fmla="*/ 0 w 8"/>
                <a:gd name="T11" fmla="*/ 6 h 7"/>
                <a:gd name="T12" fmla="*/ 2 w 8"/>
                <a:gd name="T13" fmla="*/ 7 h 7"/>
                <a:gd name="T14" fmla="*/ 4 w 8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6" y="7"/>
                    <a:pt x="6" y="6"/>
                    <a:pt x="7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2" y="1"/>
                    <a:pt x="1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8" name="Freeform 58"/>
            <p:cNvSpPr>
              <a:spLocks/>
            </p:cNvSpPr>
            <p:nvPr userDrawn="1"/>
          </p:nvSpPr>
          <p:spPr bwMode="auto">
            <a:xfrm>
              <a:off x="4870450" y="6075363"/>
              <a:ext cx="11113" cy="15875"/>
            </a:xfrm>
            <a:custGeom>
              <a:avLst/>
              <a:gdLst>
                <a:gd name="T0" fmla="*/ 4 w 4"/>
                <a:gd name="T1" fmla="*/ 4 h 6"/>
                <a:gd name="T2" fmla="*/ 3 w 4"/>
                <a:gd name="T3" fmla="*/ 1 h 6"/>
                <a:gd name="T4" fmla="*/ 0 w 4"/>
                <a:gd name="T5" fmla="*/ 3 h 6"/>
                <a:gd name="T6" fmla="*/ 1 w 4"/>
                <a:gd name="T7" fmla="*/ 5 h 6"/>
                <a:gd name="T8" fmla="*/ 2 w 4"/>
                <a:gd name="T9" fmla="*/ 6 h 6"/>
                <a:gd name="T10" fmla="*/ 4 w 4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4" y="4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69" name="Freeform 59"/>
            <p:cNvSpPr>
              <a:spLocks/>
            </p:cNvSpPr>
            <p:nvPr userDrawn="1"/>
          </p:nvSpPr>
          <p:spPr bwMode="auto">
            <a:xfrm>
              <a:off x="4786313" y="6110288"/>
              <a:ext cx="9525" cy="11112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1 h 4"/>
                <a:gd name="T4" fmla="*/ 1 w 4"/>
                <a:gd name="T5" fmla="*/ 4 h 4"/>
                <a:gd name="T6" fmla="*/ 3 w 4"/>
                <a:gd name="T7" fmla="*/ 4 h 4"/>
                <a:gd name="T8" fmla="*/ 3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0" name="Freeform 60"/>
            <p:cNvSpPr>
              <a:spLocks/>
            </p:cNvSpPr>
            <p:nvPr userDrawn="1"/>
          </p:nvSpPr>
          <p:spPr bwMode="auto">
            <a:xfrm>
              <a:off x="3876675" y="6056313"/>
              <a:ext cx="33338" cy="41275"/>
            </a:xfrm>
            <a:custGeom>
              <a:avLst/>
              <a:gdLst>
                <a:gd name="T0" fmla="*/ 4 w 13"/>
                <a:gd name="T1" fmla="*/ 11 h 15"/>
                <a:gd name="T2" fmla="*/ 9 w 13"/>
                <a:gd name="T3" fmla="*/ 14 h 15"/>
                <a:gd name="T4" fmla="*/ 11 w 13"/>
                <a:gd name="T5" fmla="*/ 12 h 15"/>
                <a:gd name="T6" fmla="*/ 8 w 13"/>
                <a:gd name="T7" fmla="*/ 4 h 15"/>
                <a:gd name="T8" fmla="*/ 5 w 13"/>
                <a:gd name="T9" fmla="*/ 1 h 15"/>
                <a:gd name="T10" fmla="*/ 1 w 13"/>
                <a:gd name="T11" fmla="*/ 7 h 15"/>
                <a:gd name="T12" fmla="*/ 4 w 13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4" y="11"/>
                  </a:moveTo>
                  <a:cubicBezTo>
                    <a:pt x="6" y="13"/>
                    <a:pt x="7" y="15"/>
                    <a:pt x="9" y="14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10"/>
                    <a:pt x="10" y="7"/>
                    <a:pt x="8" y="4"/>
                  </a:cubicBezTo>
                  <a:cubicBezTo>
                    <a:pt x="7" y="3"/>
                    <a:pt x="7" y="1"/>
                    <a:pt x="5" y="1"/>
                  </a:cubicBezTo>
                  <a:cubicBezTo>
                    <a:pt x="2" y="0"/>
                    <a:pt x="0" y="4"/>
                    <a:pt x="1" y="7"/>
                  </a:cubicBezTo>
                  <a:cubicBezTo>
                    <a:pt x="1" y="9"/>
                    <a:pt x="3" y="10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1" name="Freeform 61"/>
            <p:cNvSpPr>
              <a:spLocks/>
            </p:cNvSpPr>
            <p:nvPr userDrawn="1"/>
          </p:nvSpPr>
          <p:spPr bwMode="auto">
            <a:xfrm>
              <a:off x="4929188" y="6078538"/>
              <a:ext cx="28575" cy="28575"/>
            </a:xfrm>
            <a:custGeom>
              <a:avLst/>
              <a:gdLst>
                <a:gd name="T0" fmla="*/ 4 w 11"/>
                <a:gd name="T1" fmla="*/ 9 h 11"/>
                <a:gd name="T2" fmla="*/ 8 w 11"/>
                <a:gd name="T3" fmla="*/ 10 h 11"/>
                <a:gd name="T4" fmla="*/ 10 w 11"/>
                <a:gd name="T5" fmla="*/ 7 h 11"/>
                <a:gd name="T6" fmla="*/ 8 w 11"/>
                <a:gd name="T7" fmla="*/ 3 h 11"/>
                <a:gd name="T8" fmla="*/ 4 w 11"/>
                <a:gd name="T9" fmla="*/ 0 h 11"/>
                <a:gd name="T10" fmla="*/ 3 w 11"/>
                <a:gd name="T11" fmla="*/ 0 h 11"/>
                <a:gd name="T12" fmla="*/ 0 w 11"/>
                <a:gd name="T13" fmla="*/ 6 h 11"/>
                <a:gd name="T14" fmla="*/ 4 w 11"/>
                <a:gd name="T1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1">
                  <a:moveTo>
                    <a:pt x="4" y="9"/>
                  </a:moveTo>
                  <a:cubicBezTo>
                    <a:pt x="5" y="10"/>
                    <a:pt x="7" y="11"/>
                    <a:pt x="8" y="10"/>
                  </a:cubicBezTo>
                  <a:cubicBezTo>
                    <a:pt x="9" y="9"/>
                    <a:pt x="10" y="9"/>
                    <a:pt x="10" y="7"/>
                  </a:cubicBezTo>
                  <a:cubicBezTo>
                    <a:pt x="11" y="6"/>
                    <a:pt x="9" y="4"/>
                    <a:pt x="8" y="3"/>
                  </a:cubicBezTo>
                  <a:cubicBezTo>
                    <a:pt x="7" y="2"/>
                    <a:pt x="6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"/>
                    <a:pt x="0" y="4"/>
                    <a:pt x="0" y="6"/>
                  </a:cubicBezTo>
                  <a:cubicBezTo>
                    <a:pt x="1" y="8"/>
                    <a:pt x="2" y="8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2" name="Freeform 62"/>
            <p:cNvSpPr>
              <a:spLocks/>
            </p:cNvSpPr>
            <p:nvPr userDrawn="1"/>
          </p:nvSpPr>
          <p:spPr bwMode="auto">
            <a:xfrm>
              <a:off x="4735513" y="6072188"/>
              <a:ext cx="12700" cy="14287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1 h 5"/>
                <a:gd name="T4" fmla="*/ 1 w 5"/>
                <a:gd name="T5" fmla="*/ 5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5"/>
                    <a:pt x="5" y="2"/>
                    <a:pt x="3" y="1"/>
                  </a:cubicBezTo>
                  <a:cubicBezTo>
                    <a:pt x="2" y="0"/>
                    <a:pt x="0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3" name="Freeform 63"/>
            <p:cNvSpPr>
              <a:spLocks/>
            </p:cNvSpPr>
            <p:nvPr userDrawn="1"/>
          </p:nvSpPr>
          <p:spPr bwMode="auto">
            <a:xfrm>
              <a:off x="4437063" y="6081713"/>
              <a:ext cx="9525" cy="12700"/>
            </a:xfrm>
            <a:custGeom>
              <a:avLst/>
              <a:gdLst>
                <a:gd name="T0" fmla="*/ 4 w 4"/>
                <a:gd name="T1" fmla="*/ 4 h 5"/>
                <a:gd name="T2" fmla="*/ 4 w 4"/>
                <a:gd name="T3" fmla="*/ 2 h 5"/>
                <a:gd name="T4" fmla="*/ 3 w 4"/>
                <a:gd name="T5" fmla="*/ 0 h 5"/>
                <a:gd name="T6" fmla="*/ 1 w 4"/>
                <a:gd name="T7" fmla="*/ 1 h 5"/>
                <a:gd name="T8" fmla="*/ 0 w 4"/>
                <a:gd name="T9" fmla="*/ 1 h 5"/>
                <a:gd name="T10" fmla="*/ 3 w 4"/>
                <a:gd name="T11" fmla="*/ 4 h 5"/>
                <a:gd name="T12" fmla="*/ 4 w 4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1" y="5"/>
                    <a:pt x="3" y="4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4" name="Freeform 64"/>
            <p:cNvSpPr>
              <a:spLocks/>
            </p:cNvSpPr>
            <p:nvPr userDrawn="1"/>
          </p:nvSpPr>
          <p:spPr bwMode="auto">
            <a:xfrm>
              <a:off x="4597400" y="6081713"/>
              <a:ext cx="11113" cy="9525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2 h 4"/>
                <a:gd name="T4" fmla="*/ 1 w 4"/>
                <a:gd name="T5" fmla="*/ 4 h 4"/>
                <a:gd name="T6" fmla="*/ 3 w 4"/>
                <a:gd name="T7" fmla="*/ 4 h 4"/>
                <a:gd name="T8" fmla="*/ 3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5" name="Freeform 65"/>
            <p:cNvSpPr>
              <a:spLocks/>
            </p:cNvSpPr>
            <p:nvPr userDrawn="1"/>
          </p:nvSpPr>
          <p:spPr bwMode="auto">
            <a:xfrm>
              <a:off x="4394200" y="6043613"/>
              <a:ext cx="39688" cy="39687"/>
            </a:xfrm>
            <a:custGeom>
              <a:avLst/>
              <a:gdLst>
                <a:gd name="T0" fmla="*/ 6 w 15"/>
                <a:gd name="T1" fmla="*/ 6 h 15"/>
                <a:gd name="T2" fmla="*/ 3 w 15"/>
                <a:gd name="T3" fmla="*/ 6 h 15"/>
                <a:gd name="T4" fmla="*/ 2 w 15"/>
                <a:gd name="T5" fmla="*/ 6 h 15"/>
                <a:gd name="T6" fmla="*/ 4 w 15"/>
                <a:gd name="T7" fmla="*/ 11 h 15"/>
                <a:gd name="T8" fmla="*/ 7 w 15"/>
                <a:gd name="T9" fmla="*/ 15 h 15"/>
                <a:gd name="T10" fmla="*/ 10 w 15"/>
                <a:gd name="T11" fmla="*/ 15 h 15"/>
                <a:gd name="T12" fmla="*/ 12 w 15"/>
                <a:gd name="T13" fmla="*/ 11 h 15"/>
                <a:gd name="T14" fmla="*/ 14 w 15"/>
                <a:gd name="T15" fmla="*/ 9 h 15"/>
                <a:gd name="T16" fmla="*/ 12 w 15"/>
                <a:gd name="T17" fmla="*/ 5 h 15"/>
                <a:gd name="T18" fmla="*/ 11 w 15"/>
                <a:gd name="T19" fmla="*/ 2 h 15"/>
                <a:gd name="T20" fmla="*/ 10 w 15"/>
                <a:gd name="T21" fmla="*/ 1 h 15"/>
                <a:gd name="T22" fmla="*/ 7 w 15"/>
                <a:gd name="T23" fmla="*/ 3 h 15"/>
                <a:gd name="T24" fmla="*/ 10 w 15"/>
                <a:gd name="T25" fmla="*/ 6 h 15"/>
                <a:gd name="T26" fmla="*/ 10 w 15"/>
                <a:gd name="T27" fmla="*/ 9 h 15"/>
                <a:gd name="T28" fmla="*/ 8 w 15"/>
                <a:gd name="T29" fmla="*/ 9 h 15"/>
                <a:gd name="T30" fmla="*/ 6 w 15"/>
                <a:gd name="T31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5">
                  <a:moveTo>
                    <a:pt x="6" y="6"/>
                  </a:moveTo>
                  <a:cubicBezTo>
                    <a:pt x="5" y="5"/>
                    <a:pt x="4" y="5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8"/>
                    <a:pt x="3" y="9"/>
                    <a:pt x="4" y="11"/>
                  </a:cubicBezTo>
                  <a:cubicBezTo>
                    <a:pt x="5" y="12"/>
                    <a:pt x="5" y="14"/>
                    <a:pt x="7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3"/>
                    <a:pt x="12" y="11"/>
                  </a:cubicBezTo>
                  <a:cubicBezTo>
                    <a:pt x="13" y="10"/>
                    <a:pt x="14" y="10"/>
                    <a:pt x="14" y="9"/>
                  </a:cubicBezTo>
                  <a:cubicBezTo>
                    <a:pt x="15" y="7"/>
                    <a:pt x="12" y="7"/>
                    <a:pt x="12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6" y="5"/>
                    <a:pt x="10" y="4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6" name="Freeform 66"/>
            <p:cNvSpPr>
              <a:spLocks/>
            </p:cNvSpPr>
            <p:nvPr userDrawn="1"/>
          </p:nvSpPr>
          <p:spPr bwMode="auto">
            <a:xfrm>
              <a:off x="4651375" y="6054725"/>
              <a:ext cx="4763" cy="7937"/>
            </a:xfrm>
            <a:custGeom>
              <a:avLst/>
              <a:gdLst>
                <a:gd name="T0" fmla="*/ 3 w 3"/>
                <a:gd name="T1" fmla="*/ 5 h 5"/>
                <a:gd name="T2" fmla="*/ 3 w 3"/>
                <a:gd name="T3" fmla="*/ 0 h 5"/>
                <a:gd name="T4" fmla="*/ 0 w 3"/>
                <a:gd name="T5" fmla="*/ 1 h 5"/>
                <a:gd name="T6" fmla="*/ 1 w 3"/>
                <a:gd name="T7" fmla="*/ 5 h 5"/>
                <a:gd name="T8" fmla="*/ 3 w 3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1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7" name="Freeform 67"/>
            <p:cNvSpPr>
              <a:spLocks/>
            </p:cNvSpPr>
            <p:nvPr userDrawn="1"/>
          </p:nvSpPr>
          <p:spPr bwMode="auto">
            <a:xfrm>
              <a:off x="4672013" y="6094413"/>
              <a:ext cx="11113" cy="7937"/>
            </a:xfrm>
            <a:custGeom>
              <a:avLst/>
              <a:gdLst>
                <a:gd name="T0" fmla="*/ 2 w 7"/>
                <a:gd name="T1" fmla="*/ 5 h 5"/>
                <a:gd name="T2" fmla="*/ 5 w 7"/>
                <a:gd name="T3" fmla="*/ 5 h 5"/>
                <a:gd name="T4" fmla="*/ 7 w 7"/>
                <a:gd name="T5" fmla="*/ 3 h 5"/>
                <a:gd name="T6" fmla="*/ 5 w 7"/>
                <a:gd name="T7" fmla="*/ 0 h 5"/>
                <a:gd name="T8" fmla="*/ 0 w 7"/>
                <a:gd name="T9" fmla="*/ 2 h 5"/>
                <a:gd name="T10" fmla="*/ 2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2" y="5"/>
                  </a:moveTo>
                  <a:lnTo>
                    <a:pt x="5" y="5"/>
                  </a:lnTo>
                  <a:lnTo>
                    <a:pt x="7" y="3"/>
                  </a:lnTo>
                  <a:lnTo>
                    <a:pt x="5" y="0"/>
                  </a:lnTo>
                  <a:lnTo>
                    <a:pt x="0" y="2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8" name="Freeform 68"/>
            <p:cNvSpPr>
              <a:spLocks/>
            </p:cNvSpPr>
            <p:nvPr userDrawn="1"/>
          </p:nvSpPr>
          <p:spPr bwMode="auto">
            <a:xfrm>
              <a:off x="3916363" y="6072188"/>
              <a:ext cx="23813" cy="22225"/>
            </a:xfrm>
            <a:custGeom>
              <a:avLst/>
              <a:gdLst>
                <a:gd name="T0" fmla="*/ 6 w 9"/>
                <a:gd name="T1" fmla="*/ 8 h 8"/>
                <a:gd name="T2" fmla="*/ 8 w 9"/>
                <a:gd name="T3" fmla="*/ 8 h 8"/>
                <a:gd name="T4" fmla="*/ 9 w 9"/>
                <a:gd name="T5" fmla="*/ 8 h 8"/>
                <a:gd name="T6" fmla="*/ 9 w 9"/>
                <a:gd name="T7" fmla="*/ 5 h 8"/>
                <a:gd name="T8" fmla="*/ 6 w 9"/>
                <a:gd name="T9" fmla="*/ 2 h 8"/>
                <a:gd name="T10" fmla="*/ 3 w 9"/>
                <a:gd name="T11" fmla="*/ 0 h 8"/>
                <a:gd name="T12" fmla="*/ 1 w 9"/>
                <a:gd name="T13" fmla="*/ 1 h 8"/>
                <a:gd name="T14" fmla="*/ 3 w 9"/>
                <a:gd name="T15" fmla="*/ 5 h 8"/>
                <a:gd name="T16" fmla="*/ 6 w 9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8">
                  <a:moveTo>
                    <a:pt x="6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7" y="4"/>
                    <a:pt x="6" y="2"/>
                  </a:cubicBezTo>
                  <a:cubicBezTo>
                    <a:pt x="5" y="1"/>
                    <a:pt x="5" y="0"/>
                    <a:pt x="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2" y="3"/>
                    <a:pt x="3" y="5"/>
                  </a:cubicBezTo>
                  <a:cubicBezTo>
                    <a:pt x="4" y="6"/>
                    <a:pt x="4" y="7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79" name="Freeform 69"/>
            <p:cNvSpPr>
              <a:spLocks/>
            </p:cNvSpPr>
            <p:nvPr userDrawn="1"/>
          </p:nvSpPr>
          <p:spPr bwMode="auto">
            <a:xfrm>
              <a:off x="3205163" y="6064250"/>
              <a:ext cx="39688" cy="53975"/>
            </a:xfrm>
            <a:custGeom>
              <a:avLst/>
              <a:gdLst>
                <a:gd name="T0" fmla="*/ 13 w 15"/>
                <a:gd name="T1" fmla="*/ 15 h 20"/>
                <a:gd name="T2" fmla="*/ 15 w 15"/>
                <a:gd name="T3" fmla="*/ 13 h 20"/>
                <a:gd name="T4" fmla="*/ 10 w 15"/>
                <a:gd name="T5" fmla="*/ 10 h 20"/>
                <a:gd name="T6" fmla="*/ 7 w 15"/>
                <a:gd name="T7" fmla="*/ 8 h 20"/>
                <a:gd name="T8" fmla="*/ 6 w 15"/>
                <a:gd name="T9" fmla="*/ 3 h 20"/>
                <a:gd name="T10" fmla="*/ 5 w 15"/>
                <a:gd name="T11" fmla="*/ 1 h 20"/>
                <a:gd name="T12" fmla="*/ 2 w 15"/>
                <a:gd name="T13" fmla="*/ 1 h 20"/>
                <a:gd name="T14" fmla="*/ 2 w 15"/>
                <a:gd name="T15" fmla="*/ 7 h 20"/>
                <a:gd name="T16" fmla="*/ 6 w 15"/>
                <a:gd name="T17" fmla="*/ 11 h 20"/>
                <a:gd name="T18" fmla="*/ 13 w 15"/>
                <a:gd name="T1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20">
                  <a:moveTo>
                    <a:pt x="13" y="15"/>
                  </a:moveTo>
                  <a:cubicBezTo>
                    <a:pt x="14" y="15"/>
                    <a:pt x="15" y="14"/>
                    <a:pt x="15" y="13"/>
                  </a:cubicBezTo>
                  <a:cubicBezTo>
                    <a:pt x="15" y="8"/>
                    <a:pt x="13" y="11"/>
                    <a:pt x="10" y="10"/>
                  </a:cubicBezTo>
                  <a:cubicBezTo>
                    <a:pt x="9" y="9"/>
                    <a:pt x="7" y="9"/>
                    <a:pt x="7" y="8"/>
                  </a:cubicBezTo>
                  <a:cubicBezTo>
                    <a:pt x="7" y="6"/>
                    <a:pt x="7" y="4"/>
                    <a:pt x="6" y="3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2" y="3"/>
                    <a:pt x="0" y="6"/>
                    <a:pt x="2" y="7"/>
                  </a:cubicBezTo>
                  <a:cubicBezTo>
                    <a:pt x="3" y="9"/>
                    <a:pt x="4" y="10"/>
                    <a:pt x="6" y="11"/>
                  </a:cubicBezTo>
                  <a:cubicBezTo>
                    <a:pt x="8" y="13"/>
                    <a:pt x="9" y="20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0" name="Freeform 70"/>
            <p:cNvSpPr>
              <a:spLocks/>
            </p:cNvSpPr>
            <p:nvPr userDrawn="1"/>
          </p:nvSpPr>
          <p:spPr bwMode="auto">
            <a:xfrm>
              <a:off x="3348038" y="6067425"/>
              <a:ext cx="12700" cy="11112"/>
            </a:xfrm>
            <a:custGeom>
              <a:avLst/>
              <a:gdLst>
                <a:gd name="T0" fmla="*/ 4 w 5"/>
                <a:gd name="T1" fmla="*/ 4 h 4"/>
                <a:gd name="T2" fmla="*/ 0 w 5"/>
                <a:gd name="T3" fmla="*/ 2 h 4"/>
                <a:gd name="T4" fmla="*/ 1 w 5"/>
                <a:gd name="T5" fmla="*/ 4 h 4"/>
                <a:gd name="T6" fmla="*/ 3 w 5"/>
                <a:gd name="T7" fmla="*/ 4 h 4"/>
                <a:gd name="T8" fmla="*/ 4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2"/>
                    <a:pt x="0" y="0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1" name="Freeform 71"/>
            <p:cNvSpPr>
              <a:spLocks/>
            </p:cNvSpPr>
            <p:nvPr userDrawn="1"/>
          </p:nvSpPr>
          <p:spPr bwMode="auto">
            <a:xfrm>
              <a:off x="3098800" y="6072188"/>
              <a:ext cx="11113" cy="1111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2 h 4"/>
                <a:gd name="T4" fmla="*/ 3 w 4"/>
                <a:gd name="T5" fmla="*/ 0 h 4"/>
                <a:gd name="T6" fmla="*/ 1 w 4"/>
                <a:gd name="T7" fmla="*/ 0 h 4"/>
                <a:gd name="T8" fmla="*/ 0 w 4"/>
                <a:gd name="T9" fmla="*/ 1 h 4"/>
                <a:gd name="T10" fmla="*/ 3 w 4"/>
                <a:gd name="T11" fmla="*/ 4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4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2" name="Freeform 72"/>
            <p:cNvSpPr>
              <a:spLocks/>
            </p:cNvSpPr>
            <p:nvPr userDrawn="1"/>
          </p:nvSpPr>
          <p:spPr bwMode="auto">
            <a:xfrm>
              <a:off x="3309938" y="6089650"/>
              <a:ext cx="11113" cy="7937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1 w 4"/>
                <a:gd name="T5" fmla="*/ 3 h 3"/>
                <a:gd name="T6" fmla="*/ 3 w 4"/>
                <a:gd name="T7" fmla="*/ 3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3" name="Freeform 73"/>
            <p:cNvSpPr>
              <a:spLocks/>
            </p:cNvSpPr>
            <p:nvPr userDrawn="1"/>
          </p:nvSpPr>
          <p:spPr bwMode="auto">
            <a:xfrm>
              <a:off x="3289300" y="6043613"/>
              <a:ext cx="7938" cy="7937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2 w 3"/>
                <a:gd name="T7" fmla="*/ 3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4" name="Freeform 74"/>
            <p:cNvSpPr>
              <a:spLocks/>
            </p:cNvSpPr>
            <p:nvPr userDrawn="1"/>
          </p:nvSpPr>
          <p:spPr bwMode="auto">
            <a:xfrm>
              <a:off x="3173413" y="6097588"/>
              <a:ext cx="12700" cy="15875"/>
            </a:xfrm>
            <a:custGeom>
              <a:avLst/>
              <a:gdLst>
                <a:gd name="T0" fmla="*/ 4 w 5"/>
                <a:gd name="T1" fmla="*/ 1 h 6"/>
                <a:gd name="T2" fmla="*/ 2 w 5"/>
                <a:gd name="T3" fmla="*/ 6 h 6"/>
                <a:gd name="T4" fmla="*/ 3 w 5"/>
                <a:gd name="T5" fmla="*/ 6 h 6"/>
                <a:gd name="T6" fmla="*/ 4 w 5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cubicBezTo>
                    <a:pt x="2" y="0"/>
                    <a:pt x="0" y="5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5"/>
                    <a:pt x="5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5" name="Freeform 75"/>
            <p:cNvSpPr>
              <a:spLocks/>
            </p:cNvSpPr>
            <p:nvPr userDrawn="1"/>
          </p:nvSpPr>
          <p:spPr bwMode="auto">
            <a:xfrm>
              <a:off x="2801938" y="6067425"/>
              <a:ext cx="11113" cy="7937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2 h 3"/>
                <a:gd name="T4" fmla="*/ 2 w 4"/>
                <a:gd name="T5" fmla="*/ 3 h 3"/>
                <a:gd name="T6" fmla="*/ 3 w 4"/>
                <a:gd name="T7" fmla="*/ 3 h 3"/>
                <a:gd name="T8" fmla="*/ 4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0" y="0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6" name="Freeform 76"/>
            <p:cNvSpPr>
              <a:spLocks/>
            </p:cNvSpPr>
            <p:nvPr userDrawn="1"/>
          </p:nvSpPr>
          <p:spPr bwMode="auto">
            <a:xfrm>
              <a:off x="2876550" y="6099175"/>
              <a:ext cx="12700" cy="14287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3 h 5"/>
                <a:gd name="T4" fmla="*/ 1 w 5"/>
                <a:gd name="T5" fmla="*/ 1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7" name="Freeform 77"/>
            <p:cNvSpPr>
              <a:spLocks/>
            </p:cNvSpPr>
            <p:nvPr userDrawn="1"/>
          </p:nvSpPr>
          <p:spPr bwMode="auto">
            <a:xfrm>
              <a:off x="2982913" y="6075363"/>
              <a:ext cx="15875" cy="14287"/>
            </a:xfrm>
            <a:custGeom>
              <a:avLst/>
              <a:gdLst>
                <a:gd name="T0" fmla="*/ 4 w 6"/>
                <a:gd name="T1" fmla="*/ 5 h 5"/>
                <a:gd name="T2" fmla="*/ 5 w 6"/>
                <a:gd name="T3" fmla="*/ 4 h 5"/>
                <a:gd name="T4" fmla="*/ 2 w 6"/>
                <a:gd name="T5" fmla="*/ 1 h 5"/>
                <a:gd name="T6" fmla="*/ 2 w 6"/>
                <a:gd name="T7" fmla="*/ 5 h 5"/>
                <a:gd name="T8" fmla="*/ 4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6" y="2"/>
                    <a:pt x="3" y="0"/>
                    <a:pt x="2" y="1"/>
                  </a:cubicBezTo>
                  <a:cubicBezTo>
                    <a:pt x="0" y="2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8" name="Freeform 78"/>
            <p:cNvSpPr>
              <a:spLocks/>
            </p:cNvSpPr>
            <p:nvPr userDrawn="1"/>
          </p:nvSpPr>
          <p:spPr bwMode="auto">
            <a:xfrm>
              <a:off x="2895600" y="6048375"/>
              <a:ext cx="12700" cy="14287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1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5"/>
                    <a:pt x="5" y="1"/>
                    <a:pt x="3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89" name="Freeform 79"/>
            <p:cNvSpPr>
              <a:spLocks/>
            </p:cNvSpPr>
            <p:nvPr userDrawn="1"/>
          </p:nvSpPr>
          <p:spPr bwMode="auto">
            <a:xfrm>
              <a:off x="3019425" y="6115050"/>
              <a:ext cx="7938" cy="7937"/>
            </a:xfrm>
            <a:custGeom>
              <a:avLst/>
              <a:gdLst>
                <a:gd name="T0" fmla="*/ 5 w 5"/>
                <a:gd name="T1" fmla="*/ 2 h 5"/>
                <a:gd name="T2" fmla="*/ 2 w 5"/>
                <a:gd name="T3" fmla="*/ 0 h 5"/>
                <a:gd name="T4" fmla="*/ 0 w 5"/>
                <a:gd name="T5" fmla="*/ 4 h 5"/>
                <a:gd name="T6" fmla="*/ 2 w 5"/>
                <a:gd name="T7" fmla="*/ 5 h 5"/>
                <a:gd name="T8" fmla="*/ 5 w 5"/>
                <a:gd name="T9" fmla="*/ 5 h 5"/>
                <a:gd name="T10" fmla="*/ 5 w 5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2" y="5"/>
                  </a:lnTo>
                  <a:lnTo>
                    <a:pt x="5" y="5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0" name="Freeform 80"/>
            <p:cNvSpPr>
              <a:spLocks/>
            </p:cNvSpPr>
            <p:nvPr userDrawn="1"/>
          </p:nvSpPr>
          <p:spPr bwMode="auto">
            <a:xfrm>
              <a:off x="3552825" y="6070600"/>
              <a:ext cx="19050" cy="26987"/>
            </a:xfrm>
            <a:custGeom>
              <a:avLst/>
              <a:gdLst>
                <a:gd name="T0" fmla="*/ 5 w 7"/>
                <a:gd name="T1" fmla="*/ 10 h 10"/>
                <a:gd name="T2" fmla="*/ 7 w 7"/>
                <a:gd name="T3" fmla="*/ 4 h 10"/>
                <a:gd name="T4" fmla="*/ 5 w 7"/>
                <a:gd name="T5" fmla="*/ 1 h 10"/>
                <a:gd name="T6" fmla="*/ 1 w 7"/>
                <a:gd name="T7" fmla="*/ 4 h 10"/>
                <a:gd name="T8" fmla="*/ 3 w 7"/>
                <a:gd name="T9" fmla="*/ 10 h 10"/>
                <a:gd name="T10" fmla="*/ 5 w 7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5" y="10"/>
                  </a:moveTo>
                  <a:cubicBezTo>
                    <a:pt x="7" y="9"/>
                    <a:pt x="7" y="6"/>
                    <a:pt x="7" y="4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3" y="0"/>
                    <a:pt x="1" y="2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lnTo>
                    <a:pt x="5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1" name="Freeform 81"/>
            <p:cNvSpPr>
              <a:spLocks/>
            </p:cNvSpPr>
            <p:nvPr userDrawn="1"/>
          </p:nvSpPr>
          <p:spPr bwMode="auto">
            <a:xfrm>
              <a:off x="3829050" y="6083300"/>
              <a:ext cx="12700" cy="14287"/>
            </a:xfrm>
            <a:custGeom>
              <a:avLst/>
              <a:gdLst>
                <a:gd name="T0" fmla="*/ 4 w 5"/>
                <a:gd name="T1" fmla="*/ 4 h 5"/>
                <a:gd name="T2" fmla="*/ 5 w 5"/>
                <a:gd name="T3" fmla="*/ 3 h 5"/>
                <a:gd name="T4" fmla="*/ 3 w 5"/>
                <a:gd name="T5" fmla="*/ 0 h 5"/>
                <a:gd name="T6" fmla="*/ 2 w 5"/>
                <a:gd name="T7" fmla="*/ 0 h 5"/>
                <a:gd name="T8" fmla="*/ 0 w 5"/>
                <a:gd name="T9" fmla="*/ 2 h 5"/>
                <a:gd name="T10" fmla="*/ 3 w 5"/>
                <a:gd name="T11" fmla="*/ 5 h 5"/>
                <a:gd name="T12" fmla="*/ 4 w 5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2" y="5"/>
                    <a:pt x="3" y="5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2" name="Freeform 82"/>
            <p:cNvSpPr>
              <a:spLocks/>
            </p:cNvSpPr>
            <p:nvPr userDrawn="1"/>
          </p:nvSpPr>
          <p:spPr bwMode="auto">
            <a:xfrm>
              <a:off x="3686175" y="6072188"/>
              <a:ext cx="9525" cy="14287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0 h 5"/>
                <a:gd name="T4" fmla="*/ 0 w 4"/>
                <a:gd name="T5" fmla="*/ 2 h 5"/>
                <a:gd name="T6" fmla="*/ 0 w 4"/>
                <a:gd name="T7" fmla="*/ 4 h 5"/>
                <a:gd name="T8" fmla="*/ 3 w 4"/>
                <a:gd name="T9" fmla="*/ 5 h 5"/>
                <a:gd name="T10" fmla="*/ 4 w 4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2"/>
                    <a:pt x="4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3" name="Freeform 83"/>
            <p:cNvSpPr>
              <a:spLocks/>
            </p:cNvSpPr>
            <p:nvPr userDrawn="1"/>
          </p:nvSpPr>
          <p:spPr bwMode="auto">
            <a:xfrm>
              <a:off x="3643313" y="6094413"/>
              <a:ext cx="12700" cy="15875"/>
            </a:xfrm>
            <a:custGeom>
              <a:avLst/>
              <a:gdLst>
                <a:gd name="T0" fmla="*/ 5 w 5"/>
                <a:gd name="T1" fmla="*/ 4 h 6"/>
                <a:gd name="T2" fmla="*/ 1 w 5"/>
                <a:gd name="T3" fmla="*/ 2 h 6"/>
                <a:gd name="T4" fmla="*/ 1 w 5"/>
                <a:gd name="T5" fmla="*/ 6 h 6"/>
                <a:gd name="T6" fmla="*/ 3 w 5"/>
                <a:gd name="T7" fmla="*/ 6 h 6"/>
                <a:gd name="T8" fmla="*/ 5 w 5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4"/>
                  </a:moveTo>
                  <a:cubicBezTo>
                    <a:pt x="5" y="2"/>
                    <a:pt x="2" y="0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3" y="6"/>
                    <a:pt x="3" y="6"/>
                    <a:pt x="3" y="6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4" name="Freeform 84"/>
            <p:cNvSpPr>
              <a:spLocks/>
            </p:cNvSpPr>
            <p:nvPr userDrawn="1"/>
          </p:nvSpPr>
          <p:spPr bwMode="auto">
            <a:xfrm>
              <a:off x="3743325" y="6078538"/>
              <a:ext cx="22225" cy="20637"/>
            </a:xfrm>
            <a:custGeom>
              <a:avLst/>
              <a:gdLst>
                <a:gd name="T0" fmla="*/ 6 w 8"/>
                <a:gd name="T1" fmla="*/ 8 h 8"/>
                <a:gd name="T2" fmla="*/ 8 w 8"/>
                <a:gd name="T3" fmla="*/ 5 h 8"/>
                <a:gd name="T4" fmla="*/ 8 w 8"/>
                <a:gd name="T5" fmla="*/ 4 h 8"/>
                <a:gd name="T6" fmla="*/ 2 w 8"/>
                <a:gd name="T7" fmla="*/ 2 h 8"/>
                <a:gd name="T8" fmla="*/ 0 w 8"/>
                <a:gd name="T9" fmla="*/ 4 h 8"/>
                <a:gd name="T10" fmla="*/ 3 w 8"/>
                <a:gd name="T11" fmla="*/ 7 h 8"/>
                <a:gd name="T12" fmla="*/ 6 w 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6" y="8"/>
                  </a:moveTo>
                  <a:cubicBezTo>
                    <a:pt x="7" y="7"/>
                    <a:pt x="8" y="7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3" y="7"/>
                  </a:cubicBezTo>
                  <a:cubicBezTo>
                    <a:pt x="4" y="8"/>
                    <a:pt x="5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5" name="Freeform 85"/>
            <p:cNvSpPr>
              <a:spLocks/>
            </p:cNvSpPr>
            <p:nvPr userDrawn="1"/>
          </p:nvSpPr>
          <p:spPr bwMode="auto">
            <a:xfrm>
              <a:off x="3371850" y="6110288"/>
              <a:ext cx="12700" cy="12700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2 h 5"/>
                <a:gd name="T4" fmla="*/ 3 w 5"/>
                <a:gd name="T5" fmla="*/ 0 h 5"/>
                <a:gd name="T6" fmla="*/ 1 w 5"/>
                <a:gd name="T7" fmla="*/ 5 h 5"/>
                <a:gd name="T8" fmla="*/ 3 w 5"/>
                <a:gd name="T9" fmla="*/ 5 h 5"/>
                <a:gd name="T10" fmla="*/ 5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6" name="Freeform 86"/>
            <p:cNvSpPr>
              <a:spLocks/>
            </p:cNvSpPr>
            <p:nvPr userDrawn="1"/>
          </p:nvSpPr>
          <p:spPr bwMode="auto">
            <a:xfrm>
              <a:off x="3781425" y="6097588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0 h 5"/>
                <a:gd name="T4" fmla="*/ 0 w 5"/>
                <a:gd name="T5" fmla="*/ 1 h 5"/>
                <a:gd name="T6" fmla="*/ 1 w 5"/>
                <a:gd name="T7" fmla="*/ 4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4"/>
                    <a:pt x="5" y="1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7" name="Freeform 87"/>
            <p:cNvSpPr>
              <a:spLocks/>
            </p:cNvSpPr>
            <p:nvPr userDrawn="1"/>
          </p:nvSpPr>
          <p:spPr bwMode="auto">
            <a:xfrm>
              <a:off x="3408363" y="6072188"/>
              <a:ext cx="11113" cy="11112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2 h 4"/>
                <a:gd name="T4" fmla="*/ 1 w 4"/>
                <a:gd name="T5" fmla="*/ 4 h 4"/>
                <a:gd name="T6" fmla="*/ 3 w 4"/>
                <a:gd name="T7" fmla="*/ 4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8" name="Freeform 88"/>
            <p:cNvSpPr>
              <a:spLocks/>
            </p:cNvSpPr>
            <p:nvPr userDrawn="1"/>
          </p:nvSpPr>
          <p:spPr bwMode="auto">
            <a:xfrm>
              <a:off x="3467100" y="6064250"/>
              <a:ext cx="41275" cy="30162"/>
            </a:xfrm>
            <a:custGeom>
              <a:avLst/>
              <a:gdLst>
                <a:gd name="T0" fmla="*/ 10 w 16"/>
                <a:gd name="T1" fmla="*/ 4 h 11"/>
                <a:gd name="T2" fmla="*/ 2 w 16"/>
                <a:gd name="T3" fmla="*/ 2 h 11"/>
                <a:gd name="T4" fmla="*/ 0 w 16"/>
                <a:gd name="T5" fmla="*/ 4 h 11"/>
                <a:gd name="T6" fmla="*/ 1 w 16"/>
                <a:gd name="T7" fmla="*/ 6 h 11"/>
                <a:gd name="T8" fmla="*/ 5 w 16"/>
                <a:gd name="T9" fmla="*/ 7 h 11"/>
                <a:gd name="T10" fmla="*/ 14 w 16"/>
                <a:gd name="T11" fmla="*/ 10 h 11"/>
                <a:gd name="T12" fmla="*/ 16 w 16"/>
                <a:gd name="T13" fmla="*/ 9 h 11"/>
                <a:gd name="T14" fmla="*/ 16 w 16"/>
                <a:gd name="T15" fmla="*/ 6 h 11"/>
                <a:gd name="T16" fmla="*/ 10 w 16"/>
                <a:gd name="T1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0" y="4"/>
                  </a:moveTo>
                  <a:cubicBezTo>
                    <a:pt x="7" y="3"/>
                    <a:pt x="5" y="0"/>
                    <a:pt x="2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4" y="7"/>
                    <a:pt x="5" y="7"/>
                  </a:cubicBezTo>
                  <a:cubicBezTo>
                    <a:pt x="9" y="8"/>
                    <a:pt x="11" y="11"/>
                    <a:pt x="14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4"/>
                    <a:pt x="12" y="5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299" name="Freeform 89"/>
            <p:cNvSpPr>
              <a:spLocks/>
            </p:cNvSpPr>
            <p:nvPr userDrawn="1"/>
          </p:nvSpPr>
          <p:spPr bwMode="auto">
            <a:xfrm>
              <a:off x="3508375" y="6115050"/>
              <a:ext cx="14288" cy="14287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1 w 5"/>
                <a:gd name="T5" fmla="*/ 5 h 5"/>
                <a:gd name="T6" fmla="*/ 3 w 5"/>
                <a:gd name="T7" fmla="*/ 5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5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0" name="Freeform 90"/>
            <p:cNvSpPr>
              <a:spLocks/>
            </p:cNvSpPr>
            <p:nvPr userDrawn="1"/>
          </p:nvSpPr>
          <p:spPr bwMode="auto">
            <a:xfrm>
              <a:off x="3519488" y="6056313"/>
              <a:ext cx="12700" cy="14287"/>
            </a:xfrm>
            <a:custGeom>
              <a:avLst/>
              <a:gdLst>
                <a:gd name="T0" fmla="*/ 2 w 5"/>
                <a:gd name="T1" fmla="*/ 5 h 5"/>
                <a:gd name="T2" fmla="*/ 3 w 5"/>
                <a:gd name="T3" fmla="*/ 5 h 5"/>
                <a:gd name="T4" fmla="*/ 5 w 5"/>
                <a:gd name="T5" fmla="*/ 3 h 5"/>
                <a:gd name="T6" fmla="*/ 4 w 5"/>
                <a:gd name="T7" fmla="*/ 1 h 5"/>
                <a:gd name="T8" fmla="*/ 0 w 5"/>
                <a:gd name="T9" fmla="*/ 1 h 5"/>
                <a:gd name="T10" fmla="*/ 2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3"/>
                    <a:pt x="0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1" name="Freeform 91"/>
            <p:cNvSpPr>
              <a:spLocks/>
            </p:cNvSpPr>
            <p:nvPr userDrawn="1"/>
          </p:nvSpPr>
          <p:spPr bwMode="auto">
            <a:xfrm>
              <a:off x="4635500" y="6048375"/>
              <a:ext cx="49213" cy="49212"/>
            </a:xfrm>
            <a:custGeom>
              <a:avLst/>
              <a:gdLst>
                <a:gd name="T0" fmla="*/ 3 w 19"/>
                <a:gd name="T1" fmla="*/ 11 h 18"/>
                <a:gd name="T2" fmla="*/ 0 w 19"/>
                <a:gd name="T3" fmla="*/ 13 h 18"/>
                <a:gd name="T4" fmla="*/ 2 w 19"/>
                <a:gd name="T5" fmla="*/ 17 h 18"/>
                <a:gd name="T6" fmla="*/ 6 w 19"/>
                <a:gd name="T7" fmla="*/ 17 h 18"/>
                <a:gd name="T8" fmla="*/ 8 w 19"/>
                <a:gd name="T9" fmla="*/ 15 h 18"/>
                <a:gd name="T10" fmla="*/ 10 w 19"/>
                <a:gd name="T11" fmla="*/ 12 h 18"/>
                <a:gd name="T12" fmla="*/ 15 w 19"/>
                <a:gd name="T13" fmla="*/ 11 h 18"/>
                <a:gd name="T14" fmla="*/ 19 w 19"/>
                <a:gd name="T15" fmla="*/ 7 h 18"/>
                <a:gd name="T16" fmla="*/ 14 w 19"/>
                <a:gd name="T17" fmla="*/ 2 h 18"/>
                <a:gd name="T18" fmla="*/ 9 w 19"/>
                <a:gd name="T19" fmla="*/ 6 h 18"/>
                <a:gd name="T20" fmla="*/ 8 w 19"/>
                <a:gd name="T21" fmla="*/ 10 h 18"/>
                <a:gd name="T22" fmla="*/ 3 w 19"/>
                <a:gd name="T23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8">
                  <a:moveTo>
                    <a:pt x="3" y="11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6"/>
                    <a:pt x="2" y="17"/>
                  </a:cubicBezTo>
                  <a:cubicBezTo>
                    <a:pt x="3" y="17"/>
                    <a:pt x="5" y="18"/>
                    <a:pt x="6" y="17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1"/>
                    <a:pt x="14" y="12"/>
                    <a:pt x="15" y="11"/>
                  </a:cubicBezTo>
                  <a:cubicBezTo>
                    <a:pt x="17" y="10"/>
                    <a:pt x="19" y="9"/>
                    <a:pt x="19" y="7"/>
                  </a:cubicBezTo>
                  <a:cubicBezTo>
                    <a:pt x="19" y="4"/>
                    <a:pt x="18" y="0"/>
                    <a:pt x="14" y="2"/>
                  </a:cubicBezTo>
                  <a:cubicBezTo>
                    <a:pt x="13" y="3"/>
                    <a:pt x="10" y="6"/>
                    <a:pt x="9" y="6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2"/>
                    <a:pt x="5" y="10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2" name="Freeform 92"/>
            <p:cNvSpPr>
              <a:spLocks/>
            </p:cNvSpPr>
            <p:nvPr userDrawn="1"/>
          </p:nvSpPr>
          <p:spPr bwMode="auto">
            <a:xfrm>
              <a:off x="7221538" y="6086475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2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5"/>
                    <a:pt x="5" y="3"/>
                    <a:pt x="5" y="2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3" name="Freeform 93"/>
            <p:cNvSpPr>
              <a:spLocks/>
            </p:cNvSpPr>
            <p:nvPr userDrawn="1"/>
          </p:nvSpPr>
          <p:spPr bwMode="auto">
            <a:xfrm>
              <a:off x="6911975" y="6040438"/>
              <a:ext cx="39688" cy="49212"/>
            </a:xfrm>
            <a:custGeom>
              <a:avLst/>
              <a:gdLst>
                <a:gd name="T0" fmla="*/ 6 w 15"/>
                <a:gd name="T1" fmla="*/ 17 h 18"/>
                <a:gd name="T2" fmla="*/ 10 w 15"/>
                <a:gd name="T3" fmla="*/ 18 h 18"/>
                <a:gd name="T4" fmla="*/ 14 w 15"/>
                <a:gd name="T5" fmla="*/ 16 h 18"/>
                <a:gd name="T6" fmla="*/ 14 w 15"/>
                <a:gd name="T7" fmla="*/ 13 h 18"/>
                <a:gd name="T8" fmla="*/ 9 w 15"/>
                <a:gd name="T9" fmla="*/ 9 h 18"/>
                <a:gd name="T10" fmla="*/ 7 w 15"/>
                <a:gd name="T11" fmla="*/ 6 h 18"/>
                <a:gd name="T12" fmla="*/ 3 w 15"/>
                <a:gd name="T13" fmla="*/ 1 h 18"/>
                <a:gd name="T14" fmla="*/ 0 w 15"/>
                <a:gd name="T15" fmla="*/ 3 h 18"/>
                <a:gd name="T16" fmla="*/ 3 w 15"/>
                <a:gd name="T17" fmla="*/ 10 h 18"/>
                <a:gd name="T18" fmla="*/ 6 w 15"/>
                <a:gd name="T1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6" y="17"/>
                  </a:moveTo>
                  <a:cubicBezTo>
                    <a:pt x="7" y="18"/>
                    <a:pt x="8" y="18"/>
                    <a:pt x="10" y="18"/>
                  </a:cubicBezTo>
                  <a:cubicBezTo>
                    <a:pt x="12" y="18"/>
                    <a:pt x="13" y="18"/>
                    <a:pt x="14" y="16"/>
                  </a:cubicBezTo>
                  <a:cubicBezTo>
                    <a:pt x="15" y="15"/>
                    <a:pt x="15" y="14"/>
                    <a:pt x="14" y="13"/>
                  </a:cubicBezTo>
                  <a:cubicBezTo>
                    <a:pt x="13" y="10"/>
                    <a:pt x="10" y="11"/>
                    <a:pt x="9" y="9"/>
                  </a:cubicBezTo>
                  <a:cubicBezTo>
                    <a:pt x="8" y="8"/>
                    <a:pt x="8" y="7"/>
                    <a:pt x="7" y="6"/>
                  </a:cubicBezTo>
                  <a:cubicBezTo>
                    <a:pt x="6" y="4"/>
                    <a:pt x="6" y="0"/>
                    <a:pt x="3" y="1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6"/>
                    <a:pt x="2" y="7"/>
                    <a:pt x="3" y="10"/>
                  </a:cubicBezTo>
                  <a:cubicBezTo>
                    <a:pt x="4" y="13"/>
                    <a:pt x="4" y="15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4" name="Freeform 94"/>
            <p:cNvSpPr>
              <a:spLocks/>
            </p:cNvSpPr>
            <p:nvPr userDrawn="1"/>
          </p:nvSpPr>
          <p:spPr bwMode="auto">
            <a:xfrm>
              <a:off x="7158038" y="6078538"/>
              <a:ext cx="15875" cy="12700"/>
            </a:xfrm>
            <a:custGeom>
              <a:avLst/>
              <a:gdLst>
                <a:gd name="T0" fmla="*/ 4 w 6"/>
                <a:gd name="T1" fmla="*/ 1 h 5"/>
                <a:gd name="T2" fmla="*/ 2 w 6"/>
                <a:gd name="T3" fmla="*/ 5 h 5"/>
                <a:gd name="T4" fmla="*/ 4 w 6"/>
                <a:gd name="T5" fmla="*/ 5 h 5"/>
                <a:gd name="T6" fmla="*/ 4 w 6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4" y="1"/>
                  </a:moveTo>
                  <a:cubicBezTo>
                    <a:pt x="3" y="0"/>
                    <a:pt x="0" y="4"/>
                    <a:pt x="2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6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5" name="Freeform 95"/>
            <p:cNvSpPr>
              <a:spLocks/>
            </p:cNvSpPr>
            <p:nvPr userDrawn="1"/>
          </p:nvSpPr>
          <p:spPr bwMode="auto">
            <a:xfrm>
              <a:off x="7110413" y="6051550"/>
              <a:ext cx="39688" cy="26987"/>
            </a:xfrm>
            <a:custGeom>
              <a:avLst/>
              <a:gdLst>
                <a:gd name="T0" fmla="*/ 11 w 15"/>
                <a:gd name="T1" fmla="*/ 10 h 10"/>
                <a:gd name="T2" fmla="*/ 13 w 15"/>
                <a:gd name="T3" fmla="*/ 10 h 10"/>
                <a:gd name="T4" fmla="*/ 13 w 15"/>
                <a:gd name="T5" fmla="*/ 9 h 10"/>
                <a:gd name="T6" fmla="*/ 10 w 15"/>
                <a:gd name="T7" fmla="*/ 3 h 10"/>
                <a:gd name="T8" fmla="*/ 6 w 15"/>
                <a:gd name="T9" fmla="*/ 0 h 10"/>
                <a:gd name="T10" fmla="*/ 1 w 15"/>
                <a:gd name="T11" fmla="*/ 2 h 10"/>
                <a:gd name="T12" fmla="*/ 2 w 15"/>
                <a:gd name="T13" fmla="*/ 5 h 10"/>
                <a:gd name="T14" fmla="*/ 7 w 15"/>
                <a:gd name="T15" fmla="*/ 7 h 10"/>
                <a:gd name="T16" fmla="*/ 11 w 15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0">
                  <a:moveTo>
                    <a:pt x="11" y="10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6"/>
                    <a:pt x="12" y="5"/>
                    <a:pt x="10" y="3"/>
                  </a:cubicBezTo>
                  <a:cubicBezTo>
                    <a:pt x="8" y="2"/>
                    <a:pt x="8" y="0"/>
                    <a:pt x="6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4"/>
                    <a:pt x="1" y="4"/>
                    <a:pt x="2" y="5"/>
                  </a:cubicBezTo>
                  <a:cubicBezTo>
                    <a:pt x="3" y="7"/>
                    <a:pt x="5" y="6"/>
                    <a:pt x="7" y="7"/>
                  </a:cubicBezTo>
                  <a:cubicBezTo>
                    <a:pt x="9" y="8"/>
                    <a:pt x="9" y="9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6" name="Freeform 96"/>
            <p:cNvSpPr>
              <a:spLocks/>
            </p:cNvSpPr>
            <p:nvPr userDrawn="1"/>
          </p:nvSpPr>
          <p:spPr bwMode="auto">
            <a:xfrm>
              <a:off x="6729413" y="6056313"/>
              <a:ext cx="7938" cy="11112"/>
            </a:xfrm>
            <a:custGeom>
              <a:avLst/>
              <a:gdLst>
                <a:gd name="T0" fmla="*/ 2 w 3"/>
                <a:gd name="T1" fmla="*/ 0 h 4"/>
                <a:gd name="T2" fmla="*/ 0 w 3"/>
                <a:gd name="T3" fmla="*/ 1 h 4"/>
                <a:gd name="T4" fmla="*/ 1 w 3"/>
                <a:gd name="T5" fmla="*/ 4 h 4"/>
                <a:gd name="T6" fmla="*/ 2 w 3"/>
                <a:gd name="T7" fmla="*/ 4 h 4"/>
                <a:gd name="T8" fmla="*/ 2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7" name="Freeform 97"/>
            <p:cNvSpPr>
              <a:spLocks/>
            </p:cNvSpPr>
            <p:nvPr userDrawn="1"/>
          </p:nvSpPr>
          <p:spPr bwMode="auto">
            <a:xfrm>
              <a:off x="7059613" y="6064250"/>
              <a:ext cx="12700" cy="14287"/>
            </a:xfrm>
            <a:custGeom>
              <a:avLst/>
              <a:gdLst>
                <a:gd name="T0" fmla="*/ 5 w 5"/>
                <a:gd name="T1" fmla="*/ 4 h 5"/>
                <a:gd name="T2" fmla="*/ 4 w 5"/>
                <a:gd name="T3" fmla="*/ 1 h 5"/>
                <a:gd name="T4" fmla="*/ 0 w 5"/>
                <a:gd name="T5" fmla="*/ 3 h 5"/>
                <a:gd name="T6" fmla="*/ 3 w 5"/>
                <a:gd name="T7" fmla="*/ 5 h 5"/>
                <a:gd name="T8" fmla="*/ 5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3"/>
                    <a:pt x="5" y="1"/>
                    <a:pt x="4" y="1"/>
                  </a:cubicBezTo>
                  <a:cubicBezTo>
                    <a:pt x="2" y="0"/>
                    <a:pt x="1" y="1"/>
                    <a:pt x="0" y="3"/>
                  </a:cubicBezTo>
                  <a:cubicBezTo>
                    <a:pt x="0" y="4"/>
                    <a:pt x="2" y="5"/>
                    <a:pt x="3" y="5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8" name="Freeform 98"/>
            <p:cNvSpPr>
              <a:spLocks/>
            </p:cNvSpPr>
            <p:nvPr userDrawn="1"/>
          </p:nvSpPr>
          <p:spPr bwMode="auto">
            <a:xfrm>
              <a:off x="6488113" y="6051550"/>
              <a:ext cx="30163" cy="30162"/>
            </a:xfrm>
            <a:custGeom>
              <a:avLst/>
              <a:gdLst>
                <a:gd name="T0" fmla="*/ 7 w 11"/>
                <a:gd name="T1" fmla="*/ 11 h 11"/>
                <a:gd name="T2" fmla="*/ 10 w 11"/>
                <a:gd name="T3" fmla="*/ 9 h 11"/>
                <a:gd name="T4" fmla="*/ 11 w 11"/>
                <a:gd name="T5" fmla="*/ 6 h 11"/>
                <a:gd name="T6" fmla="*/ 10 w 11"/>
                <a:gd name="T7" fmla="*/ 4 h 11"/>
                <a:gd name="T8" fmla="*/ 8 w 11"/>
                <a:gd name="T9" fmla="*/ 1 h 11"/>
                <a:gd name="T10" fmla="*/ 3 w 11"/>
                <a:gd name="T11" fmla="*/ 4 h 11"/>
                <a:gd name="T12" fmla="*/ 1 w 11"/>
                <a:gd name="T13" fmla="*/ 8 h 11"/>
                <a:gd name="T14" fmla="*/ 3 w 11"/>
                <a:gd name="T15" fmla="*/ 10 h 11"/>
                <a:gd name="T16" fmla="*/ 7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7" y="11"/>
                  </a:moveTo>
                  <a:cubicBezTo>
                    <a:pt x="8" y="10"/>
                    <a:pt x="9" y="10"/>
                    <a:pt x="10" y="9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0" y="5"/>
                    <a:pt x="10" y="4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0"/>
                    <a:pt x="5" y="2"/>
                    <a:pt x="3" y="4"/>
                  </a:cubicBezTo>
                  <a:cubicBezTo>
                    <a:pt x="2" y="5"/>
                    <a:pt x="0" y="7"/>
                    <a:pt x="1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1"/>
                    <a:pt x="6" y="11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09" name="Freeform 99"/>
            <p:cNvSpPr>
              <a:spLocks/>
            </p:cNvSpPr>
            <p:nvPr userDrawn="1"/>
          </p:nvSpPr>
          <p:spPr bwMode="auto">
            <a:xfrm>
              <a:off x="6454775" y="6083300"/>
              <a:ext cx="12700" cy="14287"/>
            </a:xfrm>
            <a:custGeom>
              <a:avLst/>
              <a:gdLst>
                <a:gd name="T0" fmla="*/ 3 w 5"/>
                <a:gd name="T1" fmla="*/ 5 h 5"/>
                <a:gd name="T2" fmla="*/ 4 w 5"/>
                <a:gd name="T3" fmla="*/ 1 h 5"/>
                <a:gd name="T4" fmla="*/ 2 w 5"/>
                <a:gd name="T5" fmla="*/ 0 h 5"/>
                <a:gd name="T6" fmla="*/ 0 w 5"/>
                <a:gd name="T7" fmla="*/ 1 h 5"/>
                <a:gd name="T8" fmla="*/ 1 w 5"/>
                <a:gd name="T9" fmla="*/ 4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4"/>
                    <a:pt x="5" y="2"/>
                    <a:pt x="4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1" y="4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0" name="Freeform 100"/>
            <p:cNvSpPr>
              <a:spLocks/>
            </p:cNvSpPr>
            <p:nvPr userDrawn="1"/>
          </p:nvSpPr>
          <p:spPr bwMode="auto">
            <a:xfrm>
              <a:off x="6551613" y="6059488"/>
              <a:ext cx="15875" cy="22225"/>
            </a:xfrm>
            <a:custGeom>
              <a:avLst/>
              <a:gdLst>
                <a:gd name="T0" fmla="*/ 4 w 6"/>
                <a:gd name="T1" fmla="*/ 8 h 8"/>
                <a:gd name="T2" fmla="*/ 5 w 6"/>
                <a:gd name="T3" fmla="*/ 5 h 8"/>
                <a:gd name="T4" fmla="*/ 6 w 6"/>
                <a:gd name="T5" fmla="*/ 3 h 8"/>
                <a:gd name="T6" fmla="*/ 3 w 6"/>
                <a:gd name="T7" fmla="*/ 0 h 8"/>
                <a:gd name="T8" fmla="*/ 2 w 6"/>
                <a:gd name="T9" fmla="*/ 0 h 8"/>
                <a:gd name="T10" fmla="*/ 0 w 6"/>
                <a:gd name="T11" fmla="*/ 3 h 8"/>
                <a:gd name="T12" fmla="*/ 0 w 6"/>
                <a:gd name="T13" fmla="*/ 5 h 8"/>
                <a:gd name="T14" fmla="*/ 2 w 6"/>
                <a:gd name="T15" fmla="*/ 7 h 8"/>
                <a:gd name="T16" fmla="*/ 4 w 6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1"/>
                    <a:pt x="5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1" name="Freeform 101"/>
            <p:cNvSpPr>
              <a:spLocks/>
            </p:cNvSpPr>
            <p:nvPr userDrawn="1"/>
          </p:nvSpPr>
          <p:spPr bwMode="auto">
            <a:xfrm>
              <a:off x="6392863" y="6056313"/>
              <a:ext cx="14288" cy="14287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4 h 5"/>
                <a:gd name="T4" fmla="*/ 4 w 5"/>
                <a:gd name="T5" fmla="*/ 2 h 5"/>
                <a:gd name="T6" fmla="*/ 3 w 5"/>
                <a:gd name="T7" fmla="*/ 1 h 5"/>
                <a:gd name="T8" fmla="*/ 0 w 5"/>
                <a:gd name="T9" fmla="*/ 2 h 5"/>
                <a:gd name="T10" fmla="*/ 2 w 5"/>
                <a:gd name="T11" fmla="*/ 5 h 5"/>
                <a:gd name="T12" fmla="*/ 4 w 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2" name="Freeform 102"/>
            <p:cNvSpPr>
              <a:spLocks/>
            </p:cNvSpPr>
            <p:nvPr userDrawn="1"/>
          </p:nvSpPr>
          <p:spPr bwMode="auto">
            <a:xfrm>
              <a:off x="6692900" y="6054725"/>
              <a:ext cx="17463" cy="15875"/>
            </a:xfrm>
            <a:custGeom>
              <a:avLst/>
              <a:gdLst>
                <a:gd name="T0" fmla="*/ 4 w 7"/>
                <a:gd name="T1" fmla="*/ 6 h 6"/>
                <a:gd name="T2" fmla="*/ 7 w 7"/>
                <a:gd name="T3" fmla="*/ 2 h 6"/>
                <a:gd name="T4" fmla="*/ 5 w 7"/>
                <a:gd name="T5" fmla="*/ 0 h 6"/>
                <a:gd name="T6" fmla="*/ 2 w 7"/>
                <a:gd name="T7" fmla="*/ 0 h 6"/>
                <a:gd name="T8" fmla="*/ 0 w 7"/>
                <a:gd name="T9" fmla="*/ 2 h 6"/>
                <a:gd name="T10" fmla="*/ 1 w 7"/>
                <a:gd name="T11" fmla="*/ 5 h 6"/>
                <a:gd name="T12" fmla="*/ 4 w 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6"/>
                  </a:moveTo>
                  <a:cubicBezTo>
                    <a:pt x="6" y="6"/>
                    <a:pt x="7" y="4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1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3" name="Freeform 103"/>
            <p:cNvSpPr>
              <a:spLocks/>
            </p:cNvSpPr>
            <p:nvPr userDrawn="1"/>
          </p:nvSpPr>
          <p:spPr bwMode="auto">
            <a:xfrm>
              <a:off x="6629400" y="6064250"/>
              <a:ext cx="23813" cy="22225"/>
            </a:xfrm>
            <a:custGeom>
              <a:avLst/>
              <a:gdLst>
                <a:gd name="T0" fmla="*/ 6 w 9"/>
                <a:gd name="T1" fmla="*/ 7 h 8"/>
                <a:gd name="T2" fmla="*/ 8 w 9"/>
                <a:gd name="T3" fmla="*/ 5 h 8"/>
                <a:gd name="T4" fmla="*/ 6 w 9"/>
                <a:gd name="T5" fmla="*/ 1 h 8"/>
                <a:gd name="T6" fmla="*/ 3 w 9"/>
                <a:gd name="T7" fmla="*/ 1 h 8"/>
                <a:gd name="T8" fmla="*/ 0 w 9"/>
                <a:gd name="T9" fmla="*/ 3 h 8"/>
                <a:gd name="T10" fmla="*/ 0 w 9"/>
                <a:gd name="T11" fmla="*/ 5 h 8"/>
                <a:gd name="T12" fmla="*/ 2 w 9"/>
                <a:gd name="T13" fmla="*/ 7 h 8"/>
                <a:gd name="T14" fmla="*/ 6 w 9"/>
                <a:gd name="T1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6" y="7"/>
                  </a:moveTo>
                  <a:cubicBezTo>
                    <a:pt x="7" y="6"/>
                    <a:pt x="8" y="6"/>
                    <a:pt x="8" y="5"/>
                  </a:cubicBezTo>
                  <a:cubicBezTo>
                    <a:pt x="9" y="3"/>
                    <a:pt x="8" y="2"/>
                    <a:pt x="6" y="1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5" y="8"/>
                    <a:pt x="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4" name="Freeform 104"/>
            <p:cNvSpPr>
              <a:spLocks/>
            </p:cNvSpPr>
            <p:nvPr userDrawn="1"/>
          </p:nvSpPr>
          <p:spPr bwMode="auto">
            <a:xfrm>
              <a:off x="7539038" y="6035675"/>
              <a:ext cx="47625" cy="28575"/>
            </a:xfrm>
            <a:custGeom>
              <a:avLst/>
              <a:gdLst>
                <a:gd name="T0" fmla="*/ 7 w 18"/>
                <a:gd name="T1" fmla="*/ 11 h 11"/>
                <a:gd name="T2" fmla="*/ 11 w 18"/>
                <a:gd name="T3" fmla="*/ 7 h 11"/>
                <a:gd name="T4" fmla="*/ 15 w 18"/>
                <a:gd name="T5" fmla="*/ 7 h 11"/>
                <a:gd name="T6" fmla="*/ 17 w 18"/>
                <a:gd name="T7" fmla="*/ 4 h 11"/>
                <a:gd name="T8" fmla="*/ 17 w 18"/>
                <a:gd name="T9" fmla="*/ 2 h 11"/>
                <a:gd name="T10" fmla="*/ 12 w 18"/>
                <a:gd name="T11" fmla="*/ 1 h 11"/>
                <a:gd name="T12" fmla="*/ 8 w 18"/>
                <a:gd name="T13" fmla="*/ 5 h 11"/>
                <a:gd name="T14" fmla="*/ 5 w 18"/>
                <a:gd name="T15" fmla="*/ 4 h 11"/>
                <a:gd name="T16" fmla="*/ 2 w 18"/>
                <a:gd name="T17" fmla="*/ 2 h 11"/>
                <a:gd name="T18" fmla="*/ 0 w 18"/>
                <a:gd name="T19" fmla="*/ 5 h 11"/>
                <a:gd name="T20" fmla="*/ 3 w 18"/>
                <a:gd name="T21" fmla="*/ 8 h 11"/>
                <a:gd name="T22" fmla="*/ 7 w 18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1">
                  <a:moveTo>
                    <a:pt x="7" y="11"/>
                  </a:moveTo>
                  <a:cubicBezTo>
                    <a:pt x="9" y="11"/>
                    <a:pt x="9" y="8"/>
                    <a:pt x="11" y="7"/>
                  </a:cubicBezTo>
                  <a:cubicBezTo>
                    <a:pt x="12" y="6"/>
                    <a:pt x="14" y="8"/>
                    <a:pt x="15" y="7"/>
                  </a:cubicBezTo>
                  <a:cubicBezTo>
                    <a:pt x="16" y="6"/>
                    <a:pt x="17" y="6"/>
                    <a:pt x="17" y="4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5" y="0"/>
                    <a:pt x="14" y="1"/>
                    <a:pt x="12" y="1"/>
                  </a:cubicBezTo>
                  <a:cubicBezTo>
                    <a:pt x="10" y="2"/>
                    <a:pt x="10" y="5"/>
                    <a:pt x="8" y="5"/>
                  </a:cubicBezTo>
                  <a:cubicBezTo>
                    <a:pt x="7" y="5"/>
                    <a:pt x="6" y="5"/>
                    <a:pt x="5" y="4"/>
                  </a:cubicBezTo>
                  <a:cubicBezTo>
                    <a:pt x="4" y="4"/>
                    <a:pt x="4" y="2"/>
                    <a:pt x="2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7"/>
                    <a:pt x="1" y="7"/>
                    <a:pt x="3" y="8"/>
                  </a:cubicBezTo>
                  <a:cubicBezTo>
                    <a:pt x="4" y="10"/>
                    <a:pt x="5" y="11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5" name="Freeform 105"/>
            <p:cNvSpPr>
              <a:spLocks/>
            </p:cNvSpPr>
            <p:nvPr userDrawn="1"/>
          </p:nvSpPr>
          <p:spPr bwMode="auto">
            <a:xfrm>
              <a:off x="7640638" y="6054725"/>
              <a:ext cx="14288" cy="9525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1 h 4"/>
                <a:gd name="T4" fmla="*/ 3 w 5"/>
                <a:gd name="T5" fmla="*/ 0 h 4"/>
                <a:gd name="T6" fmla="*/ 0 w 5"/>
                <a:gd name="T7" fmla="*/ 1 h 4"/>
                <a:gd name="T8" fmla="*/ 2 w 5"/>
                <a:gd name="T9" fmla="*/ 4 h 4"/>
                <a:gd name="T10" fmla="*/ 3 w 5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5" y="4"/>
                    <a:pt x="5" y="2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1" y="3"/>
                    <a:pt x="2" y="4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6" name="Freeform 106"/>
            <p:cNvSpPr>
              <a:spLocks/>
            </p:cNvSpPr>
            <p:nvPr userDrawn="1"/>
          </p:nvSpPr>
          <p:spPr bwMode="auto">
            <a:xfrm>
              <a:off x="7515225" y="6064250"/>
              <a:ext cx="15875" cy="17462"/>
            </a:xfrm>
            <a:custGeom>
              <a:avLst/>
              <a:gdLst>
                <a:gd name="T0" fmla="*/ 6 w 6"/>
                <a:gd name="T1" fmla="*/ 4 h 6"/>
                <a:gd name="T2" fmla="*/ 5 w 6"/>
                <a:gd name="T3" fmla="*/ 3 h 6"/>
                <a:gd name="T4" fmla="*/ 4 w 6"/>
                <a:gd name="T5" fmla="*/ 1 h 6"/>
                <a:gd name="T6" fmla="*/ 2 w 6"/>
                <a:gd name="T7" fmla="*/ 5 h 6"/>
                <a:gd name="T8" fmla="*/ 4 w 6"/>
                <a:gd name="T9" fmla="*/ 6 h 6"/>
                <a:gd name="T10" fmla="*/ 6 w 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4"/>
                    <a:pt x="2" y="5"/>
                  </a:cubicBezTo>
                  <a:cubicBezTo>
                    <a:pt x="4" y="6"/>
                    <a:pt x="4" y="6"/>
                    <a:pt x="4" y="6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7" name="Freeform 107"/>
            <p:cNvSpPr>
              <a:spLocks/>
            </p:cNvSpPr>
            <p:nvPr userDrawn="1"/>
          </p:nvSpPr>
          <p:spPr bwMode="auto">
            <a:xfrm>
              <a:off x="7285038" y="6054725"/>
              <a:ext cx="9525" cy="9525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1 h 4"/>
                <a:gd name="T4" fmla="*/ 1 w 4"/>
                <a:gd name="T5" fmla="*/ 4 h 4"/>
                <a:gd name="T6" fmla="*/ 3 w 4"/>
                <a:gd name="T7" fmla="*/ 4 h 4"/>
                <a:gd name="T8" fmla="*/ 3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8" name="Freeform 108"/>
            <p:cNvSpPr>
              <a:spLocks/>
            </p:cNvSpPr>
            <p:nvPr userDrawn="1"/>
          </p:nvSpPr>
          <p:spPr bwMode="auto">
            <a:xfrm>
              <a:off x="7664450" y="6059488"/>
              <a:ext cx="50800" cy="30162"/>
            </a:xfrm>
            <a:custGeom>
              <a:avLst/>
              <a:gdLst>
                <a:gd name="T0" fmla="*/ 8 w 19"/>
                <a:gd name="T1" fmla="*/ 7 h 11"/>
                <a:gd name="T2" fmla="*/ 12 w 19"/>
                <a:gd name="T3" fmla="*/ 11 h 11"/>
                <a:gd name="T4" fmla="*/ 13 w 19"/>
                <a:gd name="T5" fmla="*/ 11 h 11"/>
                <a:gd name="T6" fmla="*/ 15 w 19"/>
                <a:gd name="T7" fmla="*/ 9 h 11"/>
                <a:gd name="T8" fmla="*/ 19 w 19"/>
                <a:gd name="T9" fmla="*/ 5 h 11"/>
                <a:gd name="T10" fmla="*/ 17 w 19"/>
                <a:gd name="T11" fmla="*/ 2 h 11"/>
                <a:gd name="T12" fmla="*/ 11 w 19"/>
                <a:gd name="T13" fmla="*/ 5 h 11"/>
                <a:gd name="T14" fmla="*/ 7 w 19"/>
                <a:gd name="T15" fmla="*/ 1 h 11"/>
                <a:gd name="T16" fmla="*/ 3 w 19"/>
                <a:gd name="T17" fmla="*/ 1 h 11"/>
                <a:gd name="T18" fmla="*/ 1 w 19"/>
                <a:gd name="T19" fmla="*/ 2 h 11"/>
                <a:gd name="T20" fmla="*/ 6 w 19"/>
                <a:gd name="T21" fmla="*/ 7 h 11"/>
                <a:gd name="T22" fmla="*/ 8 w 19"/>
                <a:gd name="T2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8" y="7"/>
                  </a:moveTo>
                  <a:cubicBezTo>
                    <a:pt x="10" y="7"/>
                    <a:pt x="10" y="10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8"/>
                    <a:pt x="18" y="7"/>
                    <a:pt x="19" y="5"/>
                  </a:cubicBezTo>
                  <a:cubicBezTo>
                    <a:pt x="19" y="4"/>
                    <a:pt x="18" y="3"/>
                    <a:pt x="17" y="2"/>
                  </a:cubicBezTo>
                  <a:cubicBezTo>
                    <a:pt x="16" y="0"/>
                    <a:pt x="14" y="6"/>
                    <a:pt x="11" y="5"/>
                  </a:cubicBezTo>
                  <a:cubicBezTo>
                    <a:pt x="9" y="5"/>
                    <a:pt x="9" y="2"/>
                    <a:pt x="7" y="1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5"/>
                    <a:pt x="3" y="7"/>
                    <a:pt x="6" y="7"/>
                  </a:cubicBezTo>
                  <a:lnTo>
                    <a:pt x="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19" name="Freeform 109"/>
            <p:cNvSpPr>
              <a:spLocks/>
            </p:cNvSpPr>
            <p:nvPr userDrawn="1"/>
          </p:nvSpPr>
          <p:spPr bwMode="auto">
            <a:xfrm>
              <a:off x="7373938" y="6062663"/>
              <a:ext cx="14288" cy="15875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4 w 5"/>
                <a:gd name="T5" fmla="*/ 2 h 6"/>
                <a:gd name="T6" fmla="*/ 3 w 5"/>
                <a:gd name="T7" fmla="*/ 1 h 6"/>
                <a:gd name="T8" fmla="*/ 0 w 5"/>
                <a:gd name="T9" fmla="*/ 2 h 6"/>
                <a:gd name="T10" fmla="*/ 2 w 5"/>
                <a:gd name="T11" fmla="*/ 6 h 6"/>
                <a:gd name="T12" fmla="*/ 4 w 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2" y="6"/>
                  </a:cubicBezTo>
                  <a:lnTo>
                    <a:pt x="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0" name="Freeform 110"/>
            <p:cNvSpPr>
              <a:spLocks/>
            </p:cNvSpPr>
            <p:nvPr userDrawn="1"/>
          </p:nvSpPr>
          <p:spPr bwMode="auto">
            <a:xfrm>
              <a:off x="7313613" y="6046788"/>
              <a:ext cx="23813" cy="28575"/>
            </a:xfrm>
            <a:custGeom>
              <a:avLst/>
              <a:gdLst>
                <a:gd name="T0" fmla="*/ 4 w 9"/>
                <a:gd name="T1" fmla="*/ 11 h 11"/>
                <a:gd name="T2" fmla="*/ 6 w 9"/>
                <a:gd name="T3" fmla="*/ 8 h 11"/>
                <a:gd name="T4" fmla="*/ 9 w 9"/>
                <a:gd name="T5" fmla="*/ 4 h 11"/>
                <a:gd name="T6" fmla="*/ 8 w 9"/>
                <a:gd name="T7" fmla="*/ 2 h 11"/>
                <a:gd name="T8" fmla="*/ 4 w 9"/>
                <a:gd name="T9" fmla="*/ 4 h 11"/>
                <a:gd name="T10" fmla="*/ 0 w 9"/>
                <a:gd name="T11" fmla="*/ 8 h 11"/>
                <a:gd name="T12" fmla="*/ 1 w 9"/>
                <a:gd name="T13" fmla="*/ 9 h 11"/>
                <a:gd name="T14" fmla="*/ 2 w 9"/>
                <a:gd name="T15" fmla="*/ 11 h 11"/>
                <a:gd name="T16" fmla="*/ 4 w 9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1">
                  <a:moveTo>
                    <a:pt x="4" y="11"/>
                  </a:moveTo>
                  <a:cubicBezTo>
                    <a:pt x="6" y="11"/>
                    <a:pt x="5" y="9"/>
                    <a:pt x="6" y="8"/>
                  </a:cubicBezTo>
                  <a:cubicBezTo>
                    <a:pt x="7" y="6"/>
                    <a:pt x="9" y="6"/>
                    <a:pt x="9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5" y="3"/>
                    <a:pt x="4" y="4"/>
                  </a:cubicBezTo>
                  <a:cubicBezTo>
                    <a:pt x="2" y="5"/>
                    <a:pt x="0" y="6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1" name="Freeform 111"/>
            <p:cNvSpPr>
              <a:spLocks/>
            </p:cNvSpPr>
            <p:nvPr userDrawn="1"/>
          </p:nvSpPr>
          <p:spPr bwMode="auto">
            <a:xfrm>
              <a:off x="7427913" y="6064250"/>
              <a:ext cx="7938" cy="7937"/>
            </a:xfrm>
            <a:custGeom>
              <a:avLst/>
              <a:gdLst>
                <a:gd name="T0" fmla="*/ 5 w 5"/>
                <a:gd name="T1" fmla="*/ 2 h 5"/>
                <a:gd name="T2" fmla="*/ 1 w 5"/>
                <a:gd name="T3" fmla="*/ 0 h 5"/>
                <a:gd name="T4" fmla="*/ 1 w 5"/>
                <a:gd name="T5" fmla="*/ 0 h 5"/>
                <a:gd name="T6" fmla="*/ 0 w 5"/>
                <a:gd name="T7" fmla="*/ 4 h 5"/>
                <a:gd name="T8" fmla="*/ 1 w 5"/>
                <a:gd name="T9" fmla="*/ 5 h 5"/>
                <a:gd name="T10" fmla="*/ 3 w 5"/>
                <a:gd name="T11" fmla="*/ 5 h 5"/>
                <a:gd name="T12" fmla="*/ 5 w 5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5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2" name="Freeform 112"/>
            <p:cNvSpPr>
              <a:spLocks/>
            </p:cNvSpPr>
            <p:nvPr userDrawn="1"/>
          </p:nvSpPr>
          <p:spPr bwMode="auto">
            <a:xfrm>
              <a:off x="7485063" y="6059488"/>
              <a:ext cx="22225" cy="30162"/>
            </a:xfrm>
            <a:custGeom>
              <a:avLst/>
              <a:gdLst>
                <a:gd name="T0" fmla="*/ 3 w 8"/>
                <a:gd name="T1" fmla="*/ 11 h 11"/>
                <a:gd name="T2" fmla="*/ 5 w 8"/>
                <a:gd name="T3" fmla="*/ 7 h 11"/>
                <a:gd name="T4" fmla="*/ 7 w 8"/>
                <a:gd name="T5" fmla="*/ 2 h 11"/>
                <a:gd name="T6" fmla="*/ 5 w 8"/>
                <a:gd name="T7" fmla="*/ 0 h 11"/>
                <a:gd name="T8" fmla="*/ 2 w 8"/>
                <a:gd name="T9" fmla="*/ 3 h 11"/>
                <a:gd name="T10" fmla="*/ 0 w 8"/>
                <a:gd name="T11" fmla="*/ 8 h 11"/>
                <a:gd name="T12" fmla="*/ 1 w 8"/>
                <a:gd name="T13" fmla="*/ 10 h 11"/>
                <a:gd name="T14" fmla="*/ 3 w 8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1">
                  <a:moveTo>
                    <a:pt x="3" y="11"/>
                  </a:moveTo>
                  <a:cubicBezTo>
                    <a:pt x="5" y="10"/>
                    <a:pt x="5" y="9"/>
                    <a:pt x="5" y="7"/>
                  </a:cubicBezTo>
                  <a:cubicBezTo>
                    <a:pt x="6" y="5"/>
                    <a:pt x="8" y="4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lnTo>
                    <a:pt x="3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3" name="Freeform 113"/>
            <p:cNvSpPr>
              <a:spLocks/>
            </p:cNvSpPr>
            <p:nvPr userDrawn="1"/>
          </p:nvSpPr>
          <p:spPr bwMode="auto">
            <a:xfrm>
              <a:off x="6292850" y="6059488"/>
              <a:ext cx="11113" cy="7937"/>
            </a:xfrm>
            <a:custGeom>
              <a:avLst/>
              <a:gdLst>
                <a:gd name="T0" fmla="*/ 3 w 4"/>
                <a:gd name="T1" fmla="*/ 0 h 3"/>
                <a:gd name="T2" fmla="*/ 0 w 4"/>
                <a:gd name="T3" fmla="*/ 1 h 3"/>
                <a:gd name="T4" fmla="*/ 1 w 4"/>
                <a:gd name="T5" fmla="*/ 3 h 3"/>
                <a:gd name="T6" fmla="*/ 3 w 4"/>
                <a:gd name="T7" fmla="*/ 3 h 3"/>
                <a:gd name="T8" fmla="*/ 3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4" name="Freeform 114"/>
            <p:cNvSpPr>
              <a:spLocks/>
            </p:cNvSpPr>
            <p:nvPr userDrawn="1"/>
          </p:nvSpPr>
          <p:spPr bwMode="auto">
            <a:xfrm>
              <a:off x="5673725" y="6046788"/>
              <a:ext cx="34925" cy="31750"/>
            </a:xfrm>
            <a:custGeom>
              <a:avLst/>
              <a:gdLst>
                <a:gd name="T0" fmla="*/ 5 w 13"/>
                <a:gd name="T1" fmla="*/ 12 h 12"/>
                <a:gd name="T2" fmla="*/ 7 w 13"/>
                <a:gd name="T3" fmla="*/ 11 h 12"/>
                <a:gd name="T4" fmla="*/ 10 w 13"/>
                <a:gd name="T5" fmla="*/ 8 h 12"/>
                <a:gd name="T6" fmla="*/ 13 w 13"/>
                <a:gd name="T7" fmla="*/ 5 h 12"/>
                <a:gd name="T8" fmla="*/ 12 w 13"/>
                <a:gd name="T9" fmla="*/ 2 h 12"/>
                <a:gd name="T10" fmla="*/ 7 w 13"/>
                <a:gd name="T11" fmla="*/ 6 h 12"/>
                <a:gd name="T12" fmla="*/ 5 w 13"/>
                <a:gd name="T13" fmla="*/ 6 h 12"/>
                <a:gd name="T14" fmla="*/ 1 w 13"/>
                <a:gd name="T15" fmla="*/ 8 h 12"/>
                <a:gd name="T16" fmla="*/ 2 w 13"/>
                <a:gd name="T17" fmla="*/ 12 h 12"/>
                <a:gd name="T18" fmla="*/ 5 w 13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2">
                  <a:moveTo>
                    <a:pt x="5" y="12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9" y="9"/>
                    <a:pt x="10" y="8"/>
                  </a:cubicBezTo>
                  <a:cubicBezTo>
                    <a:pt x="11" y="7"/>
                    <a:pt x="12" y="6"/>
                    <a:pt x="13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0" y="0"/>
                    <a:pt x="9" y="6"/>
                    <a:pt x="7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6"/>
                    <a:pt x="1" y="6"/>
                    <a:pt x="1" y="8"/>
                  </a:cubicBezTo>
                  <a:cubicBezTo>
                    <a:pt x="0" y="10"/>
                    <a:pt x="1" y="11"/>
                    <a:pt x="2" y="12"/>
                  </a:cubicBezTo>
                  <a:lnTo>
                    <a:pt x="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5" name="Freeform 115"/>
            <p:cNvSpPr>
              <a:spLocks/>
            </p:cNvSpPr>
            <p:nvPr userDrawn="1"/>
          </p:nvSpPr>
          <p:spPr bwMode="auto">
            <a:xfrm>
              <a:off x="5414963" y="6089650"/>
              <a:ext cx="11113" cy="9525"/>
            </a:xfrm>
            <a:custGeom>
              <a:avLst/>
              <a:gdLst>
                <a:gd name="T0" fmla="*/ 7 w 7"/>
                <a:gd name="T1" fmla="*/ 5 h 6"/>
                <a:gd name="T2" fmla="*/ 7 w 7"/>
                <a:gd name="T3" fmla="*/ 0 h 6"/>
                <a:gd name="T4" fmla="*/ 5 w 7"/>
                <a:gd name="T5" fmla="*/ 0 h 6"/>
                <a:gd name="T6" fmla="*/ 0 w 7"/>
                <a:gd name="T7" fmla="*/ 1 h 6"/>
                <a:gd name="T8" fmla="*/ 2 w 7"/>
                <a:gd name="T9" fmla="*/ 6 h 6"/>
                <a:gd name="T10" fmla="*/ 5 w 7"/>
                <a:gd name="T11" fmla="*/ 6 h 6"/>
                <a:gd name="T12" fmla="*/ 7 w 7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7" y="5"/>
                  </a:moveTo>
                  <a:lnTo>
                    <a:pt x="7" y="0"/>
                  </a:lnTo>
                  <a:lnTo>
                    <a:pt x="5" y="0"/>
                  </a:lnTo>
                  <a:lnTo>
                    <a:pt x="0" y="1"/>
                  </a:lnTo>
                  <a:lnTo>
                    <a:pt x="2" y="6"/>
                  </a:lnTo>
                  <a:lnTo>
                    <a:pt x="5" y="6"/>
                  </a:lnTo>
                  <a:lnTo>
                    <a:pt x="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6" name="Freeform 116"/>
            <p:cNvSpPr>
              <a:spLocks/>
            </p:cNvSpPr>
            <p:nvPr userDrawn="1"/>
          </p:nvSpPr>
          <p:spPr bwMode="auto">
            <a:xfrm>
              <a:off x="5375275" y="6075363"/>
              <a:ext cx="15875" cy="14287"/>
            </a:xfrm>
            <a:custGeom>
              <a:avLst/>
              <a:gdLst>
                <a:gd name="T0" fmla="*/ 5 w 6"/>
                <a:gd name="T1" fmla="*/ 4 h 5"/>
                <a:gd name="T2" fmla="*/ 4 w 6"/>
                <a:gd name="T3" fmla="*/ 0 h 5"/>
                <a:gd name="T4" fmla="*/ 1 w 6"/>
                <a:gd name="T5" fmla="*/ 1 h 5"/>
                <a:gd name="T6" fmla="*/ 3 w 6"/>
                <a:gd name="T7" fmla="*/ 5 h 5"/>
                <a:gd name="T8" fmla="*/ 5 w 6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5" y="4"/>
                  </a:moveTo>
                  <a:cubicBezTo>
                    <a:pt x="6" y="3"/>
                    <a:pt x="5" y="1"/>
                    <a:pt x="4" y="0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2" y="5"/>
                    <a:pt x="3" y="5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7" name="Freeform 117"/>
            <p:cNvSpPr>
              <a:spLocks/>
            </p:cNvSpPr>
            <p:nvPr userDrawn="1"/>
          </p:nvSpPr>
          <p:spPr bwMode="auto">
            <a:xfrm>
              <a:off x="5610225" y="6086475"/>
              <a:ext cx="14288" cy="12700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2 h 5"/>
                <a:gd name="T4" fmla="*/ 4 w 5"/>
                <a:gd name="T5" fmla="*/ 1 h 5"/>
                <a:gd name="T6" fmla="*/ 1 w 5"/>
                <a:gd name="T7" fmla="*/ 2 h 5"/>
                <a:gd name="T8" fmla="*/ 2 w 5"/>
                <a:gd name="T9" fmla="*/ 5 h 5"/>
                <a:gd name="T10" fmla="*/ 4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3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8" name="Freeform 118"/>
            <p:cNvSpPr>
              <a:spLocks/>
            </p:cNvSpPr>
            <p:nvPr userDrawn="1"/>
          </p:nvSpPr>
          <p:spPr bwMode="auto">
            <a:xfrm>
              <a:off x="5522913" y="6054725"/>
              <a:ext cx="11113" cy="9525"/>
            </a:xfrm>
            <a:custGeom>
              <a:avLst/>
              <a:gdLst>
                <a:gd name="T0" fmla="*/ 7 w 7"/>
                <a:gd name="T1" fmla="*/ 1 h 6"/>
                <a:gd name="T2" fmla="*/ 5 w 7"/>
                <a:gd name="T3" fmla="*/ 0 h 6"/>
                <a:gd name="T4" fmla="*/ 0 w 7"/>
                <a:gd name="T5" fmla="*/ 1 h 6"/>
                <a:gd name="T6" fmla="*/ 2 w 7"/>
                <a:gd name="T7" fmla="*/ 6 h 6"/>
                <a:gd name="T8" fmla="*/ 5 w 7"/>
                <a:gd name="T9" fmla="*/ 6 h 6"/>
                <a:gd name="T10" fmla="*/ 7 w 7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7" y="1"/>
                  </a:moveTo>
                  <a:lnTo>
                    <a:pt x="5" y="0"/>
                  </a:lnTo>
                  <a:lnTo>
                    <a:pt x="0" y="1"/>
                  </a:lnTo>
                  <a:lnTo>
                    <a:pt x="2" y="6"/>
                  </a:lnTo>
                  <a:lnTo>
                    <a:pt x="5" y="6"/>
                  </a:lnTo>
                  <a:lnTo>
                    <a:pt x="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29" name="Freeform 119"/>
            <p:cNvSpPr>
              <a:spLocks/>
            </p:cNvSpPr>
            <p:nvPr userDrawn="1"/>
          </p:nvSpPr>
          <p:spPr bwMode="auto">
            <a:xfrm>
              <a:off x="5451475" y="6064250"/>
              <a:ext cx="11113" cy="7937"/>
            </a:xfrm>
            <a:custGeom>
              <a:avLst/>
              <a:gdLst>
                <a:gd name="T0" fmla="*/ 3 w 4"/>
                <a:gd name="T1" fmla="*/ 0 h 3"/>
                <a:gd name="T2" fmla="*/ 0 w 4"/>
                <a:gd name="T3" fmla="*/ 1 h 3"/>
                <a:gd name="T4" fmla="*/ 1 w 4"/>
                <a:gd name="T5" fmla="*/ 3 h 3"/>
                <a:gd name="T6" fmla="*/ 3 w 4"/>
                <a:gd name="T7" fmla="*/ 3 h 3"/>
                <a:gd name="T8" fmla="*/ 3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0" name="Freeform 120"/>
            <p:cNvSpPr>
              <a:spLocks/>
            </p:cNvSpPr>
            <p:nvPr userDrawn="1"/>
          </p:nvSpPr>
          <p:spPr bwMode="auto">
            <a:xfrm>
              <a:off x="5268913" y="6059488"/>
              <a:ext cx="11113" cy="7937"/>
            </a:xfrm>
            <a:custGeom>
              <a:avLst/>
              <a:gdLst>
                <a:gd name="T0" fmla="*/ 3 w 4"/>
                <a:gd name="T1" fmla="*/ 0 h 3"/>
                <a:gd name="T2" fmla="*/ 1 w 4"/>
                <a:gd name="T3" fmla="*/ 0 h 3"/>
                <a:gd name="T4" fmla="*/ 0 w 4"/>
                <a:gd name="T5" fmla="*/ 0 h 3"/>
                <a:gd name="T6" fmla="*/ 1 w 4"/>
                <a:gd name="T7" fmla="*/ 3 h 3"/>
                <a:gd name="T8" fmla="*/ 2 w 4"/>
                <a:gd name="T9" fmla="*/ 3 h 3"/>
                <a:gd name="T10" fmla="*/ 3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1" name="Freeform 121"/>
            <p:cNvSpPr>
              <a:spLocks/>
            </p:cNvSpPr>
            <p:nvPr userDrawn="1"/>
          </p:nvSpPr>
          <p:spPr bwMode="auto">
            <a:xfrm>
              <a:off x="6329363" y="6070600"/>
              <a:ext cx="14288" cy="11112"/>
            </a:xfrm>
            <a:custGeom>
              <a:avLst/>
              <a:gdLst>
                <a:gd name="T0" fmla="*/ 4 w 5"/>
                <a:gd name="T1" fmla="*/ 1 h 4"/>
                <a:gd name="T2" fmla="*/ 3 w 5"/>
                <a:gd name="T3" fmla="*/ 0 h 4"/>
                <a:gd name="T4" fmla="*/ 0 w 5"/>
                <a:gd name="T5" fmla="*/ 2 h 4"/>
                <a:gd name="T6" fmla="*/ 1 w 5"/>
                <a:gd name="T7" fmla="*/ 4 h 4"/>
                <a:gd name="T8" fmla="*/ 4 w 5"/>
                <a:gd name="T9" fmla="*/ 4 h 4"/>
                <a:gd name="T10" fmla="*/ 4 w 5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2" name="Freeform 122"/>
            <p:cNvSpPr>
              <a:spLocks/>
            </p:cNvSpPr>
            <p:nvPr userDrawn="1"/>
          </p:nvSpPr>
          <p:spPr bwMode="auto">
            <a:xfrm>
              <a:off x="5181600" y="6064250"/>
              <a:ext cx="7938" cy="7937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 h 3"/>
                <a:gd name="T4" fmla="*/ 0 w 3"/>
                <a:gd name="T5" fmla="*/ 3 h 3"/>
                <a:gd name="T6" fmla="*/ 2 w 3"/>
                <a:gd name="T7" fmla="*/ 3 h 3"/>
                <a:gd name="T8" fmla="*/ 1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3" name="Freeform 123"/>
            <p:cNvSpPr>
              <a:spLocks/>
            </p:cNvSpPr>
            <p:nvPr userDrawn="1"/>
          </p:nvSpPr>
          <p:spPr bwMode="auto">
            <a:xfrm>
              <a:off x="5208588" y="6086475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2 h 5"/>
                <a:gd name="T4" fmla="*/ 0 w 5"/>
                <a:gd name="T5" fmla="*/ 2 h 5"/>
                <a:gd name="T6" fmla="*/ 2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5"/>
                    <a:pt x="5" y="3"/>
                    <a:pt x="5" y="2"/>
                  </a:cubicBezTo>
                  <a:cubicBezTo>
                    <a:pt x="4" y="0"/>
                    <a:pt x="1" y="0"/>
                    <a:pt x="0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4" name="Freeform 124"/>
            <p:cNvSpPr>
              <a:spLocks/>
            </p:cNvSpPr>
            <p:nvPr userDrawn="1"/>
          </p:nvSpPr>
          <p:spPr bwMode="auto">
            <a:xfrm>
              <a:off x="5537200" y="6113463"/>
              <a:ext cx="15875" cy="12700"/>
            </a:xfrm>
            <a:custGeom>
              <a:avLst/>
              <a:gdLst>
                <a:gd name="T0" fmla="*/ 3 w 6"/>
                <a:gd name="T1" fmla="*/ 5 h 5"/>
                <a:gd name="T2" fmla="*/ 5 w 6"/>
                <a:gd name="T3" fmla="*/ 2 h 5"/>
                <a:gd name="T4" fmla="*/ 1 w 6"/>
                <a:gd name="T5" fmla="*/ 2 h 5"/>
                <a:gd name="T6" fmla="*/ 2 w 6"/>
                <a:gd name="T7" fmla="*/ 5 h 5"/>
                <a:gd name="T8" fmla="*/ 3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5" y="5"/>
                    <a:pt x="6" y="3"/>
                    <a:pt x="5" y="2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5" name="Freeform 125"/>
            <p:cNvSpPr>
              <a:spLocks/>
            </p:cNvSpPr>
            <p:nvPr userDrawn="1"/>
          </p:nvSpPr>
          <p:spPr bwMode="auto">
            <a:xfrm>
              <a:off x="6157913" y="6051550"/>
              <a:ext cx="39688" cy="47625"/>
            </a:xfrm>
            <a:custGeom>
              <a:avLst/>
              <a:gdLst>
                <a:gd name="T0" fmla="*/ 7 w 15"/>
                <a:gd name="T1" fmla="*/ 8 h 18"/>
                <a:gd name="T2" fmla="*/ 12 w 15"/>
                <a:gd name="T3" fmla="*/ 16 h 18"/>
                <a:gd name="T4" fmla="*/ 14 w 15"/>
                <a:gd name="T5" fmla="*/ 15 h 18"/>
                <a:gd name="T6" fmla="*/ 14 w 15"/>
                <a:gd name="T7" fmla="*/ 10 h 18"/>
                <a:gd name="T8" fmla="*/ 10 w 15"/>
                <a:gd name="T9" fmla="*/ 7 h 18"/>
                <a:gd name="T10" fmla="*/ 2 w 15"/>
                <a:gd name="T11" fmla="*/ 2 h 18"/>
                <a:gd name="T12" fmla="*/ 1 w 15"/>
                <a:gd name="T13" fmla="*/ 4 h 18"/>
                <a:gd name="T14" fmla="*/ 0 w 15"/>
                <a:gd name="T15" fmla="*/ 4 h 18"/>
                <a:gd name="T16" fmla="*/ 2 w 15"/>
                <a:gd name="T17" fmla="*/ 8 h 18"/>
                <a:gd name="T18" fmla="*/ 7 w 15"/>
                <a:gd name="T1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7" y="8"/>
                  </a:moveTo>
                  <a:cubicBezTo>
                    <a:pt x="10" y="10"/>
                    <a:pt x="9" y="18"/>
                    <a:pt x="12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3"/>
                    <a:pt x="15" y="11"/>
                    <a:pt x="14" y="10"/>
                  </a:cubicBezTo>
                  <a:cubicBezTo>
                    <a:pt x="13" y="8"/>
                    <a:pt x="11" y="8"/>
                    <a:pt x="10" y="7"/>
                  </a:cubicBezTo>
                  <a:cubicBezTo>
                    <a:pt x="7" y="5"/>
                    <a:pt x="5" y="0"/>
                    <a:pt x="2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9"/>
                    <a:pt x="5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6" name="Freeform 126"/>
            <p:cNvSpPr>
              <a:spLocks/>
            </p:cNvSpPr>
            <p:nvPr userDrawn="1"/>
          </p:nvSpPr>
          <p:spPr bwMode="auto">
            <a:xfrm>
              <a:off x="6216650" y="6059488"/>
              <a:ext cx="17463" cy="23812"/>
            </a:xfrm>
            <a:custGeom>
              <a:avLst/>
              <a:gdLst>
                <a:gd name="T0" fmla="*/ 4 w 7"/>
                <a:gd name="T1" fmla="*/ 9 h 9"/>
                <a:gd name="T2" fmla="*/ 5 w 7"/>
                <a:gd name="T3" fmla="*/ 7 h 9"/>
                <a:gd name="T4" fmla="*/ 7 w 7"/>
                <a:gd name="T5" fmla="*/ 5 h 9"/>
                <a:gd name="T6" fmla="*/ 6 w 7"/>
                <a:gd name="T7" fmla="*/ 2 h 9"/>
                <a:gd name="T8" fmla="*/ 4 w 7"/>
                <a:gd name="T9" fmla="*/ 0 h 9"/>
                <a:gd name="T10" fmla="*/ 1 w 7"/>
                <a:gd name="T11" fmla="*/ 1 h 9"/>
                <a:gd name="T12" fmla="*/ 0 w 7"/>
                <a:gd name="T13" fmla="*/ 3 h 9"/>
                <a:gd name="T14" fmla="*/ 0 w 7"/>
                <a:gd name="T15" fmla="*/ 6 h 9"/>
                <a:gd name="T16" fmla="*/ 2 w 7"/>
                <a:gd name="T17" fmla="*/ 9 h 9"/>
                <a:gd name="T18" fmla="*/ 4 w 7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9">
                  <a:moveTo>
                    <a:pt x="4" y="9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8"/>
                    <a:pt x="2" y="9"/>
                  </a:cubicBezTo>
                  <a:lnTo>
                    <a:pt x="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7" name="Freeform 127"/>
            <p:cNvSpPr>
              <a:spLocks/>
            </p:cNvSpPr>
            <p:nvPr userDrawn="1"/>
          </p:nvSpPr>
          <p:spPr bwMode="auto">
            <a:xfrm>
              <a:off x="5113338" y="6048375"/>
              <a:ext cx="26988" cy="30162"/>
            </a:xfrm>
            <a:custGeom>
              <a:avLst/>
              <a:gdLst>
                <a:gd name="T0" fmla="*/ 5 w 10"/>
                <a:gd name="T1" fmla="*/ 11 h 11"/>
                <a:gd name="T2" fmla="*/ 8 w 10"/>
                <a:gd name="T3" fmla="*/ 8 h 11"/>
                <a:gd name="T4" fmla="*/ 10 w 10"/>
                <a:gd name="T5" fmla="*/ 5 h 11"/>
                <a:gd name="T6" fmla="*/ 8 w 10"/>
                <a:gd name="T7" fmla="*/ 2 h 11"/>
                <a:gd name="T8" fmla="*/ 1 w 10"/>
                <a:gd name="T9" fmla="*/ 4 h 11"/>
                <a:gd name="T10" fmla="*/ 1 w 10"/>
                <a:gd name="T11" fmla="*/ 9 h 11"/>
                <a:gd name="T12" fmla="*/ 2 w 10"/>
                <a:gd name="T13" fmla="*/ 11 h 11"/>
                <a:gd name="T14" fmla="*/ 5 w 10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1">
                  <a:moveTo>
                    <a:pt x="5" y="11"/>
                  </a:moveTo>
                  <a:cubicBezTo>
                    <a:pt x="7" y="11"/>
                    <a:pt x="7" y="9"/>
                    <a:pt x="8" y="8"/>
                  </a:cubicBezTo>
                  <a:cubicBezTo>
                    <a:pt x="9" y="7"/>
                    <a:pt x="9" y="7"/>
                    <a:pt x="10" y="5"/>
                  </a:cubicBezTo>
                  <a:cubicBezTo>
                    <a:pt x="10" y="4"/>
                    <a:pt x="9" y="3"/>
                    <a:pt x="8" y="2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0" y="6"/>
                    <a:pt x="0" y="7"/>
                    <a:pt x="1" y="9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8" name="Freeform 128"/>
            <p:cNvSpPr>
              <a:spLocks/>
            </p:cNvSpPr>
            <p:nvPr userDrawn="1"/>
          </p:nvSpPr>
          <p:spPr bwMode="auto">
            <a:xfrm>
              <a:off x="6105525" y="6072188"/>
              <a:ext cx="25400" cy="22225"/>
            </a:xfrm>
            <a:custGeom>
              <a:avLst/>
              <a:gdLst>
                <a:gd name="T0" fmla="*/ 7 w 10"/>
                <a:gd name="T1" fmla="*/ 3 h 8"/>
                <a:gd name="T2" fmla="*/ 4 w 10"/>
                <a:gd name="T3" fmla="*/ 0 h 8"/>
                <a:gd name="T4" fmla="*/ 1 w 10"/>
                <a:gd name="T5" fmla="*/ 1 h 8"/>
                <a:gd name="T6" fmla="*/ 1 w 10"/>
                <a:gd name="T7" fmla="*/ 1 h 8"/>
                <a:gd name="T8" fmla="*/ 4 w 10"/>
                <a:gd name="T9" fmla="*/ 6 h 8"/>
                <a:gd name="T10" fmla="*/ 7 w 10"/>
                <a:gd name="T11" fmla="*/ 8 h 8"/>
                <a:gd name="T12" fmla="*/ 9 w 10"/>
                <a:gd name="T13" fmla="*/ 8 h 8"/>
                <a:gd name="T14" fmla="*/ 9 w 10"/>
                <a:gd name="T15" fmla="*/ 8 h 8"/>
                <a:gd name="T16" fmla="*/ 10 w 10"/>
                <a:gd name="T17" fmla="*/ 5 h 8"/>
                <a:gd name="T18" fmla="*/ 7 w 10"/>
                <a:gd name="T1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">
                  <a:moveTo>
                    <a:pt x="7" y="3"/>
                  </a:moveTo>
                  <a:cubicBezTo>
                    <a:pt x="6" y="2"/>
                    <a:pt x="6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3"/>
                    <a:pt x="2" y="4"/>
                    <a:pt x="4" y="6"/>
                  </a:cubicBezTo>
                  <a:cubicBezTo>
                    <a:pt x="5" y="7"/>
                    <a:pt x="5" y="8"/>
                    <a:pt x="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8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39" name="Freeform 129"/>
            <p:cNvSpPr>
              <a:spLocks/>
            </p:cNvSpPr>
            <p:nvPr userDrawn="1"/>
          </p:nvSpPr>
          <p:spPr bwMode="auto">
            <a:xfrm>
              <a:off x="6305550" y="6083300"/>
              <a:ext cx="11113" cy="14287"/>
            </a:xfrm>
            <a:custGeom>
              <a:avLst/>
              <a:gdLst>
                <a:gd name="T0" fmla="*/ 3 w 4"/>
                <a:gd name="T1" fmla="*/ 5 h 5"/>
                <a:gd name="T2" fmla="*/ 4 w 4"/>
                <a:gd name="T3" fmla="*/ 3 h 5"/>
                <a:gd name="T4" fmla="*/ 3 w 4"/>
                <a:gd name="T5" fmla="*/ 0 h 5"/>
                <a:gd name="T6" fmla="*/ 0 w 4"/>
                <a:gd name="T7" fmla="*/ 1 h 5"/>
                <a:gd name="T8" fmla="*/ 1 w 4"/>
                <a:gd name="T9" fmla="*/ 5 h 5"/>
                <a:gd name="T10" fmla="*/ 3 w 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0" name="Freeform 130"/>
            <p:cNvSpPr>
              <a:spLocks/>
            </p:cNvSpPr>
            <p:nvPr userDrawn="1"/>
          </p:nvSpPr>
          <p:spPr bwMode="auto">
            <a:xfrm>
              <a:off x="5915025" y="6054725"/>
              <a:ext cx="15875" cy="12700"/>
            </a:xfrm>
            <a:custGeom>
              <a:avLst/>
              <a:gdLst>
                <a:gd name="T0" fmla="*/ 4 w 6"/>
                <a:gd name="T1" fmla="*/ 4 h 5"/>
                <a:gd name="T2" fmla="*/ 5 w 6"/>
                <a:gd name="T3" fmla="*/ 4 h 5"/>
                <a:gd name="T4" fmla="*/ 4 w 6"/>
                <a:gd name="T5" fmla="*/ 1 h 5"/>
                <a:gd name="T6" fmla="*/ 0 w 6"/>
                <a:gd name="T7" fmla="*/ 2 h 5"/>
                <a:gd name="T8" fmla="*/ 1 w 6"/>
                <a:gd name="T9" fmla="*/ 4 h 5"/>
                <a:gd name="T10" fmla="*/ 4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4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1" name="Freeform 131"/>
            <p:cNvSpPr>
              <a:spLocks/>
            </p:cNvSpPr>
            <p:nvPr userDrawn="1"/>
          </p:nvSpPr>
          <p:spPr bwMode="auto">
            <a:xfrm>
              <a:off x="5851525" y="6091238"/>
              <a:ext cx="12700" cy="14287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2 h 5"/>
                <a:gd name="T4" fmla="*/ 4 w 5"/>
                <a:gd name="T5" fmla="*/ 1 h 5"/>
                <a:gd name="T6" fmla="*/ 1 w 5"/>
                <a:gd name="T7" fmla="*/ 2 h 5"/>
                <a:gd name="T8" fmla="*/ 2 w 5"/>
                <a:gd name="T9" fmla="*/ 5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5" y="5"/>
                    <a:pt x="5" y="3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2" name="Freeform 132"/>
            <p:cNvSpPr>
              <a:spLocks/>
            </p:cNvSpPr>
            <p:nvPr userDrawn="1"/>
          </p:nvSpPr>
          <p:spPr bwMode="auto">
            <a:xfrm>
              <a:off x="6121400" y="6113463"/>
              <a:ext cx="7938" cy="9525"/>
            </a:xfrm>
            <a:custGeom>
              <a:avLst/>
              <a:gdLst>
                <a:gd name="T0" fmla="*/ 0 w 5"/>
                <a:gd name="T1" fmla="*/ 1 h 6"/>
                <a:gd name="T2" fmla="*/ 1 w 5"/>
                <a:gd name="T3" fmla="*/ 6 h 6"/>
                <a:gd name="T4" fmla="*/ 5 w 5"/>
                <a:gd name="T5" fmla="*/ 6 h 6"/>
                <a:gd name="T6" fmla="*/ 5 w 5"/>
                <a:gd name="T7" fmla="*/ 1 h 6"/>
                <a:gd name="T8" fmla="*/ 5 w 5"/>
                <a:gd name="T9" fmla="*/ 0 h 6"/>
                <a:gd name="T10" fmla="*/ 0 w 5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0" y="1"/>
                  </a:moveTo>
                  <a:lnTo>
                    <a:pt x="1" y="6"/>
                  </a:lnTo>
                  <a:lnTo>
                    <a:pt x="5" y="6"/>
                  </a:lnTo>
                  <a:lnTo>
                    <a:pt x="5" y="1"/>
                  </a:lnTo>
                  <a:lnTo>
                    <a:pt x="5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3" name="Freeform 133"/>
            <p:cNvSpPr>
              <a:spLocks/>
            </p:cNvSpPr>
            <p:nvPr userDrawn="1"/>
          </p:nvSpPr>
          <p:spPr bwMode="auto">
            <a:xfrm>
              <a:off x="5954713" y="6072188"/>
              <a:ext cx="23813" cy="26987"/>
            </a:xfrm>
            <a:custGeom>
              <a:avLst/>
              <a:gdLst>
                <a:gd name="T0" fmla="*/ 3 w 9"/>
                <a:gd name="T1" fmla="*/ 7 h 10"/>
                <a:gd name="T2" fmla="*/ 7 w 9"/>
                <a:gd name="T3" fmla="*/ 9 h 10"/>
                <a:gd name="T4" fmla="*/ 8 w 9"/>
                <a:gd name="T5" fmla="*/ 8 h 10"/>
                <a:gd name="T6" fmla="*/ 6 w 9"/>
                <a:gd name="T7" fmla="*/ 3 h 10"/>
                <a:gd name="T8" fmla="*/ 3 w 9"/>
                <a:gd name="T9" fmla="*/ 1 h 10"/>
                <a:gd name="T10" fmla="*/ 0 w 9"/>
                <a:gd name="T11" fmla="*/ 1 h 10"/>
                <a:gd name="T12" fmla="*/ 0 w 9"/>
                <a:gd name="T13" fmla="*/ 4 h 10"/>
                <a:gd name="T14" fmla="*/ 3 w 9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7"/>
                  </a:moveTo>
                  <a:cubicBezTo>
                    <a:pt x="4" y="8"/>
                    <a:pt x="5" y="10"/>
                    <a:pt x="7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6"/>
                    <a:pt x="7" y="5"/>
                    <a:pt x="6" y="3"/>
                  </a:cubicBezTo>
                  <a:cubicBezTo>
                    <a:pt x="5" y="2"/>
                    <a:pt x="5" y="1"/>
                    <a:pt x="3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2" y="6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4" name="Freeform 134"/>
            <p:cNvSpPr>
              <a:spLocks/>
            </p:cNvSpPr>
            <p:nvPr userDrawn="1"/>
          </p:nvSpPr>
          <p:spPr bwMode="auto">
            <a:xfrm>
              <a:off x="5983288" y="6059488"/>
              <a:ext cx="26988" cy="23812"/>
            </a:xfrm>
            <a:custGeom>
              <a:avLst/>
              <a:gdLst>
                <a:gd name="T0" fmla="*/ 6 w 10"/>
                <a:gd name="T1" fmla="*/ 9 h 9"/>
                <a:gd name="T2" fmla="*/ 8 w 10"/>
                <a:gd name="T3" fmla="*/ 9 h 9"/>
                <a:gd name="T4" fmla="*/ 9 w 10"/>
                <a:gd name="T5" fmla="*/ 8 h 9"/>
                <a:gd name="T6" fmla="*/ 7 w 10"/>
                <a:gd name="T7" fmla="*/ 4 h 9"/>
                <a:gd name="T8" fmla="*/ 3 w 10"/>
                <a:gd name="T9" fmla="*/ 1 h 9"/>
                <a:gd name="T10" fmla="*/ 1 w 10"/>
                <a:gd name="T11" fmla="*/ 2 h 9"/>
                <a:gd name="T12" fmla="*/ 2 w 10"/>
                <a:gd name="T13" fmla="*/ 5 h 9"/>
                <a:gd name="T14" fmla="*/ 6 w 10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6" y="9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6"/>
                    <a:pt x="8" y="5"/>
                    <a:pt x="7" y="4"/>
                  </a:cubicBezTo>
                  <a:cubicBezTo>
                    <a:pt x="6" y="2"/>
                    <a:pt x="5" y="0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7"/>
                    <a:pt x="4" y="9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5" name="Freeform 135"/>
            <p:cNvSpPr>
              <a:spLocks/>
            </p:cNvSpPr>
            <p:nvPr userDrawn="1"/>
          </p:nvSpPr>
          <p:spPr bwMode="auto">
            <a:xfrm>
              <a:off x="11113" y="6102350"/>
              <a:ext cx="12700" cy="12700"/>
            </a:xfrm>
            <a:custGeom>
              <a:avLst/>
              <a:gdLst>
                <a:gd name="T0" fmla="*/ 5 w 5"/>
                <a:gd name="T1" fmla="*/ 4 h 5"/>
                <a:gd name="T2" fmla="*/ 4 w 5"/>
                <a:gd name="T3" fmla="*/ 1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  <a:gd name="T10" fmla="*/ 5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6" name="Freeform 136"/>
            <p:cNvSpPr>
              <a:spLocks/>
            </p:cNvSpPr>
            <p:nvPr userDrawn="1"/>
          </p:nvSpPr>
          <p:spPr bwMode="auto">
            <a:xfrm>
              <a:off x="68263" y="6105525"/>
              <a:ext cx="30163" cy="25400"/>
            </a:xfrm>
            <a:custGeom>
              <a:avLst/>
              <a:gdLst>
                <a:gd name="T0" fmla="*/ 4 w 11"/>
                <a:gd name="T1" fmla="*/ 8 h 10"/>
                <a:gd name="T2" fmla="*/ 9 w 11"/>
                <a:gd name="T3" fmla="*/ 9 h 10"/>
                <a:gd name="T4" fmla="*/ 11 w 11"/>
                <a:gd name="T5" fmla="*/ 7 h 10"/>
                <a:gd name="T6" fmla="*/ 8 w 11"/>
                <a:gd name="T7" fmla="*/ 2 h 10"/>
                <a:gd name="T8" fmla="*/ 5 w 11"/>
                <a:gd name="T9" fmla="*/ 0 h 10"/>
                <a:gd name="T10" fmla="*/ 3 w 11"/>
                <a:gd name="T11" fmla="*/ 0 h 10"/>
                <a:gd name="T12" fmla="*/ 1 w 11"/>
                <a:gd name="T13" fmla="*/ 6 h 10"/>
                <a:gd name="T14" fmla="*/ 4 w 11"/>
                <a:gd name="T1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4" y="8"/>
                  </a:moveTo>
                  <a:cubicBezTo>
                    <a:pt x="6" y="9"/>
                    <a:pt x="7" y="10"/>
                    <a:pt x="9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5"/>
                    <a:pt x="10" y="4"/>
                    <a:pt x="8" y="2"/>
                  </a:cubicBezTo>
                  <a:cubicBezTo>
                    <a:pt x="7" y="1"/>
                    <a:pt x="7" y="0"/>
                    <a:pt x="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6"/>
                  </a:cubicBezTo>
                  <a:cubicBezTo>
                    <a:pt x="2" y="7"/>
                    <a:pt x="3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7" name="Freeform 137"/>
            <p:cNvSpPr>
              <a:spLocks/>
            </p:cNvSpPr>
            <p:nvPr userDrawn="1"/>
          </p:nvSpPr>
          <p:spPr bwMode="auto">
            <a:xfrm>
              <a:off x="2363788" y="6113463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4 w 5"/>
                <a:gd name="T3" fmla="*/ 1 h 5"/>
                <a:gd name="T4" fmla="*/ 0 w 5"/>
                <a:gd name="T5" fmla="*/ 2 h 5"/>
                <a:gd name="T6" fmla="*/ 1 w 5"/>
                <a:gd name="T7" fmla="*/ 4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4"/>
                    <a:pt x="5" y="3"/>
                    <a:pt x="4" y="1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8" name="Freeform 138"/>
            <p:cNvSpPr>
              <a:spLocks/>
            </p:cNvSpPr>
            <p:nvPr userDrawn="1"/>
          </p:nvSpPr>
          <p:spPr bwMode="auto">
            <a:xfrm>
              <a:off x="2201863" y="6091238"/>
              <a:ext cx="14288" cy="14287"/>
            </a:xfrm>
            <a:custGeom>
              <a:avLst/>
              <a:gdLst>
                <a:gd name="T0" fmla="*/ 5 w 5"/>
                <a:gd name="T1" fmla="*/ 3 h 5"/>
                <a:gd name="T2" fmla="*/ 3 w 5"/>
                <a:gd name="T3" fmla="*/ 0 h 5"/>
                <a:gd name="T4" fmla="*/ 0 w 5"/>
                <a:gd name="T5" fmla="*/ 2 h 5"/>
                <a:gd name="T6" fmla="*/ 3 w 5"/>
                <a:gd name="T7" fmla="*/ 5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4" y="1"/>
                    <a:pt x="3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3"/>
                    <a:pt x="1" y="5"/>
                    <a:pt x="3" y="5"/>
                  </a:cubicBez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49" name="Freeform 139"/>
            <p:cNvSpPr>
              <a:spLocks/>
            </p:cNvSpPr>
            <p:nvPr userDrawn="1"/>
          </p:nvSpPr>
          <p:spPr bwMode="auto">
            <a:xfrm>
              <a:off x="1871663" y="6083300"/>
              <a:ext cx="7938" cy="7937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0 h 3"/>
                <a:gd name="T4" fmla="*/ 0 w 3"/>
                <a:gd name="T5" fmla="*/ 3 h 3"/>
                <a:gd name="T6" fmla="*/ 2 w 3"/>
                <a:gd name="T7" fmla="*/ 3 h 3"/>
                <a:gd name="T8" fmla="*/ 1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0" name="Freeform 140"/>
            <p:cNvSpPr>
              <a:spLocks/>
            </p:cNvSpPr>
            <p:nvPr userDrawn="1"/>
          </p:nvSpPr>
          <p:spPr bwMode="auto">
            <a:xfrm>
              <a:off x="1536700" y="6083300"/>
              <a:ext cx="9525" cy="14287"/>
            </a:xfrm>
            <a:custGeom>
              <a:avLst/>
              <a:gdLst>
                <a:gd name="T0" fmla="*/ 3 w 4"/>
                <a:gd name="T1" fmla="*/ 5 h 5"/>
                <a:gd name="T2" fmla="*/ 4 w 4"/>
                <a:gd name="T3" fmla="*/ 3 h 5"/>
                <a:gd name="T4" fmla="*/ 4 w 4"/>
                <a:gd name="T5" fmla="*/ 1 h 5"/>
                <a:gd name="T6" fmla="*/ 3 w 4"/>
                <a:gd name="T7" fmla="*/ 0 h 5"/>
                <a:gd name="T8" fmla="*/ 0 w 4"/>
                <a:gd name="T9" fmla="*/ 1 h 5"/>
                <a:gd name="T10" fmla="*/ 1 w 4"/>
                <a:gd name="T11" fmla="*/ 5 h 5"/>
                <a:gd name="T12" fmla="*/ 3 w 4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1" name="Freeform 141"/>
            <p:cNvSpPr>
              <a:spLocks/>
            </p:cNvSpPr>
            <p:nvPr userDrawn="1"/>
          </p:nvSpPr>
          <p:spPr bwMode="auto">
            <a:xfrm>
              <a:off x="2252663" y="6075363"/>
              <a:ext cx="36513" cy="26987"/>
            </a:xfrm>
            <a:custGeom>
              <a:avLst/>
              <a:gdLst>
                <a:gd name="T0" fmla="*/ 10 w 14"/>
                <a:gd name="T1" fmla="*/ 10 h 10"/>
                <a:gd name="T2" fmla="*/ 12 w 14"/>
                <a:gd name="T3" fmla="*/ 10 h 10"/>
                <a:gd name="T4" fmla="*/ 13 w 14"/>
                <a:gd name="T5" fmla="*/ 9 h 10"/>
                <a:gd name="T6" fmla="*/ 9 w 14"/>
                <a:gd name="T7" fmla="*/ 3 h 10"/>
                <a:gd name="T8" fmla="*/ 5 w 14"/>
                <a:gd name="T9" fmla="*/ 0 h 10"/>
                <a:gd name="T10" fmla="*/ 0 w 14"/>
                <a:gd name="T11" fmla="*/ 3 h 10"/>
                <a:gd name="T12" fmla="*/ 2 w 14"/>
                <a:gd name="T13" fmla="*/ 6 h 10"/>
                <a:gd name="T14" fmla="*/ 7 w 14"/>
                <a:gd name="T15" fmla="*/ 7 h 10"/>
                <a:gd name="T16" fmla="*/ 10 w 14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0">
                  <a:moveTo>
                    <a:pt x="10" y="10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7"/>
                    <a:pt x="11" y="5"/>
                    <a:pt x="9" y="3"/>
                  </a:cubicBezTo>
                  <a:cubicBezTo>
                    <a:pt x="8" y="2"/>
                    <a:pt x="7" y="1"/>
                    <a:pt x="5" y="0"/>
                  </a:cubicBezTo>
                  <a:cubicBezTo>
                    <a:pt x="3" y="0"/>
                    <a:pt x="0" y="0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7"/>
                    <a:pt x="5" y="6"/>
                    <a:pt x="7" y="7"/>
                  </a:cubicBezTo>
                  <a:cubicBezTo>
                    <a:pt x="8" y="8"/>
                    <a:pt x="8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2" name="Freeform 142"/>
            <p:cNvSpPr>
              <a:spLocks/>
            </p:cNvSpPr>
            <p:nvPr userDrawn="1"/>
          </p:nvSpPr>
          <p:spPr bwMode="auto">
            <a:xfrm>
              <a:off x="2051050" y="6064250"/>
              <a:ext cx="39688" cy="50800"/>
            </a:xfrm>
            <a:custGeom>
              <a:avLst/>
              <a:gdLst>
                <a:gd name="T0" fmla="*/ 7 w 15"/>
                <a:gd name="T1" fmla="*/ 17 h 19"/>
                <a:gd name="T2" fmla="*/ 10 w 15"/>
                <a:gd name="T3" fmla="*/ 18 h 19"/>
                <a:gd name="T4" fmla="*/ 15 w 15"/>
                <a:gd name="T5" fmla="*/ 17 h 19"/>
                <a:gd name="T6" fmla="*/ 15 w 15"/>
                <a:gd name="T7" fmla="*/ 13 h 19"/>
                <a:gd name="T8" fmla="*/ 10 w 15"/>
                <a:gd name="T9" fmla="*/ 10 h 19"/>
                <a:gd name="T10" fmla="*/ 8 w 15"/>
                <a:gd name="T11" fmla="*/ 6 h 19"/>
                <a:gd name="T12" fmla="*/ 4 w 15"/>
                <a:gd name="T13" fmla="*/ 1 h 19"/>
                <a:gd name="T14" fmla="*/ 1 w 15"/>
                <a:gd name="T15" fmla="*/ 4 h 19"/>
                <a:gd name="T16" fmla="*/ 3 w 15"/>
                <a:gd name="T17" fmla="*/ 10 h 19"/>
                <a:gd name="T18" fmla="*/ 7 w 15"/>
                <a:gd name="T1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17"/>
                  </a:moveTo>
                  <a:cubicBezTo>
                    <a:pt x="8" y="18"/>
                    <a:pt x="9" y="18"/>
                    <a:pt x="10" y="18"/>
                  </a:cubicBezTo>
                  <a:cubicBezTo>
                    <a:pt x="12" y="19"/>
                    <a:pt x="14" y="18"/>
                    <a:pt x="15" y="17"/>
                  </a:cubicBezTo>
                  <a:cubicBezTo>
                    <a:pt x="15" y="15"/>
                    <a:pt x="15" y="14"/>
                    <a:pt x="15" y="13"/>
                  </a:cubicBezTo>
                  <a:cubicBezTo>
                    <a:pt x="14" y="10"/>
                    <a:pt x="11" y="12"/>
                    <a:pt x="10" y="10"/>
                  </a:cubicBezTo>
                  <a:cubicBezTo>
                    <a:pt x="9" y="8"/>
                    <a:pt x="9" y="7"/>
                    <a:pt x="8" y="6"/>
                  </a:cubicBezTo>
                  <a:cubicBezTo>
                    <a:pt x="7" y="4"/>
                    <a:pt x="6" y="0"/>
                    <a:pt x="4" y="1"/>
                  </a:cubicBezTo>
                  <a:cubicBezTo>
                    <a:pt x="2" y="1"/>
                    <a:pt x="2" y="2"/>
                    <a:pt x="1" y="4"/>
                  </a:cubicBezTo>
                  <a:cubicBezTo>
                    <a:pt x="0" y="6"/>
                    <a:pt x="2" y="8"/>
                    <a:pt x="3" y="10"/>
                  </a:cubicBezTo>
                  <a:cubicBezTo>
                    <a:pt x="4" y="13"/>
                    <a:pt x="4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3" name="Freeform 143"/>
            <p:cNvSpPr>
              <a:spLocks/>
            </p:cNvSpPr>
            <p:nvPr userDrawn="1"/>
          </p:nvSpPr>
          <p:spPr bwMode="auto">
            <a:xfrm>
              <a:off x="1631950" y="6078538"/>
              <a:ext cx="25400" cy="26987"/>
            </a:xfrm>
            <a:custGeom>
              <a:avLst/>
              <a:gdLst>
                <a:gd name="T0" fmla="*/ 7 w 10"/>
                <a:gd name="T1" fmla="*/ 10 h 10"/>
                <a:gd name="T2" fmla="*/ 9 w 10"/>
                <a:gd name="T3" fmla="*/ 8 h 10"/>
                <a:gd name="T4" fmla="*/ 10 w 10"/>
                <a:gd name="T5" fmla="*/ 6 h 10"/>
                <a:gd name="T6" fmla="*/ 9 w 10"/>
                <a:gd name="T7" fmla="*/ 3 h 10"/>
                <a:gd name="T8" fmla="*/ 8 w 10"/>
                <a:gd name="T9" fmla="*/ 1 h 10"/>
                <a:gd name="T10" fmla="*/ 3 w 10"/>
                <a:gd name="T11" fmla="*/ 3 h 10"/>
                <a:gd name="T12" fmla="*/ 1 w 10"/>
                <a:gd name="T13" fmla="*/ 8 h 10"/>
                <a:gd name="T14" fmla="*/ 3 w 10"/>
                <a:gd name="T15" fmla="*/ 10 h 10"/>
                <a:gd name="T16" fmla="*/ 7 w 10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0">
                  <a:moveTo>
                    <a:pt x="7" y="10"/>
                  </a:moveTo>
                  <a:cubicBezTo>
                    <a:pt x="8" y="10"/>
                    <a:pt x="8" y="9"/>
                    <a:pt x="9" y="8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5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4" name="Freeform 144"/>
            <p:cNvSpPr>
              <a:spLocks/>
            </p:cNvSpPr>
            <p:nvPr userDrawn="1"/>
          </p:nvSpPr>
          <p:spPr bwMode="auto">
            <a:xfrm>
              <a:off x="1593850" y="6107113"/>
              <a:ext cx="15875" cy="14287"/>
            </a:xfrm>
            <a:custGeom>
              <a:avLst/>
              <a:gdLst>
                <a:gd name="T0" fmla="*/ 4 w 6"/>
                <a:gd name="T1" fmla="*/ 5 h 5"/>
                <a:gd name="T2" fmla="*/ 5 w 6"/>
                <a:gd name="T3" fmla="*/ 2 h 5"/>
                <a:gd name="T4" fmla="*/ 3 w 6"/>
                <a:gd name="T5" fmla="*/ 0 h 5"/>
                <a:gd name="T6" fmla="*/ 1 w 6"/>
                <a:gd name="T7" fmla="*/ 2 h 5"/>
                <a:gd name="T8" fmla="*/ 2 w 6"/>
                <a:gd name="T9" fmla="*/ 5 h 5"/>
                <a:gd name="T10" fmla="*/ 4 w 6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5" y="5"/>
                    <a:pt x="6" y="3"/>
                    <a:pt x="5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5" name="Freeform 145"/>
            <p:cNvSpPr>
              <a:spLocks/>
            </p:cNvSpPr>
            <p:nvPr userDrawn="1"/>
          </p:nvSpPr>
          <p:spPr bwMode="auto">
            <a:xfrm>
              <a:off x="1831975" y="6078538"/>
              <a:ext cx="22225" cy="19050"/>
            </a:xfrm>
            <a:custGeom>
              <a:avLst/>
              <a:gdLst>
                <a:gd name="T0" fmla="*/ 5 w 8"/>
                <a:gd name="T1" fmla="*/ 6 h 7"/>
                <a:gd name="T2" fmla="*/ 7 w 8"/>
                <a:gd name="T3" fmla="*/ 2 h 7"/>
                <a:gd name="T4" fmla="*/ 5 w 8"/>
                <a:gd name="T5" fmla="*/ 1 h 7"/>
                <a:gd name="T6" fmla="*/ 3 w 8"/>
                <a:gd name="T7" fmla="*/ 0 h 7"/>
                <a:gd name="T8" fmla="*/ 0 w 8"/>
                <a:gd name="T9" fmla="*/ 3 h 7"/>
                <a:gd name="T10" fmla="*/ 1 w 8"/>
                <a:gd name="T11" fmla="*/ 6 h 7"/>
                <a:gd name="T12" fmla="*/ 5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5" y="6"/>
                  </a:moveTo>
                  <a:cubicBezTo>
                    <a:pt x="6" y="6"/>
                    <a:pt x="8" y="4"/>
                    <a:pt x="7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1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3" y="7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6" name="Freeform 146"/>
            <p:cNvSpPr>
              <a:spLocks/>
            </p:cNvSpPr>
            <p:nvPr userDrawn="1"/>
          </p:nvSpPr>
          <p:spPr bwMode="auto">
            <a:xfrm>
              <a:off x="1692275" y="6083300"/>
              <a:ext cx="15875" cy="22225"/>
            </a:xfrm>
            <a:custGeom>
              <a:avLst/>
              <a:gdLst>
                <a:gd name="T0" fmla="*/ 4 w 6"/>
                <a:gd name="T1" fmla="*/ 8 h 8"/>
                <a:gd name="T2" fmla="*/ 6 w 6"/>
                <a:gd name="T3" fmla="*/ 6 h 8"/>
                <a:gd name="T4" fmla="*/ 6 w 6"/>
                <a:gd name="T5" fmla="*/ 3 h 8"/>
                <a:gd name="T6" fmla="*/ 4 w 6"/>
                <a:gd name="T7" fmla="*/ 0 h 8"/>
                <a:gd name="T8" fmla="*/ 3 w 6"/>
                <a:gd name="T9" fmla="*/ 1 h 8"/>
                <a:gd name="T10" fmla="*/ 0 w 6"/>
                <a:gd name="T11" fmla="*/ 3 h 8"/>
                <a:gd name="T12" fmla="*/ 1 w 6"/>
                <a:gd name="T13" fmla="*/ 6 h 8"/>
                <a:gd name="T14" fmla="*/ 3 w 6"/>
                <a:gd name="T15" fmla="*/ 8 h 8"/>
                <a:gd name="T16" fmla="*/ 4 w 6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5" y="1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8"/>
                    <a:pt x="3" y="8"/>
                    <a:pt x="3" y="8"/>
                  </a:cubicBez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7" name="Freeform 147"/>
            <p:cNvSpPr>
              <a:spLocks/>
            </p:cNvSpPr>
            <p:nvPr userDrawn="1"/>
          </p:nvSpPr>
          <p:spPr bwMode="auto">
            <a:xfrm>
              <a:off x="1771650" y="6091238"/>
              <a:ext cx="20638" cy="19050"/>
            </a:xfrm>
            <a:custGeom>
              <a:avLst/>
              <a:gdLst>
                <a:gd name="T0" fmla="*/ 6 w 8"/>
                <a:gd name="T1" fmla="*/ 6 h 7"/>
                <a:gd name="T2" fmla="*/ 8 w 8"/>
                <a:gd name="T3" fmla="*/ 4 h 7"/>
                <a:gd name="T4" fmla="*/ 6 w 8"/>
                <a:gd name="T5" fmla="*/ 0 h 7"/>
                <a:gd name="T6" fmla="*/ 2 w 8"/>
                <a:gd name="T7" fmla="*/ 1 h 7"/>
                <a:gd name="T8" fmla="*/ 0 w 8"/>
                <a:gd name="T9" fmla="*/ 2 h 7"/>
                <a:gd name="T10" fmla="*/ 0 w 8"/>
                <a:gd name="T11" fmla="*/ 4 h 7"/>
                <a:gd name="T12" fmla="*/ 1 w 8"/>
                <a:gd name="T13" fmla="*/ 6 h 7"/>
                <a:gd name="T14" fmla="*/ 6 w 8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7">
                  <a:moveTo>
                    <a:pt x="6" y="6"/>
                  </a:moveTo>
                  <a:cubicBezTo>
                    <a:pt x="7" y="6"/>
                    <a:pt x="8" y="5"/>
                    <a:pt x="8" y="4"/>
                  </a:cubicBezTo>
                  <a:cubicBezTo>
                    <a:pt x="8" y="3"/>
                    <a:pt x="7" y="1"/>
                    <a:pt x="6" y="0"/>
                  </a:cubicBezTo>
                  <a:cubicBezTo>
                    <a:pt x="5" y="0"/>
                    <a:pt x="4" y="0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7"/>
                    <a:pt x="4" y="7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8" name="Freeform 148"/>
            <p:cNvSpPr>
              <a:spLocks/>
            </p:cNvSpPr>
            <p:nvPr userDrawn="1"/>
          </p:nvSpPr>
          <p:spPr bwMode="auto">
            <a:xfrm>
              <a:off x="2300288" y="6102350"/>
              <a:ext cx="12700" cy="15875"/>
            </a:xfrm>
            <a:custGeom>
              <a:avLst/>
              <a:gdLst>
                <a:gd name="T0" fmla="*/ 4 w 5"/>
                <a:gd name="T1" fmla="*/ 1 h 6"/>
                <a:gd name="T2" fmla="*/ 2 w 5"/>
                <a:gd name="T3" fmla="*/ 5 h 6"/>
                <a:gd name="T4" fmla="*/ 3 w 5"/>
                <a:gd name="T5" fmla="*/ 6 h 6"/>
                <a:gd name="T6" fmla="*/ 4 w 5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cubicBezTo>
                    <a:pt x="2" y="0"/>
                    <a:pt x="0" y="4"/>
                    <a:pt x="2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5"/>
                    <a:pt x="5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59" name="Freeform 149"/>
            <p:cNvSpPr>
              <a:spLocks/>
            </p:cNvSpPr>
            <p:nvPr userDrawn="1"/>
          </p:nvSpPr>
          <p:spPr bwMode="auto">
            <a:xfrm>
              <a:off x="2657475" y="6091238"/>
              <a:ext cx="12700" cy="14287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2 h 5"/>
                <a:gd name="T4" fmla="*/ 4 w 5"/>
                <a:gd name="T5" fmla="*/ 0 h 5"/>
                <a:gd name="T6" fmla="*/ 1 w 5"/>
                <a:gd name="T7" fmla="*/ 4 h 5"/>
                <a:gd name="T8" fmla="*/ 4 w 5"/>
                <a:gd name="T9" fmla="*/ 5 h 5"/>
                <a:gd name="T10" fmla="*/ 5 w 5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3"/>
                    <a:pt x="1" y="4"/>
                  </a:cubicBezTo>
                  <a:cubicBezTo>
                    <a:pt x="4" y="5"/>
                    <a:pt x="4" y="5"/>
                    <a:pt x="4" y="5"/>
                  </a:cubicBez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0" name="Freeform 150"/>
            <p:cNvSpPr>
              <a:spLocks/>
            </p:cNvSpPr>
            <p:nvPr userDrawn="1"/>
          </p:nvSpPr>
          <p:spPr bwMode="auto">
            <a:xfrm>
              <a:off x="2678113" y="6062663"/>
              <a:ext cx="47625" cy="28575"/>
            </a:xfrm>
            <a:custGeom>
              <a:avLst/>
              <a:gdLst>
                <a:gd name="T0" fmla="*/ 8 w 18"/>
                <a:gd name="T1" fmla="*/ 10 h 11"/>
                <a:gd name="T2" fmla="*/ 12 w 18"/>
                <a:gd name="T3" fmla="*/ 6 h 11"/>
                <a:gd name="T4" fmla="*/ 16 w 18"/>
                <a:gd name="T5" fmla="*/ 6 h 11"/>
                <a:gd name="T6" fmla="*/ 18 w 18"/>
                <a:gd name="T7" fmla="*/ 4 h 11"/>
                <a:gd name="T8" fmla="*/ 17 w 18"/>
                <a:gd name="T9" fmla="*/ 1 h 11"/>
                <a:gd name="T10" fmla="*/ 13 w 18"/>
                <a:gd name="T11" fmla="*/ 0 h 11"/>
                <a:gd name="T12" fmla="*/ 9 w 18"/>
                <a:gd name="T13" fmla="*/ 5 h 11"/>
                <a:gd name="T14" fmla="*/ 5 w 18"/>
                <a:gd name="T15" fmla="*/ 4 h 11"/>
                <a:gd name="T16" fmla="*/ 3 w 18"/>
                <a:gd name="T17" fmla="*/ 2 h 11"/>
                <a:gd name="T18" fmla="*/ 1 w 18"/>
                <a:gd name="T19" fmla="*/ 4 h 11"/>
                <a:gd name="T20" fmla="*/ 3 w 18"/>
                <a:gd name="T21" fmla="*/ 8 h 11"/>
                <a:gd name="T22" fmla="*/ 8 w 18"/>
                <a:gd name="T2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1">
                  <a:moveTo>
                    <a:pt x="8" y="10"/>
                  </a:moveTo>
                  <a:cubicBezTo>
                    <a:pt x="10" y="10"/>
                    <a:pt x="10" y="7"/>
                    <a:pt x="12" y="6"/>
                  </a:cubicBezTo>
                  <a:cubicBezTo>
                    <a:pt x="13" y="6"/>
                    <a:pt x="14" y="7"/>
                    <a:pt x="16" y="6"/>
                  </a:cubicBezTo>
                  <a:cubicBezTo>
                    <a:pt x="17" y="6"/>
                    <a:pt x="18" y="5"/>
                    <a:pt x="18" y="4"/>
                  </a:cubicBezTo>
                  <a:cubicBezTo>
                    <a:pt x="18" y="3"/>
                    <a:pt x="18" y="2"/>
                    <a:pt x="17" y="1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11" y="1"/>
                    <a:pt x="11" y="4"/>
                    <a:pt x="9" y="5"/>
                  </a:cubicBezTo>
                  <a:cubicBezTo>
                    <a:pt x="7" y="5"/>
                    <a:pt x="7" y="4"/>
                    <a:pt x="5" y="4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2" y="2"/>
                    <a:pt x="1" y="3"/>
                    <a:pt x="1" y="4"/>
                  </a:cubicBezTo>
                  <a:cubicBezTo>
                    <a:pt x="0" y="6"/>
                    <a:pt x="2" y="7"/>
                    <a:pt x="3" y="8"/>
                  </a:cubicBezTo>
                  <a:cubicBezTo>
                    <a:pt x="5" y="9"/>
                    <a:pt x="6" y="11"/>
                    <a:pt x="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1" name="Freeform 151"/>
            <p:cNvSpPr>
              <a:spLocks/>
            </p:cNvSpPr>
            <p:nvPr userDrawn="1"/>
          </p:nvSpPr>
          <p:spPr bwMode="auto">
            <a:xfrm>
              <a:off x="2427288" y="6078538"/>
              <a:ext cx="11113" cy="11112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1 h 4"/>
                <a:gd name="T4" fmla="*/ 1 w 4"/>
                <a:gd name="T5" fmla="*/ 4 h 4"/>
                <a:gd name="T6" fmla="*/ 2 w 4"/>
                <a:gd name="T7" fmla="*/ 4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2" name="Freeform 152"/>
            <p:cNvSpPr>
              <a:spLocks/>
            </p:cNvSpPr>
            <p:nvPr userDrawn="1"/>
          </p:nvSpPr>
          <p:spPr bwMode="auto">
            <a:xfrm>
              <a:off x="1979613" y="6067425"/>
              <a:ext cx="7938" cy="7937"/>
            </a:xfrm>
            <a:custGeom>
              <a:avLst/>
              <a:gdLst>
                <a:gd name="T0" fmla="*/ 5 w 5"/>
                <a:gd name="T1" fmla="*/ 2 h 5"/>
                <a:gd name="T2" fmla="*/ 4 w 5"/>
                <a:gd name="T3" fmla="*/ 0 h 5"/>
                <a:gd name="T4" fmla="*/ 0 w 5"/>
                <a:gd name="T5" fmla="*/ 0 h 5"/>
                <a:gd name="T6" fmla="*/ 2 w 5"/>
                <a:gd name="T7" fmla="*/ 5 h 5"/>
                <a:gd name="T8" fmla="*/ 5 w 5"/>
                <a:gd name="T9" fmla="*/ 5 h 5"/>
                <a:gd name="T10" fmla="*/ 5 w 5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2" y="5"/>
                  </a:lnTo>
                  <a:lnTo>
                    <a:pt x="5" y="5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3" name="Freeform 153"/>
            <p:cNvSpPr>
              <a:spLocks/>
            </p:cNvSpPr>
            <p:nvPr userDrawn="1"/>
          </p:nvSpPr>
          <p:spPr bwMode="auto">
            <a:xfrm>
              <a:off x="138113" y="6097588"/>
              <a:ext cx="4763" cy="4762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0 h 3"/>
                <a:gd name="T4" fmla="*/ 1 w 3"/>
                <a:gd name="T5" fmla="*/ 3 h 3"/>
                <a:gd name="T6" fmla="*/ 3 w 3"/>
                <a:gd name="T7" fmla="*/ 3 h 3"/>
                <a:gd name="T8" fmla="*/ 3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4" name="Freeform 154"/>
            <p:cNvSpPr>
              <a:spLocks/>
            </p:cNvSpPr>
            <p:nvPr userDrawn="1"/>
          </p:nvSpPr>
          <p:spPr bwMode="auto">
            <a:xfrm>
              <a:off x="2784475" y="6078538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4 w 5"/>
                <a:gd name="T3" fmla="*/ 1 h 5"/>
                <a:gd name="T4" fmla="*/ 2 w 5"/>
                <a:gd name="T5" fmla="*/ 0 h 5"/>
                <a:gd name="T6" fmla="*/ 0 w 5"/>
                <a:gd name="T7" fmla="*/ 2 h 5"/>
                <a:gd name="T8" fmla="*/ 1 w 5"/>
                <a:gd name="T9" fmla="*/ 4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4"/>
                    <a:pt x="5" y="3"/>
                    <a:pt x="4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5" name="Freeform 155"/>
            <p:cNvSpPr>
              <a:spLocks/>
            </p:cNvSpPr>
            <p:nvPr userDrawn="1"/>
          </p:nvSpPr>
          <p:spPr bwMode="auto">
            <a:xfrm>
              <a:off x="2517775" y="6089650"/>
              <a:ext cx="9525" cy="12700"/>
            </a:xfrm>
            <a:custGeom>
              <a:avLst/>
              <a:gdLst>
                <a:gd name="T0" fmla="*/ 3 w 4"/>
                <a:gd name="T1" fmla="*/ 5 h 5"/>
                <a:gd name="T2" fmla="*/ 4 w 4"/>
                <a:gd name="T3" fmla="*/ 3 h 5"/>
                <a:gd name="T4" fmla="*/ 4 w 4"/>
                <a:gd name="T5" fmla="*/ 1 h 5"/>
                <a:gd name="T6" fmla="*/ 3 w 4"/>
                <a:gd name="T7" fmla="*/ 0 h 5"/>
                <a:gd name="T8" fmla="*/ 0 w 4"/>
                <a:gd name="T9" fmla="*/ 2 h 5"/>
                <a:gd name="T10" fmla="*/ 1 w 4"/>
                <a:gd name="T11" fmla="*/ 5 h 5"/>
                <a:gd name="T12" fmla="*/ 3 w 4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3" y="5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6" name="Freeform 156"/>
            <p:cNvSpPr>
              <a:spLocks/>
            </p:cNvSpPr>
            <p:nvPr userDrawn="1"/>
          </p:nvSpPr>
          <p:spPr bwMode="auto">
            <a:xfrm>
              <a:off x="2455863" y="6072188"/>
              <a:ext cx="22225" cy="26987"/>
            </a:xfrm>
            <a:custGeom>
              <a:avLst/>
              <a:gdLst>
                <a:gd name="T0" fmla="*/ 4 w 8"/>
                <a:gd name="T1" fmla="*/ 10 h 10"/>
                <a:gd name="T2" fmla="*/ 6 w 8"/>
                <a:gd name="T3" fmla="*/ 7 h 10"/>
                <a:gd name="T4" fmla="*/ 8 w 8"/>
                <a:gd name="T5" fmla="*/ 4 h 10"/>
                <a:gd name="T6" fmla="*/ 7 w 8"/>
                <a:gd name="T7" fmla="*/ 1 h 10"/>
                <a:gd name="T8" fmla="*/ 3 w 8"/>
                <a:gd name="T9" fmla="*/ 3 h 10"/>
                <a:gd name="T10" fmla="*/ 0 w 8"/>
                <a:gd name="T11" fmla="*/ 7 h 10"/>
                <a:gd name="T12" fmla="*/ 0 w 8"/>
                <a:gd name="T13" fmla="*/ 8 h 10"/>
                <a:gd name="T14" fmla="*/ 2 w 8"/>
                <a:gd name="T15" fmla="*/ 10 h 10"/>
                <a:gd name="T16" fmla="*/ 4 w 8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cubicBezTo>
                    <a:pt x="5" y="10"/>
                    <a:pt x="5" y="8"/>
                    <a:pt x="6" y="7"/>
                  </a:cubicBezTo>
                  <a:cubicBezTo>
                    <a:pt x="7" y="6"/>
                    <a:pt x="8" y="5"/>
                    <a:pt x="8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5" y="2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lnTo>
                    <a:pt x="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7" name="Freeform 157"/>
            <p:cNvSpPr>
              <a:spLocks/>
            </p:cNvSpPr>
            <p:nvPr userDrawn="1"/>
          </p:nvSpPr>
          <p:spPr bwMode="auto">
            <a:xfrm>
              <a:off x="2570163" y="6089650"/>
              <a:ext cx="4763" cy="7937"/>
            </a:xfrm>
            <a:custGeom>
              <a:avLst/>
              <a:gdLst>
                <a:gd name="T0" fmla="*/ 3 w 3"/>
                <a:gd name="T1" fmla="*/ 1 h 5"/>
                <a:gd name="T2" fmla="*/ 2 w 3"/>
                <a:gd name="T3" fmla="*/ 0 h 5"/>
                <a:gd name="T4" fmla="*/ 0 w 3"/>
                <a:gd name="T5" fmla="*/ 1 h 5"/>
                <a:gd name="T6" fmla="*/ 0 w 3"/>
                <a:gd name="T7" fmla="*/ 5 h 5"/>
                <a:gd name="T8" fmla="*/ 2 w 3"/>
                <a:gd name="T9" fmla="*/ 5 h 5"/>
                <a:gd name="T10" fmla="*/ 3 w 3"/>
                <a:gd name="T11" fmla="*/ 5 h 5"/>
                <a:gd name="T12" fmla="*/ 3 w 3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3" y="1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8" name="Freeform 158"/>
            <p:cNvSpPr>
              <a:spLocks/>
            </p:cNvSpPr>
            <p:nvPr userDrawn="1"/>
          </p:nvSpPr>
          <p:spPr bwMode="auto">
            <a:xfrm>
              <a:off x="2628900" y="6083300"/>
              <a:ext cx="17463" cy="30162"/>
            </a:xfrm>
            <a:custGeom>
              <a:avLst/>
              <a:gdLst>
                <a:gd name="T0" fmla="*/ 3 w 7"/>
                <a:gd name="T1" fmla="*/ 11 h 11"/>
                <a:gd name="T2" fmla="*/ 5 w 7"/>
                <a:gd name="T3" fmla="*/ 8 h 11"/>
                <a:gd name="T4" fmla="*/ 6 w 7"/>
                <a:gd name="T5" fmla="*/ 2 h 11"/>
                <a:gd name="T6" fmla="*/ 4 w 7"/>
                <a:gd name="T7" fmla="*/ 0 h 11"/>
                <a:gd name="T8" fmla="*/ 2 w 7"/>
                <a:gd name="T9" fmla="*/ 3 h 11"/>
                <a:gd name="T10" fmla="*/ 0 w 7"/>
                <a:gd name="T11" fmla="*/ 8 h 11"/>
                <a:gd name="T12" fmla="*/ 1 w 7"/>
                <a:gd name="T13" fmla="*/ 10 h 11"/>
                <a:gd name="T14" fmla="*/ 3 w 7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1">
                  <a:moveTo>
                    <a:pt x="3" y="11"/>
                  </a:moveTo>
                  <a:cubicBezTo>
                    <a:pt x="4" y="11"/>
                    <a:pt x="4" y="9"/>
                    <a:pt x="5" y="8"/>
                  </a:cubicBezTo>
                  <a:cubicBezTo>
                    <a:pt x="6" y="6"/>
                    <a:pt x="7" y="4"/>
                    <a:pt x="6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2"/>
                    <a:pt x="2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lnTo>
                    <a:pt x="3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69" name="Freeform 159"/>
            <p:cNvSpPr>
              <a:spLocks noEditPoints="1"/>
            </p:cNvSpPr>
            <p:nvPr userDrawn="1"/>
          </p:nvSpPr>
          <p:spPr bwMode="auto">
            <a:xfrm>
              <a:off x="0" y="4865688"/>
              <a:ext cx="12195175" cy="1239837"/>
            </a:xfrm>
            <a:custGeom>
              <a:avLst/>
              <a:gdLst>
                <a:gd name="T0" fmla="*/ 138 w 4612"/>
                <a:gd name="T1" fmla="*/ 436 h 466"/>
                <a:gd name="T2" fmla="*/ 299 w 4612"/>
                <a:gd name="T3" fmla="*/ 425 h 466"/>
                <a:gd name="T4" fmla="*/ 500 w 4612"/>
                <a:gd name="T5" fmla="*/ 429 h 466"/>
                <a:gd name="T6" fmla="*/ 697 w 4612"/>
                <a:gd name="T7" fmla="*/ 430 h 466"/>
                <a:gd name="T8" fmla="*/ 878 w 4612"/>
                <a:gd name="T9" fmla="*/ 435 h 466"/>
                <a:gd name="T10" fmla="*/ 1054 w 4612"/>
                <a:gd name="T11" fmla="*/ 432 h 466"/>
                <a:gd name="T12" fmla="*/ 1167 w 4612"/>
                <a:gd name="T13" fmla="*/ 447 h 466"/>
                <a:gd name="T14" fmla="*/ 1327 w 4612"/>
                <a:gd name="T15" fmla="*/ 434 h 466"/>
                <a:gd name="T16" fmla="*/ 1509 w 4612"/>
                <a:gd name="T17" fmla="*/ 430 h 466"/>
                <a:gd name="T18" fmla="*/ 1682 w 4612"/>
                <a:gd name="T19" fmla="*/ 439 h 466"/>
                <a:gd name="T20" fmla="*/ 1850 w 4612"/>
                <a:gd name="T21" fmla="*/ 441 h 466"/>
                <a:gd name="T22" fmla="*/ 1986 w 4612"/>
                <a:gd name="T23" fmla="*/ 427 h 466"/>
                <a:gd name="T24" fmla="*/ 2158 w 4612"/>
                <a:gd name="T25" fmla="*/ 436 h 466"/>
                <a:gd name="T26" fmla="*/ 2364 w 4612"/>
                <a:gd name="T27" fmla="*/ 438 h 466"/>
                <a:gd name="T28" fmla="*/ 2565 w 4612"/>
                <a:gd name="T29" fmla="*/ 447 h 466"/>
                <a:gd name="T30" fmla="*/ 2718 w 4612"/>
                <a:gd name="T31" fmla="*/ 445 h 466"/>
                <a:gd name="T32" fmla="*/ 2902 w 4612"/>
                <a:gd name="T33" fmla="*/ 441 h 466"/>
                <a:gd name="T34" fmla="*/ 3015 w 4612"/>
                <a:gd name="T35" fmla="*/ 444 h 466"/>
                <a:gd name="T36" fmla="*/ 3182 w 4612"/>
                <a:gd name="T37" fmla="*/ 444 h 466"/>
                <a:gd name="T38" fmla="*/ 3358 w 4612"/>
                <a:gd name="T39" fmla="*/ 438 h 466"/>
                <a:gd name="T40" fmla="*/ 3469 w 4612"/>
                <a:gd name="T41" fmla="*/ 440 h 466"/>
                <a:gd name="T42" fmla="*/ 3569 w 4612"/>
                <a:gd name="T43" fmla="*/ 443 h 466"/>
                <a:gd name="T44" fmla="*/ 3692 w 4612"/>
                <a:gd name="T45" fmla="*/ 451 h 466"/>
                <a:gd name="T46" fmla="*/ 3814 w 4612"/>
                <a:gd name="T47" fmla="*/ 436 h 466"/>
                <a:gd name="T48" fmla="*/ 3954 w 4612"/>
                <a:gd name="T49" fmla="*/ 436 h 466"/>
                <a:gd name="T50" fmla="*/ 4097 w 4612"/>
                <a:gd name="T51" fmla="*/ 446 h 466"/>
                <a:gd name="T52" fmla="*/ 4207 w 4612"/>
                <a:gd name="T53" fmla="*/ 441 h 466"/>
                <a:gd name="T54" fmla="*/ 4348 w 4612"/>
                <a:gd name="T55" fmla="*/ 455 h 466"/>
                <a:gd name="T56" fmla="*/ 4499 w 4612"/>
                <a:gd name="T57" fmla="*/ 459 h 466"/>
                <a:gd name="T58" fmla="*/ 4013 w 4612"/>
                <a:gd name="T59" fmla="*/ 421 h 466"/>
                <a:gd name="T60" fmla="*/ 24 w 4612"/>
                <a:gd name="T61" fmla="*/ 413 h 466"/>
                <a:gd name="T62" fmla="*/ 125 w 4612"/>
                <a:gd name="T63" fmla="*/ 398 h 466"/>
                <a:gd name="T64" fmla="*/ 260 w 4612"/>
                <a:gd name="T65" fmla="*/ 407 h 466"/>
                <a:gd name="T66" fmla="*/ 404 w 4612"/>
                <a:gd name="T67" fmla="*/ 425 h 466"/>
                <a:gd name="T68" fmla="*/ 514 w 4612"/>
                <a:gd name="T69" fmla="*/ 404 h 466"/>
                <a:gd name="T70" fmla="*/ 678 w 4612"/>
                <a:gd name="T71" fmla="*/ 416 h 466"/>
                <a:gd name="T72" fmla="*/ 842 w 4612"/>
                <a:gd name="T73" fmla="*/ 412 h 466"/>
                <a:gd name="T74" fmla="*/ 955 w 4612"/>
                <a:gd name="T75" fmla="*/ 418 h 466"/>
                <a:gd name="T76" fmla="*/ 1162 w 4612"/>
                <a:gd name="T77" fmla="*/ 426 h 466"/>
                <a:gd name="T78" fmla="*/ 1280 w 4612"/>
                <a:gd name="T79" fmla="*/ 427 h 466"/>
                <a:gd name="T80" fmla="*/ 1424 w 4612"/>
                <a:gd name="T81" fmla="*/ 406 h 466"/>
                <a:gd name="T82" fmla="*/ 1589 w 4612"/>
                <a:gd name="T83" fmla="*/ 405 h 466"/>
                <a:gd name="T84" fmla="*/ 1742 w 4612"/>
                <a:gd name="T85" fmla="*/ 435 h 466"/>
                <a:gd name="T86" fmla="*/ 1865 w 4612"/>
                <a:gd name="T87" fmla="*/ 426 h 466"/>
                <a:gd name="T88" fmla="*/ 1977 w 4612"/>
                <a:gd name="T89" fmla="*/ 432 h 466"/>
                <a:gd name="T90" fmla="*/ 2103 w 4612"/>
                <a:gd name="T91" fmla="*/ 417 h 466"/>
                <a:gd name="T92" fmla="*/ 2242 w 4612"/>
                <a:gd name="T93" fmla="*/ 430 h 466"/>
                <a:gd name="T94" fmla="*/ 2354 w 4612"/>
                <a:gd name="T95" fmla="*/ 415 h 466"/>
                <a:gd name="T96" fmla="*/ 2513 w 4612"/>
                <a:gd name="T97" fmla="*/ 421 h 466"/>
                <a:gd name="T98" fmla="*/ 2705 w 4612"/>
                <a:gd name="T99" fmla="*/ 433 h 466"/>
                <a:gd name="T100" fmla="*/ 2796 w 4612"/>
                <a:gd name="T101" fmla="*/ 422 h 466"/>
                <a:gd name="T102" fmla="*/ 2995 w 4612"/>
                <a:gd name="T103" fmla="*/ 431 h 466"/>
                <a:gd name="T104" fmla="*/ 3121 w 4612"/>
                <a:gd name="T105" fmla="*/ 433 h 466"/>
                <a:gd name="T106" fmla="*/ 3264 w 4612"/>
                <a:gd name="T107" fmla="*/ 416 h 466"/>
                <a:gd name="T108" fmla="*/ 3492 w 4612"/>
                <a:gd name="T109" fmla="*/ 440 h 466"/>
                <a:gd name="T110" fmla="*/ 3588 w 4612"/>
                <a:gd name="T111" fmla="*/ 443 h 466"/>
                <a:gd name="T112" fmla="*/ 3739 w 4612"/>
                <a:gd name="T113" fmla="*/ 426 h 466"/>
                <a:gd name="T114" fmla="*/ 3889 w 4612"/>
                <a:gd name="T115" fmla="*/ 433 h 466"/>
                <a:gd name="T116" fmla="*/ 4016 w 4612"/>
                <a:gd name="T117" fmla="*/ 429 h 466"/>
                <a:gd name="T118" fmla="*/ 4113 w 4612"/>
                <a:gd name="T119" fmla="*/ 442 h 466"/>
                <a:gd name="T120" fmla="*/ 4305 w 4612"/>
                <a:gd name="T121" fmla="*/ 437 h 466"/>
                <a:gd name="T122" fmla="*/ 4446 w 4612"/>
                <a:gd name="T123" fmla="*/ 447 h 466"/>
                <a:gd name="T124" fmla="*/ 4602 w 4612"/>
                <a:gd name="T125" fmla="*/ 44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2" h="466">
                  <a:moveTo>
                    <a:pt x="46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28"/>
                    <a:pt x="0" y="428"/>
                    <a:pt x="0" y="428"/>
                  </a:cubicBezTo>
                  <a:cubicBezTo>
                    <a:pt x="2" y="427"/>
                    <a:pt x="4" y="429"/>
                    <a:pt x="6" y="430"/>
                  </a:cubicBezTo>
                  <a:cubicBezTo>
                    <a:pt x="8" y="432"/>
                    <a:pt x="10" y="434"/>
                    <a:pt x="13" y="433"/>
                  </a:cubicBezTo>
                  <a:cubicBezTo>
                    <a:pt x="15" y="433"/>
                    <a:pt x="16" y="429"/>
                    <a:pt x="18" y="429"/>
                  </a:cubicBezTo>
                  <a:cubicBezTo>
                    <a:pt x="21" y="428"/>
                    <a:pt x="21" y="432"/>
                    <a:pt x="23" y="432"/>
                  </a:cubicBezTo>
                  <a:cubicBezTo>
                    <a:pt x="26" y="434"/>
                    <a:pt x="29" y="435"/>
                    <a:pt x="32" y="433"/>
                  </a:cubicBezTo>
                  <a:cubicBezTo>
                    <a:pt x="33" y="432"/>
                    <a:pt x="34" y="432"/>
                    <a:pt x="34" y="430"/>
                  </a:cubicBezTo>
                  <a:cubicBezTo>
                    <a:pt x="35" y="428"/>
                    <a:pt x="32" y="428"/>
                    <a:pt x="31" y="426"/>
                  </a:cubicBezTo>
                  <a:cubicBezTo>
                    <a:pt x="29" y="424"/>
                    <a:pt x="29" y="424"/>
                    <a:pt x="29" y="424"/>
                  </a:cubicBezTo>
                  <a:cubicBezTo>
                    <a:pt x="29" y="421"/>
                    <a:pt x="30" y="419"/>
                    <a:pt x="32" y="419"/>
                  </a:cubicBezTo>
                  <a:cubicBezTo>
                    <a:pt x="33" y="419"/>
                    <a:pt x="34" y="419"/>
                    <a:pt x="35" y="420"/>
                  </a:cubicBezTo>
                  <a:cubicBezTo>
                    <a:pt x="35" y="421"/>
                    <a:pt x="35" y="423"/>
                    <a:pt x="35" y="425"/>
                  </a:cubicBezTo>
                  <a:cubicBezTo>
                    <a:pt x="35" y="426"/>
                    <a:pt x="36" y="427"/>
                    <a:pt x="37" y="427"/>
                  </a:cubicBezTo>
                  <a:cubicBezTo>
                    <a:pt x="41" y="427"/>
                    <a:pt x="39" y="425"/>
                    <a:pt x="42" y="424"/>
                  </a:cubicBezTo>
                  <a:cubicBezTo>
                    <a:pt x="42" y="424"/>
                    <a:pt x="44" y="424"/>
                    <a:pt x="44" y="425"/>
                  </a:cubicBezTo>
                  <a:cubicBezTo>
                    <a:pt x="44" y="427"/>
                    <a:pt x="43" y="428"/>
                    <a:pt x="41" y="430"/>
                  </a:cubicBezTo>
                  <a:cubicBezTo>
                    <a:pt x="41" y="432"/>
                    <a:pt x="41" y="432"/>
                    <a:pt x="41" y="432"/>
                  </a:cubicBezTo>
                  <a:cubicBezTo>
                    <a:pt x="42" y="434"/>
                    <a:pt x="43" y="434"/>
                    <a:pt x="45" y="434"/>
                  </a:cubicBezTo>
                  <a:cubicBezTo>
                    <a:pt x="46" y="433"/>
                    <a:pt x="49" y="427"/>
                    <a:pt x="52" y="429"/>
                  </a:cubicBezTo>
                  <a:cubicBezTo>
                    <a:pt x="55" y="431"/>
                    <a:pt x="57" y="433"/>
                    <a:pt x="60" y="434"/>
                  </a:cubicBezTo>
                  <a:cubicBezTo>
                    <a:pt x="61" y="434"/>
                    <a:pt x="62" y="432"/>
                    <a:pt x="62" y="431"/>
                  </a:cubicBezTo>
                  <a:cubicBezTo>
                    <a:pt x="62" y="428"/>
                    <a:pt x="59" y="428"/>
                    <a:pt x="59" y="426"/>
                  </a:cubicBezTo>
                  <a:cubicBezTo>
                    <a:pt x="60" y="424"/>
                    <a:pt x="60" y="424"/>
                    <a:pt x="60" y="424"/>
                  </a:cubicBezTo>
                  <a:cubicBezTo>
                    <a:pt x="61" y="422"/>
                    <a:pt x="63" y="426"/>
                    <a:pt x="65" y="428"/>
                  </a:cubicBezTo>
                  <a:cubicBezTo>
                    <a:pt x="68" y="430"/>
                    <a:pt x="72" y="426"/>
                    <a:pt x="76" y="431"/>
                  </a:cubicBezTo>
                  <a:cubicBezTo>
                    <a:pt x="75" y="432"/>
                    <a:pt x="75" y="432"/>
                    <a:pt x="75" y="432"/>
                  </a:cubicBezTo>
                  <a:cubicBezTo>
                    <a:pt x="73" y="433"/>
                    <a:pt x="69" y="432"/>
                    <a:pt x="69" y="434"/>
                  </a:cubicBezTo>
                  <a:cubicBezTo>
                    <a:pt x="69" y="437"/>
                    <a:pt x="69" y="437"/>
                    <a:pt x="69" y="437"/>
                  </a:cubicBezTo>
                  <a:cubicBezTo>
                    <a:pt x="69" y="439"/>
                    <a:pt x="73" y="439"/>
                    <a:pt x="75" y="438"/>
                  </a:cubicBezTo>
                  <a:cubicBezTo>
                    <a:pt x="77" y="437"/>
                    <a:pt x="76" y="436"/>
                    <a:pt x="77" y="434"/>
                  </a:cubicBezTo>
                  <a:cubicBezTo>
                    <a:pt x="79" y="432"/>
                    <a:pt x="81" y="429"/>
                    <a:pt x="84" y="429"/>
                  </a:cubicBezTo>
                  <a:cubicBezTo>
                    <a:pt x="85" y="430"/>
                    <a:pt x="86" y="431"/>
                    <a:pt x="86" y="432"/>
                  </a:cubicBezTo>
                  <a:cubicBezTo>
                    <a:pt x="87" y="436"/>
                    <a:pt x="82" y="437"/>
                    <a:pt x="82" y="439"/>
                  </a:cubicBezTo>
                  <a:cubicBezTo>
                    <a:pt x="82" y="442"/>
                    <a:pt x="83" y="444"/>
                    <a:pt x="85" y="444"/>
                  </a:cubicBezTo>
                  <a:cubicBezTo>
                    <a:pt x="89" y="444"/>
                    <a:pt x="91" y="440"/>
                    <a:pt x="91" y="436"/>
                  </a:cubicBezTo>
                  <a:cubicBezTo>
                    <a:pt x="91" y="428"/>
                    <a:pt x="93" y="431"/>
                    <a:pt x="96" y="427"/>
                  </a:cubicBezTo>
                  <a:cubicBezTo>
                    <a:pt x="97" y="426"/>
                    <a:pt x="97" y="424"/>
                    <a:pt x="99" y="423"/>
                  </a:cubicBezTo>
                  <a:cubicBezTo>
                    <a:pt x="100" y="423"/>
                    <a:pt x="101" y="422"/>
                    <a:pt x="102" y="423"/>
                  </a:cubicBezTo>
                  <a:cubicBezTo>
                    <a:pt x="104" y="424"/>
                    <a:pt x="104" y="424"/>
                    <a:pt x="104" y="424"/>
                  </a:cubicBezTo>
                  <a:cubicBezTo>
                    <a:pt x="105" y="428"/>
                    <a:pt x="105" y="428"/>
                    <a:pt x="105" y="428"/>
                  </a:cubicBezTo>
                  <a:cubicBezTo>
                    <a:pt x="109" y="431"/>
                    <a:pt x="109" y="431"/>
                    <a:pt x="109" y="431"/>
                  </a:cubicBezTo>
                  <a:cubicBezTo>
                    <a:pt x="110" y="434"/>
                    <a:pt x="108" y="437"/>
                    <a:pt x="111" y="437"/>
                  </a:cubicBezTo>
                  <a:cubicBezTo>
                    <a:pt x="116" y="437"/>
                    <a:pt x="114" y="433"/>
                    <a:pt x="116" y="430"/>
                  </a:cubicBezTo>
                  <a:cubicBezTo>
                    <a:pt x="117" y="427"/>
                    <a:pt x="120" y="426"/>
                    <a:pt x="122" y="424"/>
                  </a:cubicBezTo>
                  <a:cubicBezTo>
                    <a:pt x="123" y="423"/>
                    <a:pt x="124" y="419"/>
                    <a:pt x="126" y="419"/>
                  </a:cubicBezTo>
                  <a:cubicBezTo>
                    <a:pt x="128" y="420"/>
                    <a:pt x="128" y="420"/>
                    <a:pt x="128" y="420"/>
                  </a:cubicBezTo>
                  <a:cubicBezTo>
                    <a:pt x="129" y="422"/>
                    <a:pt x="125" y="423"/>
                    <a:pt x="125" y="425"/>
                  </a:cubicBezTo>
                  <a:cubicBezTo>
                    <a:pt x="125" y="427"/>
                    <a:pt x="125" y="429"/>
                    <a:pt x="127" y="429"/>
                  </a:cubicBezTo>
                  <a:cubicBezTo>
                    <a:pt x="128" y="429"/>
                    <a:pt x="129" y="428"/>
                    <a:pt x="130" y="429"/>
                  </a:cubicBezTo>
                  <a:cubicBezTo>
                    <a:pt x="131" y="430"/>
                    <a:pt x="132" y="430"/>
                    <a:pt x="132" y="431"/>
                  </a:cubicBezTo>
                  <a:cubicBezTo>
                    <a:pt x="133" y="433"/>
                    <a:pt x="130" y="433"/>
                    <a:pt x="130" y="435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2" y="438"/>
                    <a:pt x="132" y="435"/>
                    <a:pt x="133" y="434"/>
                  </a:cubicBezTo>
                  <a:cubicBezTo>
                    <a:pt x="135" y="434"/>
                    <a:pt x="136" y="434"/>
                    <a:pt x="137" y="433"/>
                  </a:cubicBezTo>
                  <a:cubicBezTo>
                    <a:pt x="139" y="432"/>
                    <a:pt x="138" y="430"/>
                    <a:pt x="140" y="430"/>
                  </a:cubicBezTo>
                  <a:cubicBezTo>
                    <a:pt x="142" y="431"/>
                    <a:pt x="142" y="431"/>
                    <a:pt x="142" y="431"/>
                  </a:cubicBezTo>
                  <a:cubicBezTo>
                    <a:pt x="143" y="433"/>
                    <a:pt x="138" y="434"/>
                    <a:pt x="138" y="436"/>
                  </a:cubicBezTo>
                  <a:cubicBezTo>
                    <a:pt x="138" y="438"/>
                    <a:pt x="139" y="438"/>
                    <a:pt x="140" y="438"/>
                  </a:cubicBezTo>
                  <a:cubicBezTo>
                    <a:pt x="143" y="437"/>
                    <a:pt x="142" y="435"/>
                    <a:pt x="144" y="434"/>
                  </a:cubicBezTo>
                  <a:cubicBezTo>
                    <a:pt x="146" y="431"/>
                    <a:pt x="152" y="432"/>
                    <a:pt x="152" y="429"/>
                  </a:cubicBezTo>
                  <a:cubicBezTo>
                    <a:pt x="152" y="425"/>
                    <a:pt x="148" y="424"/>
                    <a:pt x="148" y="422"/>
                  </a:cubicBezTo>
                  <a:cubicBezTo>
                    <a:pt x="148" y="420"/>
                    <a:pt x="148" y="419"/>
                    <a:pt x="149" y="419"/>
                  </a:cubicBezTo>
                  <a:cubicBezTo>
                    <a:pt x="152" y="419"/>
                    <a:pt x="154" y="428"/>
                    <a:pt x="157" y="428"/>
                  </a:cubicBezTo>
                  <a:cubicBezTo>
                    <a:pt x="160" y="429"/>
                    <a:pt x="160" y="425"/>
                    <a:pt x="163" y="425"/>
                  </a:cubicBezTo>
                  <a:cubicBezTo>
                    <a:pt x="164" y="426"/>
                    <a:pt x="164" y="426"/>
                    <a:pt x="164" y="426"/>
                  </a:cubicBezTo>
                  <a:cubicBezTo>
                    <a:pt x="164" y="428"/>
                    <a:pt x="162" y="428"/>
                    <a:pt x="162" y="429"/>
                  </a:cubicBezTo>
                  <a:cubicBezTo>
                    <a:pt x="162" y="432"/>
                    <a:pt x="162" y="432"/>
                    <a:pt x="162" y="432"/>
                  </a:cubicBezTo>
                  <a:cubicBezTo>
                    <a:pt x="163" y="433"/>
                    <a:pt x="164" y="434"/>
                    <a:pt x="165" y="434"/>
                  </a:cubicBezTo>
                  <a:cubicBezTo>
                    <a:pt x="166" y="435"/>
                    <a:pt x="167" y="434"/>
                    <a:pt x="168" y="434"/>
                  </a:cubicBezTo>
                  <a:cubicBezTo>
                    <a:pt x="171" y="435"/>
                    <a:pt x="171" y="438"/>
                    <a:pt x="173" y="438"/>
                  </a:cubicBezTo>
                  <a:cubicBezTo>
                    <a:pt x="175" y="439"/>
                    <a:pt x="176" y="439"/>
                    <a:pt x="178" y="439"/>
                  </a:cubicBezTo>
                  <a:cubicBezTo>
                    <a:pt x="179" y="438"/>
                    <a:pt x="179" y="436"/>
                    <a:pt x="180" y="435"/>
                  </a:cubicBezTo>
                  <a:cubicBezTo>
                    <a:pt x="183" y="433"/>
                    <a:pt x="184" y="431"/>
                    <a:pt x="187" y="429"/>
                  </a:cubicBezTo>
                  <a:cubicBezTo>
                    <a:pt x="188" y="429"/>
                    <a:pt x="190" y="429"/>
                    <a:pt x="192" y="428"/>
                  </a:cubicBezTo>
                  <a:cubicBezTo>
                    <a:pt x="193" y="427"/>
                    <a:pt x="194" y="426"/>
                    <a:pt x="196" y="425"/>
                  </a:cubicBezTo>
                  <a:cubicBezTo>
                    <a:pt x="198" y="425"/>
                    <a:pt x="198" y="425"/>
                    <a:pt x="198" y="425"/>
                  </a:cubicBezTo>
                  <a:cubicBezTo>
                    <a:pt x="198" y="427"/>
                    <a:pt x="198" y="429"/>
                    <a:pt x="198" y="430"/>
                  </a:cubicBezTo>
                  <a:cubicBezTo>
                    <a:pt x="199" y="433"/>
                    <a:pt x="201" y="438"/>
                    <a:pt x="205" y="438"/>
                  </a:cubicBezTo>
                  <a:cubicBezTo>
                    <a:pt x="207" y="438"/>
                    <a:pt x="207" y="438"/>
                    <a:pt x="207" y="438"/>
                  </a:cubicBezTo>
                  <a:cubicBezTo>
                    <a:pt x="207" y="436"/>
                    <a:pt x="207" y="436"/>
                    <a:pt x="207" y="436"/>
                  </a:cubicBezTo>
                  <a:cubicBezTo>
                    <a:pt x="207" y="434"/>
                    <a:pt x="205" y="434"/>
                    <a:pt x="205" y="432"/>
                  </a:cubicBezTo>
                  <a:cubicBezTo>
                    <a:pt x="205" y="431"/>
                    <a:pt x="205" y="430"/>
                    <a:pt x="206" y="429"/>
                  </a:cubicBezTo>
                  <a:cubicBezTo>
                    <a:pt x="207" y="428"/>
                    <a:pt x="207" y="428"/>
                    <a:pt x="207" y="428"/>
                  </a:cubicBezTo>
                  <a:cubicBezTo>
                    <a:pt x="210" y="428"/>
                    <a:pt x="212" y="433"/>
                    <a:pt x="214" y="433"/>
                  </a:cubicBezTo>
                  <a:cubicBezTo>
                    <a:pt x="217" y="433"/>
                    <a:pt x="218" y="430"/>
                    <a:pt x="220" y="429"/>
                  </a:cubicBezTo>
                  <a:cubicBezTo>
                    <a:pt x="221" y="429"/>
                    <a:pt x="222" y="429"/>
                    <a:pt x="224" y="429"/>
                  </a:cubicBezTo>
                  <a:cubicBezTo>
                    <a:pt x="226" y="428"/>
                    <a:pt x="227" y="426"/>
                    <a:pt x="228" y="425"/>
                  </a:cubicBezTo>
                  <a:cubicBezTo>
                    <a:pt x="230" y="424"/>
                    <a:pt x="230" y="424"/>
                    <a:pt x="230" y="424"/>
                  </a:cubicBezTo>
                  <a:cubicBezTo>
                    <a:pt x="233" y="424"/>
                    <a:pt x="236" y="426"/>
                    <a:pt x="236" y="428"/>
                  </a:cubicBezTo>
                  <a:cubicBezTo>
                    <a:pt x="236" y="431"/>
                    <a:pt x="236" y="431"/>
                    <a:pt x="236" y="431"/>
                  </a:cubicBezTo>
                  <a:cubicBezTo>
                    <a:pt x="236" y="432"/>
                    <a:pt x="237" y="433"/>
                    <a:pt x="238" y="434"/>
                  </a:cubicBezTo>
                  <a:cubicBezTo>
                    <a:pt x="240" y="435"/>
                    <a:pt x="241" y="436"/>
                    <a:pt x="243" y="435"/>
                  </a:cubicBezTo>
                  <a:cubicBezTo>
                    <a:pt x="245" y="433"/>
                    <a:pt x="245" y="433"/>
                    <a:pt x="245" y="433"/>
                  </a:cubicBezTo>
                  <a:cubicBezTo>
                    <a:pt x="246" y="432"/>
                    <a:pt x="246" y="430"/>
                    <a:pt x="247" y="429"/>
                  </a:cubicBezTo>
                  <a:cubicBezTo>
                    <a:pt x="249" y="427"/>
                    <a:pt x="250" y="425"/>
                    <a:pt x="252" y="425"/>
                  </a:cubicBezTo>
                  <a:cubicBezTo>
                    <a:pt x="254" y="425"/>
                    <a:pt x="256" y="429"/>
                    <a:pt x="258" y="429"/>
                  </a:cubicBezTo>
                  <a:cubicBezTo>
                    <a:pt x="259" y="429"/>
                    <a:pt x="262" y="429"/>
                    <a:pt x="263" y="428"/>
                  </a:cubicBezTo>
                  <a:cubicBezTo>
                    <a:pt x="266" y="426"/>
                    <a:pt x="264" y="419"/>
                    <a:pt x="268" y="420"/>
                  </a:cubicBezTo>
                  <a:cubicBezTo>
                    <a:pt x="270" y="421"/>
                    <a:pt x="268" y="424"/>
                    <a:pt x="269" y="427"/>
                  </a:cubicBezTo>
                  <a:cubicBezTo>
                    <a:pt x="270" y="429"/>
                    <a:pt x="273" y="430"/>
                    <a:pt x="273" y="432"/>
                  </a:cubicBezTo>
                  <a:cubicBezTo>
                    <a:pt x="274" y="434"/>
                    <a:pt x="273" y="437"/>
                    <a:pt x="273" y="437"/>
                  </a:cubicBezTo>
                  <a:cubicBezTo>
                    <a:pt x="272" y="440"/>
                    <a:pt x="272" y="442"/>
                    <a:pt x="274" y="443"/>
                  </a:cubicBezTo>
                  <a:cubicBezTo>
                    <a:pt x="276" y="444"/>
                    <a:pt x="278" y="443"/>
                    <a:pt x="279" y="441"/>
                  </a:cubicBezTo>
                  <a:cubicBezTo>
                    <a:pt x="279" y="439"/>
                    <a:pt x="278" y="436"/>
                    <a:pt x="278" y="434"/>
                  </a:cubicBezTo>
                  <a:cubicBezTo>
                    <a:pt x="278" y="431"/>
                    <a:pt x="282" y="431"/>
                    <a:pt x="282" y="428"/>
                  </a:cubicBezTo>
                  <a:cubicBezTo>
                    <a:pt x="282" y="424"/>
                    <a:pt x="282" y="420"/>
                    <a:pt x="285" y="420"/>
                  </a:cubicBezTo>
                  <a:cubicBezTo>
                    <a:pt x="286" y="420"/>
                    <a:pt x="288" y="421"/>
                    <a:pt x="288" y="423"/>
                  </a:cubicBezTo>
                  <a:cubicBezTo>
                    <a:pt x="289" y="424"/>
                    <a:pt x="288" y="425"/>
                    <a:pt x="288" y="426"/>
                  </a:cubicBezTo>
                  <a:cubicBezTo>
                    <a:pt x="287" y="428"/>
                    <a:pt x="284" y="428"/>
                    <a:pt x="284" y="429"/>
                  </a:cubicBezTo>
                  <a:cubicBezTo>
                    <a:pt x="284" y="432"/>
                    <a:pt x="284" y="434"/>
                    <a:pt x="285" y="434"/>
                  </a:cubicBezTo>
                  <a:cubicBezTo>
                    <a:pt x="286" y="434"/>
                    <a:pt x="288" y="435"/>
                    <a:pt x="289" y="435"/>
                  </a:cubicBezTo>
                  <a:cubicBezTo>
                    <a:pt x="290" y="434"/>
                    <a:pt x="292" y="434"/>
                    <a:pt x="294" y="434"/>
                  </a:cubicBezTo>
                  <a:cubicBezTo>
                    <a:pt x="296" y="435"/>
                    <a:pt x="296" y="439"/>
                    <a:pt x="298" y="439"/>
                  </a:cubicBezTo>
                  <a:cubicBezTo>
                    <a:pt x="299" y="439"/>
                    <a:pt x="301" y="439"/>
                    <a:pt x="301" y="438"/>
                  </a:cubicBezTo>
                  <a:cubicBezTo>
                    <a:pt x="301" y="432"/>
                    <a:pt x="292" y="432"/>
                    <a:pt x="297" y="427"/>
                  </a:cubicBezTo>
                  <a:cubicBezTo>
                    <a:pt x="299" y="425"/>
                    <a:pt x="299" y="425"/>
                    <a:pt x="299" y="425"/>
                  </a:cubicBezTo>
                  <a:cubicBezTo>
                    <a:pt x="301" y="424"/>
                    <a:pt x="302" y="427"/>
                    <a:pt x="302" y="428"/>
                  </a:cubicBezTo>
                  <a:cubicBezTo>
                    <a:pt x="304" y="429"/>
                    <a:pt x="309" y="429"/>
                    <a:pt x="312" y="429"/>
                  </a:cubicBezTo>
                  <a:cubicBezTo>
                    <a:pt x="315" y="429"/>
                    <a:pt x="315" y="425"/>
                    <a:pt x="317" y="425"/>
                  </a:cubicBezTo>
                  <a:cubicBezTo>
                    <a:pt x="319" y="425"/>
                    <a:pt x="319" y="425"/>
                    <a:pt x="319" y="425"/>
                  </a:cubicBezTo>
                  <a:cubicBezTo>
                    <a:pt x="320" y="426"/>
                    <a:pt x="320" y="427"/>
                    <a:pt x="320" y="428"/>
                  </a:cubicBezTo>
                  <a:cubicBezTo>
                    <a:pt x="322" y="430"/>
                    <a:pt x="324" y="433"/>
                    <a:pt x="327" y="433"/>
                  </a:cubicBezTo>
                  <a:cubicBezTo>
                    <a:pt x="330" y="433"/>
                    <a:pt x="328" y="427"/>
                    <a:pt x="331" y="425"/>
                  </a:cubicBezTo>
                  <a:cubicBezTo>
                    <a:pt x="332" y="425"/>
                    <a:pt x="332" y="425"/>
                    <a:pt x="332" y="425"/>
                  </a:cubicBezTo>
                  <a:cubicBezTo>
                    <a:pt x="334" y="424"/>
                    <a:pt x="334" y="429"/>
                    <a:pt x="335" y="432"/>
                  </a:cubicBezTo>
                  <a:cubicBezTo>
                    <a:pt x="337" y="434"/>
                    <a:pt x="337" y="434"/>
                    <a:pt x="337" y="434"/>
                  </a:cubicBezTo>
                  <a:cubicBezTo>
                    <a:pt x="338" y="434"/>
                    <a:pt x="341" y="434"/>
                    <a:pt x="342" y="435"/>
                  </a:cubicBezTo>
                  <a:cubicBezTo>
                    <a:pt x="344" y="438"/>
                    <a:pt x="344" y="438"/>
                    <a:pt x="344" y="438"/>
                  </a:cubicBezTo>
                  <a:cubicBezTo>
                    <a:pt x="346" y="439"/>
                    <a:pt x="346" y="439"/>
                    <a:pt x="346" y="439"/>
                  </a:cubicBezTo>
                  <a:cubicBezTo>
                    <a:pt x="347" y="439"/>
                    <a:pt x="347" y="439"/>
                    <a:pt x="348" y="438"/>
                  </a:cubicBezTo>
                  <a:cubicBezTo>
                    <a:pt x="349" y="436"/>
                    <a:pt x="344" y="435"/>
                    <a:pt x="344" y="433"/>
                  </a:cubicBezTo>
                  <a:cubicBezTo>
                    <a:pt x="345" y="431"/>
                    <a:pt x="345" y="431"/>
                    <a:pt x="346" y="430"/>
                  </a:cubicBezTo>
                  <a:cubicBezTo>
                    <a:pt x="347" y="430"/>
                    <a:pt x="353" y="429"/>
                    <a:pt x="355" y="430"/>
                  </a:cubicBezTo>
                  <a:cubicBezTo>
                    <a:pt x="359" y="431"/>
                    <a:pt x="360" y="436"/>
                    <a:pt x="363" y="438"/>
                  </a:cubicBezTo>
                  <a:cubicBezTo>
                    <a:pt x="365" y="439"/>
                    <a:pt x="371" y="440"/>
                    <a:pt x="373" y="440"/>
                  </a:cubicBezTo>
                  <a:cubicBezTo>
                    <a:pt x="375" y="439"/>
                    <a:pt x="377" y="435"/>
                    <a:pt x="378" y="435"/>
                  </a:cubicBezTo>
                  <a:cubicBezTo>
                    <a:pt x="381" y="436"/>
                    <a:pt x="382" y="438"/>
                    <a:pt x="384" y="439"/>
                  </a:cubicBezTo>
                  <a:cubicBezTo>
                    <a:pt x="385" y="440"/>
                    <a:pt x="386" y="439"/>
                    <a:pt x="388" y="440"/>
                  </a:cubicBezTo>
                  <a:cubicBezTo>
                    <a:pt x="390" y="440"/>
                    <a:pt x="391" y="444"/>
                    <a:pt x="392" y="444"/>
                  </a:cubicBezTo>
                  <a:cubicBezTo>
                    <a:pt x="394" y="444"/>
                    <a:pt x="395" y="444"/>
                    <a:pt x="395" y="443"/>
                  </a:cubicBezTo>
                  <a:cubicBezTo>
                    <a:pt x="395" y="439"/>
                    <a:pt x="393" y="440"/>
                    <a:pt x="391" y="438"/>
                  </a:cubicBezTo>
                  <a:cubicBezTo>
                    <a:pt x="390" y="436"/>
                    <a:pt x="391" y="433"/>
                    <a:pt x="390" y="431"/>
                  </a:cubicBezTo>
                  <a:cubicBezTo>
                    <a:pt x="387" y="428"/>
                    <a:pt x="387" y="428"/>
                    <a:pt x="387" y="428"/>
                  </a:cubicBezTo>
                  <a:cubicBezTo>
                    <a:pt x="387" y="426"/>
                    <a:pt x="387" y="425"/>
                    <a:pt x="388" y="425"/>
                  </a:cubicBezTo>
                  <a:cubicBezTo>
                    <a:pt x="389" y="426"/>
                    <a:pt x="391" y="428"/>
                    <a:pt x="392" y="428"/>
                  </a:cubicBezTo>
                  <a:cubicBezTo>
                    <a:pt x="396" y="428"/>
                    <a:pt x="396" y="425"/>
                    <a:pt x="398" y="426"/>
                  </a:cubicBezTo>
                  <a:cubicBezTo>
                    <a:pt x="401" y="426"/>
                    <a:pt x="401" y="429"/>
                    <a:pt x="403" y="430"/>
                  </a:cubicBezTo>
                  <a:cubicBezTo>
                    <a:pt x="406" y="431"/>
                    <a:pt x="408" y="429"/>
                    <a:pt x="411" y="430"/>
                  </a:cubicBezTo>
                  <a:cubicBezTo>
                    <a:pt x="413" y="430"/>
                    <a:pt x="414" y="433"/>
                    <a:pt x="415" y="433"/>
                  </a:cubicBezTo>
                  <a:cubicBezTo>
                    <a:pt x="418" y="434"/>
                    <a:pt x="420" y="431"/>
                    <a:pt x="422" y="430"/>
                  </a:cubicBezTo>
                  <a:cubicBezTo>
                    <a:pt x="424" y="429"/>
                    <a:pt x="426" y="431"/>
                    <a:pt x="429" y="430"/>
                  </a:cubicBezTo>
                  <a:cubicBezTo>
                    <a:pt x="434" y="429"/>
                    <a:pt x="434" y="419"/>
                    <a:pt x="439" y="421"/>
                  </a:cubicBezTo>
                  <a:cubicBezTo>
                    <a:pt x="441" y="421"/>
                    <a:pt x="441" y="421"/>
                    <a:pt x="441" y="421"/>
                  </a:cubicBezTo>
                  <a:cubicBezTo>
                    <a:pt x="443" y="423"/>
                    <a:pt x="439" y="424"/>
                    <a:pt x="438" y="426"/>
                  </a:cubicBezTo>
                  <a:cubicBezTo>
                    <a:pt x="437" y="430"/>
                    <a:pt x="442" y="434"/>
                    <a:pt x="443" y="434"/>
                  </a:cubicBezTo>
                  <a:cubicBezTo>
                    <a:pt x="449" y="434"/>
                    <a:pt x="446" y="429"/>
                    <a:pt x="449" y="426"/>
                  </a:cubicBezTo>
                  <a:cubicBezTo>
                    <a:pt x="452" y="427"/>
                    <a:pt x="452" y="427"/>
                    <a:pt x="452" y="427"/>
                  </a:cubicBezTo>
                  <a:cubicBezTo>
                    <a:pt x="454" y="429"/>
                    <a:pt x="454" y="429"/>
                    <a:pt x="456" y="432"/>
                  </a:cubicBezTo>
                  <a:cubicBezTo>
                    <a:pt x="457" y="435"/>
                    <a:pt x="454" y="438"/>
                    <a:pt x="455" y="441"/>
                  </a:cubicBezTo>
                  <a:cubicBezTo>
                    <a:pt x="457" y="444"/>
                    <a:pt x="457" y="444"/>
                    <a:pt x="457" y="444"/>
                  </a:cubicBezTo>
                  <a:cubicBezTo>
                    <a:pt x="461" y="444"/>
                    <a:pt x="463" y="441"/>
                    <a:pt x="464" y="439"/>
                  </a:cubicBezTo>
                  <a:cubicBezTo>
                    <a:pt x="465" y="437"/>
                    <a:pt x="462" y="434"/>
                    <a:pt x="462" y="433"/>
                  </a:cubicBezTo>
                  <a:cubicBezTo>
                    <a:pt x="463" y="429"/>
                    <a:pt x="464" y="431"/>
                    <a:pt x="467" y="430"/>
                  </a:cubicBezTo>
                  <a:cubicBezTo>
                    <a:pt x="469" y="430"/>
                    <a:pt x="470" y="426"/>
                    <a:pt x="472" y="426"/>
                  </a:cubicBezTo>
                  <a:cubicBezTo>
                    <a:pt x="473" y="426"/>
                    <a:pt x="473" y="426"/>
                    <a:pt x="473" y="426"/>
                  </a:cubicBezTo>
                  <a:cubicBezTo>
                    <a:pt x="476" y="427"/>
                    <a:pt x="474" y="430"/>
                    <a:pt x="475" y="432"/>
                  </a:cubicBezTo>
                  <a:cubicBezTo>
                    <a:pt x="477" y="435"/>
                    <a:pt x="477" y="435"/>
                    <a:pt x="477" y="435"/>
                  </a:cubicBezTo>
                  <a:cubicBezTo>
                    <a:pt x="482" y="436"/>
                    <a:pt x="482" y="433"/>
                    <a:pt x="485" y="431"/>
                  </a:cubicBezTo>
                  <a:cubicBezTo>
                    <a:pt x="487" y="430"/>
                    <a:pt x="488" y="431"/>
                    <a:pt x="490" y="430"/>
                  </a:cubicBezTo>
                  <a:cubicBezTo>
                    <a:pt x="491" y="430"/>
                    <a:pt x="492" y="429"/>
                    <a:pt x="492" y="428"/>
                  </a:cubicBezTo>
                  <a:cubicBezTo>
                    <a:pt x="493" y="426"/>
                    <a:pt x="490" y="425"/>
                    <a:pt x="490" y="423"/>
                  </a:cubicBezTo>
                  <a:cubicBezTo>
                    <a:pt x="491" y="421"/>
                    <a:pt x="491" y="421"/>
                    <a:pt x="491" y="421"/>
                  </a:cubicBezTo>
                  <a:cubicBezTo>
                    <a:pt x="492" y="421"/>
                    <a:pt x="492" y="421"/>
                    <a:pt x="492" y="421"/>
                  </a:cubicBezTo>
                  <a:cubicBezTo>
                    <a:pt x="494" y="424"/>
                    <a:pt x="494" y="424"/>
                    <a:pt x="494" y="424"/>
                  </a:cubicBezTo>
                  <a:cubicBezTo>
                    <a:pt x="496" y="426"/>
                    <a:pt x="497" y="429"/>
                    <a:pt x="500" y="429"/>
                  </a:cubicBezTo>
                  <a:cubicBezTo>
                    <a:pt x="503" y="429"/>
                    <a:pt x="504" y="425"/>
                    <a:pt x="507" y="425"/>
                  </a:cubicBezTo>
                  <a:cubicBezTo>
                    <a:pt x="511" y="425"/>
                    <a:pt x="512" y="433"/>
                    <a:pt x="516" y="429"/>
                  </a:cubicBezTo>
                  <a:cubicBezTo>
                    <a:pt x="517" y="427"/>
                    <a:pt x="519" y="425"/>
                    <a:pt x="521" y="425"/>
                  </a:cubicBezTo>
                  <a:cubicBezTo>
                    <a:pt x="522" y="425"/>
                    <a:pt x="523" y="425"/>
                    <a:pt x="523" y="425"/>
                  </a:cubicBezTo>
                  <a:cubicBezTo>
                    <a:pt x="525" y="426"/>
                    <a:pt x="524" y="429"/>
                    <a:pt x="526" y="430"/>
                  </a:cubicBezTo>
                  <a:cubicBezTo>
                    <a:pt x="529" y="430"/>
                    <a:pt x="529" y="430"/>
                    <a:pt x="529" y="430"/>
                  </a:cubicBezTo>
                  <a:cubicBezTo>
                    <a:pt x="531" y="429"/>
                    <a:pt x="531" y="429"/>
                    <a:pt x="531" y="429"/>
                  </a:cubicBezTo>
                  <a:cubicBezTo>
                    <a:pt x="534" y="427"/>
                    <a:pt x="529" y="422"/>
                    <a:pt x="531" y="419"/>
                  </a:cubicBezTo>
                  <a:cubicBezTo>
                    <a:pt x="532" y="418"/>
                    <a:pt x="533" y="417"/>
                    <a:pt x="534" y="416"/>
                  </a:cubicBezTo>
                  <a:cubicBezTo>
                    <a:pt x="538" y="415"/>
                    <a:pt x="538" y="425"/>
                    <a:pt x="535" y="429"/>
                  </a:cubicBezTo>
                  <a:cubicBezTo>
                    <a:pt x="534" y="432"/>
                    <a:pt x="532" y="434"/>
                    <a:pt x="529" y="434"/>
                  </a:cubicBezTo>
                  <a:cubicBezTo>
                    <a:pt x="527" y="434"/>
                    <a:pt x="526" y="432"/>
                    <a:pt x="524" y="432"/>
                  </a:cubicBezTo>
                  <a:cubicBezTo>
                    <a:pt x="523" y="432"/>
                    <a:pt x="522" y="432"/>
                    <a:pt x="521" y="434"/>
                  </a:cubicBezTo>
                  <a:cubicBezTo>
                    <a:pt x="520" y="435"/>
                    <a:pt x="523" y="436"/>
                    <a:pt x="524" y="437"/>
                  </a:cubicBezTo>
                  <a:cubicBezTo>
                    <a:pt x="525" y="438"/>
                    <a:pt x="526" y="439"/>
                    <a:pt x="527" y="439"/>
                  </a:cubicBezTo>
                  <a:cubicBezTo>
                    <a:pt x="530" y="439"/>
                    <a:pt x="530" y="439"/>
                    <a:pt x="530" y="439"/>
                  </a:cubicBezTo>
                  <a:cubicBezTo>
                    <a:pt x="532" y="439"/>
                    <a:pt x="533" y="437"/>
                    <a:pt x="534" y="436"/>
                  </a:cubicBezTo>
                  <a:cubicBezTo>
                    <a:pt x="537" y="432"/>
                    <a:pt x="542" y="430"/>
                    <a:pt x="544" y="430"/>
                  </a:cubicBezTo>
                  <a:cubicBezTo>
                    <a:pt x="546" y="431"/>
                    <a:pt x="546" y="431"/>
                    <a:pt x="546" y="431"/>
                  </a:cubicBezTo>
                  <a:cubicBezTo>
                    <a:pt x="549" y="430"/>
                    <a:pt x="552" y="424"/>
                    <a:pt x="556" y="425"/>
                  </a:cubicBezTo>
                  <a:cubicBezTo>
                    <a:pt x="558" y="427"/>
                    <a:pt x="558" y="427"/>
                    <a:pt x="558" y="427"/>
                  </a:cubicBezTo>
                  <a:cubicBezTo>
                    <a:pt x="559" y="432"/>
                    <a:pt x="557" y="435"/>
                    <a:pt x="561" y="435"/>
                  </a:cubicBezTo>
                  <a:cubicBezTo>
                    <a:pt x="564" y="434"/>
                    <a:pt x="564" y="431"/>
                    <a:pt x="567" y="431"/>
                  </a:cubicBezTo>
                  <a:cubicBezTo>
                    <a:pt x="571" y="431"/>
                    <a:pt x="575" y="432"/>
                    <a:pt x="579" y="431"/>
                  </a:cubicBezTo>
                  <a:cubicBezTo>
                    <a:pt x="582" y="430"/>
                    <a:pt x="583" y="424"/>
                    <a:pt x="585" y="426"/>
                  </a:cubicBezTo>
                  <a:cubicBezTo>
                    <a:pt x="586" y="428"/>
                    <a:pt x="587" y="430"/>
                    <a:pt x="588" y="430"/>
                  </a:cubicBezTo>
                  <a:cubicBezTo>
                    <a:pt x="594" y="429"/>
                    <a:pt x="593" y="426"/>
                    <a:pt x="599" y="425"/>
                  </a:cubicBezTo>
                  <a:cubicBezTo>
                    <a:pt x="600" y="425"/>
                    <a:pt x="604" y="424"/>
                    <a:pt x="605" y="427"/>
                  </a:cubicBezTo>
                  <a:cubicBezTo>
                    <a:pt x="606" y="430"/>
                    <a:pt x="605" y="434"/>
                    <a:pt x="607" y="435"/>
                  </a:cubicBezTo>
                  <a:cubicBezTo>
                    <a:pt x="615" y="437"/>
                    <a:pt x="616" y="433"/>
                    <a:pt x="620" y="430"/>
                  </a:cubicBezTo>
                  <a:cubicBezTo>
                    <a:pt x="623" y="428"/>
                    <a:pt x="616" y="427"/>
                    <a:pt x="616" y="424"/>
                  </a:cubicBezTo>
                  <a:cubicBezTo>
                    <a:pt x="617" y="421"/>
                    <a:pt x="617" y="421"/>
                    <a:pt x="617" y="421"/>
                  </a:cubicBezTo>
                  <a:cubicBezTo>
                    <a:pt x="618" y="421"/>
                    <a:pt x="618" y="421"/>
                    <a:pt x="618" y="421"/>
                  </a:cubicBezTo>
                  <a:cubicBezTo>
                    <a:pt x="620" y="422"/>
                    <a:pt x="620" y="425"/>
                    <a:pt x="622" y="425"/>
                  </a:cubicBezTo>
                  <a:cubicBezTo>
                    <a:pt x="624" y="425"/>
                    <a:pt x="624" y="425"/>
                    <a:pt x="624" y="425"/>
                  </a:cubicBezTo>
                  <a:cubicBezTo>
                    <a:pt x="627" y="425"/>
                    <a:pt x="627" y="425"/>
                    <a:pt x="627" y="425"/>
                  </a:cubicBezTo>
                  <a:cubicBezTo>
                    <a:pt x="629" y="425"/>
                    <a:pt x="629" y="421"/>
                    <a:pt x="631" y="421"/>
                  </a:cubicBezTo>
                  <a:cubicBezTo>
                    <a:pt x="632" y="421"/>
                    <a:pt x="633" y="422"/>
                    <a:pt x="633" y="423"/>
                  </a:cubicBezTo>
                  <a:cubicBezTo>
                    <a:pt x="635" y="425"/>
                    <a:pt x="630" y="427"/>
                    <a:pt x="629" y="429"/>
                  </a:cubicBezTo>
                  <a:cubicBezTo>
                    <a:pt x="629" y="432"/>
                    <a:pt x="630" y="435"/>
                    <a:pt x="630" y="437"/>
                  </a:cubicBezTo>
                  <a:cubicBezTo>
                    <a:pt x="630" y="443"/>
                    <a:pt x="626" y="450"/>
                    <a:pt x="631" y="450"/>
                  </a:cubicBezTo>
                  <a:cubicBezTo>
                    <a:pt x="633" y="450"/>
                    <a:pt x="634" y="450"/>
                    <a:pt x="634" y="448"/>
                  </a:cubicBezTo>
                  <a:cubicBezTo>
                    <a:pt x="636" y="440"/>
                    <a:pt x="630" y="433"/>
                    <a:pt x="640" y="431"/>
                  </a:cubicBezTo>
                  <a:cubicBezTo>
                    <a:pt x="641" y="430"/>
                    <a:pt x="646" y="430"/>
                    <a:pt x="648" y="434"/>
                  </a:cubicBezTo>
                  <a:cubicBezTo>
                    <a:pt x="649" y="436"/>
                    <a:pt x="648" y="437"/>
                    <a:pt x="649" y="439"/>
                  </a:cubicBezTo>
                  <a:cubicBezTo>
                    <a:pt x="650" y="441"/>
                    <a:pt x="652" y="445"/>
                    <a:pt x="654" y="445"/>
                  </a:cubicBezTo>
                  <a:cubicBezTo>
                    <a:pt x="658" y="445"/>
                    <a:pt x="662" y="442"/>
                    <a:pt x="661" y="439"/>
                  </a:cubicBezTo>
                  <a:cubicBezTo>
                    <a:pt x="661" y="435"/>
                    <a:pt x="656" y="437"/>
                    <a:pt x="654" y="434"/>
                  </a:cubicBezTo>
                  <a:cubicBezTo>
                    <a:pt x="652" y="431"/>
                    <a:pt x="658" y="431"/>
                    <a:pt x="659" y="430"/>
                  </a:cubicBezTo>
                  <a:cubicBezTo>
                    <a:pt x="661" y="428"/>
                    <a:pt x="661" y="428"/>
                    <a:pt x="661" y="428"/>
                  </a:cubicBezTo>
                  <a:cubicBezTo>
                    <a:pt x="661" y="426"/>
                    <a:pt x="658" y="425"/>
                    <a:pt x="658" y="424"/>
                  </a:cubicBezTo>
                  <a:cubicBezTo>
                    <a:pt x="657" y="422"/>
                    <a:pt x="658" y="421"/>
                    <a:pt x="659" y="421"/>
                  </a:cubicBezTo>
                  <a:cubicBezTo>
                    <a:pt x="662" y="422"/>
                    <a:pt x="661" y="425"/>
                    <a:pt x="664" y="425"/>
                  </a:cubicBezTo>
                  <a:cubicBezTo>
                    <a:pt x="665" y="426"/>
                    <a:pt x="669" y="426"/>
                    <a:pt x="671" y="428"/>
                  </a:cubicBezTo>
                  <a:cubicBezTo>
                    <a:pt x="673" y="431"/>
                    <a:pt x="670" y="434"/>
                    <a:pt x="673" y="434"/>
                  </a:cubicBezTo>
                  <a:cubicBezTo>
                    <a:pt x="675" y="434"/>
                    <a:pt x="676" y="432"/>
                    <a:pt x="678" y="432"/>
                  </a:cubicBezTo>
                  <a:cubicBezTo>
                    <a:pt x="680" y="432"/>
                    <a:pt x="682" y="435"/>
                    <a:pt x="684" y="435"/>
                  </a:cubicBezTo>
                  <a:cubicBezTo>
                    <a:pt x="686" y="434"/>
                    <a:pt x="687" y="432"/>
                    <a:pt x="690" y="431"/>
                  </a:cubicBezTo>
                  <a:cubicBezTo>
                    <a:pt x="692" y="430"/>
                    <a:pt x="695" y="431"/>
                    <a:pt x="697" y="430"/>
                  </a:cubicBezTo>
                  <a:cubicBezTo>
                    <a:pt x="699" y="430"/>
                    <a:pt x="700" y="427"/>
                    <a:pt x="702" y="427"/>
                  </a:cubicBezTo>
                  <a:cubicBezTo>
                    <a:pt x="703" y="426"/>
                    <a:pt x="705" y="430"/>
                    <a:pt x="706" y="430"/>
                  </a:cubicBezTo>
                  <a:cubicBezTo>
                    <a:pt x="709" y="432"/>
                    <a:pt x="712" y="430"/>
                    <a:pt x="715" y="431"/>
                  </a:cubicBezTo>
                  <a:cubicBezTo>
                    <a:pt x="719" y="433"/>
                    <a:pt x="721" y="434"/>
                    <a:pt x="725" y="432"/>
                  </a:cubicBezTo>
                  <a:cubicBezTo>
                    <a:pt x="728" y="430"/>
                    <a:pt x="726" y="436"/>
                    <a:pt x="727" y="439"/>
                  </a:cubicBezTo>
                  <a:cubicBezTo>
                    <a:pt x="728" y="440"/>
                    <a:pt x="730" y="440"/>
                    <a:pt x="730" y="441"/>
                  </a:cubicBezTo>
                  <a:cubicBezTo>
                    <a:pt x="732" y="443"/>
                    <a:pt x="732" y="445"/>
                    <a:pt x="734" y="445"/>
                  </a:cubicBezTo>
                  <a:cubicBezTo>
                    <a:pt x="735" y="446"/>
                    <a:pt x="736" y="446"/>
                    <a:pt x="737" y="445"/>
                  </a:cubicBezTo>
                  <a:cubicBezTo>
                    <a:pt x="737" y="444"/>
                    <a:pt x="737" y="444"/>
                    <a:pt x="737" y="444"/>
                  </a:cubicBezTo>
                  <a:cubicBezTo>
                    <a:pt x="738" y="442"/>
                    <a:pt x="734" y="441"/>
                    <a:pt x="733" y="439"/>
                  </a:cubicBezTo>
                  <a:cubicBezTo>
                    <a:pt x="733" y="434"/>
                    <a:pt x="733" y="434"/>
                    <a:pt x="733" y="434"/>
                  </a:cubicBezTo>
                  <a:cubicBezTo>
                    <a:pt x="734" y="433"/>
                    <a:pt x="734" y="432"/>
                    <a:pt x="735" y="432"/>
                  </a:cubicBezTo>
                  <a:cubicBezTo>
                    <a:pt x="738" y="430"/>
                    <a:pt x="743" y="433"/>
                    <a:pt x="745" y="431"/>
                  </a:cubicBezTo>
                  <a:cubicBezTo>
                    <a:pt x="747" y="430"/>
                    <a:pt x="746" y="428"/>
                    <a:pt x="748" y="427"/>
                  </a:cubicBezTo>
                  <a:cubicBezTo>
                    <a:pt x="748" y="427"/>
                    <a:pt x="748" y="427"/>
                    <a:pt x="748" y="427"/>
                  </a:cubicBezTo>
                  <a:cubicBezTo>
                    <a:pt x="750" y="426"/>
                    <a:pt x="751" y="430"/>
                    <a:pt x="752" y="431"/>
                  </a:cubicBezTo>
                  <a:cubicBezTo>
                    <a:pt x="755" y="432"/>
                    <a:pt x="755" y="432"/>
                    <a:pt x="755" y="432"/>
                  </a:cubicBezTo>
                  <a:cubicBezTo>
                    <a:pt x="755" y="436"/>
                    <a:pt x="752" y="434"/>
                    <a:pt x="751" y="436"/>
                  </a:cubicBezTo>
                  <a:cubicBezTo>
                    <a:pt x="750" y="438"/>
                    <a:pt x="751" y="439"/>
                    <a:pt x="750" y="440"/>
                  </a:cubicBezTo>
                  <a:cubicBezTo>
                    <a:pt x="750" y="441"/>
                    <a:pt x="747" y="442"/>
                    <a:pt x="747" y="443"/>
                  </a:cubicBezTo>
                  <a:cubicBezTo>
                    <a:pt x="747" y="444"/>
                    <a:pt x="747" y="445"/>
                    <a:pt x="748" y="445"/>
                  </a:cubicBezTo>
                  <a:cubicBezTo>
                    <a:pt x="751" y="445"/>
                    <a:pt x="751" y="443"/>
                    <a:pt x="753" y="442"/>
                  </a:cubicBezTo>
                  <a:cubicBezTo>
                    <a:pt x="755" y="441"/>
                    <a:pt x="757" y="442"/>
                    <a:pt x="759" y="441"/>
                  </a:cubicBezTo>
                  <a:cubicBezTo>
                    <a:pt x="760" y="440"/>
                    <a:pt x="761" y="437"/>
                    <a:pt x="763" y="437"/>
                  </a:cubicBezTo>
                  <a:cubicBezTo>
                    <a:pt x="764" y="436"/>
                    <a:pt x="766" y="437"/>
                    <a:pt x="767" y="437"/>
                  </a:cubicBezTo>
                  <a:cubicBezTo>
                    <a:pt x="769" y="435"/>
                    <a:pt x="770" y="433"/>
                    <a:pt x="771" y="431"/>
                  </a:cubicBezTo>
                  <a:cubicBezTo>
                    <a:pt x="774" y="430"/>
                    <a:pt x="775" y="426"/>
                    <a:pt x="779" y="426"/>
                  </a:cubicBezTo>
                  <a:cubicBezTo>
                    <a:pt x="783" y="426"/>
                    <a:pt x="783" y="430"/>
                    <a:pt x="785" y="432"/>
                  </a:cubicBezTo>
                  <a:cubicBezTo>
                    <a:pt x="787" y="433"/>
                    <a:pt x="788" y="435"/>
                    <a:pt x="790" y="435"/>
                  </a:cubicBezTo>
                  <a:cubicBezTo>
                    <a:pt x="792" y="435"/>
                    <a:pt x="793" y="432"/>
                    <a:pt x="795" y="432"/>
                  </a:cubicBezTo>
                  <a:cubicBezTo>
                    <a:pt x="797" y="433"/>
                    <a:pt x="798" y="435"/>
                    <a:pt x="799" y="435"/>
                  </a:cubicBezTo>
                  <a:cubicBezTo>
                    <a:pt x="801" y="435"/>
                    <a:pt x="801" y="435"/>
                    <a:pt x="801" y="435"/>
                  </a:cubicBezTo>
                  <a:cubicBezTo>
                    <a:pt x="804" y="434"/>
                    <a:pt x="803" y="429"/>
                    <a:pt x="806" y="426"/>
                  </a:cubicBezTo>
                  <a:cubicBezTo>
                    <a:pt x="808" y="425"/>
                    <a:pt x="810" y="427"/>
                    <a:pt x="811" y="428"/>
                  </a:cubicBezTo>
                  <a:cubicBezTo>
                    <a:pt x="811" y="430"/>
                    <a:pt x="808" y="432"/>
                    <a:pt x="809" y="435"/>
                  </a:cubicBezTo>
                  <a:cubicBezTo>
                    <a:pt x="809" y="436"/>
                    <a:pt x="813" y="436"/>
                    <a:pt x="814" y="436"/>
                  </a:cubicBezTo>
                  <a:cubicBezTo>
                    <a:pt x="816" y="436"/>
                    <a:pt x="817" y="432"/>
                    <a:pt x="818" y="432"/>
                  </a:cubicBezTo>
                  <a:cubicBezTo>
                    <a:pt x="820" y="432"/>
                    <a:pt x="821" y="433"/>
                    <a:pt x="821" y="434"/>
                  </a:cubicBezTo>
                  <a:cubicBezTo>
                    <a:pt x="820" y="436"/>
                    <a:pt x="819" y="435"/>
                    <a:pt x="818" y="436"/>
                  </a:cubicBezTo>
                  <a:cubicBezTo>
                    <a:pt x="816" y="438"/>
                    <a:pt x="814" y="439"/>
                    <a:pt x="813" y="443"/>
                  </a:cubicBezTo>
                  <a:cubicBezTo>
                    <a:pt x="813" y="446"/>
                    <a:pt x="813" y="446"/>
                    <a:pt x="813" y="446"/>
                  </a:cubicBezTo>
                  <a:cubicBezTo>
                    <a:pt x="815" y="448"/>
                    <a:pt x="816" y="444"/>
                    <a:pt x="818" y="442"/>
                  </a:cubicBezTo>
                  <a:cubicBezTo>
                    <a:pt x="821" y="440"/>
                    <a:pt x="821" y="440"/>
                    <a:pt x="821" y="440"/>
                  </a:cubicBezTo>
                  <a:cubicBezTo>
                    <a:pt x="822" y="437"/>
                    <a:pt x="822" y="437"/>
                    <a:pt x="822" y="437"/>
                  </a:cubicBezTo>
                  <a:cubicBezTo>
                    <a:pt x="824" y="434"/>
                    <a:pt x="826" y="432"/>
                    <a:pt x="829" y="432"/>
                  </a:cubicBezTo>
                  <a:cubicBezTo>
                    <a:pt x="831" y="431"/>
                    <a:pt x="832" y="432"/>
                    <a:pt x="833" y="432"/>
                  </a:cubicBezTo>
                  <a:cubicBezTo>
                    <a:pt x="835" y="432"/>
                    <a:pt x="836" y="431"/>
                    <a:pt x="837" y="432"/>
                  </a:cubicBezTo>
                  <a:cubicBezTo>
                    <a:pt x="839" y="432"/>
                    <a:pt x="840" y="436"/>
                    <a:pt x="841" y="436"/>
                  </a:cubicBezTo>
                  <a:cubicBezTo>
                    <a:pt x="846" y="436"/>
                    <a:pt x="843" y="430"/>
                    <a:pt x="846" y="428"/>
                  </a:cubicBezTo>
                  <a:cubicBezTo>
                    <a:pt x="847" y="427"/>
                    <a:pt x="847" y="427"/>
                    <a:pt x="847" y="427"/>
                  </a:cubicBezTo>
                  <a:cubicBezTo>
                    <a:pt x="850" y="426"/>
                    <a:pt x="851" y="432"/>
                    <a:pt x="853" y="432"/>
                  </a:cubicBezTo>
                  <a:cubicBezTo>
                    <a:pt x="856" y="432"/>
                    <a:pt x="857" y="427"/>
                    <a:pt x="860" y="428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863" y="429"/>
                    <a:pt x="862" y="431"/>
                    <a:pt x="863" y="433"/>
                  </a:cubicBezTo>
                  <a:cubicBezTo>
                    <a:pt x="865" y="436"/>
                    <a:pt x="865" y="436"/>
                    <a:pt x="865" y="436"/>
                  </a:cubicBezTo>
                  <a:cubicBezTo>
                    <a:pt x="870" y="436"/>
                    <a:pt x="868" y="433"/>
                    <a:pt x="869" y="430"/>
                  </a:cubicBezTo>
                  <a:cubicBezTo>
                    <a:pt x="869" y="428"/>
                    <a:pt x="870" y="427"/>
                    <a:pt x="872" y="427"/>
                  </a:cubicBezTo>
                  <a:cubicBezTo>
                    <a:pt x="874" y="426"/>
                    <a:pt x="875" y="427"/>
                    <a:pt x="876" y="428"/>
                  </a:cubicBezTo>
                  <a:cubicBezTo>
                    <a:pt x="878" y="430"/>
                    <a:pt x="877" y="433"/>
                    <a:pt x="878" y="435"/>
                  </a:cubicBezTo>
                  <a:cubicBezTo>
                    <a:pt x="879" y="436"/>
                    <a:pt x="880" y="435"/>
                    <a:pt x="881" y="437"/>
                  </a:cubicBezTo>
                  <a:cubicBezTo>
                    <a:pt x="882" y="438"/>
                    <a:pt x="879" y="440"/>
                    <a:pt x="880" y="441"/>
                  </a:cubicBezTo>
                  <a:cubicBezTo>
                    <a:pt x="881" y="442"/>
                    <a:pt x="882" y="441"/>
                    <a:pt x="883" y="441"/>
                  </a:cubicBezTo>
                  <a:cubicBezTo>
                    <a:pt x="886" y="440"/>
                    <a:pt x="886" y="438"/>
                    <a:pt x="888" y="438"/>
                  </a:cubicBezTo>
                  <a:cubicBezTo>
                    <a:pt x="891" y="438"/>
                    <a:pt x="892" y="441"/>
                    <a:pt x="894" y="441"/>
                  </a:cubicBezTo>
                  <a:cubicBezTo>
                    <a:pt x="895" y="441"/>
                    <a:pt x="895" y="441"/>
                    <a:pt x="895" y="441"/>
                  </a:cubicBezTo>
                  <a:cubicBezTo>
                    <a:pt x="897" y="438"/>
                    <a:pt x="897" y="438"/>
                    <a:pt x="897" y="438"/>
                  </a:cubicBezTo>
                  <a:cubicBezTo>
                    <a:pt x="898" y="436"/>
                    <a:pt x="900" y="436"/>
                    <a:pt x="901" y="434"/>
                  </a:cubicBezTo>
                  <a:cubicBezTo>
                    <a:pt x="901" y="432"/>
                    <a:pt x="901" y="431"/>
                    <a:pt x="901" y="430"/>
                  </a:cubicBezTo>
                  <a:cubicBezTo>
                    <a:pt x="902" y="428"/>
                    <a:pt x="902" y="428"/>
                    <a:pt x="902" y="428"/>
                  </a:cubicBezTo>
                  <a:cubicBezTo>
                    <a:pt x="904" y="428"/>
                    <a:pt x="904" y="428"/>
                    <a:pt x="904" y="428"/>
                  </a:cubicBezTo>
                  <a:cubicBezTo>
                    <a:pt x="907" y="428"/>
                    <a:pt x="907" y="431"/>
                    <a:pt x="909" y="432"/>
                  </a:cubicBezTo>
                  <a:cubicBezTo>
                    <a:pt x="912" y="432"/>
                    <a:pt x="912" y="432"/>
                    <a:pt x="912" y="432"/>
                  </a:cubicBezTo>
                  <a:cubicBezTo>
                    <a:pt x="919" y="432"/>
                    <a:pt x="918" y="426"/>
                    <a:pt x="922" y="428"/>
                  </a:cubicBezTo>
                  <a:cubicBezTo>
                    <a:pt x="925" y="428"/>
                    <a:pt x="926" y="431"/>
                    <a:pt x="927" y="432"/>
                  </a:cubicBezTo>
                  <a:cubicBezTo>
                    <a:pt x="931" y="432"/>
                    <a:pt x="931" y="432"/>
                    <a:pt x="931" y="432"/>
                  </a:cubicBezTo>
                  <a:cubicBezTo>
                    <a:pt x="933" y="431"/>
                    <a:pt x="933" y="431"/>
                    <a:pt x="933" y="431"/>
                  </a:cubicBezTo>
                  <a:cubicBezTo>
                    <a:pt x="934" y="428"/>
                    <a:pt x="930" y="427"/>
                    <a:pt x="930" y="425"/>
                  </a:cubicBezTo>
                  <a:cubicBezTo>
                    <a:pt x="930" y="423"/>
                    <a:pt x="930" y="423"/>
                    <a:pt x="931" y="423"/>
                  </a:cubicBezTo>
                  <a:cubicBezTo>
                    <a:pt x="934" y="423"/>
                    <a:pt x="933" y="425"/>
                    <a:pt x="935" y="427"/>
                  </a:cubicBezTo>
                  <a:cubicBezTo>
                    <a:pt x="937" y="428"/>
                    <a:pt x="939" y="427"/>
                    <a:pt x="941" y="428"/>
                  </a:cubicBezTo>
                  <a:cubicBezTo>
                    <a:pt x="943" y="430"/>
                    <a:pt x="943" y="430"/>
                    <a:pt x="943" y="430"/>
                  </a:cubicBezTo>
                  <a:cubicBezTo>
                    <a:pt x="944" y="433"/>
                    <a:pt x="942" y="434"/>
                    <a:pt x="940" y="436"/>
                  </a:cubicBezTo>
                  <a:cubicBezTo>
                    <a:pt x="939" y="438"/>
                    <a:pt x="939" y="438"/>
                    <a:pt x="939" y="438"/>
                  </a:cubicBezTo>
                  <a:cubicBezTo>
                    <a:pt x="939" y="440"/>
                    <a:pt x="939" y="441"/>
                    <a:pt x="940" y="442"/>
                  </a:cubicBezTo>
                  <a:cubicBezTo>
                    <a:pt x="941" y="442"/>
                    <a:pt x="944" y="443"/>
                    <a:pt x="945" y="442"/>
                  </a:cubicBezTo>
                  <a:cubicBezTo>
                    <a:pt x="947" y="440"/>
                    <a:pt x="948" y="437"/>
                    <a:pt x="951" y="437"/>
                  </a:cubicBezTo>
                  <a:cubicBezTo>
                    <a:pt x="954" y="437"/>
                    <a:pt x="956" y="441"/>
                    <a:pt x="958" y="441"/>
                  </a:cubicBezTo>
                  <a:cubicBezTo>
                    <a:pt x="963" y="441"/>
                    <a:pt x="965" y="440"/>
                    <a:pt x="965" y="436"/>
                  </a:cubicBezTo>
                  <a:cubicBezTo>
                    <a:pt x="965" y="434"/>
                    <a:pt x="965" y="434"/>
                    <a:pt x="965" y="434"/>
                  </a:cubicBezTo>
                  <a:cubicBezTo>
                    <a:pt x="965" y="432"/>
                    <a:pt x="963" y="431"/>
                    <a:pt x="964" y="429"/>
                  </a:cubicBezTo>
                  <a:cubicBezTo>
                    <a:pt x="964" y="427"/>
                    <a:pt x="964" y="427"/>
                    <a:pt x="965" y="427"/>
                  </a:cubicBezTo>
                  <a:cubicBezTo>
                    <a:pt x="970" y="427"/>
                    <a:pt x="970" y="431"/>
                    <a:pt x="971" y="434"/>
                  </a:cubicBezTo>
                  <a:cubicBezTo>
                    <a:pt x="972" y="436"/>
                    <a:pt x="976" y="441"/>
                    <a:pt x="978" y="442"/>
                  </a:cubicBezTo>
                  <a:cubicBezTo>
                    <a:pt x="983" y="442"/>
                    <a:pt x="983" y="442"/>
                    <a:pt x="983" y="442"/>
                  </a:cubicBezTo>
                  <a:cubicBezTo>
                    <a:pt x="988" y="438"/>
                    <a:pt x="988" y="438"/>
                    <a:pt x="988" y="438"/>
                  </a:cubicBezTo>
                  <a:cubicBezTo>
                    <a:pt x="990" y="438"/>
                    <a:pt x="990" y="438"/>
                    <a:pt x="990" y="438"/>
                  </a:cubicBezTo>
                  <a:cubicBezTo>
                    <a:pt x="993" y="436"/>
                    <a:pt x="993" y="436"/>
                    <a:pt x="993" y="436"/>
                  </a:cubicBezTo>
                  <a:cubicBezTo>
                    <a:pt x="994" y="435"/>
                    <a:pt x="995" y="433"/>
                    <a:pt x="997" y="433"/>
                  </a:cubicBezTo>
                  <a:cubicBezTo>
                    <a:pt x="1000" y="434"/>
                    <a:pt x="1000" y="438"/>
                    <a:pt x="1003" y="436"/>
                  </a:cubicBezTo>
                  <a:cubicBezTo>
                    <a:pt x="1007" y="434"/>
                    <a:pt x="1007" y="434"/>
                    <a:pt x="1007" y="434"/>
                  </a:cubicBezTo>
                  <a:cubicBezTo>
                    <a:pt x="1009" y="432"/>
                    <a:pt x="1009" y="428"/>
                    <a:pt x="1012" y="427"/>
                  </a:cubicBezTo>
                  <a:cubicBezTo>
                    <a:pt x="1014" y="427"/>
                    <a:pt x="1016" y="427"/>
                    <a:pt x="1018" y="427"/>
                  </a:cubicBezTo>
                  <a:cubicBezTo>
                    <a:pt x="1021" y="427"/>
                    <a:pt x="1025" y="425"/>
                    <a:pt x="1029" y="427"/>
                  </a:cubicBezTo>
                  <a:cubicBezTo>
                    <a:pt x="1031" y="428"/>
                    <a:pt x="1031" y="428"/>
                    <a:pt x="1031" y="428"/>
                  </a:cubicBezTo>
                  <a:cubicBezTo>
                    <a:pt x="1032" y="430"/>
                    <a:pt x="1031" y="431"/>
                    <a:pt x="1032" y="432"/>
                  </a:cubicBezTo>
                  <a:cubicBezTo>
                    <a:pt x="1034" y="434"/>
                    <a:pt x="1040" y="435"/>
                    <a:pt x="1041" y="438"/>
                  </a:cubicBezTo>
                  <a:cubicBezTo>
                    <a:pt x="1042" y="440"/>
                    <a:pt x="1037" y="441"/>
                    <a:pt x="1037" y="444"/>
                  </a:cubicBezTo>
                  <a:cubicBezTo>
                    <a:pt x="1037" y="446"/>
                    <a:pt x="1037" y="446"/>
                    <a:pt x="1037" y="446"/>
                  </a:cubicBezTo>
                  <a:cubicBezTo>
                    <a:pt x="1038" y="449"/>
                    <a:pt x="1042" y="452"/>
                    <a:pt x="1043" y="452"/>
                  </a:cubicBezTo>
                  <a:cubicBezTo>
                    <a:pt x="1045" y="452"/>
                    <a:pt x="1046" y="452"/>
                    <a:pt x="1046" y="451"/>
                  </a:cubicBezTo>
                  <a:cubicBezTo>
                    <a:pt x="1046" y="448"/>
                    <a:pt x="1042" y="448"/>
                    <a:pt x="1042" y="445"/>
                  </a:cubicBezTo>
                  <a:cubicBezTo>
                    <a:pt x="1042" y="443"/>
                    <a:pt x="1045" y="443"/>
                    <a:pt x="1045" y="441"/>
                  </a:cubicBezTo>
                  <a:cubicBezTo>
                    <a:pt x="1045" y="439"/>
                    <a:pt x="1045" y="439"/>
                    <a:pt x="1045" y="439"/>
                  </a:cubicBezTo>
                  <a:cubicBezTo>
                    <a:pt x="1045" y="438"/>
                    <a:pt x="1042" y="437"/>
                    <a:pt x="1042" y="436"/>
                  </a:cubicBezTo>
                  <a:cubicBezTo>
                    <a:pt x="1042" y="434"/>
                    <a:pt x="1042" y="432"/>
                    <a:pt x="1043" y="432"/>
                  </a:cubicBezTo>
                  <a:cubicBezTo>
                    <a:pt x="1046" y="431"/>
                    <a:pt x="1049" y="432"/>
                    <a:pt x="1053" y="432"/>
                  </a:cubicBezTo>
                  <a:cubicBezTo>
                    <a:pt x="1053" y="433"/>
                    <a:pt x="1053" y="433"/>
                    <a:pt x="1053" y="433"/>
                  </a:cubicBezTo>
                  <a:cubicBezTo>
                    <a:pt x="1054" y="433"/>
                    <a:pt x="1054" y="432"/>
                    <a:pt x="1054" y="432"/>
                  </a:cubicBezTo>
                  <a:cubicBezTo>
                    <a:pt x="1056" y="433"/>
                    <a:pt x="1058" y="433"/>
                    <a:pt x="1060" y="433"/>
                  </a:cubicBezTo>
                  <a:cubicBezTo>
                    <a:pt x="1062" y="433"/>
                    <a:pt x="1065" y="432"/>
                    <a:pt x="1067" y="433"/>
                  </a:cubicBezTo>
                  <a:cubicBezTo>
                    <a:pt x="1069" y="434"/>
                    <a:pt x="1070" y="438"/>
                    <a:pt x="1073" y="438"/>
                  </a:cubicBezTo>
                  <a:cubicBezTo>
                    <a:pt x="1075" y="438"/>
                    <a:pt x="1075" y="438"/>
                    <a:pt x="1075" y="438"/>
                  </a:cubicBezTo>
                  <a:cubicBezTo>
                    <a:pt x="1075" y="438"/>
                    <a:pt x="1075" y="438"/>
                    <a:pt x="1075" y="438"/>
                  </a:cubicBezTo>
                  <a:cubicBezTo>
                    <a:pt x="1075" y="439"/>
                    <a:pt x="1075" y="440"/>
                    <a:pt x="1075" y="441"/>
                  </a:cubicBezTo>
                  <a:cubicBezTo>
                    <a:pt x="1074" y="443"/>
                    <a:pt x="1073" y="442"/>
                    <a:pt x="1072" y="444"/>
                  </a:cubicBezTo>
                  <a:cubicBezTo>
                    <a:pt x="1072" y="444"/>
                    <a:pt x="1072" y="445"/>
                    <a:pt x="1072" y="446"/>
                  </a:cubicBezTo>
                  <a:cubicBezTo>
                    <a:pt x="1072" y="446"/>
                    <a:pt x="1071" y="446"/>
                    <a:pt x="1070" y="446"/>
                  </a:cubicBezTo>
                  <a:cubicBezTo>
                    <a:pt x="1068" y="446"/>
                    <a:pt x="1068" y="443"/>
                    <a:pt x="1066" y="442"/>
                  </a:cubicBezTo>
                  <a:cubicBezTo>
                    <a:pt x="1065" y="442"/>
                    <a:pt x="1064" y="441"/>
                    <a:pt x="1062" y="442"/>
                  </a:cubicBezTo>
                  <a:cubicBezTo>
                    <a:pt x="1061" y="443"/>
                    <a:pt x="1061" y="443"/>
                    <a:pt x="1061" y="443"/>
                  </a:cubicBezTo>
                  <a:cubicBezTo>
                    <a:pt x="1059" y="446"/>
                    <a:pt x="1063" y="447"/>
                    <a:pt x="1065" y="448"/>
                  </a:cubicBezTo>
                  <a:cubicBezTo>
                    <a:pt x="1067" y="448"/>
                    <a:pt x="1067" y="448"/>
                    <a:pt x="1067" y="448"/>
                  </a:cubicBezTo>
                  <a:cubicBezTo>
                    <a:pt x="1069" y="448"/>
                    <a:pt x="1069" y="451"/>
                    <a:pt x="1071" y="452"/>
                  </a:cubicBezTo>
                  <a:cubicBezTo>
                    <a:pt x="1073" y="452"/>
                    <a:pt x="1073" y="452"/>
                    <a:pt x="1073" y="452"/>
                  </a:cubicBezTo>
                  <a:cubicBezTo>
                    <a:pt x="1075" y="450"/>
                    <a:pt x="1075" y="450"/>
                    <a:pt x="1075" y="450"/>
                  </a:cubicBezTo>
                  <a:cubicBezTo>
                    <a:pt x="1076" y="449"/>
                    <a:pt x="1078" y="449"/>
                    <a:pt x="1078" y="447"/>
                  </a:cubicBezTo>
                  <a:cubicBezTo>
                    <a:pt x="1078" y="446"/>
                    <a:pt x="1078" y="446"/>
                    <a:pt x="1078" y="445"/>
                  </a:cubicBezTo>
                  <a:cubicBezTo>
                    <a:pt x="1078" y="445"/>
                    <a:pt x="1078" y="445"/>
                    <a:pt x="1078" y="445"/>
                  </a:cubicBezTo>
                  <a:cubicBezTo>
                    <a:pt x="1079" y="444"/>
                    <a:pt x="1080" y="443"/>
                    <a:pt x="1081" y="441"/>
                  </a:cubicBezTo>
                  <a:cubicBezTo>
                    <a:pt x="1081" y="440"/>
                    <a:pt x="1081" y="440"/>
                    <a:pt x="1081" y="440"/>
                  </a:cubicBezTo>
                  <a:cubicBezTo>
                    <a:pt x="1080" y="438"/>
                    <a:pt x="1079" y="438"/>
                    <a:pt x="1078" y="437"/>
                  </a:cubicBezTo>
                  <a:cubicBezTo>
                    <a:pt x="1084" y="437"/>
                    <a:pt x="1084" y="433"/>
                    <a:pt x="1088" y="433"/>
                  </a:cubicBezTo>
                  <a:cubicBezTo>
                    <a:pt x="1088" y="428"/>
                    <a:pt x="1088" y="428"/>
                    <a:pt x="1088" y="428"/>
                  </a:cubicBezTo>
                  <a:cubicBezTo>
                    <a:pt x="1088" y="428"/>
                    <a:pt x="1088" y="428"/>
                    <a:pt x="1088" y="428"/>
                  </a:cubicBezTo>
                  <a:cubicBezTo>
                    <a:pt x="1093" y="428"/>
                    <a:pt x="1093" y="423"/>
                    <a:pt x="1097" y="424"/>
                  </a:cubicBezTo>
                  <a:cubicBezTo>
                    <a:pt x="1099" y="424"/>
                    <a:pt x="1099" y="424"/>
                    <a:pt x="1099" y="424"/>
                  </a:cubicBezTo>
                  <a:cubicBezTo>
                    <a:pt x="1100" y="426"/>
                    <a:pt x="1098" y="437"/>
                    <a:pt x="1100" y="440"/>
                  </a:cubicBezTo>
                  <a:cubicBezTo>
                    <a:pt x="1100" y="442"/>
                    <a:pt x="1102" y="442"/>
                    <a:pt x="1104" y="443"/>
                  </a:cubicBezTo>
                  <a:cubicBezTo>
                    <a:pt x="1105" y="444"/>
                    <a:pt x="1105" y="446"/>
                    <a:pt x="1106" y="446"/>
                  </a:cubicBezTo>
                  <a:cubicBezTo>
                    <a:pt x="1108" y="447"/>
                    <a:pt x="1107" y="443"/>
                    <a:pt x="1109" y="443"/>
                  </a:cubicBezTo>
                  <a:cubicBezTo>
                    <a:pt x="1113" y="443"/>
                    <a:pt x="1113" y="447"/>
                    <a:pt x="1116" y="447"/>
                  </a:cubicBezTo>
                  <a:cubicBezTo>
                    <a:pt x="1117" y="447"/>
                    <a:pt x="1117" y="447"/>
                    <a:pt x="1118" y="446"/>
                  </a:cubicBezTo>
                  <a:cubicBezTo>
                    <a:pt x="1118" y="444"/>
                    <a:pt x="1118" y="444"/>
                    <a:pt x="1118" y="444"/>
                  </a:cubicBezTo>
                  <a:cubicBezTo>
                    <a:pt x="1116" y="442"/>
                    <a:pt x="1115" y="440"/>
                    <a:pt x="1113" y="438"/>
                  </a:cubicBezTo>
                  <a:cubicBezTo>
                    <a:pt x="1111" y="437"/>
                    <a:pt x="1110" y="437"/>
                    <a:pt x="1109" y="436"/>
                  </a:cubicBezTo>
                  <a:cubicBezTo>
                    <a:pt x="1108" y="434"/>
                    <a:pt x="1108" y="433"/>
                    <a:pt x="1107" y="431"/>
                  </a:cubicBezTo>
                  <a:cubicBezTo>
                    <a:pt x="1107" y="429"/>
                    <a:pt x="1107" y="429"/>
                    <a:pt x="1107" y="429"/>
                  </a:cubicBezTo>
                  <a:cubicBezTo>
                    <a:pt x="1108" y="427"/>
                    <a:pt x="1114" y="428"/>
                    <a:pt x="1116" y="429"/>
                  </a:cubicBezTo>
                  <a:cubicBezTo>
                    <a:pt x="1118" y="430"/>
                    <a:pt x="1117" y="433"/>
                    <a:pt x="1119" y="436"/>
                  </a:cubicBezTo>
                  <a:cubicBezTo>
                    <a:pt x="1120" y="437"/>
                    <a:pt x="1121" y="437"/>
                    <a:pt x="1122" y="437"/>
                  </a:cubicBezTo>
                  <a:cubicBezTo>
                    <a:pt x="1124" y="436"/>
                    <a:pt x="1122" y="433"/>
                    <a:pt x="1124" y="430"/>
                  </a:cubicBezTo>
                  <a:cubicBezTo>
                    <a:pt x="1125" y="429"/>
                    <a:pt x="1125" y="429"/>
                    <a:pt x="1125" y="429"/>
                  </a:cubicBezTo>
                  <a:cubicBezTo>
                    <a:pt x="1129" y="429"/>
                    <a:pt x="1129" y="433"/>
                    <a:pt x="1132" y="436"/>
                  </a:cubicBezTo>
                  <a:cubicBezTo>
                    <a:pt x="1133" y="437"/>
                    <a:pt x="1135" y="438"/>
                    <a:pt x="1136" y="438"/>
                  </a:cubicBezTo>
                  <a:cubicBezTo>
                    <a:pt x="1139" y="438"/>
                    <a:pt x="1141" y="437"/>
                    <a:pt x="1142" y="434"/>
                  </a:cubicBezTo>
                  <a:cubicBezTo>
                    <a:pt x="1142" y="432"/>
                    <a:pt x="1142" y="428"/>
                    <a:pt x="1145" y="429"/>
                  </a:cubicBezTo>
                  <a:cubicBezTo>
                    <a:pt x="1146" y="431"/>
                    <a:pt x="1146" y="431"/>
                    <a:pt x="1146" y="431"/>
                  </a:cubicBezTo>
                  <a:cubicBezTo>
                    <a:pt x="1149" y="436"/>
                    <a:pt x="1143" y="440"/>
                    <a:pt x="1143" y="444"/>
                  </a:cubicBezTo>
                  <a:cubicBezTo>
                    <a:pt x="1143" y="447"/>
                    <a:pt x="1143" y="448"/>
                    <a:pt x="1145" y="448"/>
                  </a:cubicBezTo>
                  <a:cubicBezTo>
                    <a:pt x="1152" y="448"/>
                    <a:pt x="1150" y="444"/>
                    <a:pt x="1153" y="440"/>
                  </a:cubicBezTo>
                  <a:cubicBezTo>
                    <a:pt x="1154" y="438"/>
                    <a:pt x="1157" y="436"/>
                    <a:pt x="1155" y="434"/>
                  </a:cubicBezTo>
                  <a:cubicBezTo>
                    <a:pt x="1154" y="433"/>
                    <a:pt x="1152" y="432"/>
                    <a:pt x="1152" y="431"/>
                  </a:cubicBezTo>
                  <a:cubicBezTo>
                    <a:pt x="1152" y="430"/>
                    <a:pt x="1153" y="429"/>
                    <a:pt x="1154" y="429"/>
                  </a:cubicBezTo>
                  <a:cubicBezTo>
                    <a:pt x="1156" y="429"/>
                    <a:pt x="1160" y="434"/>
                    <a:pt x="1160" y="435"/>
                  </a:cubicBezTo>
                  <a:cubicBezTo>
                    <a:pt x="1161" y="437"/>
                    <a:pt x="1160" y="439"/>
                    <a:pt x="1161" y="441"/>
                  </a:cubicBezTo>
                  <a:cubicBezTo>
                    <a:pt x="1161" y="442"/>
                    <a:pt x="1163" y="442"/>
                    <a:pt x="1163" y="443"/>
                  </a:cubicBezTo>
                  <a:cubicBezTo>
                    <a:pt x="1165" y="444"/>
                    <a:pt x="1165" y="447"/>
                    <a:pt x="1167" y="447"/>
                  </a:cubicBezTo>
                  <a:cubicBezTo>
                    <a:pt x="1168" y="448"/>
                    <a:pt x="1169" y="447"/>
                    <a:pt x="1170" y="446"/>
                  </a:cubicBezTo>
                  <a:cubicBezTo>
                    <a:pt x="1170" y="446"/>
                    <a:pt x="1170" y="446"/>
                    <a:pt x="1170" y="446"/>
                  </a:cubicBezTo>
                  <a:cubicBezTo>
                    <a:pt x="1171" y="443"/>
                    <a:pt x="1167" y="443"/>
                    <a:pt x="1166" y="440"/>
                  </a:cubicBezTo>
                  <a:cubicBezTo>
                    <a:pt x="1165" y="439"/>
                    <a:pt x="1165" y="438"/>
                    <a:pt x="1166" y="436"/>
                  </a:cubicBezTo>
                  <a:cubicBezTo>
                    <a:pt x="1166" y="435"/>
                    <a:pt x="1167" y="433"/>
                    <a:pt x="1168" y="433"/>
                  </a:cubicBezTo>
                  <a:cubicBezTo>
                    <a:pt x="1172" y="433"/>
                    <a:pt x="1178" y="435"/>
                    <a:pt x="1179" y="432"/>
                  </a:cubicBezTo>
                  <a:cubicBezTo>
                    <a:pt x="1180" y="429"/>
                    <a:pt x="1178" y="428"/>
                    <a:pt x="1176" y="427"/>
                  </a:cubicBezTo>
                  <a:cubicBezTo>
                    <a:pt x="1175" y="426"/>
                    <a:pt x="1175" y="424"/>
                    <a:pt x="1176" y="424"/>
                  </a:cubicBezTo>
                  <a:cubicBezTo>
                    <a:pt x="1180" y="424"/>
                    <a:pt x="1183" y="427"/>
                    <a:pt x="1183" y="430"/>
                  </a:cubicBezTo>
                  <a:cubicBezTo>
                    <a:pt x="1183" y="432"/>
                    <a:pt x="1179" y="432"/>
                    <a:pt x="1180" y="434"/>
                  </a:cubicBezTo>
                  <a:cubicBezTo>
                    <a:pt x="1180" y="436"/>
                    <a:pt x="1181" y="437"/>
                    <a:pt x="1182" y="438"/>
                  </a:cubicBezTo>
                  <a:cubicBezTo>
                    <a:pt x="1185" y="439"/>
                    <a:pt x="1185" y="439"/>
                    <a:pt x="1185" y="439"/>
                  </a:cubicBezTo>
                  <a:cubicBezTo>
                    <a:pt x="1186" y="438"/>
                    <a:pt x="1188" y="436"/>
                    <a:pt x="1189" y="434"/>
                  </a:cubicBezTo>
                  <a:cubicBezTo>
                    <a:pt x="1189" y="431"/>
                    <a:pt x="1188" y="428"/>
                    <a:pt x="1189" y="425"/>
                  </a:cubicBezTo>
                  <a:cubicBezTo>
                    <a:pt x="1190" y="424"/>
                    <a:pt x="1190" y="424"/>
                    <a:pt x="1190" y="424"/>
                  </a:cubicBezTo>
                  <a:cubicBezTo>
                    <a:pt x="1192" y="424"/>
                    <a:pt x="1193" y="424"/>
                    <a:pt x="1194" y="425"/>
                  </a:cubicBezTo>
                  <a:cubicBezTo>
                    <a:pt x="1194" y="427"/>
                    <a:pt x="1194" y="428"/>
                    <a:pt x="1194" y="430"/>
                  </a:cubicBezTo>
                  <a:cubicBezTo>
                    <a:pt x="1194" y="431"/>
                    <a:pt x="1193" y="432"/>
                    <a:pt x="1193" y="434"/>
                  </a:cubicBezTo>
                  <a:cubicBezTo>
                    <a:pt x="1194" y="435"/>
                    <a:pt x="1194" y="437"/>
                    <a:pt x="1195" y="437"/>
                  </a:cubicBezTo>
                  <a:cubicBezTo>
                    <a:pt x="1196" y="438"/>
                    <a:pt x="1201" y="438"/>
                    <a:pt x="1202" y="439"/>
                  </a:cubicBezTo>
                  <a:cubicBezTo>
                    <a:pt x="1204" y="442"/>
                    <a:pt x="1204" y="442"/>
                    <a:pt x="1204" y="442"/>
                  </a:cubicBezTo>
                  <a:cubicBezTo>
                    <a:pt x="1207" y="441"/>
                    <a:pt x="1207" y="441"/>
                    <a:pt x="1207" y="441"/>
                  </a:cubicBezTo>
                  <a:cubicBezTo>
                    <a:pt x="1207" y="439"/>
                    <a:pt x="1205" y="439"/>
                    <a:pt x="1204" y="438"/>
                  </a:cubicBezTo>
                  <a:cubicBezTo>
                    <a:pt x="1203" y="437"/>
                    <a:pt x="1202" y="434"/>
                    <a:pt x="1204" y="434"/>
                  </a:cubicBezTo>
                  <a:cubicBezTo>
                    <a:pt x="1206" y="433"/>
                    <a:pt x="1209" y="435"/>
                    <a:pt x="1211" y="433"/>
                  </a:cubicBezTo>
                  <a:cubicBezTo>
                    <a:pt x="1212" y="432"/>
                    <a:pt x="1212" y="429"/>
                    <a:pt x="1214" y="429"/>
                  </a:cubicBezTo>
                  <a:cubicBezTo>
                    <a:pt x="1217" y="429"/>
                    <a:pt x="1216" y="431"/>
                    <a:pt x="1218" y="433"/>
                  </a:cubicBezTo>
                  <a:cubicBezTo>
                    <a:pt x="1220" y="434"/>
                    <a:pt x="1222" y="435"/>
                    <a:pt x="1223" y="437"/>
                  </a:cubicBezTo>
                  <a:cubicBezTo>
                    <a:pt x="1225" y="439"/>
                    <a:pt x="1224" y="443"/>
                    <a:pt x="1226" y="443"/>
                  </a:cubicBezTo>
                  <a:cubicBezTo>
                    <a:pt x="1228" y="443"/>
                    <a:pt x="1230" y="442"/>
                    <a:pt x="1231" y="444"/>
                  </a:cubicBezTo>
                  <a:cubicBezTo>
                    <a:pt x="1231" y="445"/>
                    <a:pt x="1231" y="447"/>
                    <a:pt x="1233" y="447"/>
                  </a:cubicBezTo>
                  <a:cubicBezTo>
                    <a:pt x="1234" y="447"/>
                    <a:pt x="1235" y="447"/>
                    <a:pt x="1235" y="446"/>
                  </a:cubicBezTo>
                  <a:cubicBezTo>
                    <a:pt x="1235" y="444"/>
                    <a:pt x="1232" y="444"/>
                    <a:pt x="1232" y="443"/>
                  </a:cubicBezTo>
                  <a:cubicBezTo>
                    <a:pt x="1232" y="440"/>
                    <a:pt x="1232" y="440"/>
                    <a:pt x="1232" y="440"/>
                  </a:cubicBezTo>
                  <a:cubicBezTo>
                    <a:pt x="1234" y="438"/>
                    <a:pt x="1234" y="438"/>
                    <a:pt x="1234" y="438"/>
                  </a:cubicBezTo>
                  <a:cubicBezTo>
                    <a:pt x="1239" y="438"/>
                    <a:pt x="1244" y="435"/>
                    <a:pt x="1241" y="432"/>
                  </a:cubicBezTo>
                  <a:cubicBezTo>
                    <a:pt x="1239" y="430"/>
                    <a:pt x="1237" y="428"/>
                    <a:pt x="1236" y="426"/>
                  </a:cubicBezTo>
                  <a:cubicBezTo>
                    <a:pt x="1236" y="425"/>
                    <a:pt x="1236" y="424"/>
                    <a:pt x="1237" y="424"/>
                  </a:cubicBezTo>
                  <a:cubicBezTo>
                    <a:pt x="1240" y="423"/>
                    <a:pt x="1242" y="423"/>
                    <a:pt x="1245" y="424"/>
                  </a:cubicBezTo>
                  <a:cubicBezTo>
                    <a:pt x="1246" y="424"/>
                    <a:pt x="1249" y="425"/>
                    <a:pt x="1249" y="426"/>
                  </a:cubicBezTo>
                  <a:cubicBezTo>
                    <a:pt x="1251" y="429"/>
                    <a:pt x="1246" y="433"/>
                    <a:pt x="1246" y="435"/>
                  </a:cubicBezTo>
                  <a:cubicBezTo>
                    <a:pt x="1245" y="437"/>
                    <a:pt x="1246" y="438"/>
                    <a:pt x="1247" y="438"/>
                  </a:cubicBezTo>
                  <a:cubicBezTo>
                    <a:pt x="1249" y="438"/>
                    <a:pt x="1256" y="438"/>
                    <a:pt x="1257" y="438"/>
                  </a:cubicBezTo>
                  <a:cubicBezTo>
                    <a:pt x="1259" y="436"/>
                    <a:pt x="1258" y="431"/>
                    <a:pt x="1260" y="430"/>
                  </a:cubicBezTo>
                  <a:cubicBezTo>
                    <a:pt x="1262" y="429"/>
                    <a:pt x="1263" y="431"/>
                    <a:pt x="1265" y="432"/>
                  </a:cubicBezTo>
                  <a:cubicBezTo>
                    <a:pt x="1266" y="433"/>
                    <a:pt x="1268" y="433"/>
                    <a:pt x="1270" y="434"/>
                  </a:cubicBezTo>
                  <a:cubicBezTo>
                    <a:pt x="1272" y="435"/>
                    <a:pt x="1273" y="439"/>
                    <a:pt x="1276" y="438"/>
                  </a:cubicBezTo>
                  <a:cubicBezTo>
                    <a:pt x="1277" y="437"/>
                    <a:pt x="1279" y="435"/>
                    <a:pt x="1280" y="434"/>
                  </a:cubicBezTo>
                  <a:cubicBezTo>
                    <a:pt x="1281" y="433"/>
                    <a:pt x="1283" y="434"/>
                    <a:pt x="1284" y="434"/>
                  </a:cubicBezTo>
                  <a:cubicBezTo>
                    <a:pt x="1285" y="433"/>
                    <a:pt x="1287" y="429"/>
                    <a:pt x="1289" y="430"/>
                  </a:cubicBezTo>
                  <a:cubicBezTo>
                    <a:pt x="1292" y="430"/>
                    <a:pt x="1292" y="432"/>
                    <a:pt x="1294" y="433"/>
                  </a:cubicBezTo>
                  <a:cubicBezTo>
                    <a:pt x="1295" y="434"/>
                    <a:pt x="1297" y="433"/>
                    <a:pt x="1299" y="434"/>
                  </a:cubicBezTo>
                  <a:cubicBezTo>
                    <a:pt x="1302" y="436"/>
                    <a:pt x="1297" y="439"/>
                    <a:pt x="1297" y="441"/>
                  </a:cubicBezTo>
                  <a:cubicBezTo>
                    <a:pt x="1297" y="442"/>
                    <a:pt x="1297" y="443"/>
                    <a:pt x="1298" y="443"/>
                  </a:cubicBezTo>
                  <a:cubicBezTo>
                    <a:pt x="1301" y="443"/>
                    <a:pt x="1300" y="440"/>
                    <a:pt x="1302" y="439"/>
                  </a:cubicBezTo>
                  <a:cubicBezTo>
                    <a:pt x="1305" y="439"/>
                    <a:pt x="1305" y="439"/>
                    <a:pt x="1305" y="439"/>
                  </a:cubicBezTo>
                  <a:cubicBezTo>
                    <a:pt x="1306" y="438"/>
                    <a:pt x="1307" y="434"/>
                    <a:pt x="1308" y="434"/>
                  </a:cubicBezTo>
                  <a:cubicBezTo>
                    <a:pt x="1311" y="433"/>
                    <a:pt x="1317" y="434"/>
                    <a:pt x="1322" y="434"/>
                  </a:cubicBezTo>
                  <a:cubicBezTo>
                    <a:pt x="1323" y="434"/>
                    <a:pt x="1326" y="434"/>
                    <a:pt x="1327" y="434"/>
                  </a:cubicBezTo>
                  <a:cubicBezTo>
                    <a:pt x="1329" y="433"/>
                    <a:pt x="1329" y="429"/>
                    <a:pt x="1331" y="429"/>
                  </a:cubicBezTo>
                  <a:cubicBezTo>
                    <a:pt x="1334" y="430"/>
                    <a:pt x="1333" y="432"/>
                    <a:pt x="1335" y="434"/>
                  </a:cubicBezTo>
                  <a:cubicBezTo>
                    <a:pt x="1339" y="436"/>
                    <a:pt x="1343" y="430"/>
                    <a:pt x="1345" y="430"/>
                  </a:cubicBezTo>
                  <a:cubicBezTo>
                    <a:pt x="1348" y="430"/>
                    <a:pt x="1351" y="438"/>
                    <a:pt x="1354" y="438"/>
                  </a:cubicBezTo>
                  <a:cubicBezTo>
                    <a:pt x="1355" y="438"/>
                    <a:pt x="1356" y="438"/>
                    <a:pt x="1356" y="437"/>
                  </a:cubicBezTo>
                  <a:cubicBezTo>
                    <a:pt x="1356" y="434"/>
                    <a:pt x="1354" y="434"/>
                    <a:pt x="1354" y="433"/>
                  </a:cubicBezTo>
                  <a:cubicBezTo>
                    <a:pt x="1354" y="431"/>
                    <a:pt x="1353" y="430"/>
                    <a:pt x="1355" y="430"/>
                  </a:cubicBezTo>
                  <a:cubicBezTo>
                    <a:pt x="1357" y="430"/>
                    <a:pt x="1357" y="433"/>
                    <a:pt x="1359" y="434"/>
                  </a:cubicBezTo>
                  <a:cubicBezTo>
                    <a:pt x="1361" y="436"/>
                    <a:pt x="1362" y="438"/>
                    <a:pt x="1364" y="438"/>
                  </a:cubicBezTo>
                  <a:cubicBezTo>
                    <a:pt x="1367" y="438"/>
                    <a:pt x="1367" y="435"/>
                    <a:pt x="1369" y="434"/>
                  </a:cubicBezTo>
                  <a:cubicBezTo>
                    <a:pt x="1371" y="434"/>
                    <a:pt x="1373" y="434"/>
                    <a:pt x="1375" y="434"/>
                  </a:cubicBezTo>
                  <a:cubicBezTo>
                    <a:pt x="1378" y="430"/>
                    <a:pt x="1378" y="430"/>
                    <a:pt x="1378" y="430"/>
                  </a:cubicBezTo>
                  <a:cubicBezTo>
                    <a:pt x="1380" y="430"/>
                    <a:pt x="1380" y="430"/>
                    <a:pt x="1380" y="430"/>
                  </a:cubicBezTo>
                  <a:cubicBezTo>
                    <a:pt x="1380" y="432"/>
                    <a:pt x="1377" y="433"/>
                    <a:pt x="1377" y="435"/>
                  </a:cubicBezTo>
                  <a:cubicBezTo>
                    <a:pt x="1377" y="437"/>
                    <a:pt x="1377" y="438"/>
                    <a:pt x="1378" y="439"/>
                  </a:cubicBezTo>
                  <a:cubicBezTo>
                    <a:pt x="1380" y="439"/>
                    <a:pt x="1386" y="439"/>
                    <a:pt x="1388" y="438"/>
                  </a:cubicBezTo>
                  <a:cubicBezTo>
                    <a:pt x="1391" y="437"/>
                    <a:pt x="1390" y="434"/>
                    <a:pt x="1390" y="432"/>
                  </a:cubicBezTo>
                  <a:cubicBezTo>
                    <a:pt x="1392" y="430"/>
                    <a:pt x="1392" y="430"/>
                    <a:pt x="1392" y="430"/>
                  </a:cubicBezTo>
                  <a:cubicBezTo>
                    <a:pt x="1394" y="429"/>
                    <a:pt x="1399" y="434"/>
                    <a:pt x="1399" y="435"/>
                  </a:cubicBezTo>
                  <a:cubicBezTo>
                    <a:pt x="1400" y="438"/>
                    <a:pt x="1400" y="438"/>
                    <a:pt x="1400" y="438"/>
                  </a:cubicBezTo>
                  <a:cubicBezTo>
                    <a:pt x="1403" y="437"/>
                    <a:pt x="1403" y="437"/>
                    <a:pt x="1403" y="437"/>
                  </a:cubicBezTo>
                  <a:cubicBezTo>
                    <a:pt x="1403" y="435"/>
                    <a:pt x="1403" y="435"/>
                    <a:pt x="1403" y="435"/>
                  </a:cubicBezTo>
                  <a:cubicBezTo>
                    <a:pt x="1402" y="434"/>
                    <a:pt x="1400" y="434"/>
                    <a:pt x="1400" y="433"/>
                  </a:cubicBezTo>
                  <a:cubicBezTo>
                    <a:pt x="1400" y="431"/>
                    <a:pt x="1400" y="430"/>
                    <a:pt x="1401" y="430"/>
                  </a:cubicBezTo>
                  <a:cubicBezTo>
                    <a:pt x="1404" y="430"/>
                    <a:pt x="1404" y="433"/>
                    <a:pt x="1406" y="435"/>
                  </a:cubicBezTo>
                  <a:cubicBezTo>
                    <a:pt x="1408" y="436"/>
                    <a:pt x="1409" y="438"/>
                    <a:pt x="1411" y="438"/>
                  </a:cubicBezTo>
                  <a:cubicBezTo>
                    <a:pt x="1415" y="438"/>
                    <a:pt x="1417" y="432"/>
                    <a:pt x="1420" y="430"/>
                  </a:cubicBezTo>
                  <a:cubicBezTo>
                    <a:pt x="1422" y="429"/>
                    <a:pt x="1422" y="429"/>
                    <a:pt x="1422" y="429"/>
                  </a:cubicBezTo>
                  <a:cubicBezTo>
                    <a:pt x="1424" y="428"/>
                    <a:pt x="1425" y="429"/>
                    <a:pt x="1426" y="431"/>
                  </a:cubicBezTo>
                  <a:cubicBezTo>
                    <a:pt x="1427" y="433"/>
                    <a:pt x="1424" y="434"/>
                    <a:pt x="1424" y="436"/>
                  </a:cubicBezTo>
                  <a:cubicBezTo>
                    <a:pt x="1424" y="437"/>
                    <a:pt x="1424" y="437"/>
                    <a:pt x="1424" y="437"/>
                  </a:cubicBezTo>
                  <a:cubicBezTo>
                    <a:pt x="1425" y="440"/>
                    <a:pt x="1427" y="438"/>
                    <a:pt x="1429" y="440"/>
                  </a:cubicBezTo>
                  <a:cubicBezTo>
                    <a:pt x="1431" y="441"/>
                    <a:pt x="1433" y="443"/>
                    <a:pt x="1434" y="443"/>
                  </a:cubicBezTo>
                  <a:cubicBezTo>
                    <a:pt x="1436" y="443"/>
                    <a:pt x="1436" y="443"/>
                    <a:pt x="1436" y="443"/>
                  </a:cubicBezTo>
                  <a:cubicBezTo>
                    <a:pt x="1437" y="436"/>
                    <a:pt x="1437" y="436"/>
                    <a:pt x="1437" y="436"/>
                  </a:cubicBezTo>
                  <a:cubicBezTo>
                    <a:pt x="1436" y="434"/>
                    <a:pt x="1433" y="434"/>
                    <a:pt x="1433" y="432"/>
                  </a:cubicBezTo>
                  <a:cubicBezTo>
                    <a:pt x="1434" y="430"/>
                    <a:pt x="1434" y="430"/>
                    <a:pt x="1434" y="430"/>
                  </a:cubicBezTo>
                  <a:cubicBezTo>
                    <a:pt x="1436" y="429"/>
                    <a:pt x="1436" y="433"/>
                    <a:pt x="1438" y="434"/>
                  </a:cubicBezTo>
                  <a:cubicBezTo>
                    <a:pt x="1439" y="434"/>
                    <a:pt x="1441" y="434"/>
                    <a:pt x="1441" y="432"/>
                  </a:cubicBezTo>
                  <a:cubicBezTo>
                    <a:pt x="1441" y="431"/>
                    <a:pt x="1442" y="428"/>
                    <a:pt x="1443" y="426"/>
                  </a:cubicBezTo>
                  <a:cubicBezTo>
                    <a:pt x="1444" y="425"/>
                    <a:pt x="1446" y="423"/>
                    <a:pt x="1448" y="424"/>
                  </a:cubicBezTo>
                  <a:cubicBezTo>
                    <a:pt x="1450" y="425"/>
                    <a:pt x="1450" y="425"/>
                    <a:pt x="1450" y="425"/>
                  </a:cubicBezTo>
                  <a:cubicBezTo>
                    <a:pt x="1450" y="426"/>
                    <a:pt x="1450" y="426"/>
                    <a:pt x="1450" y="426"/>
                  </a:cubicBezTo>
                  <a:cubicBezTo>
                    <a:pt x="1451" y="428"/>
                    <a:pt x="1447" y="429"/>
                    <a:pt x="1447" y="431"/>
                  </a:cubicBezTo>
                  <a:cubicBezTo>
                    <a:pt x="1447" y="433"/>
                    <a:pt x="1447" y="434"/>
                    <a:pt x="1449" y="434"/>
                  </a:cubicBezTo>
                  <a:cubicBezTo>
                    <a:pt x="1450" y="434"/>
                    <a:pt x="1452" y="436"/>
                    <a:pt x="1453" y="434"/>
                  </a:cubicBezTo>
                  <a:cubicBezTo>
                    <a:pt x="1455" y="433"/>
                    <a:pt x="1457" y="429"/>
                    <a:pt x="1460" y="429"/>
                  </a:cubicBezTo>
                  <a:cubicBezTo>
                    <a:pt x="1462" y="429"/>
                    <a:pt x="1467" y="429"/>
                    <a:pt x="1469" y="429"/>
                  </a:cubicBezTo>
                  <a:cubicBezTo>
                    <a:pt x="1471" y="429"/>
                    <a:pt x="1473" y="429"/>
                    <a:pt x="1475" y="429"/>
                  </a:cubicBezTo>
                  <a:cubicBezTo>
                    <a:pt x="1479" y="430"/>
                    <a:pt x="1480" y="434"/>
                    <a:pt x="1483" y="435"/>
                  </a:cubicBezTo>
                  <a:cubicBezTo>
                    <a:pt x="1484" y="435"/>
                    <a:pt x="1493" y="435"/>
                    <a:pt x="1494" y="434"/>
                  </a:cubicBezTo>
                  <a:cubicBezTo>
                    <a:pt x="1496" y="433"/>
                    <a:pt x="1497" y="431"/>
                    <a:pt x="1500" y="430"/>
                  </a:cubicBezTo>
                  <a:cubicBezTo>
                    <a:pt x="1502" y="432"/>
                    <a:pt x="1502" y="432"/>
                    <a:pt x="1502" y="432"/>
                  </a:cubicBezTo>
                  <a:cubicBezTo>
                    <a:pt x="1502" y="433"/>
                    <a:pt x="1502" y="435"/>
                    <a:pt x="1502" y="436"/>
                  </a:cubicBezTo>
                  <a:cubicBezTo>
                    <a:pt x="1503" y="439"/>
                    <a:pt x="1506" y="441"/>
                    <a:pt x="1509" y="440"/>
                  </a:cubicBezTo>
                  <a:cubicBezTo>
                    <a:pt x="1511" y="438"/>
                    <a:pt x="1511" y="438"/>
                    <a:pt x="1511" y="438"/>
                  </a:cubicBezTo>
                  <a:cubicBezTo>
                    <a:pt x="1511" y="435"/>
                    <a:pt x="1511" y="435"/>
                    <a:pt x="1511" y="435"/>
                  </a:cubicBezTo>
                  <a:cubicBezTo>
                    <a:pt x="1510" y="434"/>
                    <a:pt x="1509" y="433"/>
                    <a:pt x="1508" y="432"/>
                  </a:cubicBezTo>
                  <a:cubicBezTo>
                    <a:pt x="1509" y="430"/>
                    <a:pt x="1509" y="430"/>
                    <a:pt x="1509" y="430"/>
                  </a:cubicBezTo>
                  <a:cubicBezTo>
                    <a:pt x="1512" y="431"/>
                    <a:pt x="1512" y="434"/>
                    <a:pt x="1514" y="435"/>
                  </a:cubicBezTo>
                  <a:cubicBezTo>
                    <a:pt x="1517" y="436"/>
                    <a:pt x="1524" y="434"/>
                    <a:pt x="1525" y="433"/>
                  </a:cubicBezTo>
                  <a:cubicBezTo>
                    <a:pt x="1527" y="433"/>
                    <a:pt x="1527" y="431"/>
                    <a:pt x="1528" y="430"/>
                  </a:cubicBezTo>
                  <a:cubicBezTo>
                    <a:pt x="1529" y="429"/>
                    <a:pt x="1532" y="430"/>
                    <a:pt x="1533" y="429"/>
                  </a:cubicBezTo>
                  <a:cubicBezTo>
                    <a:pt x="1537" y="425"/>
                    <a:pt x="1537" y="425"/>
                    <a:pt x="1537" y="425"/>
                  </a:cubicBezTo>
                  <a:cubicBezTo>
                    <a:pt x="1538" y="425"/>
                    <a:pt x="1539" y="425"/>
                    <a:pt x="1539" y="426"/>
                  </a:cubicBezTo>
                  <a:cubicBezTo>
                    <a:pt x="1539" y="429"/>
                    <a:pt x="1537" y="433"/>
                    <a:pt x="1534" y="434"/>
                  </a:cubicBezTo>
                  <a:cubicBezTo>
                    <a:pt x="1532" y="434"/>
                    <a:pt x="1528" y="434"/>
                    <a:pt x="1526" y="435"/>
                  </a:cubicBezTo>
                  <a:cubicBezTo>
                    <a:pt x="1524" y="437"/>
                    <a:pt x="1524" y="441"/>
                    <a:pt x="1521" y="443"/>
                  </a:cubicBezTo>
                  <a:cubicBezTo>
                    <a:pt x="1520" y="443"/>
                    <a:pt x="1517" y="445"/>
                    <a:pt x="1516" y="446"/>
                  </a:cubicBezTo>
                  <a:cubicBezTo>
                    <a:pt x="1515" y="447"/>
                    <a:pt x="1515" y="450"/>
                    <a:pt x="1516" y="451"/>
                  </a:cubicBezTo>
                  <a:cubicBezTo>
                    <a:pt x="1517" y="452"/>
                    <a:pt x="1517" y="454"/>
                    <a:pt x="1518" y="454"/>
                  </a:cubicBezTo>
                  <a:cubicBezTo>
                    <a:pt x="1522" y="453"/>
                    <a:pt x="1519" y="447"/>
                    <a:pt x="1522" y="446"/>
                  </a:cubicBezTo>
                  <a:cubicBezTo>
                    <a:pt x="1525" y="445"/>
                    <a:pt x="1525" y="445"/>
                    <a:pt x="1525" y="445"/>
                  </a:cubicBezTo>
                  <a:cubicBezTo>
                    <a:pt x="1526" y="445"/>
                    <a:pt x="1527" y="445"/>
                    <a:pt x="1528" y="445"/>
                  </a:cubicBezTo>
                  <a:cubicBezTo>
                    <a:pt x="1531" y="444"/>
                    <a:pt x="1533" y="437"/>
                    <a:pt x="1536" y="436"/>
                  </a:cubicBezTo>
                  <a:cubicBezTo>
                    <a:pt x="1540" y="434"/>
                    <a:pt x="1543" y="436"/>
                    <a:pt x="1546" y="439"/>
                  </a:cubicBezTo>
                  <a:cubicBezTo>
                    <a:pt x="1549" y="439"/>
                    <a:pt x="1549" y="439"/>
                    <a:pt x="1549" y="439"/>
                  </a:cubicBezTo>
                  <a:cubicBezTo>
                    <a:pt x="1551" y="435"/>
                    <a:pt x="1551" y="435"/>
                    <a:pt x="1551" y="435"/>
                  </a:cubicBezTo>
                  <a:cubicBezTo>
                    <a:pt x="1554" y="433"/>
                    <a:pt x="1554" y="433"/>
                    <a:pt x="1554" y="433"/>
                  </a:cubicBezTo>
                  <a:cubicBezTo>
                    <a:pt x="1554" y="432"/>
                    <a:pt x="1552" y="429"/>
                    <a:pt x="1554" y="428"/>
                  </a:cubicBezTo>
                  <a:cubicBezTo>
                    <a:pt x="1559" y="422"/>
                    <a:pt x="1561" y="432"/>
                    <a:pt x="1565" y="434"/>
                  </a:cubicBezTo>
                  <a:cubicBezTo>
                    <a:pt x="1567" y="435"/>
                    <a:pt x="1575" y="435"/>
                    <a:pt x="1579" y="435"/>
                  </a:cubicBezTo>
                  <a:cubicBezTo>
                    <a:pt x="1581" y="437"/>
                    <a:pt x="1581" y="437"/>
                    <a:pt x="1581" y="437"/>
                  </a:cubicBezTo>
                  <a:cubicBezTo>
                    <a:pt x="1582" y="440"/>
                    <a:pt x="1581" y="443"/>
                    <a:pt x="1583" y="443"/>
                  </a:cubicBezTo>
                  <a:cubicBezTo>
                    <a:pt x="1587" y="444"/>
                    <a:pt x="1586" y="439"/>
                    <a:pt x="1588" y="436"/>
                  </a:cubicBezTo>
                  <a:cubicBezTo>
                    <a:pt x="1589" y="433"/>
                    <a:pt x="1592" y="430"/>
                    <a:pt x="1595" y="430"/>
                  </a:cubicBezTo>
                  <a:cubicBezTo>
                    <a:pt x="1598" y="430"/>
                    <a:pt x="1598" y="432"/>
                    <a:pt x="1600" y="433"/>
                  </a:cubicBezTo>
                  <a:cubicBezTo>
                    <a:pt x="1601" y="433"/>
                    <a:pt x="1602" y="434"/>
                    <a:pt x="1603" y="434"/>
                  </a:cubicBezTo>
                  <a:cubicBezTo>
                    <a:pt x="1605" y="434"/>
                    <a:pt x="1605" y="434"/>
                    <a:pt x="1605" y="434"/>
                  </a:cubicBezTo>
                  <a:cubicBezTo>
                    <a:pt x="1608" y="432"/>
                    <a:pt x="1604" y="429"/>
                    <a:pt x="1606" y="427"/>
                  </a:cubicBezTo>
                  <a:cubicBezTo>
                    <a:pt x="1607" y="426"/>
                    <a:pt x="1607" y="426"/>
                    <a:pt x="1607" y="426"/>
                  </a:cubicBezTo>
                  <a:cubicBezTo>
                    <a:pt x="1609" y="425"/>
                    <a:pt x="1610" y="428"/>
                    <a:pt x="1611" y="430"/>
                  </a:cubicBezTo>
                  <a:cubicBezTo>
                    <a:pt x="1611" y="432"/>
                    <a:pt x="1610" y="432"/>
                    <a:pt x="1610" y="433"/>
                  </a:cubicBezTo>
                  <a:cubicBezTo>
                    <a:pt x="1610" y="434"/>
                    <a:pt x="1610" y="434"/>
                    <a:pt x="1610" y="434"/>
                  </a:cubicBezTo>
                  <a:cubicBezTo>
                    <a:pt x="1609" y="436"/>
                    <a:pt x="1607" y="435"/>
                    <a:pt x="1605" y="436"/>
                  </a:cubicBezTo>
                  <a:cubicBezTo>
                    <a:pt x="1602" y="438"/>
                    <a:pt x="1602" y="439"/>
                    <a:pt x="1602" y="442"/>
                  </a:cubicBezTo>
                  <a:cubicBezTo>
                    <a:pt x="1602" y="443"/>
                    <a:pt x="1601" y="444"/>
                    <a:pt x="1602" y="444"/>
                  </a:cubicBezTo>
                  <a:cubicBezTo>
                    <a:pt x="1605" y="444"/>
                    <a:pt x="1610" y="438"/>
                    <a:pt x="1611" y="435"/>
                  </a:cubicBezTo>
                  <a:cubicBezTo>
                    <a:pt x="1612" y="434"/>
                    <a:pt x="1617" y="435"/>
                    <a:pt x="1618" y="436"/>
                  </a:cubicBezTo>
                  <a:cubicBezTo>
                    <a:pt x="1621" y="439"/>
                    <a:pt x="1621" y="439"/>
                    <a:pt x="1621" y="439"/>
                  </a:cubicBezTo>
                  <a:cubicBezTo>
                    <a:pt x="1622" y="440"/>
                    <a:pt x="1623" y="440"/>
                    <a:pt x="1623" y="439"/>
                  </a:cubicBezTo>
                  <a:cubicBezTo>
                    <a:pt x="1623" y="435"/>
                    <a:pt x="1618" y="435"/>
                    <a:pt x="1620" y="432"/>
                  </a:cubicBezTo>
                  <a:cubicBezTo>
                    <a:pt x="1622" y="429"/>
                    <a:pt x="1622" y="429"/>
                    <a:pt x="1622" y="429"/>
                  </a:cubicBezTo>
                  <a:cubicBezTo>
                    <a:pt x="1623" y="428"/>
                    <a:pt x="1624" y="426"/>
                    <a:pt x="1626" y="426"/>
                  </a:cubicBezTo>
                  <a:cubicBezTo>
                    <a:pt x="1627" y="426"/>
                    <a:pt x="1628" y="426"/>
                    <a:pt x="1629" y="427"/>
                  </a:cubicBezTo>
                  <a:cubicBezTo>
                    <a:pt x="1629" y="429"/>
                    <a:pt x="1629" y="431"/>
                    <a:pt x="1629" y="433"/>
                  </a:cubicBezTo>
                  <a:cubicBezTo>
                    <a:pt x="1630" y="434"/>
                    <a:pt x="1633" y="437"/>
                    <a:pt x="1633" y="438"/>
                  </a:cubicBezTo>
                  <a:cubicBezTo>
                    <a:pt x="1633" y="441"/>
                    <a:pt x="1632" y="444"/>
                    <a:pt x="1635" y="444"/>
                  </a:cubicBezTo>
                  <a:cubicBezTo>
                    <a:pt x="1637" y="444"/>
                    <a:pt x="1638" y="442"/>
                    <a:pt x="1640" y="442"/>
                  </a:cubicBezTo>
                  <a:cubicBezTo>
                    <a:pt x="1642" y="442"/>
                    <a:pt x="1643" y="444"/>
                    <a:pt x="1644" y="444"/>
                  </a:cubicBezTo>
                  <a:cubicBezTo>
                    <a:pt x="1647" y="444"/>
                    <a:pt x="1648" y="444"/>
                    <a:pt x="1648" y="441"/>
                  </a:cubicBezTo>
                  <a:cubicBezTo>
                    <a:pt x="1648" y="438"/>
                    <a:pt x="1648" y="437"/>
                    <a:pt x="1650" y="436"/>
                  </a:cubicBezTo>
                  <a:cubicBezTo>
                    <a:pt x="1653" y="434"/>
                    <a:pt x="1659" y="437"/>
                    <a:pt x="1661" y="435"/>
                  </a:cubicBezTo>
                  <a:cubicBezTo>
                    <a:pt x="1662" y="434"/>
                    <a:pt x="1662" y="433"/>
                    <a:pt x="1663" y="431"/>
                  </a:cubicBezTo>
                  <a:cubicBezTo>
                    <a:pt x="1664" y="429"/>
                    <a:pt x="1665" y="426"/>
                    <a:pt x="1668" y="426"/>
                  </a:cubicBezTo>
                  <a:cubicBezTo>
                    <a:pt x="1671" y="426"/>
                    <a:pt x="1670" y="428"/>
                    <a:pt x="1672" y="429"/>
                  </a:cubicBezTo>
                  <a:cubicBezTo>
                    <a:pt x="1674" y="431"/>
                    <a:pt x="1677" y="430"/>
                    <a:pt x="1678" y="431"/>
                  </a:cubicBezTo>
                  <a:cubicBezTo>
                    <a:pt x="1680" y="432"/>
                    <a:pt x="1679" y="438"/>
                    <a:pt x="1682" y="439"/>
                  </a:cubicBezTo>
                  <a:cubicBezTo>
                    <a:pt x="1684" y="440"/>
                    <a:pt x="1687" y="442"/>
                    <a:pt x="1689" y="440"/>
                  </a:cubicBezTo>
                  <a:cubicBezTo>
                    <a:pt x="1690" y="438"/>
                    <a:pt x="1693" y="437"/>
                    <a:pt x="1693" y="435"/>
                  </a:cubicBezTo>
                  <a:cubicBezTo>
                    <a:pt x="1693" y="432"/>
                    <a:pt x="1690" y="431"/>
                    <a:pt x="1690" y="428"/>
                  </a:cubicBezTo>
                  <a:cubicBezTo>
                    <a:pt x="1691" y="427"/>
                    <a:pt x="1690" y="426"/>
                    <a:pt x="1691" y="426"/>
                  </a:cubicBezTo>
                  <a:cubicBezTo>
                    <a:pt x="1695" y="426"/>
                    <a:pt x="1702" y="434"/>
                    <a:pt x="1703" y="438"/>
                  </a:cubicBezTo>
                  <a:cubicBezTo>
                    <a:pt x="1702" y="439"/>
                    <a:pt x="1702" y="439"/>
                    <a:pt x="1702" y="439"/>
                  </a:cubicBezTo>
                  <a:cubicBezTo>
                    <a:pt x="1699" y="439"/>
                    <a:pt x="1699" y="436"/>
                    <a:pt x="1697" y="436"/>
                  </a:cubicBezTo>
                  <a:cubicBezTo>
                    <a:pt x="1693" y="436"/>
                    <a:pt x="1695" y="438"/>
                    <a:pt x="1693" y="440"/>
                  </a:cubicBezTo>
                  <a:cubicBezTo>
                    <a:pt x="1692" y="440"/>
                    <a:pt x="1690" y="440"/>
                    <a:pt x="1690" y="441"/>
                  </a:cubicBezTo>
                  <a:cubicBezTo>
                    <a:pt x="1690" y="443"/>
                    <a:pt x="1690" y="444"/>
                    <a:pt x="1691" y="444"/>
                  </a:cubicBezTo>
                  <a:cubicBezTo>
                    <a:pt x="1693" y="444"/>
                    <a:pt x="1694" y="442"/>
                    <a:pt x="1696" y="441"/>
                  </a:cubicBezTo>
                  <a:cubicBezTo>
                    <a:pt x="1698" y="441"/>
                    <a:pt x="1698" y="441"/>
                    <a:pt x="1698" y="441"/>
                  </a:cubicBezTo>
                  <a:cubicBezTo>
                    <a:pt x="1699" y="442"/>
                    <a:pt x="1700" y="445"/>
                    <a:pt x="1701" y="444"/>
                  </a:cubicBezTo>
                  <a:cubicBezTo>
                    <a:pt x="1704" y="444"/>
                    <a:pt x="1703" y="442"/>
                    <a:pt x="1705" y="441"/>
                  </a:cubicBezTo>
                  <a:cubicBezTo>
                    <a:pt x="1706" y="440"/>
                    <a:pt x="1708" y="440"/>
                    <a:pt x="1708" y="438"/>
                  </a:cubicBezTo>
                  <a:cubicBezTo>
                    <a:pt x="1709" y="432"/>
                    <a:pt x="1709" y="432"/>
                    <a:pt x="1709" y="432"/>
                  </a:cubicBezTo>
                  <a:cubicBezTo>
                    <a:pt x="1707" y="431"/>
                    <a:pt x="1705" y="430"/>
                    <a:pt x="1704" y="428"/>
                  </a:cubicBezTo>
                  <a:cubicBezTo>
                    <a:pt x="1704" y="427"/>
                    <a:pt x="1704" y="426"/>
                    <a:pt x="1705" y="426"/>
                  </a:cubicBezTo>
                  <a:cubicBezTo>
                    <a:pt x="1709" y="426"/>
                    <a:pt x="1708" y="429"/>
                    <a:pt x="1710" y="430"/>
                  </a:cubicBezTo>
                  <a:cubicBezTo>
                    <a:pt x="1712" y="431"/>
                    <a:pt x="1715" y="430"/>
                    <a:pt x="1716" y="431"/>
                  </a:cubicBezTo>
                  <a:cubicBezTo>
                    <a:pt x="1717" y="432"/>
                    <a:pt x="1718" y="434"/>
                    <a:pt x="1720" y="435"/>
                  </a:cubicBezTo>
                  <a:cubicBezTo>
                    <a:pt x="1722" y="437"/>
                    <a:pt x="1726" y="435"/>
                    <a:pt x="1729" y="436"/>
                  </a:cubicBezTo>
                  <a:cubicBezTo>
                    <a:pt x="1731" y="436"/>
                    <a:pt x="1732" y="439"/>
                    <a:pt x="1735" y="440"/>
                  </a:cubicBezTo>
                  <a:cubicBezTo>
                    <a:pt x="1736" y="441"/>
                    <a:pt x="1738" y="440"/>
                    <a:pt x="1740" y="440"/>
                  </a:cubicBezTo>
                  <a:cubicBezTo>
                    <a:pt x="1742" y="441"/>
                    <a:pt x="1744" y="442"/>
                    <a:pt x="1746" y="441"/>
                  </a:cubicBezTo>
                  <a:cubicBezTo>
                    <a:pt x="1748" y="440"/>
                    <a:pt x="1749" y="438"/>
                    <a:pt x="1750" y="437"/>
                  </a:cubicBezTo>
                  <a:cubicBezTo>
                    <a:pt x="1752" y="436"/>
                    <a:pt x="1754" y="437"/>
                    <a:pt x="1754" y="435"/>
                  </a:cubicBezTo>
                  <a:cubicBezTo>
                    <a:pt x="1755" y="434"/>
                    <a:pt x="1755" y="431"/>
                    <a:pt x="1757" y="432"/>
                  </a:cubicBezTo>
                  <a:cubicBezTo>
                    <a:pt x="1758" y="432"/>
                    <a:pt x="1759" y="435"/>
                    <a:pt x="1760" y="435"/>
                  </a:cubicBezTo>
                  <a:cubicBezTo>
                    <a:pt x="1764" y="435"/>
                    <a:pt x="1764" y="432"/>
                    <a:pt x="1767" y="431"/>
                  </a:cubicBezTo>
                  <a:cubicBezTo>
                    <a:pt x="1769" y="430"/>
                    <a:pt x="1773" y="429"/>
                    <a:pt x="1776" y="430"/>
                  </a:cubicBezTo>
                  <a:cubicBezTo>
                    <a:pt x="1778" y="432"/>
                    <a:pt x="1778" y="432"/>
                    <a:pt x="1778" y="432"/>
                  </a:cubicBezTo>
                  <a:cubicBezTo>
                    <a:pt x="1778" y="436"/>
                    <a:pt x="1775" y="437"/>
                    <a:pt x="1774" y="439"/>
                  </a:cubicBezTo>
                  <a:cubicBezTo>
                    <a:pt x="1773" y="442"/>
                    <a:pt x="1774" y="445"/>
                    <a:pt x="1774" y="448"/>
                  </a:cubicBezTo>
                  <a:cubicBezTo>
                    <a:pt x="1773" y="449"/>
                    <a:pt x="1773" y="454"/>
                    <a:pt x="1775" y="454"/>
                  </a:cubicBezTo>
                  <a:cubicBezTo>
                    <a:pt x="1781" y="454"/>
                    <a:pt x="1778" y="452"/>
                    <a:pt x="1779" y="448"/>
                  </a:cubicBezTo>
                  <a:cubicBezTo>
                    <a:pt x="1780" y="446"/>
                    <a:pt x="1782" y="445"/>
                    <a:pt x="1783" y="443"/>
                  </a:cubicBezTo>
                  <a:cubicBezTo>
                    <a:pt x="1784" y="442"/>
                    <a:pt x="1783" y="440"/>
                    <a:pt x="1784" y="439"/>
                  </a:cubicBezTo>
                  <a:cubicBezTo>
                    <a:pt x="1785" y="436"/>
                    <a:pt x="1785" y="436"/>
                    <a:pt x="1785" y="436"/>
                  </a:cubicBezTo>
                  <a:cubicBezTo>
                    <a:pt x="1792" y="435"/>
                    <a:pt x="1792" y="441"/>
                    <a:pt x="1797" y="441"/>
                  </a:cubicBezTo>
                  <a:cubicBezTo>
                    <a:pt x="1800" y="441"/>
                    <a:pt x="1800" y="441"/>
                    <a:pt x="1800" y="441"/>
                  </a:cubicBezTo>
                  <a:cubicBezTo>
                    <a:pt x="1806" y="441"/>
                    <a:pt x="1805" y="438"/>
                    <a:pt x="1808" y="437"/>
                  </a:cubicBezTo>
                  <a:cubicBezTo>
                    <a:pt x="1809" y="436"/>
                    <a:pt x="1812" y="440"/>
                    <a:pt x="1813" y="440"/>
                  </a:cubicBezTo>
                  <a:cubicBezTo>
                    <a:pt x="1816" y="438"/>
                    <a:pt x="1816" y="438"/>
                    <a:pt x="1816" y="438"/>
                  </a:cubicBezTo>
                  <a:cubicBezTo>
                    <a:pt x="1817" y="433"/>
                    <a:pt x="1811" y="432"/>
                    <a:pt x="1812" y="429"/>
                  </a:cubicBezTo>
                  <a:cubicBezTo>
                    <a:pt x="1812" y="427"/>
                    <a:pt x="1812" y="426"/>
                    <a:pt x="1813" y="426"/>
                  </a:cubicBezTo>
                  <a:cubicBezTo>
                    <a:pt x="1817" y="427"/>
                    <a:pt x="1818" y="435"/>
                    <a:pt x="1822" y="432"/>
                  </a:cubicBezTo>
                  <a:cubicBezTo>
                    <a:pt x="1823" y="430"/>
                    <a:pt x="1825" y="430"/>
                    <a:pt x="1825" y="428"/>
                  </a:cubicBezTo>
                  <a:cubicBezTo>
                    <a:pt x="1825" y="426"/>
                    <a:pt x="1822" y="425"/>
                    <a:pt x="1822" y="423"/>
                  </a:cubicBezTo>
                  <a:cubicBezTo>
                    <a:pt x="1821" y="422"/>
                    <a:pt x="1821" y="422"/>
                    <a:pt x="1822" y="422"/>
                  </a:cubicBezTo>
                  <a:cubicBezTo>
                    <a:pt x="1826" y="422"/>
                    <a:pt x="1825" y="424"/>
                    <a:pt x="1827" y="426"/>
                  </a:cubicBezTo>
                  <a:cubicBezTo>
                    <a:pt x="1829" y="427"/>
                    <a:pt x="1831" y="425"/>
                    <a:pt x="1833" y="427"/>
                  </a:cubicBezTo>
                  <a:cubicBezTo>
                    <a:pt x="1834" y="428"/>
                    <a:pt x="1833" y="430"/>
                    <a:pt x="1833" y="431"/>
                  </a:cubicBezTo>
                  <a:cubicBezTo>
                    <a:pt x="1830" y="435"/>
                    <a:pt x="1825" y="437"/>
                    <a:pt x="1825" y="442"/>
                  </a:cubicBezTo>
                  <a:cubicBezTo>
                    <a:pt x="1825" y="443"/>
                    <a:pt x="1826" y="445"/>
                    <a:pt x="1827" y="445"/>
                  </a:cubicBezTo>
                  <a:cubicBezTo>
                    <a:pt x="1828" y="446"/>
                    <a:pt x="1832" y="446"/>
                    <a:pt x="1834" y="444"/>
                  </a:cubicBezTo>
                  <a:cubicBezTo>
                    <a:pt x="1835" y="443"/>
                    <a:pt x="1836" y="438"/>
                    <a:pt x="1836" y="437"/>
                  </a:cubicBezTo>
                  <a:cubicBezTo>
                    <a:pt x="1838" y="435"/>
                    <a:pt x="1841" y="436"/>
                    <a:pt x="1844" y="438"/>
                  </a:cubicBezTo>
                  <a:cubicBezTo>
                    <a:pt x="1846" y="440"/>
                    <a:pt x="1848" y="442"/>
                    <a:pt x="1850" y="441"/>
                  </a:cubicBezTo>
                  <a:cubicBezTo>
                    <a:pt x="1852" y="440"/>
                    <a:pt x="1853" y="437"/>
                    <a:pt x="1855" y="437"/>
                  </a:cubicBezTo>
                  <a:cubicBezTo>
                    <a:pt x="1858" y="436"/>
                    <a:pt x="1858" y="439"/>
                    <a:pt x="1860" y="440"/>
                  </a:cubicBezTo>
                  <a:cubicBezTo>
                    <a:pt x="1864" y="442"/>
                    <a:pt x="1866" y="443"/>
                    <a:pt x="1869" y="441"/>
                  </a:cubicBezTo>
                  <a:cubicBezTo>
                    <a:pt x="1870" y="440"/>
                    <a:pt x="1872" y="440"/>
                    <a:pt x="1872" y="438"/>
                  </a:cubicBezTo>
                  <a:cubicBezTo>
                    <a:pt x="1872" y="436"/>
                    <a:pt x="1869" y="436"/>
                    <a:pt x="1868" y="434"/>
                  </a:cubicBezTo>
                  <a:cubicBezTo>
                    <a:pt x="1867" y="431"/>
                    <a:pt x="1867" y="431"/>
                    <a:pt x="1867" y="431"/>
                  </a:cubicBezTo>
                  <a:cubicBezTo>
                    <a:pt x="1867" y="429"/>
                    <a:pt x="1867" y="427"/>
                    <a:pt x="1869" y="427"/>
                  </a:cubicBezTo>
                  <a:cubicBezTo>
                    <a:pt x="1871" y="427"/>
                    <a:pt x="1872" y="427"/>
                    <a:pt x="1872" y="428"/>
                  </a:cubicBezTo>
                  <a:cubicBezTo>
                    <a:pt x="1872" y="429"/>
                    <a:pt x="1872" y="431"/>
                    <a:pt x="1872" y="433"/>
                  </a:cubicBezTo>
                  <a:cubicBezTo>
                    <a:pt x="1872" y="434"/>
                    <a:pt x="1873" y="435"/>
                    <a:pt x="1874" y="435"/>
                  </a:cubicBezTo>
                  <a:cubicBezTo>
                    <a:pt x="1878" y="435"/>
                    <a:pt x="1877" y="433"/>
                    <a:pt x="1879" y="432"/>
                  </a:cubicBezTo>
                  <a:cubicBezTo>
                    <a:pt x="1880" y="432"/>
                    <a:pt x="1881" y="432"/>
                    <a:pt x="1881" y="433"/>
                  </a:cubicBezTo>
                  <a:cubicBezTo>
                    <a:pt x="1881" y="435"/>
                    <a:pt x="1880" y="436"/>
                    <a:pt x="1878" y="438"/>
                  </a:cubicBezTo>
                  <a:cubicBezTo>
                    <a:pt x="1878" y="440"/>
                    <a:pt x="1878" y="440"/>
                    <a:pt x="1878" y="440"/>
                  </a:cubicBezTo>
                  <a:cubicBezTo>
                    <a:pt x="1880" y="442"/>
                    <a:pt x="1881" y="442"/>
                    <a:pt x="1883" y="442"/>
                  </a:cubicBezTo>
                  <a:cubicBezTo>
                    <a:pt x="1883" y="441"/>
                    <a:pt x="1886" y="435"/>
                    <a:pt x="1890" y="437"/>
                  </a:cubicBezTo>
                  <a:cubicBezTo>
                    <a:pt x="1892" y="439"/>
                    <a:pt x="1894" y="441"/>
                    <a:pt x="1897" y="442"/>
                  </a:cubicBezTo>
                  <a:cubicBezTo>
                    <a:pt x="1898" y="442"/>
                    <a:pt x="1900" y="440"/>
                    <a:pt x="1900" y="439"/>
                  </a:cubicBezTo>
                  <a:cubicBezTo>
                    <a:pt x="1900" y="436"/>
                    <a:pt x="1896" y="436"/>
                    <a:pt x="1896" y="434"/>
                  </a:cubicBezTo>
                  <a:cubicBezTo>
                    <a:pt x="1897" y="432"/>
                    <a:pt x="1897" y="432"/>
                    <a:pt x="1897" y="432"/>
                  </a:cubicBezTo>
                  <a:cubicBezTo>
                    <a:pt x="1898" y="430"/>
                    <a:pt x="1900" y="434"/>
                    <a:pt x="1902" y="436"/>
                  </a:cubicBezTo>
                  <a:cubicBezTo>
                    <a:pt x="1906" y="438"/>
                    <a:pt x="1909" y="434"/>
                    <a:pt x="1913" y="439"/>
                  </a:cubicBezTo>
                  <a:cubicBezTo>
                    <a:pt x="1913" y="440"/>
                    <a:pt x="1913" y="440"/>
                    <a:pt x="1913" y="440"/>
                  </a:cubicBezTo>
                  <a:cubicBezTo>
                    <a:pt x="1911" y="441"/>
                    <a:pt x="1906" y="440"/>
                    <a:pt x="1906" y="442"/>
                  </a:cubicBezTo>
                  <a:cubicBezTo>
                    <a:pt x="1906" y="445"/>
                    <a:pt x="1906" y="445"/>
                    <a:pt x="1906" y="445"/>
                  </a:cubicBezTo>
                  <a:cubicBezTo>
                    <a:pt x="1907" y="447"/>
                    <a:pt x="1910" y="447"/>
                    <a:pt x="1912" y="446"/>
                  </a:cubicBezTo>
                  <a:cubicBezTo>
                    <a:pt x="1914" y="445"/>
                    <a:pt x="1914" y="444"/>
                    <a:pt x="1915" y="442"/>
                  </a:cubicBezTo>
                  <a:cubicBezTo>
                    <a:pt x="1916" y="440"/>
                    <a:pt x="1919" y="437"/>
                    <a:pt x="1921" y="437"/>
                  </a:cubicBezTo>
                  <a:cubicBezTo>
                    <a:pt x="1922" y="437"/>
                    <a:pt x="1923" y="439"/>
                    <a:pt x="1923" y="440"/>
                  </a:cubicBezTo>
                  <a:cubicBezTo>
                    <a:pt x="1924" y="444"/>
                    <a:pt x="1920" y="445"/>
                    <a:pt x="1920" y="447"/>
                  </a:cubicBezTo>
                  <a:cubicBezTo>
                    <a:pt x="1920" y="450"/>
                    <a:pt x="1920" y="452"/>
                    <a:pt x="1922" y="452"/>
                  </a:cubicBezTo>
                  <a:cubicBezTo>
                    <a:pt x="1926" y="452"/>
                    <a:pt x="1928" y="448"/>
                    <a:pt x="1928" y="444"/>
                  </a:cubicBezTo>
                  <a:cubicBezTo>
                    <a:pt x="1928" y="436"/>
                    <a:pt x="1931" y="439"/>
                    <a:pt x="1933" y="435"/>
                  </a:cubicBezTo>
                  <a:cubicBezTo>
                    <a:pt x="1934" y="434"/>
                    <a:pt x="1934" y="432"/>
                    <a:pt x="1936" y="431"/>
                  </a:cubicBezTo>
                  <a:cubicBezTo>
                    <a:pt x="1937" y="431"/>
                    <a:pt x="1938" y="430"/>
                    <a:pt x="1940" y="431"/>
                  </a:cubicBezTo>
                  <a:cubicBezTo>
                    <a:pt x="1941" y="432"/>
                    <a:pt x="1941" y="432"/>
                    <a:pt x="1941" y="432"/>
                  </a:cubicBezTo>
                  <a:cubicBezTo>
                    <a:pt x="1942" y="436"/>
                    <a:pt x="1942" y="436"/>
                    <a:pt x="1942" y="436"/>
                  </a:cubicBezTo>
                  <a:cubicBezTo>
                    <a:pt x="1946" y="439"/>
                    <a:pt x="1946" y="439"/>
                    <a:pt x="1946" y="439"/>
                  </a:cubicBezTo>
                  <a:cubicBezTo>
                    <a:pt x="1947" y="442"/>
                    <a:pt x="1946" y="445"/>
                    <a:pt x="1948" y="445"/>
                  </a:cubicBezTo>
                  <a:cubicBezTo>
                    <a:pt x="1953" y="445"/>
                    <a:pt x="1951" y="441"/>
                    <a:pt x="1953" y="438"/>
                  </a:cubicBezTo>
                  <a:cubicBezTo>
                    <a:pt x="1955" y="435"/>
                    <a:pt x="1957" y="433"/>
                    <a:pt x="1960" y="432"/>
                  </a:cubicBezTo>
                  <a:cubicBezTo>
                    <a:pt x="1961" y="431"/>
                    <a:pt x="1961" y="427"/>
                    <a:pt x="1963" y="427"/>
                  </a:cubicBezTo>
                  <a:cubicBezTo>
                    <a:pt x="1965" y="428"/>
                    <a:pt x="1965" y="428"/>
                    <a:pt x="1965" y="428"/>
                  </a:cubicBezTo>
                  <a:cubicBezTo>
                    <a:pt x="1967" y="430"/>
                    <a:pt x="1962" y="431"/>
                    <a:pt x="1962" y="433"/>
                  </a:cubicBezTo>
                  <a:cubicBezTo>
                    <a:pt x="1962" y="435"/>
                    <a:pt x="1962" y="437"/>
                    <a:pt x="1964" y="437"/>
                  </a:cubicBezTo>
                  <a:cubicBezTo>
                    <a:pt x="1965" y="437"/>
                    <a:pt x="1966" y="436"/>
                    <a:pt x="1968" y="437"/>
                  </a:cubicBezTo>
                  <a:cubicBezTo>
                    <a:pt x="1969" y="437"/>
                    <a:pt x="1969" y="438"/>
                    <a:pt x="1970" y="439"/>
                  </a:cubicBezTo>
                  <a:cubicBezTo>
                    <a:pt x="1970" y="441"/>
                    <a:pt x="1967" y="441"/>
                    <a:pt x="1967" y="443"/>
                  </a:cubicBezTo>
                  <a:cubicBezTo>
                    <a:pt x="1968" y="445"/>
                    <a:pt x="1968" y="445"/>
                    <a:pt x="1968" y="445"/>
                  </a:cubicBezTo>
                  <a:cubicBezTo>
                    <a:pt x="1969" y="446"/>
                    <a:pt x="1969" y="443"/>
                    <a:pt x="1971" y="442"/>
                  </a:cubicBezTo>
                  <a:cubicBezTo>
                    <a:pt x="1972" y="441"/>
                    <a:pt x="1974" y="442"/>
                    <a:pt x="1975" y="441"/>
                  </a:cubicBezTo>
                  <a:cubicBezTo>
                    <a:pt x="1976" y="440"/>
                    <a:pt x="1976" y="438"/>
                    <a:pt x="1977" y="438"/>
                  </a:cubicBezTo>
                  <a:cubicBezTo>
                    <a:pt x="1979" y="439"/>
                    <a:pt x="1979" y="439"/>
                    <a:pt x="1979" y="439"/>
                  </a:cubicBezTo>
                  <a:cubicBezTo>
                    <a:pt x="1980" y="441"/>
                    <a:pt x="1976" y="442"/>
                    <a:pt x="1976" y="444"/>
                  </a:cubicBezTo>
                  <a:cubicBezTo>
                    <a:pt x="1976" y="446"/>
                    <a:pt x="1977" y="446"/>
                    <a:pt x="1977" y="446"/>
                  </a:cubicBezTo>
                  <a:cubicBezTo>
                    <a:pt x="1981" y="445"/>
                    <a:pt x="1979" y="443"/>
                    <a:pt x="1981" y="441"/>
                  </a:cubicBezTo>
                  <a:cubicBezTo>
                    <a:pt x="1983" y="439"/>
                    <a:pt x="1989" y="440"/>
                    <a:pt x="1989" y="436"/>
                  </a:cubicBezTo>
                  <a:cubicBezTo>
                    <a:pt x="1989" y="433"/>
                    <a:pt x="1986" y="432"/>
                    <a:pt x="1985" y="430"/>
                  </a:cubicBezTo>
                  <a:cubicBezTo>
                    <a:pt x="1985" y="428"/>
                    <a:pt x="1985" y="427"/>
                    <a:pt x="1986" y="427"/>
                  </a:cubicBezTo>
                  <a:cubicBezTo>
                    <a:pt x="1990" y="427"/>
                    <a:pt x="1991" y="436"/>
                    <a:pt x="1994" y="436"/>
                  </a:cubicBezTo>
                  <a:cubicBezTo>
                    <a:pt x="1998" y="437"/>
                    <a:pt x="1998" y="433"/>
                    <a:pt x="2000" y="433"/>
                  </a:cubicBezTo>
                  <a:cubicBezTo>
                    <a:pt x="2001" y="434"/>
                    <a:pt x="2001" y="434"/>
                    <a:pt x="2001" y="434"/>
                  </a:cubicBezTo>
                  <a:cubicBezTo>
                    <a:pt x="2002" y="435"/>
                    <a:pt x="2000" y="436"/>
                    <a:pt x="1999" y="437"/>
                  </a:cubicBezTo>
                  <a:cubicBezTo>
                    <a:pt x="1999" y="440"/>
                    <a:pt x="1999" y="440"/>
                    <a:pt x="1999" y="440"/>
                  </a:cubicBezTo>
                  <a:cubicBezTo>
                    <a:pt x="2000" y="441"/>
                    <a:pt x="2001" y="442"/>
                    <a:pt x="2003" y="442"/>
                  </a:cubicBezTo>
                  <a:cubicBezTo>
                    <a:pt x="2004" y="443"/>
                    <a:pt x="2005" y="442"/>
                    <a:pt x="2006" y="442"/>
                  </a:cubicBezTo>
                  <a:cubicBezTo>
                    <a:pt x="2008" y="443"/>
                    <a:pt x="2008" y="446"/>
                    <a:pt x="2010" y="446"/>
                  </a:cubicBezTo>
                  <a:cubicBezTo>
                    <a:pt x="2012" y="447"/>
                    <a:pt x="2013" y="447"/>
                    <a:pt x="2015" y="447"/>
                  </a:cubicBezTo>
                  <a:cubicBezTo>
                    <a:pt x="2016" y="446"/>
                    <a:pt x="2016" y="444"/>
                    <a:pt x="2018" y="443"/>
                  </a:cubicBezTo>
                  <a:cubicBezTo>
                    <a:pt x="2020" y="441"/>
                    <a:pt x="2022" y="439"/>
                    <a:pt x="2024" y="437"/>
                  </a:cubicBezTo>
                  <a:cubicBezTo>
                    <a:pt x="2026" y="437"/>
                    <a:pt x="2028" y="437"/>
                    <a:pt x="2029" y="436"/>
                  </a:cubicBezTo>
                  <a:cubicBezTo>
                    <a:pt x="2030" y="435"/>
                    <a:pt x="2032" y="434"/>
                    <a:pt x="2033" y="433"/>
                  </a:cubicBezTo>
                  <a:cubicBezTo>
                    <a:pt x="2035" y="433"/>
                    <a:pt x="2035" y="433"/>
                    <a:pt x="2035" y="433"/>
                  </a:cubicBezTo>
                  <a:cubicBezTo>
                    <a:pt x="2036" y="434"/>
                    <a:pt x="2035" y="437"/>
                    <a:pt x="2036" y="438"/>
                  </a:cubicBezTo>
                  <a:cubicBezTo>
                    <a:pt x="2036" y="441"/>
                    <a:pt x="2038" y="446"/>
                    <a:pt x="2042" y="446"/>
                  </a:cubicBezTo>
                  <a:cubicBezTo>
                    <a:pt x="2044" y="446"/>
                    <a:pt x="2044" y="446"/>
                    <a:pt x="2044" y="446"/>
                  </a:cubicBezTo>
                  <a:cubicBezTo>
                    <a:pt x="2045" y="443"/>
                    <a:pt x="2045" y="443"/>
                    <a:pt x="2045" y="443"/>
                  </a:cubicBezTo>
                  <a:cubicBezTo>
                    <a:pt x="2044" y="442"/>
                    <a:pt x="2042" y="442"/>
                    <a:pt x="2042" y="440"/>
                  </a:cubicBezTo>
                  <a:cubicBezTo>
                    <a:pt x="2042" y="439"/>
                    <a:pt x="2042" y="438"/>
                    <a:pt x="2043" y="437"/>
                  </a:cubicBezTo>
                  <a:cubicBezTo>
                    <a:pt x="2045" y="436"/>
                    <a:pt x="2045" y="436"/>
                    <a:pt x="2045" y="436"/>
                  </a:cubicBezTo>
                  <a:cubicBezTo>
                    <a:pt x="2048" y="436"/>
                    <a:pt x="2049" y="441"/>
                    <a:pt x="2052" y="441"/>
                  </a:cubicBezTo>
                  <a:cubicBezTo>
                    <a:pt x="2055" y="441"/>
                    <a:pt x="2055" y="438"/>
                    <a:pt x="2057" y="437"/>
                  </a:cubicBezTo>
                  <a:cubicBezTo>
                    <a:pt x="2058" y="437"/>
                    <a:pt x="2060" y="437"/>
                    <a:pt x="2061" y="437"/>
                  </a:cubicBezTo>
                  <a:cubicBezTo>
                    <a:pt x="2063" y="436"/>
                    <a:pt x="2064" y="434"/>
                    <a:pt x="2066" y="433"/>
                  </a:cubicBezTo>
                  <a:cubicBezTo>
                    <a:pt x="2068" y="432"/>
                    <a:pt x="2068" y="432"/>
                    <a:pt x="2068" y="432"/>
                  </a:cubicBezTo>
                  <a:cubicBezTo>
                    <a:pt x="2071" y="432"/>
                    <a:pt x="2073" y="433"/>
                    <a:pt x="2073" y="436"/>
                  </a:cubicBezTo>
                  <a:cubicBezTo>
                    <a:pt x="2073" y="439"/>
                    <a:pt x="2073" y="439"/>
                    <a:pt x="2073" y="439"/>
                  </a:cubicBezTo>
                  <a:cubicBezTo>
                    <a:pt x="2074" y="440"/>
                    <a:pt x="2074" y="441"/>
                    <a:pt x="2075" y="442"/>
                  </a:cubicBezTo>
                  <a:cubicBezTo>
                    <a:pt x="2077" y="443"/>
                    <a:pt x="2078" y="444"/>
                    <a:pt x="2080" y="442"/>
                  </a:cubicBezTo>
                  <a:cubicBezTo>
                    <a:pt x="2082" y="441"/>
                    <a:pt x="2082" y="441"/>
                    <a:pt x="2082" y="441"/>
                  </a:cubicBezTo>
                  <a:cubicBezTo>
                    <a:pt x="2083" y="440"/>
                    <a:pt x="2083" y="437"/>
                    <a:pt x="2084" y="437"/>
                  </a:cubicBezTo>
                  <a:cubicBezTo>
                    <a:pt x="2086" y="435"/>
                    <a:pt x="2087" y="433"/>
                    <a:pt x="2090" y="433"/>
                  </a:cubicBezTo>
                  <a:cubicBezTo>
                    <a:pt x="2091" y="433"/>
                    <a:pt x="2094" y="437"/>
                    <a:pt x="2095" y="437"/>
                  </a:cubicBezTo>
                  <a:cubicBezTo>
                    <a:pt x="2096" y="437"/>
                    <a:pt x="2099" y="437"/>
                    <a:pt x="2101" y="436"/>
                  </a:cubicBezTo>
                  <a:cubicBezTo>
                    <a:pt x="2103" y="434"/>
                    <a:pt x="2101" y="427"/>
                    <a:pt x="2105" y="428"/>
                  </a:cubicBezTo>
                  <a:cubicBezTo>
                    <a:pt x="2108" y="429"/>
                    <a:pt x="2106" y="432"/>
                    <a:pt x="2107" y="434"/>
                  </a:cubicBezTo>
                  <a:cubicBezTo>
                    <a:pt x="2107" y="437"/>
                    <a:pt x="2110" y="438"/>
                    <a:pt x="2111" y="440"/>
                  </a:cubicBezTo>
                  <a:cubicBezTo>
                    <a:pt x="2111" y="442"/>
                    <a:pt x="2110" y="444"/>
                    <a:pt x="2110" y="445"/>
                  </a:cubicBezTo>
                  <a:cubicBezTo>
                    <a:pt x="2110" y="448"/>
                    <a:pt x="2110" y="450"/>
                    <a:pt x="2112" y="451"/>
                  </a:cubicBezTo>
                  <a:cubicBezTo>
                    <a:pt x="2113" y="451"/>
                    <a:pt x="2116" y="451"/>
                    <a:pt x="2116" y="449"/>
                  </a:cubicBezTo>
                  <a:cubicBezTo>
                    <a:pt x="2116" y="447"/>
                    <a:pt x="2115" y="444"/>
                    <a:pt x="2115" y="442"/>
                  </a:cubicBezTo>
                  <a:cubicBezTo>
                    <a:pt x="2116" y="439"/>
                    <a:pt x="2120" y="438"/>
                    <a:pt x="2120" y="436"/>
                  </a:cubicBezTo>
                  <a:cubicBezTo>
                    <a:pt x="2120" y="432"/>
                    <a:pt x="2119" y="428"/>
                    <a:pt x="2122" y="428"/>
                  </a:cubicBezTo>
                  <a:cubicBezTo>
                    <a:pt x="2124" y="428"/>
                    <a:pt x="2125" y="429"/>
                    <a:pt x="2126" y="431"/>
                  </a:cubicBezTo>
                  <a:cubicBezTo>
                    <a:pt x="2126" y="432"/>
                    <a:pt x="2126" y="433"/>
                    <a:pt x="2125" y="434"/>
                  </a:cubicBezTo>
                  <a:cubicBezTo>
                    <a:pt x="2124" y="436"/>
                    <a:pt x="2121" y="436"/>
                    <a:pt x="2121" y="437"/>
                  </a:cubicBezTo>
                  <a:cubicBezTo>
                    <a:pt x="2121" y="440"/>
                    <a:pt x="2121" y="442"/>
                    <a:pt x="2123" y="442"/>
                  </a:cubicBezTo>
                  <a:cubicBezTo>
                    <a:pt x="2124" y="442"/>
                    <a:pt x="2125" y="443"/>
                    <a:pt x="2126" y="443"/>
                  </a:cubicBezTo>
                  <a:cubicBezTo>
                    <a:pt x="2128" y="442"/>
                    <a:pt x="2130" y="441"/>
                    <a:pt x="2131" y="442"/>
                  </a:cubicBezTo>
                  <a:cubicBezTo>
                    <a:pt x="2133" y="443"/>
                    <a:pt x="2133" y="447"/>
                    <a:pt x="2136" y="447"/>
                  </a:cubicBezTo>
                  <a:cubicBezTo>
                    <a:pt x="2137" y="447"/>
                    <a:pt x="2138" y="447"/>
                    <a:pt x="2138" y="446"/>
                  </a:cubicBezTo>
                  <a:cubicBezTo>
                    <a:pt x="2138" y="440"/>
                    <a:pt x="2130" y="440"/>
                    <a:pt x="2134" y="435"/>
                  </a:cubicBezTo>
                  <a:cubicBezTo>
                    <a:pt x="2136" y="433"/>
                    <a:pt x="2136" y="433"/>
                    <a:pt x="2136" y="433"/>
                  </a:cubicBezTo>
                  <a:cubicBezTo>
                    <a:pt x="2138" y="432"/>
                    <a:pt x="2139" y="435"/>
                    <a:pt x="2140" y="435"/>
                  </a:cubicBezTo>
                  <a:cubicBezTo>
                    <a:pt x="2141" y="437"/>
                    <a:pt x="2146" y="436"/>
                    <a:pt x="2149" y="437"/>
                  </a:cubicBezTo>
                  <a:cubicBezTo>
                    <a:pt x="2153" y="437"/>
                    <a:pt x="2152" y="433"/>
                    <a:pt x="2155" y="433"/>
                  </a:cubicBezTo>
                  <a:cubicBezTo>
                    <a:pt x="2156" y="433"/>
                    <a:pt x="2156" y="433"/>
                    <a:pt x="2156" y="433"/>
                  </a:cubicBezTo>
                  <a:cubicBezTo>
                    <a:pt x="2157" y="434"/>
                    <a:pt x="2157" y="435"/>
                    <a:pt x="2158" y="436"/>
                  </a:cubicBezTo>
                  <a:cubicBezTo>
                    <a:pt x="2159" y="438"/>
                    <a:pt x="2162" y="441"/>
                    <a:pt x="2164" y="441"/>
                  </a:cubicBezTo>
                  <a:cubicBezTo>
                    <a:pt x="2168" y="441"/>
                    <a:pt x="2166" y="435"/>
                    <a:pt x="2168" y="433"/>
                  </a:cubicBezTo>
                  <a:cubicBezTo>
                    <a:pt x="2169" y="433"/>
                    <a:pt x="2169" y="433"/>
                    <a:pt x="2169" y="433"/>
                  </a:cubicBezTo>
                  <a:cubicBezTo>
                    <a:pt x="2172" y="432"/>
                    <a:pt x="2171" y="437"/>
                    <a:pt x="2172" y="440"/>
                  </a:cubicBezTo>
                  <a:cubicBezTo>
                    <a:pt x="2174" y="442"/>
                    <a:pt x="2174" y="442"/>
                    <a:pt x="2174" y="442"/>
                  </a:cubicBezTo>
                  <a:cubicBezTo>
                    <a:pt x="2175" y="442"/>
                    <a:pt x="2179" y="442"/>
                    <a:pt x="2180" y="443"/>
                  </a:cubicBezTo>
                  <a:cubicBezTo>
                    <a:pt x="2181" y="446"/>
                    <a:pt x="2181" y="446"/>
                    <a:pt x="2181" y="446"/>
                  </a:cubicBezTo>
                  <a:cubicBezTo>
                    <a:pt x="2183" y="447"/>
                    <a:pt x="2183" y="447"/>
                    <a:pt x="2183" y="447"/>
                  </a:cubicBezTo>
                  <a:cubicBezTo>
                    <a:pt x="2184" y="447"/>
                    <a:pt x="2185" y="447"/>
                    <a:pt x="2185" y="446"/>
                  </a:cubicBezTo>
                  <a:cubicBezTo>
                    <a:pt x="2187" y="444"/>
                    <a:pt x="2182" y="443"/>
                    <a:pt x="2182" y="441"/>
                  </a:cubicBezTo>
                  <a:cubicBezTo>
                    <a:pt x="2182" y="439"/>
                    <a:pt x="2182" y="439"/>
                    <a:pt x="2183" y="438"/>
                  </a:cubicBezTo>
                  <a:cubicBezTo>
                    <a:pt x="2184" y="438"/>
                    <a:pt x="2190" y="437"/>
                    <a:pt x="2192" y="438"/>
                  </a:cubicBezTo>
                  <a:cubicBezTo>
                    <a:pt x="2196" y="439"/>
                    <a:pt x="2198" y="444"/>
                    <a:pt x="2201" y="446"/>
                  </a:cubicBezTo>
                  <a:cubicBezTo>
                    <a:pt x="2202" y="447"/>
                    <a:pt x="2208" y="448"/>
                    <a:pt x="2211" y="448"/>
                  </a:cubicBezTo>
                  <a:cubicBezTo>
                    <a:pt x="2212" y="447"/>
                    <a:pt x="2214" y="443"/>
                    <a:pt x="2216" y="443"/>
                  </a:cubicBezTo>
                  <a:cubicBezTo>
                    <a:pt x="2219" y="443"/>
                    <a:pt x="2219" y="446"/>
                    <a:pt x="2221" y="447"/>
                  </a:cubicBezTo>
                  <a:cubicBezTo>
                    <a:pt x="2222" y="448"/>
                    <a:pt x="2224" y="447"/>
                    <a:pt x="2225" y="448"/>
                  </a:cubicBezTo>
                  <a:cubicBezTo>
                    <a:pt x="2227" y="448"/>
                    <a:pt x="2228" y="452"/>
                    <a:pt x="2229" y="452"/>
                  </a:cubicBezTo>
                  <a:cubicBezTo>
                    <a:pt x="2232" y="452"/>
                    <a:pt x="2233" y="452"/>
                    <a:pt x="2233" y="450"/>
                  </a:cubicBezTo>
                  <a:cubicBezTo>
                    <a:pt x="2232" y="447"/>
                    <a:pt x="2230" y="448"/>
                    <a:pt x="2229" y="446"/>
                  </a:cubicBezTo>
                  <a:cubicBezTo>
                    <a:pt x="2228" y="444"/>
                    <a:pt x="2229" y="441"/>
                    <a:pt x="2228" y="439"/>
                  </a:cubicBezTo>
                  <a:cubicBezTo>
                    <a:pt x="2224" y="436"/>
                    <a:pt x="2224" y="436"/>
                    <a:pt x="2224" y="436"/>
                  </a:cubicBezTo>
                  <a:cubicBezTo>
                    <a:pt x="2224" y="434"/>
                    <a:pt x="2224" y="433"/>
                    <a:pt x="2225" y="433"/>
                  </a:cubicBezTo>
                  <a:cubicBezTo>
                    <a:pt x="2227" y="434"/>
                    <a:pt x="2228" y="436"/>
                    <a:pt x="2229" y="436"/>
                  </a:cubicBezTo>
                  <a:cubicBezTo>
                    <a:pt x="2233" y="436"/>
                    <a:pt x="2233" y="433"/>
                    <a:pt x="2236" y="434"/>
                  </a:cubicBezTo>
                  <a:cubicBezTo>
                    <a:pt x="2238" y="434"/>
                    <a:pt x="2238" y="437"/>
                    <a:pt x="2241" y="438"/>
                  </a:cubicBezTo>
                  <a:cubicBezTo>
                    <a:pt x="2243" y="439"/>
                    <a:pt x="2246" y="437"/>
                    <a:pt x="2248" y="438"/>
                  </a:cubicBezTo>
                  <a:cubicBezTo>
                    <a:pt x="2250" y="438"/>
                    <a:pt x="2251" y="441"/>
                    <a:pt x="2253" y="441"/>
                  </a:cubicBezTo>
                  <a:cubicBezTo>
                    <a:pt x="2256" y="442"/>
                    <a:pt x="2257" y="439"/>
                    <a:pt x="2259" y="438"/>
                  </a:cubicBezTo>
                  <a:cubicBezTo>
                    <a:pt x="2261" y="437"/>
                    <a:pt x="2264" y="439"/>
                    <a:pt x="2267" y="438"/>
                  </a:cubicBezTo>
                  <a:cubicBezTo>
                    <a:pt x="2272" y="437"/>
                    <a:pt x="2271" y="427"/>
                    <a:pt x="2277" y="428"/>
                  </a:cubicBezTo>
                  <a:cubicBezTo>
                    <a:pt x="2279" y="429"/>
                    <a:pt x="2279" y="429"/>
                    <a:pt x="2279" y="429"/>
                  </a:cubicBezTo>
                  <a:cubicBezTo>
                    <a:pt x="2280" y="431"/>
                    <a:pt x="2276" y="432"/>
                    <a:pt x="2276" y="434"/>
                  </a:cubicBezTo>
                  <a:cubicBezTo>
                    <a:pt x="2275" y="437"/>
                    <a:pt x="2279" y="442"/>
                    <a:pt x="2281" y="442"/>
                  </a:cubicBezTo>
                  <a:cubicBezTo>
                    <a:pt x="2287" y="442"/>
                    <a:pt x="2283" y="437"/>
                    <a:pt x="2286" y="434"/>
                  </a:cubicBezTo>
                  <a:cubicBezTo>
                    <a:pt x="2290" y="435"/>
                    <a:pt x="2290" y="435"/>
                    <a:pt x="2290" y="435"/>
                  </a:cubicBezTo>
                  <a:cubicBezTo>
                    <a:pt x="2292" y="437"/>
                    <a:pt x="2292" y="437"/>
                    <a:pt x="2293" y="440"/>
                  </a:cubicBezTo>
                  <a:cubicBezTo>
                    <a:pt x="2294" y="443"/>
                    <a:pt x="2292" y="446"/>
                    <a:pt x="2293" y="449"/>
                  </a:cubicBezTo>
                  <a:cubicBezTo>
                    <a:pt x="2295" y="452"/>
                    <a:pt x="2295" y="452"/>
                    <a:pt x="2295" y="452"/>
                  </a:cubicBezTo>
                  <a:cubicBezTo>
                    <a:pt x="2298" y="452"/>
                    <a:pt x="2300" y="449"/>
                    <a:pt x="2302" y="447"/>
                  </a:cubicBezTo>
                  <a:cubicBezTo>
                    <a:pt x="2303" y="445"/>
                    <a:pt x="2300" y="442"/>
                    <a:pt x="2300" y="441"/>
                  </a:cubicBezTo>
                  <a:cubicBezTo>
                    <a:pt x="2300" y="437"/>
                    <a:pt x="2302" y="439"/>
                    <a:pt x="2304" y="438"/>
                  </a:cubicBezTo>
                  <a:cubicBezTo>
                    <a:pt x="2306" y="438"/>
                    <a:pt x="2308" y="434"/>
                    <a:pt x="2309" y="434"/>
                  </a:cubicBezTo>
                  <a:cubicBezTo>
                    <a:pt x="2311" y="434"/>
                    <a:pt x="2311" y="434"/>
                    <a:pt x="2311" y="434"/>
                  </a:cubicBezTo>
                  <a:cubicBezTo>
                    <a:pt x="2313" y="435"/>
                    <a:pt x="2311" y="438"/>
                    <a:pt x="2313" y="440"/>
                  </a:cubicBezTo>
                  <a:cubicBezTo>
                    <a:pt x="2315" y="443"/>
                    <a:pt x="2315" y="443"/>
                    <a:pt x="2315" y="443"/>
                  </a:cubicBezTo>
                  <a:cubicBezTo>
                    <a:pt x="2320" y="444"/>
                    <a:pt x="2320" y="441"/>
                    <a:pt x="2323" y="439"/>
                  </a:cubicBezTo>
                  <a:cubicBezTo>
                    <a:pt x="2324" y="438"/>
                    <a:pt x="2325" y="439"/>
                    <a:pt x="2327" y="438"/>
                  </a:cubicBezTo>
                  <a:cubicBezTo>
                    <a:pt x="2328" y="438"/>
                    <a:pt x="2329" y="437"/>
                    <a:pt x="2330" y="436"/>
                  </a:cubicBezTo>
                  <a:cubicBezTo>
                    <a:pt x="2330" y="434"/>
                    <a:pt x="2327" y="433"/>
                    <a:pt x="2327" y="431"/>
                  </a:cubicBezTo>
                  <a:cubicBezTo>
                    <a:pt x="2328" y="429"/>
                    <a:pt x="2328" y="429"/>
                    <a:pt x="2328" y="429"/>
                  </a:cubicBezTo>
                  <a:cubicBezTo>
                    <a:pt x="2330" y="429"/>
                    <a:pt x="2330" y="429"/>
                    <a:pt x="2330" y="429"/>
                  </a:cubicBezTo>
                  <a:cubicBezTo>
                    <a:pt x="2331" y="431"/>
                    <a:pt x="2331" y="431"/>
                    <a:pt x="2331" y="431"/>
                  </a:cubicBezTo>
                  <a:cubicBezTo>
                    <a:pt x="2333" y="434"/>
                    <a:pt x="2334" y="437"/>
                    <a:pt x="2337" y="437"/>
                  </a:cubicBezTo>
                  <a:cubicBezTo>
                    <a:pt x="2341" y="437"/>
                    <a:pt x="2342" y="433"/>
                    <a:pt x="2344" y="433"/>
                  </a:cubicBezTo>
                  <a:cubicBezTo>
                    <a:pt x="2349" y="433"/>
                    <a:pt x="2350" y="441"/>
                    <a:pt x="2353" y="437"/>
                  </a:cubicBezTo>
                  <a:cubicBezTo>
                    <a:pt x="2355" y="435"/>
                    <a:pt x="2356" y="433"/>
                    <a:pt x="2358" y="433"/>
                  </a:cubicBezTo>
                  <a:cubicBezTo>
                    <a:pt x="2360" y="433"/>
                    <a:pt x="2360" y="433"/>
                    <a:pt x="2361" y="433"/>
                  </a:cubicBezTo>
                  <a:cubicBezTo>
                    <a:pt x="2362" y="434"/>
                    <a:pt x="2362" y="437"/>
                    <a:pt x="2364" y="438"/>
                  </a:cubicBezTo>
                  <a:cubicBezTo>
                    <a:pt x="2366" y="438"/>
                    <a:pt x="2366" y="438"/>
                    <a:pt x="2366" y="438"/>
                  </a:cubicBezTo>
                  <a:cubicBezTo>
                    <a:pt x="2368" y="437"/>
                    <a:pt x="2368" y="437"/>
                    <a:pt x="2368" y="437"/>
                  </a:cubicBezTo>
                  <a:cubicBezTo>
                    <a:pt x="2372" y="435"/>
                    <a:pt x="2366" y="430"/>
                    <a:pt x="2368" y="427"/>
                  </a:cubicBezTo>
                  <a:cubicBezTo>
                    <a:pt x="2369" y="425"/>
                    <a:pt x="2370" y="425"/>
                    <a:pt x="2371" y="424"/>
                  </a:cubicBezTo>
                  <a:cubicBezTo>
                    <a:pt x="2376" y="423"/>
                    <a:pt x="2375" y="433"/>
                    <a:pt x="2373" y="437"/>
                  </a:cubicBezTo>
                  <a:cubicBezTo>
                    <a:pt x="2371" y="440"/>
                    <a:pt x="2369" y="442"/>
                    <a:pt x="2366" y="442"/>
                  </a:cubicBezTo>
                  <a:cubicBezTo>
                    <a:pt x="2364" y="442"/>
                    <a:pt x="2364" y="440"/>
                    <a:pt x="2362" y="440"/>
                  </a:cubicBezTo>
                  <a:cubicBezTo>
                    <a:pt x="2360" y="440"/>
                    <a:pt x="2359" y="440"/>
                    <a:pt x="2358" y="442"/>
                  </a:cubicBezTo>
                  <a:cubicBezTo>
                    <a:pt x="2358" y="443"/>
                    <a:pt x="2360" y="444"/>
                    <a:pt x="2362" y="445"/>
                  </a:cubicBezTo>
                  <a:cubicBezTo>
                    <a:pt x="2363" y="446"/>
                    <a:pt x="2363" y="447"/>
                    <a:pt x="2365" y="447"/>
                  </a:cubicBezTo>
                  <a:cubicBezTo>
                    <a:pt x="2367" y="447"/>
                    <a:pt x="2367" y="447"/>
                    <a:pt x="2367" y="447"/>
                  </a:cubicBezTo>
                  <a:cubicBezTo>
                    <a:pt x="2369" y="447"/>
                    <a:pt x="2370" y="445"/>
                    <a:pt x="2371" y="444"/>
                  </a:cubicBezTo>
                  <a:cubicBezTo>
                    <a:pt x="2374" y="440"/>
                    <a:pt x="2379" y="438"/>
                    <a:pt x="2381" y="438"/>
                  </a:cubicBezTo>
                  <a:cubicBezTo>
                    <a:pt x="2384" y="438"/>
                    <a:pt x="2384" y="438"/>
                    <a:pt x="2384" y="438"/>
                  </a:cubicBezTo>
                  <a:cubicBezTo>
                    <a:pt x="2387" y="438"/>
                    <a:pt x="2390" y="432"/>
                    <a:pt x="2393" y="433"/>
                  </a:cubicBezTo>
                  <a:cubicBezTo>
                    <a:pt x="2396" y="435"/>
                    <a:pt x="2396" y="435"/>
                    <a:pt x="2396" y="435"/>
                  </a:cubicBezTo>
                  <a:cubicBezTo>
                    <a:pt x="2396" y="440"/>
                    <a:pt x="2395" y="443"/>
                    <a:pt x="2398" y="442"/>
                  </a:cubicBezTo>
                  <a:cubicBezTo>
                    <a:pt x="2401" y="442"/>
                    <a:pt x="2402" y="439"/>
                    <a:pt x="2404" y="439"/>
                  </a:cubicBezTo>
                  <a:cubicBezTo>
                    <a:pt x="2408" y="439"/>
                    <a:pt x="2413" y="440"/>
                    <a:pt x="2417" y="439"/>
                  </a:cubicBezTo>
                  <a:cubicBezTo>
                    <a:pt x="2419" y="438"/>
                    <a:pt x="2421" y="432"/>
                    <a:pt x="2422" y="434"/>
                  </a:cubicBezTo>
                  <a:cubicBezTo>
                    <a:pt x="2423" y="436"/>
                    <a:pt x="2424" y="438"/>
                    <a:pt x="2426" y="438"/>
                  </a:cubicBezTo>
                  <a:cubicBezTo>
                    <a:pt x="2431" y="437"/>
                    <a:pt x="2430" y="434"/>
                    <a:pt x="2436" y="433"/>
                  </a:cubicBezTo>
                  <a:cubicBezTo>
                    <a:pt x="2437" y="433"/>
                    <a:pt x="2441" y="432"/>
                    <a:pt x="2442" y="435"/>
                  </a:cubicBezTo>
                  <a:cubicBezTo>
                    <a:pt x="2443" y="438"/>
                    <a:pt x="2443" y="442"/>
                    <a:pt x="2445" y="443"/>
                  </a:cubicBezTo>
                  <a:cubicBezTo>
                    <a:pt x="2452" y="445"/>
                    <a:pt x="2453" y="441"/>
                    <a:pt x="2457" y="438"/>
                  </a:cubicBezTo>
                  <a:cubicBezTo>
                    <a:pt x="2460" y="436"/>
                    <a:pt x="2453" y="435"/>
                    <a:pt x="2453" y="432"/>
                  </a:cubicBezTo>
                  <a:cubicBezTo>
                    <a:pt x="2454" y="429"/>
                    <a:pt x="2454" y="429"/>
                    <a:pt x="2454" y="429"/>
                  </a:cubicBezTo>
                  <a:cubicBezTo>
                    <a:pt x="2456" y="429"/>
                    <a:pt x="2456" y="429"/>
                    <a:pt x="2456" y="429"/>
                  </a:cubicBezTo>
                  <a:cubicBezTo>
                    <a:pt x="2458" y="430"/>
                    <a:pt x="2457" y="433"/>
                    <a:pt x="2460" y="433"/>
                  </a:cubicBezTo>
                  <a:cubicBezTo>
                    <a:pt x="2461" y="433"/>
                    <a:pt x="2461" y="433"/>
                    <a:pt x="2461" y="433"/>
                  </a:cubicBezTo>
                  <a:cubicBezTo>
                    <a:pt x="2464" y="433"/>
                    <a:pt x="2464" y="433"/>
                    <a:pt x="2464" y="433"/>
                  </a:cubicBezTo>
                  <a:cubicBezTo>
                    <a:pt x="2466" y="433"/>
                    <a:pt x="2466" y="429"/>
                    <a:pt x="2468" y="429"/>
                  </a:cubicBezTo>
                  <a:cubicBezTo>
                    <a:pt x="2469" y="429"/>
                    <a:pt x="2471" y="430"/>
                    <a:pt x="2471" y="431"/>
                  </a:cubicBezTo>
                  <a:cubicBezTo>
                    <a:pt x="2472" y="433"/>
                    <a:pt x="2467" y="434"/>
                    <a:pt x="2466" y="437"/>
                  </a:cubicBezTo>
                  <a:cubicBezTo>
                    <a:pt x="2466" y="440"/>
                    <a:pt x="2467" y="443"/>
                    <a:pt x="2467" y="445"/>
                  </a:cubicBezTo>
                  <a:cubicBezTo>
                    <a:pt x="2467" y="451"/>
                    <a:pt x="2463" y="458"/>
                    <a:pt x="2468" y="458"/>
                  </a:cubicBezTo>
                  <a:cubicBezTo>
                    <a:pt x="2470" y="458"/>
                    <a:pt x="2471" y="458"/>
                    <a:pt x="2472" y="456"/>
                  </a:cubicBezTo>
                  <a:cubicBezTo>
                    <a:pt x="2473" y="448"/>
                    <a:pt x="2467" y="441"/>
                    <a:pt x="2477" y="439"/>
                  </a:cubicBezTo>
                  <a:cubicBezTo>
                    <a:pt x="2479" y="438"/>
                    <a:pt x="2484" y="438"/>
                    <a:pt x="2485" y="442"/>
                  </a:cubicBezTo>
                  <a:cubicBezTo>
                    <a:pt x="2486" y="444"/>
                    <a:pt x="2485" y="445"/>
                    <a:pt x="2486" y="447"/>
                  </a:cubicBezTo>
                  <a:cubicBezTo>
                    <a:pt x="2487" y="449"/>
                    <a:pt x="2489" y="453"/>
                    <a:pt x="2492" y="453"/>
                  </a:cubicBezTo>
                  <a:cubicBezTo>
                    <a:pt x="2495" y="453"/>
                    <a:pt x="2499" y="450"/>
                    <a:pt x="2499" y="447"/>
                  </a:cubicBezTo>
                  <a:cubicBezTo>
                    <a:pt x="2498" y="443"/>
                    <a:pt x="2493" y="445"/>
                    <a:pt x="2492" y="442"/>
                  </a:cubicBezTo>
                  <a:cubicBezTo>
                    <a:pt x="2490" y="439"/>
                    <a:pt x="2495" y="439"/>
                    <a:pt x="2497" y="438"/>
                  </a:cubicBezTo>
                  <a:cubicBezTo>
                    <a:pt x="2499" y="436"/>
                    <a:pt x="2499" y="436"/>
                    <a:pt x="2499" y="436"/>
                  </a:cubicBezTo>
                  <a:cubicBezTo>
                    <a:pt x="2499" y="434"/>
                    <a:pt x="2495" y="433"/>
                    <a:pt x="2495" y="432"/>
                  </a:cubicBezTo>
                  <a:cubicBezTo>
                    <a:pt x="2494" y="430"/>
                    <a:pt x="2496" y="429"/>
                    <a:pt x="2496" y="429"/>
                  </a:cubicBezTo>
                  <a:cubicBezTo>
                    <a:pt x="2500" y="430"/>
                    <a:pt x="2499" y="433"/>
                    <a:pt x="2501" y="433"/>
                  </a:cubicBezTo>
                  <a:cubicBezTo>
                    <a:pt x="2502" y="433"/>
                    <a:pt x="2507" y="434"/>
                    <a:pt x="2508" y="436"/>
                  </a:cubicBezTo>
                  <a:cubicBezTo>
                    <a:pt x="2510" y="439"/>
                    <a:pt x="2507" y="442"/>
                    <a:pt x="2510" y="442"/>
                  </a:cubicBezTo>
                  <a:cubicBezTo>
                    <a:pt x="2513" y="442"/>
                    <a:pt x="2514" y="440"/>
                    <a:pt x="2515" y="440"/>
                  </a:cubicBezTo>
                  <a:cubicBezTo>
                    <a:pt x="2518" y="440"/>
                    <a:pt x="2519" y="443"/>
                    <a:pt x="2522" y="443"/>
                  </a:cubicBezTo>
                  <a:cubicBezTo>
                    <a:pt x="2524" y="442"/>
                    <a:pt x="2525" y="439"/>
                    <a:pt x="2527" y="439"/>
                  </a:cubicBezTo>
                  <a:cubicBezTo>
                    <a:pt x="2529" y="438"/>
                    <a:pt x="2532" y="439"/>
                    <a:pt x="2534" y="438"/>
                  </a:cubicBezTo>
                  <a:cubicBezTo>
                    <a:pt x="2536" y="438"/>
                    <a:pt x="2537" y="435"/>
                    <a:pt x="2539" y="435"/>
                  </a:cubicBezTo>
                  <a:cubicBezTo>
                    <a:pt x="2541" y="434"/>
                    <a:pt x="2543" y="438"/>
                    <a:pt x="2544" y="438"/>
                  </a:cubicBezTo>
                  <a:cubicBezTo>
                    <a:pt x="2546" y="440"/>
                    <a:pt x="2550" y="438"/>
                    <a:pt x="2553" y="439"/>
                  </a:cubicBezTo>
                  <a:cubicBezTo>
                    <a:pt x="2557" y="441"/>
                    <a:pt x="2558" y="442"/>
                    <a:pt x="2562" y="440"/>
                  </a:cubicBezTo>
                  <a:cubicBezTo>
                    <a:pt x="2565" y="438"/>
                    <a:pt x="2563" y="444"/>
                    <a:pt x="2565" y="447"/>
                  </a:cubicBezTo>
                  <a:cubicBezTo>
                    <a:pt x="2565" y="448"/>
                    <a:pt x="2567" y="448"/>
                    <a:pt x="2568" y="449"/>
                  </a:cubicBezTo>
                  <a:cubicBezTo>
                    <a:pt x="2569" y="450"/>
                    <a:pt x="2569" y="453"/>
                    <a:pt x="2571" y="453"/>
                  </a:cubicBezTo>
                  <a:cubicBezTo>
                    <a:pt x="2572" y="453"/>
                    <a:pt x="2573" y="454"/>
                    <a:pt x="2574" y="452"/>
                  </a:cubicBezTo>
                  <a:cubicBezTo>
                    <a:pt x="2574" y="452"/>
                    <a:pt x="2574" y="452"/>
                    <a:pt x="2574" y="452"/>
                  </a:cubicBezTo>
                  <a:cubicBezTo>
                    <a:pt x="2575" y="449"/>
                    <a:pt x="2571" y="449"/>
                    <a:pt x="2570" y="447"/>
                  </a:cubicBezTo>
                  <a:cubicBezTo>
                    <a:pt x="2570" y="442"/>
                    <a:pt x="2570" y="442"/>
                    <a:pt x="2570" y="442"/>
                  </a:cubicBezTo>
                  <a:cubicBezTo>
                    <a:pt x="2571" y="441"/>
                    <a:pt x="2571" y="440"/>
                    <a:pt x="2573" y="440"/>
                  </a:cubicBezTo>
                  <a:cubicBezTo>
                    <a:pt x="2575" y="438"/>
                    <a:pt x="2581" y="440"/>
                    <a:pt x="2583" y="439"/>
                  </a:cubicBezTo>
                  <a:cubicBezTo>
                    <a:pt x="2584" y="438"/>
                    <a:pt x="2584" y="436"/>
                    <a:pt x="2585" y="435"/>
                  </a:cubicBezTo>
                  <a:cubicBezTo>
                    <a:pt x="2586" y="435"/>
                    <a:pt x="2586" y="435"/>
                    <a:pt x="2586" y="435"/>
                  </a:cubicBezTo>
                  <a:cubicBezTo>
                    <a:pt x="2588" y="434"/>
                    <a:pt x="2588" y="437"/>
                    <a:pt x="2590" y="439"/>
                  </a:cubicBezTo>
                  <a:cubicBezTo>
                    <a:pt x="2592" y="440"/>
                    <a:pt x="2592" y="440"/>
                    <a:pt x="2592" y="440"/>
                  </a:cubicBezTo>
                  <a:cubicBezTo>
                    <a:pt x="2592" y="443"/>
                    <a:pt x="2590" y="443"/>
                    <a:pt x="2589" y="443"/>
                  </a:cubicBezTo>
                  <a:cubicBezTo>
                    <a:pt x="2588" y="442"/>
                    <a:pt x="2588" y="442"/>
                    <a:pt x="2588" y="442"/>
                  </a:cubicBezTo>
                  <a:cubicBezTo>
                    <a:pt x="2586" y="443"/>
                    <a:pt x="2586" y="443"/>
                    <a:pt x="2586" y="443"/>
                  </a:cubicBezTo>
                  <a:cubicBezTo>
                    <a:pt x="2587" y="446"/>
                    <a:pt x="2587" y="446"/>
                    <a:pt x="2587" y="446"/>
                  </a:cubicBezTo>
                  <a:cubicBezTo>
                    <a:pt x="2588" y="446"/>
                    <a:pt x="2588" y="446"/>
                    <a:pt x="2588" y="446"/>
                  </a:cubicBezTo>
                  <a:cubicBezTo>
                    <a:pt x="2588" y="447"/>
                    <a:pt x="2588" y="447"/>
                    <a:pt x="2588" y="448"/>
                  </a:cubicBezTo>
                  <a:cubicBezTo>
                    <a:pt x="2587" y="449"/>
                    <a:pt x="2584" y="450"/>
                    <a:pt x="2584" y="451"/>
                  </a:cubicBezTo>
                  <a:cubicBezTo>
                    <a:pt x="2584" y="452"/>
                    <a:pt x="2584" y="453"/>
                    <a:pt x="2585" y="453"/>
                  </a:cubicBezTo>
                  <a:cubicBezTo>
                    <a:pt x="2588" y="453"/>
                    <a:pt x="2588" y="451"/>
                    <a:pt x="2590" y="450"/>
                  </a:cubicBezTo>
                  <a:cubicBezTo>
                    <a:pt x="2592" y="449"/>
                    <a:pt x="2595" y="450"/>
                    <a:pt x="2596" y="449"/>
                  </a:cubicBezTo>
                  <a:cubicBezTo>
                    <a:pt x="2598" y="448"/>
                    <a:pt x="2599" y="445"/>
                    <a:pt x="2600" y="445"/>
                  </a:cubicBezTo>
                  <a:cubicBezTo>
                    <a:pt x="2602" y="444"/>
                    <a:pt x="2604" y="445"/>
                    <a:pt x="2605" y="444"/>
                  </a:cubicBezTo>
                  <a:cubicBezTo>
                    <a:pt x="2606" y="443"/>
                    <a:pt x="2607" y="441"/>
                    <a:pt x="2608" y="439"/>
                  </a:cubicBezTo>
                  <a:cubicBezTo>
                    <a:pt x="2611" y="437"/>
                    <a:pt x="2613" y="434"/>
                    <a:pt x="2616" y="434"/>
                  </a:cubicBezTo>
                  <a:cubicBezTo>
                    <a:pt x="2621" y="434"/>
                    <a:pt x="2620" y="438"/>
                    <a:pt x="2623" y="440"/>
                  </a:cubicBezTo>
                  <a:cubicBezTo>
                    <a:pt x="2624" y="441"/>
                    <a:pt x="2625" y="443"/>
                    <a:pt x="2627" y="443"/>
                  </a:cubicBezTo>
                  <a:cubicBezTo>
                    <a:pt x="2630" y="443"/>
                    <a:pt x="2631" y="440"/>
                    <a:pt x="2633" y="440"/>
                  </a:cubicBezTo>
                  <a:cubicBezTo>
                    <a:pt x="2634" y="441"/>
                    <a:pt x="2635" y="443"/>
                    <a:pt x="2637" y="443"/>
                  </a:cubicBezTo>
                  <a:cubicBezTo>
                    <a:pt x="2638" y="443"/>
                    <a:pt x="2638" y="443"/>
                    <a:pt x="2638" y="443"/>
                  </a:cubicBezTo>
                  <a:cubicBezTo>
                    <a:pt x="2641" y="441"/>
                    <a:pt x="2640" y="437"/>
                    <a:pt x="2644" y="434"/>
                  </a:cubicBezTo>
                  <a:cubicBezTo>
                    <a:pt x="2646" y="433"/>
                    <a:pt x="2648" y="435"/>
                    <a:pt x="2648" y="436"/>
                  </a:cubicBezTo>
                  <a:cubicBezTo>
                    <a:pt x="2649" y="438"/>
                    <a:pt x="2645" y="440"/>
                    <a:pt x="2646" y="443"/>
                  </a:cubicBezTo>
                  <a:cubicBezTo>
                    <a:pt x="2646" y="444"/>
                    <a:pt x="2650" y="444"/>
                    <a:pt x="2651" y="444"/>
                  </a:cubicBezTo>
                  <a:cubicBezTo>
                    <a:pt x="2653" y="444"/>
                    <a:pt x="2654" y="440"/>
                    <a:pt x="2656" y="440"/>
                  </a:cubicBezTo>
                  <a:cubicBezTo>
                    <a:pt x="2657" y="440"/>
                    <a:pt x="2658" y="441"/>
                    <a:pt x="2658" y="442"/>
                  </a:cubicBezTo>
                  <a:cubicBezTo>
                    <a:pt x="2658" y="444"/>
                    <a:pt x="2656" y="443"/>
                    <a:pt x="2655" y="444"/>
                  </a:cubicBezTo>
                  <a:cubicBezTo>
                    <a:pt x="2653" y="446"/>
                    <a:pt x="2652" y="447"/>
                    <a:pt x="2650" y="451"/>
                  </a:cubicBezTo>
                  <a:cubicBezTo>
                    <a:pt x="2650" y="454"/>
                    <a:pt x="2650" y="454"/>
                    <a:pt x="2650" y="454"/>
                  </a:cubicBezTo>
                  <a:cubicBezTo>
                    <a:pt x="2652" y="456"/>
                    <a:pt x="2654" y="451"/>
                    <a:pt x="2656" y="450"/>
                  </a:cubicBezTo>
                  <a:cubicBezTo>
                    <a:pt x="2658" y="448"/>
                    <a:pt x="2658" y="448"/>
                    <a:pt x="2658" y="448"/>
                  </a:cubicBezTo>
                  <a:cubicBezTo>
                    <a:pt x="2660" y="445"/>
                    <a:pt x="2660" y="445"/>
                    <a:pt x="2660" y="445"/>
                  </a:cubicBezTo>
                  <a:cubicBezTo>
                    <a:pt x="2661" y="442"/>
                    <a:pt x="2663" y="440"/>
                    <a:pt x="2667" y="440"/>
                  </a:cubicBezTo>
                  <a:cubicBezTo>
                    <a:pt x="2668" y="439"/>
                    <a:pt x="2669" y="440"/>
                    <a:pt x="2671" y="440"/>
                  </a:cubicBezTo>
                  <a:cubicBezTo>
                    <a:pt x="2672" y="440"/>
                    <a:pt x="2673" y="439"/>
                    <a:pt x="2674" y="440"/>
                  </a:cubicBezTo>
                  <a:cubicBezTo>
                    <a:pt x="2677" y="440"/>
                    <a:pt x="2677" y="444"/>
                    <a:pt x="2679" y="444"/>
                  </a:cubicBezTo>
                  <a:cubicBezTo>
                    <a:pt x="2683" y="444"/>
                    <a:pt x="2680" y="438"/>
                    <a:pt x="2683" y="436"/>
                  </a:cubicBezTo>
                  <a:cubicBezTo>
                    <a:pt x="2684" y="435"/>
                    <a:pt x="2684" y="435"/>
                    <a:pt x="2684" y="435"/>
                  </a:cubicBezTo>
                  <a:cubicBezTo>
                    <a:pt x="2687" y="434"/>
                    <a:pt x="2689" y="440"/>
                    <a:pt x="2691" y="440"/>
                  </a:cubicBezTo>
                  <a:cubicBezTo>
                    <a:pt x="2693" y="440"/>
                    <a:pt x="2694" y="435"/>
                    <a:pt x="2698" y="436"/>
                  </a:cubicBezTo>
                  <a:cubicBezTo>
                    <a:pt x="2699" y="436"/>
                    <a:pt x="2699" y="436"/>
                    <a:pt x="2699" y="436"/>
                  </a:cubicBezTo>
                  <a:cubicBezTo>
                    <a:pt x="2701" y="437"/>
                    <a:pt x="2700" y="439"/>
                    <a:pt x="2701" y="441"/>
                  </a:cubicBezTo>
                  <a:cubicBezTo>
                    <a:pt x="2702" y="444"/>
                    <a:pt x="2702" y="444"/>
                    <a:pt x="2702" y="444"/>
                  </a:cubicBezTo>
                  <a:cubicBezTo>
                    <a:pt x="2707" y="444"/>
                    <a:pt x="2705" y="441"/>
                    <a:pt x="2706" y="438"/>
                  </a:cubicBezTo>
                  <a:cubicBezTo>
                    <a:pt x="2707" y="436"/>
                    <a:pt x="2708" y="435"/>
                    <a:pt x="2709" y="435"/>
                  </a:cubicBezTo>
                  <a:cubicBezTo>
                    <a:pt x="2711" y="434"/>
                    <a:pt x="2712" y="435"/>
                    <a:pt x="2714" y="436"/>
                  </a:cubicBezTo>
                  <a:cubicBezTo>
                    <a:pt x="2716" y="438"/>
                    <a:pt x="2714" y="441"/>
                    <a:pt x="2715" y="443"/>
                  </a:cubicBezTo>
                  <a:cubicBezTo>
                    <a:pt x="2716" y="444"/>
                    <a:pt x="2718" y="443"/>
                    <a:pt x="2718" y="445"/>
                  </a:cubicBezTo>
                  <a:cubicBezTo>
                    <a:pt x="2719" y="446"/>
                    <a:pt x="2716" y="448"/>
                    <a:pt x="2718" y="449"/>
                  </a:cubicBezTo>
                  <a:cubicBezTo>
                    <a:pt x="2719" y="450"/>
                    <a:pt x="2720" y="449"/>
                    <a:pt x="2721" y="449"/>
                  </a:cubicBezTo>
                  <a:cubicBezTo>
                    <a:pt x="2723" y="448"/>
                    <a:pt x="2724" y="446"/>
                    <a:pt x="2726" y="446"/>
                  </a:cubicBezTo>
                  <a:cubicBezTo>
                    <a:pt x="2729" y="446"/>
                    <a:pt x="2729" y="449"/>
                    <a:pt x="2731" y="449"/>
                  </a:cubicBezTo>
                  <a:cubicBezTo>
                    <a:pt x="2733" y="449"/>
                    <a:pt x="2733" y="449"/>
                    <a:pt x="2733" y="449"/>
                  </a:cubicBezTo>
                  <a:cubicBezTo>
                    <a:pt x="2734" y="446"/>
                    <a:pt x="2734" y="446"/>
                    <a:pt x="2734" y="446"/>
                  </a:cubicBezTo>
                  <a:cubicBezTo>
                    <a:pt x="2736" y="444"/>
                    <a:pt x="2738" y="444"/>
                    <a:pt x="2738" y="442"/>
                  </a:cubicBezTo>
                  <a:cubicBezTo>
                    <a:pt x="2738" y="440"/>
                    <a:pt x="2738" y="439"/>
                    <a:pt x="2739" y="438"/>
                  </a:cubicBezTo>
                  <a:cubicBezTo>
                    <a:pt x="2740" y="436"/>
                    <a:pt x="2740" y="436"/>
                    <a:pt x="2740" y="436"/>
                  </a:cubicBezTo>
                  <a:cubicBezTo>
                    <a:pt x="2741" y="436"/>
                    <a:pt x="2741" y="436"/>
                    <a:pt x="2741" y="436"/>
                  </a:cubicBezTo>
                  <a:cubicBezTo>
                    <a:pt x="2744" y="436"/>
                    <a:pt x="2744" y="439"/>
                    <a:pt x="2746" y="440"/>
                  </a:cubicBezTo>
                  <a:cubicBezTo>
                    <a:pt x="2749" y="440"/>
                    <a:pt x="2749" y="440"/>
                    <a:pt x="2749" y="440"/>
                  </a:cubicBezTo>
                  <a:cubicBezTo>
                    <a:pt x="2756" y="440"/>
                    <a:pt x="2755" y="434"/>
                    <a:pt x="2760" y="436"/>
                  </a:cubicBezTo>
                  <a:cubicBezTo>
                    <a:pt x="2762" y="436"/>
                    <a:pt x="2763" y="439"/>
                    <a:pt x="2765" y="440"/>
                  </a:cubicBezTo>
                  <a:cubicBezTo>
                    <a:pt x="2768" y="440"/>
                    <a:pt x="2768" y="440"/>
                    <a:pt x="2768" y="440"/>
                  </a:cubicBezTo>
                  <a:cubicBezTo>
                    <a:pt x="2770" y="438"/>
                    <a:pt x="2770" y="438"/>
                    <a:pt x="2770" y="438"/>
                  </a:cubicBezTo>
                  <a:cubicBezTo>
                    <a:pt x="2772" y="436"/>
                    <a:pt x="2767" y="435"/>
                    <a:pt x="2767" y="433"/>
                  </a:cubicBezTo>
                  <a:cubicBezTo>
                    <a:pt x="2767" y="431"/>
                    <a:pt x="2767" y="431"/>
                    <a:pt x="2768" y="431"/>
                  </a:cubicBezTo>
                  <a:cubicBezTo>
                    <a:pt x="2771" y="431"/>
                    <a:pt x="2770" y="433"/>
                    <a:pt x="2772" y="435"/>
                  </a:cubicBezTo>
                  <a:cubicBezTo>
                    <a:pt x="2774" y="435"/>
                    <a:pt x="2777" y="435"/>
                    <a:pt x="2778" y="436"/>
                  </a:cubicBezTo>
                  <a:cubicBezTo>
                    <a:pt x="2780" y="438"/>
                    <a:pt x="2780" y="438"/>
                    <a:pt x="2780" y="438"/>
                  </a:cubicBezTo>
                  <a:cubicBezTo>
                    <a:pt x="2782" y="441"/>
                    <a:pt x="2780" y="442"/>
                    <a:pt x="2778" y="444"/>
                  </a:cubicBezTo>
                  <a:cubicBezTo>
                    <a:pt x="2776" y="446"/>
                    <a:pt x="2776" y="446"/>
                    <a:pt x="2776" y="446"/>
                  </a:cubicBezTo>
                  <a:cubicBezTo>
                    <a:pt x="2776" y="448"/>
                    <a:pt x="2776" y="449"/>
                    <a:pt x="2777" y="450"/>
                  </a:cubicBezTo>
                  <a:cubicBezTo>
                    <a:pt x="2779" y="450"/>
                    <a:pt x="2781" y="451"/>
                    <a:pt x="2783" y="450"/>
                  </a:cubicBezTo>
                  <a:cubicBezTo>
                    <a:pt x="2784" y="448"/>
                    <a:pt x="2786" y="445"/>
                    <a:pt x="2788" y="445"/>
                  </a:cubicBezTo>
                  <a:cubicBezTo>
                    <a:pt x="2792" y="445"/>
                    <a:pt x="2793" y="449"/>
                    <a:pt x="2796" y="449"/>
                  </a:cubicBezTo>
                  <a:cubicBezTo>
                    <a:pt x="2800" y="449"/>
                    <a:pt x="2802" y="448"/>
                    <a:pt x="2803" y="444"/>
                  </a:cubicBezTo>
                  <a:cubicBezTo>
                    <a:pt x="2803" y="442"/>
                    <a:pt x="2803" y="442"/>
                    <a:pt x="2803" y="442"/>
                  </a:cubicBezTo>
                  <a:cubicBezTo>
                    <a:pt x="2802" y="440"/>
                    <a:pt x="2800" y="439"/>
                    <a:pt x="2801" y="437"/>
                  </a:cubicBezTo>
                  <a:cubicBezTo>
                    <a:pt x="2801" y="435"/>
                    <a:pt x="2802" y="435"/>
                    <a:pt x="2803" y="435"/>
                  </a:cubicBezTo>
                  <a:cubicBezTo>
                    <a:pt x="2807" y="435"/>
                    <a:pt x="2807" y="439"/>
                    <a:pt x="2809" y="442"/>
                  </a:cubicBezTo>
                  <a:cubicBezTo>
                    <a:pt x="2810" y="444"/>
                    <a:pt x="2814" y="449"/>
                    <a:pt x="2815" y="450"/>
                  </a:cubicBezTo>
                  <a:cubicBezTo>
                    <a:pt x="2820" y="450"/>
                    <a:pt x="2820" y="450"/>
                    <a:pt x="2820" y="450"/>
                  </a:cubicBezTo>
                  <a:cubicBezTo>
                    <a:pt x="2825" y="446"/>
                    <a:pt x="2825" y="446"/>
                    <a:pt x="2825" y="446"/>
                  </a:cubicBezTo>
                  <a:cubicBezTo>
                    <a:pt x="2827" y="446"/>
                    <a:pt x="2827" y="446"/>
                    <a:pt x="2827" y="446"/>
                  </a:cubicBezTo>
                  <a:cubicBezTo>
                    <a:pt x="2830" y="444"/>
                    <a:pt x="2830" y="444"/>
                    <a:pt x="2830" y="444"/>
                  </a:cubicBezTo>
                  <a:cubicBezTo>
                    <a:pt x="2832" y="443"/>
                    <a:pt x="2832" y="440"/>
                    <a:pt x="2835" y="441"/>
                  </a:cubicBezTo>
                  <a:cubicBezTo>
                    <a:pt x="2837" y="442"/>
                    <a:pt x="2838" y="446"/>
                    <a:pt x="2840" y="444"/>
                  </a:cubicBezTo>
                  <a:cubicBezTo>
                    <a:pt x="2844" y="442"/>
                    <a:pt x="2844" y="442"/>
                    <a:pt x="2844" y="442"/>
                  </a:cubicBezTo>
                  <a:cubicBezTo>
                    <a:pt x="2846" y="440"/>
                    <a:pt x="2847" y="436"/>
                    <a:pt x="2850" y="435"/>
                  </a:cubicBezTo>
                  <a:cubicBezTo>
                    <a:pt x="2851" y="434"/>
                    <a:pt x="2854" y="435"/>
                    <a:pt x="2855" y="435"/>
                  </a:cubicBezTo>
                  <a:cubicBezTo>
                    <a:pt x="2859" y="435"/>
                    <a:pt x="2862" y="433"/>
                    <a:pt x="2866" y="435"/>
                  </a:cubicBezTo>
                  <a:cubicBezTo>
                    <a:pt x="2868" y="436"/>
                    <a:pt x="2868" y="436"/>
                    <a:pt x="2868" y="436"/>
                  </a:cubicBezTo>
                  <a:cubicBezTo>
                    <a:pt x="2869" y="437"/>
                    <a:pt x="2869" y="439"/>
                    <a:pt x="2870" y="440"/>
                  </a:cubicBezTo>
                  <a:cubicBezTo>
                    <a:pt x="2872" y="442"/>
                    <a:pt x="2877" y="443"/>
                    <a:pt x="2878" y="446"/>
                  </a:cubicBezTo>
                  <a:cubicBezTo>
                    <a:pt x="2879" y="448"/>
                    <a:pt x="2875" y="449"/>
                    <a:pt x="2874" y="452"/>
                  </a:cubicBezTo>
                  <a:cubicBezTo>
                    <a:pt x="2874" y="454"/>
                    <a:pt x="2874" y="454"/>
                    <a:pt x="2874" y="454"/>
                  </a:cubicBezTo>
                  <a:cubicBezTo>
                    <a:pt x="2875" y="457"/>
                    <a:pt x="2880" y="460"/>
                    <a:pt x="2880" y="460"/>
                  </a:cubicBezTo>
                  <a:cubicBezTo>
                    <a:pt x="2882" y="460"/>
                    <a:pt x="2883" y="460"/>
                    <a:pt x="2883" y="459"/>
                  </a:cubicBezTo>
                  <a:cubicBezTo>
                    <a:pt x="2883" y="456"/>
                    <a:pt x="2880" y="456"/>
                    <a:pt x="2880" y="453"/>
                  </a:cubicBezTo>
                  <a:cubicBezTo>
                    <a:pt x="2880" y="451"/>
                    <a:pt x="2882" y="451"/>
                    <a:pt x="2882" y="448"/>
                  </a:cubicBezTo>
                  <a:cubicBezTo>
                    <a:pt x="2882" y="447"/>
                    <a:pt x="2882" y="447"/>
                    <a:pt x="2882" y="447"/>
                  </a:cubicBezTo>
                  <a:cubicBezTo>
                    <a:pt x="2882" y="446"/>
                    <a:pt x="2879" y="445"/>
                    <a:pt x="2880" y="443"/>
                  </a:cubicBezTo>
                  <a:cubicBezTo>
                    <a:pt x="2880" y="441"/>
                    <a:pt x="2879" y="440"/>
                    <a:pt x="2881" y="440"/>
                  </a:cubicBezTo>
                  <a:cubicBezTo>
                    <a:pt x="2885" y="439"/>
                    <a:pt x="2892" y="441"/>
                    <a:pt x="2897" y="441"/>
                  </a:cubicBezTo>
                  <a:cubicBezTo>
                    <a:pt x="2899" y="441"/>
                    <a:pt x="2901" y="440"/>
                    <a:pt x="2902" y="441"/>
                  </a:cubicBezTo>
                  <a:cubicBezTo>
                    <a:pt x="2902" y="441"/>
                    <a:pt x="2902" y="441"/>
                    <a:pt x="2902" y="441"/>
                  </a:cubicBezTo>
                  <a:cubicBezTo>
                    <a:pt x="2902" y="441"/>
                    <a:pt x="2902" y="441"/>
                    <a:pt x="2902" y="441"/>
                  </a:cubicBezTo>
                  <a:cubicBezTo>
                    <a:pt x="2903" y="441"/>
                    <a:pt x="2904" y="441"/>
                    <a:pt x="2904" y="441"/>
                  </a:cubicBezTo>
                  <a:cubicBezTo>
                    <a:pt x="2906" y="441"/>
                    <a:pt x="2907" y="444"/>
                    <a:pt x="2908" y="445"/>
                  </a:cubicBezTo>
                  <a:cubicBezTo>
                    <a:pt x="2908" y="445"/>
                    <a:pt x="2908" y="445"/>
                    <a:pt x="2909" y="445"/>
                  </a:cubicBezTo>
                  <a:cubicBezTo>
                    <a:pt x="2909" y="446"/>
                    <a:pt x="2909" y="446"/>
                    <a:pt x="2909" y="446"/>
                  </a:cubicBezTo>
                  <a:cubicBezTo>
                    <a:pt x="2910" y="446"/>
                    <a:pt x="2910" y="446"/>
                    <a:pt x="2910" y="446"/>
                  </a:cubicBezTo>
                  <a:cubicBezTo>
                    <a:pt x="2911" y="445"/>
                    <a:pt x="2911" y="445"/>
                    <a:pt x="2911" y="445"/>
                  </a:cubicBezTo>
                  <a:cubicBezTo>
                    <a:pt x="2914" y="446"/>
                    <a:pt x="2914" y="446"/>
                    <a:pt x="2914" y="446"/>
                  </a:cubicBezTo>
                  <a:cubicBezTo>
                    <a:pt x="2918" y="446"/>
                    <a:pt x="2920" y="444"/>
                    <a:pt x="2921" y="442"/>
                  </a:cubicBezTo>
                  <a:cubicBezTo>
                    <a:pt x="2923" y="443"/>
                    <a:pt x="2924" y="444"/>
                    <a:pt x="2925" y="446"/>
                  </a:cubicBezTo>
                  <a:cubicBezTo>
                    <a:pt x="2925" y="447"/>
                    <a:pt x="2924" y="448"/>
                    <a:pt x="2924" y="449"/>
                  </a:cubicBezTo>
                  <a:cubicBezTo>
                    <a:pt x="2923" y="451"/>
                    <a:pt x="2922" y="450"/>
                    <a:pt x="2921" y="452"/>
                  </a:cubicBezTo>
                  <a:cubicBezTo>
                    <a:pt x="2921" y="453"/>
                    <a:pt x="2921" y="454"/>
                    <a:pt x="2922" y="455"/>
                  </a:cubicBezTo>
                  <a:cubicBezTo>
                    <a:pt x="2924" y="456"/>
                    <a:pt x="2925" y="455"/>
                    <a:pt x="2927" y="453"/>
                  </a:cubicBezTo>
                  <a:cubicBezTo>
                    <a:pt x="2928" y="452"/>
                    <a:pt x="2929" y="451"/>
                    <a:pt x="2930" y="449"/>
                  </a:cubicBezTo>
                  <a:cubicBezTo>
                    <a:pt x="2930" y="448"/>
                    <a:pt x="2930" y="448"/>
                    <a:pt x="2930" y="448"/>
                  </a:cubicBezTo>
                  <a:cubicBezTo>
                    <a:pt x="2929" y="446"/>
                    <a:pt x="2926" y="446"/>
                    <a:pt x="2926" y="444"/>
                  </a:cubicBezTo>
                  <a:cubicBezTo>
                    <a:pt x="2927" y="443"/>
                    <a:pt x="2927" y="442"/>
                    <a:pt x="2927" y="441"/>
                  </a:cubicBezTo>
                  <a:cubicBezTo>
                    <a:pt x="2930" y="440"/>
                    <a:pt x="2934" y="441"/>
                    <a:pt x="2934" y="438"/>
                  </a:cubicBezTo>
                  <a:cubicBezTo>
                    <a:pt x="2935" y="436"/>
                    <a:pt x="2931" y="435"/>
                    <a:pt x="2931" y="433"/>
                  </a:cubicBezTo>
                  <a:cubicBezTo>
                    <a:pt x="2931" y="432"/>
                    <a:pt x="2931" y="431"/>
                    <a:pt x="2932" y="431"/>
                  </a:cubicBezTo>
                  <a:cubicBezTo>
                    <a:pt x="2934" y="431"/>
                    <a:pt x="2934" y="432"/>
                    <a:pt x="2935" y="434"/>
                  </a:cubicBezTo>
                  <a:cubicBezTo>
                    <a:pt x="2937" y="436"/>
                    <a:pt x="2937" y="436"/>
                    <a:pt x="2937" y="436"/>
                  </a:cubicBezTo>
                  <a:cubicBezTo>
                    <a:pt x="2942" y="436"/>
                    <a:pt x="2942" y="431"/>
                    <a:pt x="2946" y="432"/>
                  </a:cubicBezTo>
                  <a:cubicBezTo>
                    <a:pt x="2948" y="432"/>
                    <a:pt x="2948" y="432"/>
                    <a:pt x="2948" y="432"/>
                  </a:cubicBezTo>
                  <a:cubicBezTo>
                    <a:pt x="2949" y="434"/>
                    <a:pt x="2947" y="445"/>
                    <a:pt x="2949" y="448"/>
                  </a:cubicBezTo>
                  <a:cubicBezTo>
                    <a:pt x="2949" y="450"/>
                    <a:pt x="2951" y="450"/>
                    <a:pt x="2953" y="451"/>
                  </a:cubicBezTo>
                  <a:cubicBezTo>
                    <a:pt x="2954" y="452"/>
                    <a:pt x="2954" y="454"/>
                    <a:pt x="2955" y="454"/>
                  </a:cubicBezTo>
                  <a:cubicBezTo>
                    <a:pt x="2957" y="455"/>
                    <a:pt x="2956" y="451"/>
                    <a:pt x="2958" y="451"/>
                  </a:cubicBezTo>
                  <a:cubicBezTo>
                    <a:pt x="2962" y="451"/>
                    <a:pt x="2962" y="455"/>
                    <a:pt x="2965" y="455"/>
                  </a:cubicBezTo>
                  <a:cubicBezTo>
                    <a:pt x="2966" y="455"/>
                    <a:pt x="2967" y="455"/>
                    <a:pt x="2967" y="454"/>
                  </a:cubicBezTo>
                  <a:cubicBezTo>
                    <a:pt x="2967" y="452"/>
                    <a:pt x="2967" y="452"/>
                    <a:pt x="2967" y="452"/>
                  </a:cubicBezTo>
                  <a:cubicBezTo>
                    <a:pt x="2965" y="450"/>
                    <a:pt x="2964" y="448"/>
                    <a:pt x="2962" y="446"/>
                  </a:cubicBezTo>
                  <a:cubicBezTo>
                    <a:pt x="2960" y="445"/>
                    <a:pt x="2959" y="445"/>
                    <a:pt x="2958" y="444"/>
                  </a:cubicBezTo>
                  <a:cubicBezTo>
                    <a:pt x="2957" y="442"/>
                    <a:pt x="2957" y="441"/>
                    <a:pt x="2956" y="439"/>
                  </a:cubicBezTo>
                  <a:cubicBezTo>
                    <a:pt x="2956" y="437"/>
                    <a:pt x="2956" y="437"/>
                    <a:pt x="2956" y="437"/>
                  </a:cubicBezTo>
                  <a:cubicBezTo>
                    <a:pt x="2957" y="435"/>
                    <a:pt x="2963" y="436"/>
                    <a:pt x="2965" y="437"/>
                  </a:cubicBezTo>
                  <a:cubicBezTo>
                    <a:pt x="2967" y="438"/>
                    <a:pt x="2966" y="441"/>
                    <a:pt x="2968" y="443"/>
                  </a:cubicBezTo>
                  <a:cubicBezTo>
                    <a:pt x="2969" y="445"/>
                    <a:pt x="2970" y="445"/>
                    <a:pt x="2971" y="445"/>
                  </a:cubicBezTo>
                  <a:cubicBezTo>
                    <a:pt x="2973" y="444"/>
                    <a:pt x="2971" y="441"/>
                    <a:pt x="2973" y="438"/>
                  </a:cubicBezTo>
                  <a:cubicBezTo>
                    <a:pt x="2974" y="437"/>
                    <a:pt x="2974" y="437"/>
                    <a:pt x="2974" y="437"/>
                  </a:cubicBezTo>
                  <a:cubicBezTo>
                    <a:pt x="2978" y="437"/>
                    <a:pt x="2978" y="441"/>
                    <a:pt x="2981" y="444"/>
                  </a:cubicBezTo>
                  <a:cubicBezTo>
                    <a:pt x="2982" y="445"/>
                    <a:pt x="2984" y="446"/>
                    <a:pt x="2985" y="446"/>
                  </a:cubicBezTo>
                  <a:cubicBezTo>
                    <a:pt x="2988" y="446"/>
                    <a:pt x="2990" y="445"/>
                    <a:pt x="2991" y="442"/>
                  </a:cubicBezTo>
                  <a:cubicBezTo>
                    <a:pt x="2991" y="440"/>
                    <a:pt x="2991" y="436"/>
                    <a:pt x="2994" y="437"/>
                  </a:cubicBezTo>
                  <a:cubicBezTo>
                    <a:pt x="2995" y="439"/>
                    <a:pt x="2995" y="439"/>
                    <a:pt x="2995" y="439"/>
                  </a:cubicBezTo>
                  <a:cubicBezTo>
                    <a:pt x="2998" y="444"/>
                    <a:pt x="2992" y="448"/>
                    <a:pt x="2992" y="452"/>
                  </a:cubicBezTo>
                  <a:cubicBezTo>
                    <a:pt x="2992" y="455"/>
                    <a:pt x="2992" y="456"/>
                    <a:pt x="2994" y="456"/>
                  </a:cubicBezTo>
                  <a:cubicBezTo>
                    <a:pt x="3001" y="456"/>
                    <a:pt x="2999" y="452"/>
                    <a:pt x="3002" y="448"/>
                  </a:cubicBezTo>
                  <a:cubicBezTo>
                    <a:pt x="3003" y="446"/>
                    <a:pt x="3006" y="444"/>
                    <a:pt x="3004" y="442"/>
                  </a:cubicBezTo>
                  <a:cubicBezTo>
                    <a:pt x="3003" y="441"/>
                    <a:pt x="3001" y="440"/>
                    <a:pt x="3001" y="439"/>
                  </a:cubicBezTo>
                  <a:cubicBezTo>
                    <a:pt x="3001" y="438"/>
                    <a:pt x="3002" y="437"/>
                    <a:pt x="3003" y="437"/>
                  </a:cubicBezTo>
                  <a:cubicBezTo>
                    <a:pt x="3005" y="437"/>
                    <a:pt x="3009" y="442"/>
                    <a:pt x="3009" y="443"/>
                  </a:cubicBezTo>
                  <a:cubicBezTo>
                    <a:pt x="3010" y="445"/>
                    <a:pt x="3009" y="447"/>
                    <a:pt x="3010" y="449"/>
                  </a:cubicBezTo>
                  <a:cubicBezTo>
                    <a:pt x="3010" y="450"/>
                    <a:pt x="3012" y="450"/>
                    <a:pt x="3013" y="451"/>
                  </a:cubicBezTo>
                  <a:cubicBezTo>
                    <a:pt x="3014" y="452"/>
                    <a:pt x="3014" y="455"/>
                    <a:pt x="3016" y="455"/>
                  </a:cubicBezTo>
                  <a:cubicBezTo>
                    <a:pt x="3017" y="456"/>
                    <a:pt x="3018" y="455"/>
                    <a:pt x="3019" y="454"/>
                  </a:cubicBezTo>
                  <a:cubicBezTo>
                    <a:pt x="3019" y="454"/>
                    <a:pt x="3019" y="454"/>
                    <a:pt x="3019" y="454"/>
                  </a:cubicBezTo>
                  <a:cubicBezTo>
                    <a:pt x="3020" y="451"/>
                    <a:pt x="3016" y="451"/>
                    <a:pt x="3015" y="448"/>
                  </a:cubicBezTo>
                  <a:cubicBezTo>
                    <a:pt x="3014" y="447"/>
                    <a:pt x="3014" y="446"/>
                    <a:pt x="3015" y="444"/>
                  </a:cubicBezTo>
                  <a:cubicBezTo>
                    <a:pt x="3015" y="443"/>
                    <a:pt x="3016" y="441"/>
                    <a:pt x="3017" y="441"/>
                  </a:cubicBezTo>
                  <a:cubicBezTo>
                    <a:pt x="3021" y="441"/>
                    <a:pt x="3027" y="443"/>
                    <a:pt x="3028" y="440"/>
                  </a:cubicBezTo>
                  <a:cubicBezTo>
                    <a:pt x="3029" y="437"/>
                    <a:pt x="3027" y="436"/>
                    <a:pt x="3025" y="435"/>
                  </a:cubicBezTo>
                  <a:cubicBezTo>
                    <a:pt x="3024" y="434"/>
                    <a:pt x="3024" y="432"/>
                    <a:pt x="3025" y="432"/>
                  </a:cubicBezTo>
                  <a:cubicBezTo>
                    <a:pt x="3029" y="432"/>
                    <a:pt x="3032" y="435"/>
                    <a:pt x="3032" y="438"/>
                  </a:cubicBezTo>
                  <a:cubicBezTo>
                    <a:pt x="3032" y="440"/>
                    <a:pt x="3029" y="440"/>
                    <a:pt x="3029" y="442"/>
                  </a:cubicBezTo>
                  <a:cubicBezTo>
                    <a:pt x="3029" y="444"/>
                    <a:pt x="3030" y="445"/>
                    <a:pt x="3032" y="446"/>
                  </a:cubicBezTo>
                  <a:cubicBezTo>
                    <a:pt x="3034" y="447"/>
                    <a:pt x="3034" y="447"/>
                    <a:pt x="3034" y="447"/>
                  </a:cubicBezTo>
                  <a:cubicBezTo>
                    <a:pt x="3035" y="446"/>
                    <a:pt x="3037" y="444"/>
                    <a:pt x="3038" y="442"/>
                  </a:cubicBezTo>
                  <a:cubicBezTo>
                    <a:pt x="3038" y="439"/>
                    <a:pt x="3037" y="436"/>
                    <a:pt x="3038" y="433"/>
                  </a:cubicBezTo>
                  <a:cubicBezTo>
                    <a:pt x="3039" y="432"/>
                    <a:pt x="3039" y="432"/>
                    <a:pt x="3039" y="432"/>
                  </a:cubicBezTo>
                  <a:cubicBezTo>
                    <a:pt x="3041" y="432"/>
                    <a:pt x="3042" y="432"/>
                    <a:pt x="3043" y="433"/>
                  </a:cubicBezTo>
                  <a:cubicBezTo>
                    <a:pt x="3043" y="435"/>
                    <a:pt x="3043" y="436"/>
                    <a:pt x="3043" y="438"/>
                  </a:cubicBezTo>
                  <a:cubicBezTo>
                    <a:pt x="3043" y="439"/>
                    <a:pt x="3042" y="440"/>
                    <a:pt x="3042" y="442"/>
                  </a:cubicBezTo>
                  <a:cubicBezTo>
                    <a:pt x="3043" y="443"/>
                    <a:pt x="3043" y="445"/>
                    <a:pt x="3044" y="445"/>
                  </a:cubicBezTo>
                  <a:cubicBezTo>
                    <a:pt x="3045" y="446"/>
                    <a:pt x="3050" y="446"/>
                    <a:pt x="3051" y="447"/>
                  </a:cubicBezTo>
                  <a:cubicBezTo>
                    <a:pt x="3053" y="450"/>
                    <a:pt x="3053" y="450"/>
                    <a:pt x="3053" y="450"/>
                  </a:cubicBezTo>
                  <a:cubicBezTo>
                    <a:pt x="3056" y="449"/>
                    <a:pt x="3056" y="449"/>
                    <a:pt x="3056" y="449"/>
                  </a:cubicBezTo>
                  <a:cubicBezTo>
                    <a:pt x="3056" y="447"/>
                    <a:pt x="3054" y="447"/>
                    <a:pt x="3053" y="446"/>
                  </a:cubicBezTo>
                  <a:cubicBezTo>
                    <a:pt x="3052" y="445"/>
                    <a:pt x="3051" y="442"/>
                    <a:pt x="3053" y="442"/>
                  </a:cubicBezTo>
                  <a:cubicBezTo>
                    <a:pt x="3055" y="441"/>
                    <a:pt x="3058" y="443"/>
                    <a:pt x="3060" y="441"/>
                  </a:cubicBezTo>
                  <a:cubicBezTo>
                    <a:pt x="3061" y="440"/>
                    <a:pt x="3061" y="437"/>
                    <a:pt x="3063" y="437"/>
                  </a:cubicBezTo>
                  <a:cubicBezTo>
                    <a:pt x="3066" y="437"/>
                    <a:pt x="3065" y="439"/>
                    <a:pt x="3067" y="441"/>
                  </a:cubicBezTo>
                  <a:cubicBezTo>
                    <a:pt x="3069" y="442"/>
                    <a:pt x="3071" y="443"/>
                    <a:pt x="3072" y="445"/>
                  </a:cubicBezTo>
                  <a:cubicBezTo>
                    <a:pt x="3074" y="447"/>
                    <a:pt x="3073" y="451"/>
                    <a:pt x="3075" y="451"/>
                  </a:cubicBezTo>
                  <a:cubicBezTo>
                    <a:pt x="3077" y="451"/>
                    <a:pt x="3079" y="450"/>
                    <a:pt x="3080" y="452"/>
                  </a:cubicBezTo>
                  <a:cubicBezTo>
                    <a:pt x="3080" y="453"/>
                    <a:pt x="3081" y="455"/>
                    <a:pt x="3082" y="455"/>
                  </a:cubicBezTo>
                  <a:cubicBezTo>
                    <a:pt x="3083" y="455"/>
                    <a:pt x="3084" y="455"/>
                    <a:pt x="3084" y="454"/>
                  </a:cubicBezTo>
                  <a:cubicBezTo>
                    <a:pt x="3084" y="452"/>
                    <a:pt x="3082" y="452"/>
                    <a:pt x="3081" y="451"/>
                  </a:cubicBezTo>
                  <a:cubicBezTo>
                    <a:pt x="3081" y="448"/>
                    <a:pt x="3081" y="448"/>
                    <a:pt x="3081" y="448"/>
                  </a:cubicBezTo>
                  <a:cubicBezTo>
                    <a:pt x="3083" y="446"/>
                    <a:pt x="3083" y="446"/>
                    <a:pt x="3083" y="446"/>
                  </a:cubicBezTo>
                  <a:cubicBezTo>
                    <a:pt x="3088" y="446"/>
                    <a:pt x="3093" y="443"/>
                    <a:pt x="3090" y="440"/>
                  </a:cubicBezTo>
                  <a:cubicBezTo>
                    <a:pt x="3088" y="438"/>
                    <a:pt x="3086" y="436"/>
                    <a:pt x="3085" y="434"/>
                  </a:cubicBezTo>
                  <a:cubicBezTo>
                    <a:pt x="3085" y="433"/>
                    <a:pt x="3085" y="432"/>
                    <a:pt x="3086" y="432"/>
                  </a:cubicBezTo>
                  <a:cubicBezTo>
                    <a:pt x="3089" y="431"/>
                    <a:pt x="3091" y="431"/>
                    <a:pt x="3094" y="432"/>
                  </a:cubicBezTo>
                  <a:cubicBezTo>
                    <a:pt x="3095" y="432"/>
                    <a:pt x="3098" y="433"/>
                    <a:pt x="3098" y="434"/>
                  </a:cubicBezTo>
                  <a:cubicBezTo>
                    <a:pt x="3100" y="437"/>
                    <a:pt x="3096" y="441"/>
                    <a:pt x="3095" y="443"/>
                  </a:cubicBezTo>
                  <a:cubicBezTo>
                    <a:pt x="3094" y="445"/>
                    <a:pt x="3095" y="446"/>
                    <a:pt x="3096" y="446"/>
                  </a:cubicBezTo>
                  <a:cubicBezTo>
                    <a:pt x="3098" y="446"/>
                    <a:pt x="3105" y="446"/>
                    <a:pt x="3106" y="446"/>
                  </a:cubicBezTo>
                  <a:cubicBezTo>
                    <a:pt x="3108" y="444"/>
                    <a:pt x="3108" y="439"/>
                    <a:pt x="3109" y="438"/>
                  </a:cubicBezTo>
                  <a:cubicBezTo>
                    <a:pt x="3111" y="437"/>
                    <a:pt x="3112" y="439"/>
                    <a:pt x="3114" y="440"/>
                  </a:cubicBezTo>
                  <a:cubicBezTo>
                    <a:pt x="3115" y="441"/>
                    <a:pt x="3117" y="441"/>
                    <a:pt x="3119" y="442"/>
                  </a:cubicBezTo>
                  <a:cubicBezTo>
                    <a:pt x="3121" y="443"/>
                    <a:pt x="3122" y="447"/>
                    <a:pt x="3125" y="446"/>
                  </a:cubicBezTo>
                  <a:cubicBezTo>
                    <a:pt x="3126" y="445"/>
                    <a:pt x="3128" y="443"/>
                    <a:pt x="3129" y="442"/>
                  </a:cubicBezTo>
                  <a:cubicBezTo>
                    <a:pt x="3130" y="441"/>
                    <a:pt x="3132" y="442"/>
                    <a:pt x="3133" y="442"/>
                  </a:cubicBezTo>
                  <a:cubicBezTo>
                    <a:pt x="3135" y="441"/>
                    <a:pt x="3136" y="437"/>
                    <a:pt x="3138" y="437"/>
                  </a:cubicBezTo>
                  <a:cubicBezTo>
                    <a:pt x="3141" y="438"/>
                    <a:pt x="3141" y="440"/>
                    <a:pt x="3143" y="441"/>
                  </a:cubicBezTo>
                  <a:cubicBezTo>
                    <a:pt x="3144" y="442"/>
                    <a:pt x="3147" y="441"/>
                    <a:pt x="3148" y="442"/>
                  </a:cubicBezTo>
                  <a:cubicBezTo>
                    <a:pt x="3151" y="444"/>
                    <a:pt x="3147" y="447"/>
                    <a:pt x="3146" y="448"/>
                  </a:cubicBezTo>
                  <a:cubicBezTo>
                    <a:pt x="3146" y="450"/>
                    <a:pt x="3146" y="451"/>
                    <a:pt x="3147" y="451"/>
                  </a:cubicBezTo>
                  <a:cubicBezTo>
                    <a:pt x="3150" y="451"/>
                    <a:pt x="3149" y="448"/>
                    <a:pt x="3151" y="447"/>
                  </a:cubicBezTo>
                  <a:cubicBezTo>
                    <a:pt x="3154" y="447"/>
                    <a:pt x="3154" y="447"/>
                    <a:pt x="3154" y="447"/>
                  </a:cubicBezTo>
                  <a:cubicBezTo>
                    <a:pt x="3155" y="446"/>
                    <a:pt x="3156" y="442"/>
                    <a:pt x="3157" y="442"/>
                  </a:cubicBezTo>
                  <a:cubicBezTo>
                    <a:pt x="3160" y="441"/>
                    <a:pt x="3166" y="442"/>
                    <a:pt x="3171" y="442"/>
                  </a:cubicBezTo>
                  <a:cubicBezTo>
                    <a:pt x="3172" y="442"/>
                    <a:pt x="3175" y="442"/>
                    <a:pt x="3176" y="442"/>
                  </a:cubicBezTo>
                  <a:cubicBezTo>
                    <a:pt x="3178" y="441"/>
                    <a:pt x="3178" y="437"/>
                    <a:pt x="3180" y="437"/>
                  </a:cubicBezTo>
                  <a:cubicBezTo>
                    <a:pt x="3181" y="437"/>
                    <a:pt x="3182" y="438"/>
                    <a:pt x="3182" y="439"/>
                  </a:cubicBezTo>
                  <a:cubicBezTo>
                    <a:pt x="3181" y="439"/>
                    <a:pt x="3181" y="439"/>
                    <a:pt x="3180" y="440"/>
                  </a:cubicBezTo>
                  <a:cubicBezTo>
                    <a:pt x="3180" y="441"/>
                    <a:pt x="3180" y="443"/>
                    <a:pt x="3182" y="444"/>
                  </a:cubicBezTo>
                  <a:cubicBezTo>
                    <a:pt x="3184" y="444"/>
                    <a:pt x="3184" y="444"/>
                    <a:pt x="3184" y="444"/>
                  </a:cubicBezTo>
                  <a:cubicBezTo>
                    <a:pt x="3185" y="442"/>
                    <a:pt x="3185" y="442"/>
                    <a:pt x="3185" y="442"/>
                  </a:cubicBezTo>
                  <a:cubicBezTo>
                    <a:pt x="3188" y="443"/>
                    <a:pt x="3192" y="438"/>
                    <a:pt x="3194" y="438"/>
                  </a:cubicBezTo>
                  <a:cubicBezTo>
                    <a:pt x="3197" y="438"/>
                    <a:pt x="3200" y="446"/>
                    <a:pt x="3203" y="446"/>
                  </a:cubicBezTo>
                  <a:cubicBezTo>
                    <a:pt x="3204" y="446"/>
                    <a:pt x="3205" y="446"/>
                    <a:pt x="3205" y="445"/>
                  </a:cubicBezTo>
                  <a:cubicBezTo>
                    <a:pt x="3205" y="442"/>
                    <a:pt x="3203" y="442"/>
                    <a:pt x="3203" y="441"/>
                  </a:cubicBezTo>
                  <a:cubicBezTo>
                    <a:pt x="3203" y="439"/>
                    <a:pt x="3203" y="438"/>
                    <a:pt x="3204" y="438"/>
                  </a:cubicBezTo>
                  <a:cubicBezTo>
                    <a:pt x="3206" y="438"/>
                    <a:pt x="3206" y="441"/>
                    <a:pt x="3208" y="442"/>
                  </a:cubicBezTo>
                  <a:cubicBezTo>
                    <a:pt x="3210" y="443"/>
                    <a:pt x="3211" y="446"/>
                    <a:pt x="3213" y="446"/>
                  </a:cubicBezTo>
                  <a:cubicBezTo>
                    <a:pt x="3216" y="446"/>
                    <a:pt x="3216" y="443"/>
                    <a:pt x="3218" y="442"/>
                  </a:cubicBezTo>
                  <a:cubicBezTo>
                    <a:pt x="3220" y="442"/>
                    <a:pt x="3222" y="442"/>
                    <a:pt x="3224" y="442"/>
                  </a:cubicBezTo>
                  <a:cubicBezTo>
                    <a:pt x="3227" y="438"/>
                    <a:pt x="3227" y="438"/>
                    <a:pt x="3227" y="438"/>
                  </a:cubicBezTo>
                  <a:cubicBezTo>
                    <a:pt x="3229" y="438"/>
                    <a:pt x="3229" y="438"/>
                    <a:pt x="3229" y="438"/>
                  </a:cubicBezTo>
                  <a:cubicBezTo>
                    <a:pt x="3229" y="440"/>
                    <a:pt x="3226" y="441"/>
                    <a:pt x="3226" y="443"/>
                  </a:cubicBezTo>
                  <a:cubicBezTo>
                    <a:pt x="3226" y="445"/>
                    <a:pt x="3226" y="446"/>
                    <a:pt x="3227" y="447"/>
                  </a:cubicBezTo>
                  <a:cubicBezTo>
                    <a:pt x="3229" y="447"/>
                    <a:pt x="3235" y="447"/>
                    <a:pt x="3237" y="446"/>
                  </a:cubicBezTo>
                  <a:cubicBezTo>
                    <a:pt x="3240" y="445"/>
                    <a:pt x="3239" y="442"/>
                    <a:pt x="3239" y="440"/>
                  </a:cubicBezTo>
                  <a:cubicBezTo>
                    <a:pt x="3241" y="438"/>
                    <a:pt x="3241" y="438"/>
                    <a:pt x="3241" y="438"/>
                  </a:cubicBezTo>
                  <a:cubicBezTo>
                    <a:pt x="3243" y="437"/>
                    <a:pt x="3248" y="442"/>
                    <a:pt x="3248" y="443"/>
                  </a:cubicBezTo>
                  <a:cubicBezTo>
                    <a:pt x="3250" y="446"/>
                    <a:pt x="3250" y="446"/>
                    <a:pt x="3250" y="446"/>
                  </a:cubicBezTo>
                  <a:cubicBezTo>
                    <a:pt x="3252" y="445"/>
                    <a:pt x="3252" y="445"/>
                    <a:pt x="3252" y="445"/>
                  </a:cubicBezTo>
                  <a:cubicBezTo>
                    <a:pt x="3252" y="443"/>
                    <a:pt x="3252" y="443"/>
                    <a:pt x="3252" y="443"/>
                  </a:cubicBezTo>
                  <a:cubicBezTo>
                    <a:pt x="3252" y="442"/>
                    <a:pt x="3249" y="442"/>
                    <a:pt x="3249" y="441"/>
                  </a:cubicBezTo>
                  <a:cubicBezTo>
                    <a:pt x="3249" y="439"/>
                    <a:pt x="3249" y="438"/>
                    <a:pt x="3250" y="438"/>
                  </a:cubicBezTo>
                  <a:cubicBezTo>
                    <a:pt x="3253" y="438"/>
                    <a:pt x="3253" y="441"/>
                    <a:pt x="3255" y="442"/>
                  </a:cubicBezTo>
                  <a:cubicBezTo>
                    <a:pt x="3257" y="444"/>
                    <a:pt x="3258" y="446"/>
                    <a:pt x="3260" y="446"/>
                  </a:cubicBezTo>
                  <a:cubicBezTo>
                    <a:pt x="3264" y="446"/>
                    <a:pt x="3266" y="440"/>
                    <a:pt x="3269" y="437"/>
                  </a:cubicBezTo>
                  <a:cubicBezTo>
                    <a:pt x="3271" y="437"/>
                    <a:pt x="3271" y="437"/>
                    <a:pt x="3271" y="437"/>
                  </a:cubicBezTo>
                  <a:cubicBezTo>
                    <a:pt x="3273" y="436"/>
                    <a:pt x="3274" y="437"/>
                    <a:pt x="3275" y="439"/>
                  </a:cubicBezTo>
                  <a:cubicBezTo>
                    <a:pt x="3276" y="441"/>
                    <a:pt x="3273" y="442"/>
                    <a:pt x="3273" y="444"/>
                  </a:cubicBezTo>
                  <a:cubicBezTo>
                    <a:pt x="3273" y="445"/>
                    <a:pt x="3273" y="445"/>
                    <a:pt x="3273" y="445"/>
                  </a:cubicBezTo>
                  <a:cubicBezTo>
                    <a:pt x="3274" y="448"/>
                    <a:pt x="3276" y="446"/>
                    <a:pt x="3278" y="448"/>
                  </a:cubicBezTo>
                  <a:cubicBezTo>
                    <a:pt x="3280" y="449"/>
                    <a:pt x="3282" y="451"/>
                    <a:pt x="3283" y="451"/>
                  </a:cubicBezTo>
                  <a:cubicBezTo>
                    <a:pt x="3285" y="451"/>
                    <a:pt x="3285" y="451"/>
                    <a:pt x="3285" y="451"/>
                  </a:cubicBezTo>
                  <a:cubicBezTo>
                    <a:pt x="3286" y="444"/>
                    <a:pt x="3286" y="444"/>
                    <a:pt x="3286" y="444"/>
                  </a:cubicBezTo>
                  <a:cubicBezTo>
                    <a:pt x="3285" y="442"/>
                    <a:pt x="3282" y="442"/>
                    <a:pt x="3282" y="440"/>
                  </a:cubicBezTo>
                  <a:cubicBezTo>
                    <a:pt x="3283" y="438"/>
                    <a:pt x="3283" y="438"/>
                    <a:pt x="3283" y="438"/>
                  </a:cubicBezTo>
                  <a:cubicBezTo>
                    <a:pt x="3285" y="437"/>
                    <a:pt x="3285" y="441"/>
                    <a:pt x="3287" y="442"/>
                  </a:cubicBezTo>
                  <a:cubicBezTo>
                    <a:pt x="3288" y="442"/>
                    <a:pt x="3290" y="442"/>
                    <a:pt x="3290" y="440"/>
                  </a:cubicBezTo>
                  <a:cubicBezTo>
                    <a:pt x="3290" y="439"/>
                    <a:pt x="3291" y="436"/>
                    <a:pt x="3292" y="434"/>
                  </a:cubicBezTo>
                  <a:cubicBezTo>
                    <a:pt x="3293" y="433"/>
                    <a:pt x="3295" y="431"/>
                    <a:pt x="3297" y="432"/>
                  </a:cubicBezTo>
                  <a:cubicBezTo>
                    <a:pt x="3299" y="433"/>
                    <a:pt x="3299" y="433"/>
                    <a:pt x="3299" y="433"/>
                  </a:cubicBezTo>
                  <a:cubicBezTo>
                    <a:pt x="3299" y="434"/>
                    <a:pt x="3299" y="434"/>
                    <a:pt x="3299" y="434"/>
                  </a:cubicBezTo>
                  <a:cubicBezTo>
                    <a:pt x="3300" y="436"/>
                    <a:pt x="3296" y="437"/>
                    <a:pt x="3296" y="439"/>
                  </a:cubicBezTo>
                  <a:cubicBezTo>
                    <a:pt x="3296" y="441"/>
                    <a:pt x="3296" y="442"/>
                    <a:pt x="3298" y="442"/>
                  </a:cubicBezTo>
                  <a:cubicBezTo>
                    <a:pt x="3299" y="442"/>
                    <a:pt x="3301" y="444"/>
                    <a:pt x="3302" y="442"/>
                  </a:cubicBezTo>
                  <a:cubicBezTo>
                    <a:pt x="3304" y="441"/>
                    <a:pt x="3306" y="437"/>
                    <a:pt x="3309" y="437"/>
                  </a:cubicBezTo>
                  <a:cubicBezTo>
                    <a:pt x="3311" y="437"/>
                    <a:pt x="3317" y="437"/>
                    <a:pt x="3318" y="437"/>
                  </a:cubicBezTo>
                  <a:cubicBezTo>
                    <a:pt x="3320" y="437"/>
                    <a:pt x="3322" y="437"/>
                    <a:pt x="3324" y="437"/>
                  </a:cubicBezTo>
                  <a:cubicBezTo>
                    <a:pt x="3328" y="438"/>
                    <a:pt x="3329" y="441"/>
                    <a:pt x="3332" y="443"/>
                  </a:cubicBezTo>
                  <a:cubicBezTo>
                    <a:pt x="3333" y="443"/>
                    <a:pt x="3342" y="443"/>
                    <a:pt x="3343" y="442"/>
                  </a:cubicBezTo>
                  <a:cubicBezTo>
                    <a:pt x="3346" y="441"/>
                    <a:pt x="3346" y="439"/>
                    <a:pt x="3349" y="438"/>
                  </a:cubicBezTo>
                  <a:cubicBezTo>
                    <a:pt x="3351" y="440"/>
                    <a:pt x="3351" y="440"/>
                    <a:pt x="3351" y="440"/>
                  </a:cubicBezTo>
                  <a:cubicBezTo>
                    <a:pt x="3351" y="441"/>
                    <a:pt x="3351" y="443"/>
                    <a:pt x="3351" y="444"/>
                  </a:cubicBezTo>
                  <a:cubicBezTo>
                    <a:pt x="3352" y="447"/>
                    <a:pt x="3355" y="449"/>
                    <a:pt x="3358" y="448"/>
                  </a:cubicBezTo>
                  <a:cubicBezTo>
                    <a:pt x="3360" y="446"/>
                    <a:pt x="3360" y="446"/>
                    <a:pt x="3360" y="446"/>
                  </a:cubicBezTo>
                  <a:cubicBezTo>
                    <a:pt x="3360" y="443"/>
                    <a:pt x="3360" y="443"/>
                    <a:pt x="3360" y="443"/>
                  </a:cubicBezTo>
                  <a:cubicBezTo>
                    <a:pt x="3359" y="442"/>
                    <a:pt x="3358" y="441"/>
                    <a:pt x="3357" y="440"/>
                  </a:cubicBezTo>
                  <a:cubicBezTo>
                    <a:pt x="3358" y="438"/>
                    <a:pt x="3358" y="438"/>
                    <a:pt x="3358" y="438"/>
                  </a:cubicBezTo>
                  <a:cubicBezTo>
                    <a:pt x="3361" y="439"/>
                    <a:pt x="3361" y="442"/>
                    <a:pt x="3363" y="443"/>
                  </a:cubicBezTo>
                  <a:cubicBezTo>
                    <a:pt x="3366" y="444"/>
                    <a:pt x="3373" y="442"/>
                    <a:pt x="3374" y="441"/>
                  </a:cubicBezTo>
                  <a:cubicBezTo>
                    <a:pt x="3376" y="440"/>
                    <a:pt x="3376" y="438"/>
                    <a:pt x="3377" y="438"/>
                  </a:cubicBezTo>
                  <a:cubicBezTo>
                    <a:pt x="3378" y="437"/>
                    <a:pt x="3381" y="438"/>
                    <a:pt x="3382" y="437"/>
                  </a:cubicBezTo>
                  <a:cubicBezTo>
                    <a:pt x="3386" y="433"/>
                    <a:pt x="3386" y="433"/>
                    <a:pt x="3386" y="433"/>
                  </a:cubicBezTo>
                  <a:cubicBezTo>
                    <a:pt x="3387" y="433"/>
                    <a:pt x="3388" y="433"/>
                    <a:pt x="3388" y="434"/>
                  </a:cubicBezTo>
                  <a:cubicBezTo>
                    <a:pt x="3388" y="437"/>
                    <a:pt x="3386" y="441"/>
                    <a:pt x="3383" y="442"/>
                  </a:cubicBezTo>
                  <a:cubicBezTo>
                    <a:pt x="3381" y="442"/>
                    <a:pt x="3377" y="442"/>
                    <a:pt x="3375" y="443"/>
                  </a:cubicBezTo>
                  <a:cubicBezTo>
                    <a:pt x="3373" y="445"/>
                    <a:pt x="3373" y="449"/>
                    <a:pt x="3370" y="451"/>
                  </a:cubicBezTo>
                  <a:cubicBezTo>
                    <a:pt x="3369" y="451"/>
                    <a:pt x="3366" y="453"/>
                    <a:pt x="3365" y="454"/>
                  </a:cubicBezTo>
                  <a:cubicBezTo>
                    <a:pt x="3364" y="455"/>
                    <a:pt x="3364" y="458"/>
                    <a:pt x="3365" y="459"/>
                  </a:cubicBezTo>
                  <a:cubicBezTo>
                    <a:pt x="3366" y="460"/>
                    <a:pt x="3366" y="462"/>
                    <a:pt x="3367" y="462"/>
                  </a:cubicBezTo>
                  <a:cubicBezTo>
                    <a:pt x="3371" y="461"/>
                    <a:pt x="3368" y="455"/>
                    <a:pt x="3371" y="454"/>
                  </a:cubicBezTo>
                  <a:cubicBezTo>
                    <a:pt x="3374" y="453"/>
                    <a:pt x="3374" y="453"/>
                    <a:pt x="3374" y="453"/>
                  </a:cubicBezTo>
                  <a:cubicBezTo>
                    <a:pt x="3375" y="453"/>
                    <a:pt x="3376" y="453"/>
                    <a:pt x="3377" y="453"/>
                  </a:cubicBezTo>
                  <a:cubicBezTo>
                    <a:pt x="3380" y="452"/>
                    <a:pt x="3382" y="445"/>
                    <a:pt x="3385" y="444"/>
                  </a:cubicBezTo>
                  <a:cubicBezTo>
                    <a:pt x="3389" y="442"/>
                    <a:pt x="3392" y="444"/>
                    <a:pt x="3395" y="447"/>
                  </a:cubicBezTo>
                  <a:cubicBezTo>
                    <a:pt x="3398" y="447"/>
                    <a:pt x="3398" y="447"/>
                    <a:pt x="3398" y="447"/>
                  </a:cubicBezTo>
                  <a:cubicBezTo>
                    <a:pt x="3400" y="443"/>
                    <a:pt x="3400" y="443"/>
                    <a:pt x="3400" y="443"/>
                  </a:cubicBezTo>
                  <a:cubicBezTo>
                    <a:pt x="3403" y="441"/>
                    <a:pt x="3403" y="441"/>
                    <a:pt x="3403" y="441"/>
                  </a:cubicBezTo>
                  <a:cubicBezTo>
                    <a:pt x="3403" y="439"/>
                    <a:pt x="3401" y="437"/>
                    <a:pt x="3403" y="436"/>
                  </a:cubicBezTo>
                  <a:cubicBezTo>
                    <a:pt x="3407" y="431"/>
                    <a:pt x="3409" y="437"/>
                    <a:pt x="3412" y="440"/>
                  </a:cubicBezTo>
                  <a:cubicBezTo>
                    <a:pt x="3410" y="439"/>
                    <a:pt x="3410" y="439"/>
                    <a:pt x="3410" y="439"/>
                  </a:cubicBezTo>
                  <a:cubicBezTo>
                    <a:pt x="3409" y="438"/>
                    <a:pt x="3407" y="439"/>
                    <a:pt x="3406" y="440"/>
                  </a:cubicBezTo>
                  <a:cubicBezTo>
                    <a:pt x="3404" y="441"/>
                    <a:pt x="3403" y="442"/>
                    <a:pt x="3403" y="443"/>
                  </a:cubicBezTo>
                  <a:cubicBezTo>
                    <a:pt x="3402" y="444"/>
                    <a:pt x="3403" y="445"/>
                    <a:pt x="3403" y="446"/>
                  </a:cubicBezTo>
                  <a:cubicBezTo>
                    <a:pt x="3405" y="448"/>
                    <a:pt x="3405" y="448"/>
                    <a:pt x="3405" y="448"/>
                  </a:cubicBezTo>
                  <a:cubicBezTo>
                    <a:pt x="3406" y="449"/>
                    <a:pt x="3407" y="449"/>
                    <a:pt x="3409" y="448"/>
                  </a:cubicBezTo>
                  <a:cubicBezTo>
                    <a:pt x="3411" y="447"/>
                    <a:pt x="3412" y="446"/>
                    <a:pt x="3413" y="444"/>
                  </a:cubicBezTo>
                  <a:cubicBezTo>
                    <a:pt x="3413" y="443"/>
                    <a:pt x="3413" y="442"/>
                    <a:pt x="3412" y="440"/>
                  </a:cubicBezTo>
                  <a:cubicBezTo>
                    <a:pt x="3413" y="441"/>
                    <a:pt x="3413" y="442"/>
                    <a:pt x="3414" y="442"/>
                  </a:cubicBezTo>
                  <a:cubicBezTo>
                    <a:pt x="3415" y="443"/>
                    <a:pt x="3418" y="443"/>
                    <a:pt x="3421" y="443"/>
                  </a:cubicBezTo>
                  <a:cubicBezTo>
                    <a:pt x="3421" y="443"/>
                    <a:pt x="3420" y="444"/>
                    <a:pt x="3420" y="445"/>
                  </a:cubicBezTo>
                  <a:cubicBezTo>
                    <a:pt x="3420" y="447"/>
                    <a:pt x="3422" y="449"/>
                    <a:pt x="3424" y="449"/>
                  </a:cubicBezTo>
                  <a:cubicBezTo>
                    <a:pt x="3425" y="448"/>
                    <a:pt x="3425" y="448"/>
                    <a:pt x="3425" y="448"/>
                  </a:cubicBezTo>
                  <a:cubicBezTo>
                    <a:pt x="3426" y="447"/>
                    <a:pt x="3427" y="447"/>
                    <a:pt x="3427" y="446"/>
                  </a:cubicBezTo>
                  <a:cubicBezTo>
                    <a:pt x="3427" y="445"/>
                    <a:pt x="3427" y="445"/>
                    <a:pt x="3427" y="445"/>
                  </a:cubicBezTo>
                  <a:cubicBezTo>
                    <a:pt x="3427" y="444"/>
                    <a:pt x="3426" y="443"/>
                    <a:pt x="3426" y="443"/>
                  </a:cubicBezTo>
                  <a:cubicBezTo>
                    <a:pt x="3427" y="443"/>
                    <a:pt x="3427" y="443"/>
                    <a:pt x="3428" y="443"/>
                  </a:cubicBezTo>
                  <a:cubicBezTo>
                    <a:pt x="3430" y="445"/>
                    <a:pt x="3430" y="445"/>
                    <a:pt x="3430" y="445"/>
                  </a:cubicBezTo>
                  <a:cubicBezTo>
                    <a:pt x="3431" y="448"/>
                    <a:pt x="3430" y="451"/>
                    <a:pt x="3432" y="451"/>
                  </a:cubicBezTo>
                  <a:cubicBezTo>
                    <a:pt x="3436" y="452"/>
                    <a:pt x="3435" y="447"/>
                    <a:pt x="3437" y="444"/>
                  </a:cubicBezTo>
                  <a:cubicBezTo>
                    <a:pt x="3439" y="441"/>
                    <a:pt x="3441" y="438"/>
                    <a:pt x="3444" y="438"/>
                  </a:cubicBezTo>
                  <a:cubicBezTo>
                    <a:pt x="3447" y="438"/>
                    <a:pt x="3447" y="440"/>
                    <a:pt x="3449" y="441"/>
                  </a:cubicBezTo>
                  <a:cubicBezTo>
                    <a:pt x="3450" y="441"/>
                    <a:pt x="3451" y="442"/>
                    <a:pt x="3452" y="442"/>
                  </a:cubicBezTo>
                  <a:cubicBezTo>
                    <a:pt x="3454" y="442"/>
                    <a:pt x="3454" y="442"/>
                    <a:pt x="3454" y="442"/>
                  </a:cubicBezTo>
                  <a:cubicBezTo>
                    <a:pt x="3457" y="440"/>
                    <a:pt x="3453" y="437"/>
                    <a:pt x="3455" y="435"/>
                  </a:cubicBezTo>
                  <a:cubicBezTo>
                    <a:pt x="3456" y="434"/>
                    <a:pt x="3456" y="434"/>
                    <a:pt x="3456" y="434"/>
                  </a:cubicBezTo>
                  <a:cubicBezTo>
                    <a:pt x="3458" y="433"/>
                    <a:pt x="3459" y="436"/>
                    <a:pt x="3460" y="438"/>
                  </a:cubicBezTo>
                  <a:cubicBezTo>
                    <a:pt x="3460" y="440"/>
                    <a:pt x="3459" y="440"/>
                    <a:pt x="3459" y="441"/>
                  </a:cubicBezTo>
                  <a:cubicBezTo>
                    <a:pt x="3459" y="442"/>
                    <a:pt x="3459" y="442"/>
                    <a:pt x="3459" y="442"/>
                  </a:cubicBezTo>
                  <a:cubicBezTo>
                    <a:pt x="3458" y="444"/>
                    <a:pt x="3456" y="443"/>
                    <a:pt x="3454" y="444"/>
                  </a:cubicBezTo>
                  <a:cubicBezTo>
                    <a:pt x="3451" y="446"/>
                    <a:pt x="3451" y="447"/>
                    <a:pt x="3451" y="450"/>
                  </a:cubicBezTo>
                  <a:cubicBezTo>
                    <a:pt x="3451" y="451"/>
                    <a:pt x="3451" y="452"/>
                    <a:pt x="3451" y="452"/>
                  </a:cubicBezTo>
                  <a:cubicBezTo>
                    <a:pt x="3454" y="452"/>
                    <a:pt x="3459" y="446"/>
                    <a:pt x="3460" y="443"/>
                  </a:cubicBezTo>
                  <a:cubicBezTo>
                    <a:pt x="3461" y="442"/>
                    <a:pt x="3466" y="443"/>
                    <a:pt x="3467" y="444"/>
                  </a:cubicBezTo>
                  <a:cubicBezTo>
                    <a:pt x="3470" y="447"/>
                    <a:pt x="3470" y="447"/>
                    <a:pt x="3470" y="447"/>
                  </a:cubicBezTo>
                  <a:cubicBezTo>
                    <a:pt x="3471" y="448"/>
                    <a:pt x="3472" y="448"/>
                    <a:pt x="3472" y="447"/>
                  </a:cubicBezTo>
                  <a:cubicBezTo>
                    <a:pt x="3472" y="443"/>
                    <a:pt x="3467" y="443"/>
                    <a:pt x="3469" y="440"/>
                  </a:cubicBezTo>
                  <a:cubicBezTo>
                    <a:pt x="3471" y="437"/>
                    <a:pt x="3471" y="437"/>
                    <a:pt x="3471" y="437"/>
                  </a:cubicBezTo>
                  <a:cubicBezTo>
                    <a:pt x="3472" y="436"/>
                    <a:pt x="3473" y="434"/>
                    <a:pt x="3475" y="434"/>
                  </a:cubicBezTo>
                  <a:cubicBezTo>
                    <a:pt x="3477" y="434"/>
                    <a:pt x="3478" y="434"/>
                    <a:pt x="3478" y="435"/>
                  </a:cubicBezTo>
                  <a:cubicBezTo>
                    <a:pt x="3478" y="437"/>
                    <a:pt x="3478" y="439"/>
                    <a:pt x="3478" y="441"/>
                  </a:cubicBezTo>
                  <a:cubicBezTo>
                    <a:pt x="3479" y="442"/>
                    <a:pt x="3482" y="444"/>
                    <a:pt x="3482" y="446"/>
                  </a:cubicBezTo>
                  <a:cubicBezTo>
                    <a:pt x="3482" y="449"/>
                    <a:pt x="3481" y="452"/>
                    <a:pt x="3484" y="452"/>
                  </a:cubicBezTo>
                  <a:cubicBezTo>
                    <a:pt x="3486" y="452"/>
                    <a:pt x="3487" y="450"/>
                    <a:pt x="3489" y="450"/>
                  </a:cubicBezTo>
                  <a:cubicBezTo>
                    <a:pt x="3491" y="450"/>
                    <a:pt x="3492" y="452"/>
                    <a:pt x="3493" y="452"/>
                  </a:cubicBezTo>
                  <a:cubicBezTo>
                    <a:pt x="3496" y="452"/>
                    <a:pt x="3497" y="452"/>
                    <a:pt x="3497" y="449"/>
                  </a:cubicBezTo>
                  <a:cubicBezTo>
                    <a:pt x="3497" y="446"/>
                    <a:pt x="3497" y="445"/>
                    <a:pt x="3499" y="444"/>
                  </a:cubicBezTo>
                  <a:cubicBezTo>
                    <a:pt x="3502" y="442"/>
                    <a:pt x="3508" y="445"/>
                    <a:pt x="3510" y="443"/>
                  </a:cubicBezTo>
                  <a:cubicBezTo>
                    <a:pt x="3511" y="442"/>
                    <a:pt x="3511" y="441"/>
                    <a:pt x="3512" y="439"/>
                  </a:cubicBezTo>
                  <a:cubicBezTo>
                    <a:pt x="3513" y="437"/>
                    <a:pt x="3514" y="434"/>
                    <a:pt x="3517" y="434"/>
                  </a:cubicBezTo>
                  <a:cubicBezTo>
                    <a:pt x="3518" y="434"/>
                    <a:pt x="3519" y="434"/>
                    <a:pt x="3519" y="435"/>
                  </a:cubicBezTo>
                  <a:cubicBezTo>
                    <a:pt x="3518" y="435"/>
                    <a:pt x="3518" y="436"/>
                    <a:pt x="3518" y="436"/>
                  </a:cubicBezTo>
                  <a:cubicBezTo>
                    <a:pt x="3517" y="438"/>
                    <a:pt x="3521" y="438"/>
                    <a:pt x="3521" y="440"/>
                  </a:cubicBezTo>
                  <a:cubicBezTo>
                    <a:pt x="3521" y="443"/>
                    <a:pt x="3521" y="443"/>
                    <a:pt x="3521" y="443"/>
                  </a:cubicBezTo>
                  <a:cubicBezTo>
                    <a:pt x="3519" y="442"/>
                    <a:pt x="3519" y="442"/>
                    <a:pt x="3519" y="442"/>
                  </a:cubicBezTo>
                  <a:cubicBezTo>
                    <a:pt x="3518" y="442"/>
                    <a:pt x="3518" y="440"/>
                    <a:pt x="3517" y="439"/>
                  </a:cubicBezTo>
                  <a:cubicBezTo>
                    <a:pt x="3516" y="438"/>
                    <a:pt x="3515" y="438"/>
                    <a:pt x="3514" y="439"/>
                  </a:cubicBezTo>
                  <a:cubicBezTo>
                    <a:pt x="3513" y="440"/>
                    <a:pt x="3513" y="440"/>
                    <a:pt x="3513" y="440"/>
                  </a:cubicBezTo>
                  <a:cubicBezTo>
                    <a:pt x="3511" y="442"/>
                    <a:pt x="3514" y="443"/>
                    <a:pt x="3515" y="444"/>
                  </a:cubicBezTo>
                  <a:cubicBezTo>
                    <a:pt x="3516" y="446"/>
                    <a:pt x="3516" y="448"/>
                    <a:pt x="3518" y="448"/>
                  </a:cubicBezTo>
                  <a:cubicBezTo>
                    <a:pt x="3521" y="448"/>
                    <a:pt x="3521" y="448"/>
                    <a:pt x="3521" y="448"/>
                  </a:cubicBezTo>
                  <a:cubicBezTo>
                    <a:pt x="3522" y="448"/>
                    <a:pt x="3522" y="446"/>
                    <a:pt x="3523" y="445"/>
                  </a:cubicBezTo>
                  <a:cubicBezTo>
                    <a:pt x="3524" y="444"/>
                    <a:pt x="3525" y="444"/>
                    <a:pt x="3525" y="442"/>
                  </a:cubicBezTo>
                  <a:cubicBezTo>
                    <a:pt x="3526" y="441"/>
                    <a:pt x="3523" y="440"/>
                    <a:pt x="3523" y="438"/>
                  </a:cubicBezTo>
                  <a:cubicBezTo>
                    <a:pt x="3522" y="438"/>
                    <a:pt x="3522" y="438"/>
                    <a:pt x="3522" y="438"/>
                  </a:cubicBezTo>
                  <a:cubicBezTo>
                    <a:pt x="3524" y="438"/>
                    <a:pt x="3526" y="438"/>
                    <a:pt x="3527" y="439"/>
                  </a:cubicBezTo>
                  <a:cubicBezTo>
                    <a:pt x="3529" y="440"/>
                    <a:pt x="3528" y="446"/>
                    <a:pt x="3531" y="447"/>
                  </a:cubicBezTo>
                  <a:cubicBezTo>
                    <a:pt x="3533" y="448"/>
                    <a:pt x="3536" y="450"/>
                    <a:pt x="3538" y="448"/>
                  </a:cubicBezTo>
                  <a:cubicBezTo>
                    <a:pt x="3539" y="446"/>
                    <a:pt x="3542" y="445"/>
                    <a:pt x="3542" y="443"/>
                  </a:cubicBezTo>
                  <a:cubicBezTo>
                    <a:pt x="3542" y="439"/>
                    <a:pt x="3539" y="439"/>
                    <a:pt x="3540" y="436"/>
                  </a:cubicBezTo>
                  <a:cubicBezTo>
                    <a:pt x="3540" y="435"/>
                    <a:pt x="3539" y="434"/>
                    <a:pt x="3540" y="434"/>
                  </a:cubicBezTo>
                  <a:cubicBezTo>
                    <a:pt x="3544" y="434"/>
                    <a:pt x="3551" y="442"/>
                    <a:pt x="3552" y="446"/>
                  </a:cubicBezTo>
                  <a:cubicBezTo>
                    <a:pt x="3551" y="447"/>
                    <a:pt x="3551" y="447"/>
                    <a:pt x="3551" y="447"/>
                  </a:cubicBezTo>
                  <a:cubicBezTo>
                    <a:pt x="3548" y="447"/>
                    <a:pt x="3548" y="444"/>
                    <a:pt x="3546" y="444"/>
                  </a:cubicBezTo>
                  <a:cubicBezTo>
                    <a:pt x="3543" y="444"/>
                    <a:pt x="3544" y="446"/>
                    <a:pt x="3542" y="448"/>
                  </a:cubicBezTo>
                  <a:cubicBezTo>
                    <a:pt x="3541" y="448"/>
                    <a:pt x="3539" y="448"/>
                    <a:pt x="3539" y="449"/>
                  </a:cubicBezTo>
                  <a:cubicBezTo>
                    <a:pt x="3539" y="451"/>
                    <a:pt x="3539" y="452"/>
                    <a:pt x="3540" y="452"/>
                  </a:cubicBezTo>
                  <a:cubicBezTo>
                    <a:pt x="3543" y="452"/>
                    <a:pt x="3543" y="450"/>
                    <a:pt x="3545" y="449"/>
                  </a:cubicBezTo>
                  <a:cubicBezTo>
                    <a:pt x="3547" y="449"/>
                    <a:pt x="3547" y="449"/>
                    <a:pt x="3547" y="449"/>
                  </a:cubicBezTo>
                  <a:cubicBezTo>
                    <a:pt x="3548" y="450"/>
                    <a:pt x="3549" y="453"/>
                    <a:pt x="3550" y="452"/>
                  </a:cubicBezTo>
                  <a:cubicBezTo>
                    <a:pt x="3553" y="452"/>
                    <a:pt x="3552" y="450"/>
                    <a:pt x="3554" y="449"/>
                  </a:cubicBezTo>
                  <a:cubicBezTo>
                    <a:pt x="3555" y="448"/>
                    <a:pt x="3557" y="448"/>
                    <a:pt x="3557" y="446"/>
                  </a:cubicBezTo>
                  <a:cubicBezTo>
                    <a:pt x="3558" y="440"/>
                    <a:pt x="3558" y="440"/>
                    <a:pt x="3558" y="440"/>
                  </a:cubicBezTo>
                  <a:cubicBezTo>
                    <a:pt x="3556" y="439"/>
                    <a:pt x="3554" y="438"/>
                    <a:pt x="3553" y="436"/>
                  </a:cubicBezTo>
                  <a:cubicBezTo>
                    <a:pt x="3553" y="435"/>
                    <a:pt x="3553" y="434"/>
                    <a:pt x="3554" y="434"/>
                  </a:cubicBezTo>
                  <a:cubicBezTo>
                    <a:pt x="3558" y="434"/>
                    <a:pt x="3557" y="437"/>
                    <a:pt x="3559" y="438"/>
                  </a:cubicBezTo>
                  <a:cubicBezTo>
                    <a:pt x="3561" y="439"/>
                    <a:pt x="3564" y="438"/>
                    <a:pt x="3565" y="439"/>
                  </a:cubicBezTo>
                  <a:cubicBezTo>
                    <a:pt x="3566" y="440"/>
                    <a:pt x="3566" y="441"/>
                    <a:pt x="3567" y="442"/>
                  </a:cubicBezTo>
                  <a:cubicBezTo>
                    <a:pt x="3565" y="441"/>
                    <a:pt x="3562" y="441"/>
                    <a:pt x="3561" y="443"/>
                  </a:cubicBezTo>
                  <a:cubicBezTo>
                    <a:pt x="3560" y="444"/>
                    <a:pt x="3560" y="445"/>
                    <a:pt x="3560" y="447"/>
                  </a:cubicBezTo>
                  <a:cubicBezTo>
                    <a:pt x="3562" y="448"/>
                    <a:pt x="3562" y="448"/>
                    <a:pt x="3562" y="448"/>
                  </a:cubicBezTo>
                  <a:cubicBezTo>
                    <a:pt x="3564" y="448"/>
                    <a:pt x="3564" y="448"/>
                    <a:pt x="3564" y="448"/>
                  </a:cubicBezTo>
                  <a:cubicBezTo>
                    <a:pt x="3566" y="447"/>
                    <a:pt x="3566" y="447"/>
                    <a:pt x="3567" y="446"/>
                  </a:cubicBezTo>
                  <a:cubicBezTo>
                    <a:pt x="3568" y="444"/>
                    <a:pt x="3568" y="444"/>
                    <a:pt x="3568" y="444"/>
                  </a:cubicBezTo>
                  <a:cubicBezTo>
                    <a:pt x="3568" y="442"/>
                    <a:pt x="3568" y="442"/>
                    <a:pt x="3568" y="442"/>
                  </a:cubicBezTo>
                  <a:cubicBezTo>
                    <a:pt x="3568" y="443"/>
                    <a:pt x="3568" y="443"/>
                    <a:pt x="3569" y="443"/>
                  </a:cubicBezTo>
                  <a:cubicBezTo>
                    <a:pt x="3571" y="444"/>
                    <a:pt x="3575" y="443"/>
                    <a:pt x="3578" y="444"/>
                  </a:cubicBezTo>
                  <a:cubicBezTo>
                    <a:pt x="3580" y="444"/>
                    <a:pt x="3581" y="447"/>
                    <a:pt x="3584" y="448"/>
                  </a:cubicBezTo>
                  <a:cubicBezTo>
                    <a:pt x="3585" y="449"/>
                    <a:pt x="3587" y="448"/>
                    <a:pt x="3589" y="448"/>
                  </a:cubicBezTo>
                  <a:cubicBezTo>
                    <a:pt x="3588" y="449"/>
                    <a:pt x="3588" y="449"/>
                    <a:pt x="3588" y="449"/>
                  </a:cubicBezTo>
                  <a:cubicBezTo>
                    <a:pt x="3589" y="451"/>
                    <a:pt x="3589" y="451"/>
                    <a:pt x="3589" y="451"/>
                  </a:cubicBezTo>
                  <a:cubicBezTo>
                    <a:pt x="3591" y="451"/>
                    <a:pt x="3591" y="451"/>
                    <a:pt x="3591" y="451"/>
                  </a:cubicBezTo>
                  <a:cubicBezTo>
                    <a:pt x="3592" y="451"/>
                    <a:pt x="3592" y="450"/>
                    <a:pt x="3592" y="449"/>
                  </a:cubicBezTo>
                  <a:cubicBezTo>
                    <a:pt x="3593" y="449"/>
                    <a:pt x="3594" y="449"/>
                    <a:pt x="3595" y="449"/>
                  </a:cubicBezTo>
                  <a:cubicBezTo>
                    <a:pt x="3597" y="448"/>
                    <a:pt x="3598" y="446"/>
                    <a:pt x="3599" y="445"/>
                  </a:cubicBezTo>
                  <a:cubicBezTo>
                    <a:pt x="3601" y="444"/>
                    <a:pt x="3603" y="445"/>
                    <a:pt x="3603" y="443"/>
                  </a:cubicBezTo>
                  <a:cubicBezTo>
                    <a:pt x="3604" y="442"/>
                    <a:pt x="3604" y="439"/>
                    <a:pt x="3606" y="440"/>
                  </a:cubicBezTo>
                  <a:cubicBezTo>
                    <a:pt x="3607" y="440"/>
                    <a:pt x="3608" y="443"/>
                    <a:pt x="3609" y="443"/>
                  </a:cubicBezTo>
                  <a:cubicBezTo>
                    <a:pt x="3610" y="443"/>
                    <a:pt x="3611" y="443"/>
                    <a:pt x="3611" y="443"/>
                  </a:cubicBezTo>
                  <a:cubicBezTo>
                    <a:pt x="3610" y="446"/>
                    <a:pt x="3610" y="446"/>
                    <a:pt x="3610" y="446"/>
                  </a:cubicBezTo>
                  <a:cubicBezTo>
                    <a:pt x="3609" y="447"/>
                    <a:pt x="3607" y="446"/>
                    <a:pt x="3605" y="446"/>
                  </a:cubicBezTo>
                  <a:cubicBezTo>
                    <a:pt x="3602" y="448"/>
                    <a:pt x="3602" y="448"/>
                    <a:pt x="3602" y="448"/>
                  </a:cubicBezTo>
                  <a:cubicBezTo>
                    <a:pt x="3602" y="451"/>
                    <a:pt x="3602" y="452"/>
                    <a:pt x="3604" y="452"/>
                  </a:cubicBezTo>
                  <a:cubicBezTo>
                    <a:pt x="3605" y="452"/>
                    <a:pt x="3607" y="453"/>
                    <a:pt x="3608" y="452"/>
                  </a:cubicBezTo>
                  <a:cubicBezTo>
                    <a:pt x="3610" y="451"/>
                    <a:pt x="3610" y="451"/>
                    <a:pt x="3610" y="451"/>
                  </a:cubicBezTo>
                  <a:cubicBezTo>
                    <a:pt x="3612" y="448"/>
                    <a:pt x="3612" y="448"/>
                    <a:pt x="3612" y="448"/>
                  </a:cubicBezTo>
                  <a:cubicBezTo>
                    <a:pt x="3613" y="447"/>
                    <a:pt x="3616" y="448"/>
                    <a:pt x="3617" y="447"/>
                  </a:cubicBezTo>
                  <a:cubicBezTo>
                    <a:pt x="3619" y="446"/>
                    <a:pt x="3621" y="444"/>
                    <a:pt x="3621" y="442"/>
                  </a:cubicBezTo>
                  <a:cubicBezTo>
                    <a:pt x="3621" y="441"/>
                    <a:pt x="3621" y="439"/>
                    <a:pt x="3620" y="438"/>
                  </a:cubicBezTo>
                  <a:cubicBezTo>
                    <a:pt x="3621" y="437"/>
                    <a:pt x="3623" y="437"/>
                    <a:pt x="3625" y="438"/>
                  </a:cubicBezTo>
                  <a:cubicBezTo>
                    <a:pt x="3627" y="440"/>
                    <a:pt x="3627" y="440"/>
                    <a:pt x="3627" y="440"/>
                  </a:cubicBezTo>
                  <a:cubicBezTo>
                    <a:pt x="3627" y="444"/>
                    <a:pt x="3624" y="445"/>
                    <a:pt x="3623" y="447"/>
                  </a:cubicBezTo>
                  <a:cubicBezTo>
                    <a:pt x="3622" y="450"/>
                    <a:pt x="3623" y="453"/>
                    <a:pt x="3623" y="456"/>
                  </a:cubicBezTo>
                  <a:cubicBezTo>
                    <a:pt x="3622" y="457"/>
                    <a:pt x="3622" y="462"/>
                    <a:pt x="3624" y="462"/>
                  </a:cubicBezTo>
                  <a:cubicBezTo>
                    <a:pt x="3630" y="462"/>
                    <a:pt x="3627" y="459"/>
                    <a:pt x="3628" y="456"/>
                  </a:cubicBezTo>
                  <a:cubicBezTo>
                    <a:pt x="3629" y="454"/>
                    <a:pt x="3631" y="453"/>
                    <a:pt x="3632" y="451"/>
                  </a:cubicBezTo>
                  <a:cubicBezTo>
                    <a:pt x="3633" y="450"/>
                    <a:pt x="3632" y="448"/>
                    <a:pt x="3633" y="447"/>
                  </a:cubicBezTo>
                  <a:cubicBezTo>
                    <a:pt x="3634" y="444"/>
                    <a:pt x="3634" y="444"/>
                    <a:pt x="3634" y="444"/>
                  </a:cubicBezTo>
                  <a:cubicBezTo>
                    <a:pt x="3638" y="444"/>
                    <a:pt x="3640" y="445"/>
                    <a:pt x="3641" y="447"/>
                  </a:cubicBezTo>
                  <a:cubicBezTo>
                    <a:pt x="3641" y="447"/>
                    <a:pt x="3640" y="449"/>
                    <a:pt x="3641" y="449"/>
                  </a:cubicBezTo>
                  <a:cubicBezTo>
                    <a:pt x="3641" y="450"/>
                    <a:pt x="3641" y="450"/>
                    <a:pt x="3641" y="450"/>
                  </a:cubicBezTo>
                  <a:cubicBezTo>
                    <a:pt x="3643" y="450"/>
                    <a:pt x="3643" y="450"/>
                    <a:pt x="3643" y="450"/>
                  </a:cubicBezTo>
                  <a:cubicBezTo>
                    <a:pt x="3643" y="450"/>
                    <a:pt x="3644" y="449"/>
                    <a:pt x="3644" y="449"/>
                  </a:cubicBezTo>
                  <a:cubicBezTo>
                    <a:pt x="3644" y="449"/>
                    <a:pt x="3645" y="449"/>
                    <a:pt x="3646" y="449"/>
                  </a:cubicBezTo>
                  <a:cubicBezTo>
                    <a:pt x="3649" y="449"/>
                    <a:pt x="3649" y="449"/>
                    <a:pt x="3649" y="449"/>
                  </a:cubicBezTo>
                  <a:cubicBezTo>
                    <a:pt x="3655" y="449"/>
                    <a:pt x="3654" y="446"/>
                    <a:pt x="3657" y="445"/>
                  </a:cubicBezTo>
                  <a:cubicBezTo>
                    <a:pt x="3658" y="444"/>
                    <a:pt x="3661" y="448"/>
                    <a:pt x="3662" y="448"/>
                  </a:cubicBezTo>
                  <a:cubicBezTo>
                    <a:pt x="3665" y="446"/>
                    <a:pt x="3665" y="446"/>
                    <a:pt x="3665" y="446"/>
                  </a:cubicBezTo>
                  <a:cubicBezTo>
                    <a:pt x="3666" y="441"/>
                    <a:pt x="3660" y="440"/>
                    <a:pt x="3661" y="437"/>
                  </a:cubicBezTo>
                  <a:cubicBezTo>
                    <a:pt x="3661" y="435"/>
                    <a:pt x="3661" y="434"/>
                    <a:pt x="3662" y="434"/>
                  </a:cubicBezTo>
                  <a:cubicBezTo>
                    <a:pt x="3666" y="435"/>
                    <a:pt x="3667" y="443"/>
                    <a:pt x="3671" y="440"/>
                  </a:cubicBezTo>
                  <a:cubicBezTo>
                    <a:pt x="3672" y="438"/>
                    <a:pt x="3674" y="438"/>
                    <a:pt x="3674" y="436"/>
                  </a:cubicBezTo>
                  <a:cubicBezTo>
                    <a:pt x="3674" y="434"/>
                    <a:pt x="3671" y="433"/>
                    <a:pt x="3671" y="431"/>
                  </a:cubicBezTo>
                  <a:cubicBezTo>
                    <a:pt x="3670" y="430"/>
                    <a:pt x="3670" y="430"/>
                    <a:pt x="3671" y="430"/>
                  </a:cubicBezTo>
                  <a:cubicBezTo>
                    <a:pt x="3675" y="430"/>
                    <a:pt x="3674" y="432"/>
                    <a:pt x="3676" y="434"/>
                  </a:cubicBezTo>
                  <a:cubicBezTo>
                    <a:pt x="3678" y="435"/>
                    <a:pt x="3680" y="433"/>
                    <a:pt x="3682" y="435"/>
                  </a:cubicBezTo>
                  <a:cubicBezTo>
                    <a:pt x="3683" y="436"/>
                    <a:pt x="3682" y="438"/>
                    <a:pt x="3682" y="439"/>
                  </a:cubicBezTo>
                  <a:cubicBezTo>
                    <a:pt x="3679" y="443"/>
                    <a:pt x="3674" y="445"/>
                    <a:pt x="3674" y="450"/>
                  </a:cubicBezTo>
                  <a:cubicBezTo>
                    <a:pt x="3674" y="451"/>
                    <a:pt x="3675" y="453"/>
                    <a:pt x="3676" y="453"/>
                  </a:cubicBezTo>
                  <a:cubicBezTo>
                    <a:pt x="3677" y="454"/>
                    <a:pt x="3681" y="454"/>
                    <a:pt x="3683" y="452"/>
                  </a:cubicBezTo>
                  <a:cubicBezTo>
                    <a:pt x="3684" y="451"/>
                    <a:pt x="3685" y="446"/>
                    <a:pt x="3685" y="445"/>
                  </a:cubicBezTo>
                  <a:cubicBezTo>
                    <a:pt x="3687" y="443"/>
                    <a:pt x="3690" y="444"/>
                    <a:pt x="3693" y="446"/>
                  </a:cubicBezTo>
                  <a:cubicBezTo>
                    <a:pt x="3693" y="446"/>
                    <a:pt x="3693" y="446"/>
                    <a:pt x="3693" y="447"/>
                  </a:cubicBezTo>
                  <a:cubicBezTo>
                    <a:pt x="3692" y="447"/>
                    <a:pt x="3691" y="447"/>
                    <a:pt x="3691" y="449"/>
                  </a:cubicBezTo>
                  <a:cubicBezTo>
                    <a:pt x="3692" y="451"/>
                    <a:pt x="3692" y="451"/>
                    <a:pt x="3692" y="451"/>
                  </a:cubicBezTo>
                  <a:cubicBezTo>
                    <a:pt x="3693" y="451"/>
                    <a:pt x="3693" y="451"/>
                    <a:pt x="3693" y="451"/>
                  </a:cubicBezTo>
                  <a:cubicBezTo>
                    <a:pt x="3695" y="450"/>
                    <a:pt x="3695" y="450"/>
                    <a:pt x="3695" y="450"/>
                  </a:cubicBezTo>
                  <a:cubicBezTo>
                    <a:pt x="3694" y="448"/>
                    <a:pt x="3694" y="448"/>
                    <a:pt x="3694" y="448"/>
                  </a:cubicBezTo>
                  <a:cubicBezTo>
                    <a:pt x="3696" y="449"/>
                    <a:pt x="3697" y="450"/>
                    <a:pt x="3699" y="449"/>
                  </a:cubicBezTo>
                  <a:cubicBezTo>
                    <a:pt x="3701" y="448"/>
                    <a:pt x="3702" y="445"/>
                    <a:pt x="3704" y="445"/>
                  </a:cubicBezTo>
                  <a:cubicBezTo>
                    <a:pt x="3707" y="444"/>
                    <a:pt x="3707" y="447"/>
                    <a:pt x="3709" y="448"/>
                  </a:cubicBezTo>
                  <a:cubicBezTo>
                    <a:pt x="3711" y="449"/>
                    <a:pt x="3712" y="450"/>
                    <a:pt x="3713" y="450"/>
                  </a:cubicBezTo>
                  <a:cubicBezTo>
                    <a:pt x="3713" y="451"/>
                    <a:pt x="3713" y="452"/>
                    <a:pt x="3713" y="453"/>
                  </a:cubicBezTo>
                  <a:cubicBezTo>
                    <a:pt x="3714" y="455"/>
                    <a:pt x="3715" y="455"/>
                    <a:pt x="3717" y="456"/>
                  </a:cubicBezTo>
                  <a:cubicBezTo>
                    <a:pt x="3718" y="456"/>
                    <a:pt x="3720" y="457"/>
                    <a:pt x="3721" y="456"/>
                  </a:cubicBezTo>
                  <a:cubicBezTo>
                    <a:pt x="3722" y="456"/>
                    <a:pt x="3723" y="455"/>
                    <a:pt x="3723" y="454"/>
                  </a:cubicBezTo>
                  <a:cubicBezTo>
                    <a:pt x="3724" y="452"/>
                    <a:pt x="3722" y="451"/>
                    <a:pt x="3721" y="450"/>
                  </a:cubicBezTo>
                  <a:cubicBezTo>
                    <a:pt x="3720" y="449"/>
                    <a:pt x="3720" y="449"/>
                    <a:pt x="3719" y="448"/>
                  </a:cubicBezTo>
                  <a:cubicBezTo>
                    <a:pt x="3720" y="448"/>
                    <a:pt x="3721" y="447"/>
                    <a:pt x="3721" y="446"/>
                  </a:cubicBezTo>
                  <a:cubicBezTo>
                    <a:pt x="3721" y="444"/>
                    <a:pt x="3719" y="444"/>
                    <a:pt x="3717" y="442"/>
                  </a:cubicBezTo>
                  <a:cubicBezTo>
                    <a:pt x="3716" y="439"/>
                    <a:pt x="3716" y="439"/>
                    <a:pt x="3716" y="439"/>
                  </a:cubicBezTo>
                  <a:cubicBezTo>
                    <a:pt x="3716" y="437"/>
                    <a:pt x="3716" y="435"/>
                    <a:pt x="3718" y="435"/>
                  </a:cubicBezTo>
                  <a:cubicBezTo>
                    <a:pt x="3720" y="435"/>
                    <a:pt x="3721" y="435"/>
                    <a:pt x="3721" y="436"/>
                  </a:cubicBezTo>
                  <a:cubicBezTo>
                    <a:pt x="3721" y="437"/>
                    <a:pt x="3721" y="439"/>
                    <a:pt x="3721" y="441"/>
                  </a:cubicBezTo>
                  <a:cubicBezTo>
                    <a:pt x="3721" y="442"/>
                    <a:pt x="3722" y="443"/>
                    <a:pt x="3723" y="443"/>
                  </a:cubicBezTo>
                  <a:cubicBezTo>
                    <a:pt x="3727" y="443"/>
                    <a:pt x="3726" y="441"/>
                    <a:pt x="3728" y="440"/>
                  </a:cubicBezTo>
                  <a:cubicBezTo>
                    <a:pt x="3729" y="440"/>
                    <a:pt x="3730" y="440"/>
                    <a:pt x="3730" y="441"/>
                  </a:cubicBezTo>
                  <a:cubicBezTo>
                    <a:pt x="3730" y="443"/>
                    <a:pt x="3729" y="444"/>
                    <a:pt x="3727" y="446"/>
                  </a:cubicBezTo>
                  <a:cubicBezTo>
                    <a:pt x="3727" y="448"/>
                    <a:pt x="3727" y="448"/>
                    <a:pt x="3727" y="448"/>
                  </a:cubicBezTo>
                  <a:cubicBezTo>
                    <a:pt x="3729" y="450"/>
                    <a:pt x="3730" y="450"/>
                    <a:pt x="3732" y="450"/>
                  </a:cubicBezTo>
                  <a:cubicBezTo>
                    <a:pt x="3732" y="449"/>
                    <a:pt x="3735" y="443"/>
                    <a:pt x="3739" y="445"/>
                  </a:cubicBezTo>
                  <a:cubicBezTo>
                    <a:pt x="3739" y="447"/>
                    <a:pt x="3739" y="447"/>
                    <a:pt x="3739" y="447"/>
                  </a:cubicBezTo>
                  <a:cubicBezTo>
                    <a:pt x="3740" y="447"/>
                    <a:pt x="3740" y="447"/>
                    <a:pt x="3740" y="447"/>
                  </a:cubicBezTo>
                  <a:cubicBezTo>
                    <a:pt x="3740" y="446"/>
                    <a:pt x="3740" y="446"/>
                    <a:pt x="3740" y="446"/>
                  </a:cubicBezTo>
                  <a:cubicBezTo>
                    <a:pt x="3742" y="448"/>
                    <a:pt x="3744" y="449"/>
                    <a:pt x="3746" y="450"/>
                  </a:cubicBezTo>
                  <a:cubicBezTo>
                    <a:pt x="3747" y="450"/>
                    <a:pt x="3749" y="448"/>
                    <a:pt x="3749" y="447"/>
                  </a:cubicBezTo>
                  <a:cubicBezTo>
                    <a:pt x="3749" y="444"/>
                    <a:pt x="3745" y="444"/>
                    <a:pt x="3745" y="442"/>
                  </a:cubicBezTo>
                  <a:cubicBezTo>
                    <a:pt x="3746" y="440"/>
                    <a:pt x="3746" y="440"/>
                    <a:pt x="3746" y="440"/>
                  </a:cubicBezTo>
                  <a:cubicBezTo>
                    <a:pt x="3747" y="438"/>
                    <a:pt x="3749" y="442"/>
                    <a:pt x="3751" y="444"/>
                  </a:cubicBezTo>
                  <a:cubicBezTo>
                    <a:pt x="3755" y="446"/>
                    <a:pt x="3758" y="442"/>
                    <a:pt x="3762" y="447"/>
                  </a:cubicBezTo>
                  <a:cubicBezTo>
                    <a:pt x="3762" y="448"/>
                    <a:pt x="3762" y="448"/>
                    <a:pt x="3762" y="448"/>
                  </a:cubicBezTo>
                  <a:cubicBezTo>
                    <a:pt x="3760" y="449"/>
                    <a:pt x="3756" y="448"/>
                    <a:pt x="3755" y="450"/>
                  </a:cubicBezTo>
                  <a:cubicBezTo>
                    <a:pt x="3755" y="453"/>
                    <a:pt x="3755" y="453"/>
                    <a:pt x="3755" y="453"/>
                  </a:cubicBezTo>
                  <a:cubicBezTo>
                    <a:pt x="3756" y="455"/>
                    <a:pt x="3759" y="455"/>
                    <a:pt x="3761" y="454"/>
                  </a:cubicBezTo>
                  <a:cubicBezTo>
                    <a:pt x="3763" y="453"/>
                    <a:pt x="3763" y="452"/>
                    <a:pt x="3764" y="450"/>
                  </a:cubicBezTo>
                  <a:cubicBezTo>
                    <a:pt x="3765" y="448"/>
                    <a:pt x="3768" y="445"/>
                    <a:pt x="3770" y="445"/>
                  </a:cubicBezTo>
                  <a:cubicBezTo>
                    <a:pt x="3771" y="445"/>
                    <a:pt x="3772" y="447"/>
                    <a:pt x="3773" y="448"/>
                  </a:cubicBezTo>
                  <a:cubicBezTo>
                    <a:pt x="3773" y="452"/>
                    <a:pt x="3769" y="453"/>
                    <a:pt x="3769" y="455"/>
                  </a:cubicBezTo>
                  <a:cubicBezTo>
                    <a:pt x="3769" y="458"/>
                    <a:pt x="3769" y="460"/>
                    <a:pt x="3771" y="460"/>
                  </a:cubicBezTo>
                  <a:cubicBezTo>
                    <a:pt x="3775" y="460"/>
                    <a:pt x="3777" y="456"/>
                    <a:pt x="3777" y="452"/>
                  </a:cubicBezTo>
                  <a:cubicBezTo>
                    <a:pt x="3777" y="444"/>
                    <a:pt x="3780" y="447"/>
                    <a:pt x="3782" y="443"/>
                  </a:cubicBezTo>
                  <a:cubicBezTo>
                    <a:pt x="3783" y="442"/>
                    <a:pt x="3783" y="441"/>
                    <a:pt x="3784" y="440"/>
                  </a:cubicBezTo>
                  <a:cubicBezTo>
                    <a:pt x="3783" y="441"/>
                    <a:pt x="3783" y="443"/>
                    <a:pt x="3784" y="445"/>
                  </a:cubicBezTo>
                  <a:cubicBezTo>
                    <a:pt x="3785" y="447"/>
                    <a:pt x="3785" y="447"/>
                    <a:pt x="3785" y="447"/>
                  </a:cubicBezTo>
                  <a:cubicBezTo>
                    <a:pt x="3788" y="447"/>
                    <a:pt x="3788" y="447"/>
                    <a:pt x="3788" y="447"/>
                  </a:cubicBezTo>
                  <a:cubicBezTo>
                    <a:pt x="3790" y="446"/>
                    <a:pt x="3790" y="445"/>
                    <a:pt x="3791" y="443"/>
                  </a:cubicBezTo>
                  <a:cubicBezTo>
                    <a:pt x="3791" y="443"/>
                    <a:pt x="3791" y="443"/>
                    <a:pt x="3791" y="443"/>
                  </a:cubicBezTo>
                  <a:cubicBezTo>
                    <a:pt x="3791" y="444"/>
                    <a:pt x="3791" y="444"/>
                    <a:pt x="3791" y="444"/>
                  </a:cubicBezTo>
                  <a:cubicBezTo>
                    <a:pt x="3795" y="447"/>
                    <a:pt x="3795" y="447"/>
                    <a:pt x="3795" y="447"/>
                  </a:cubicBezTo>
                  <a:cubicBezTo>
                    <a:pt x="3796" y="450"/>
                    <a:pt x="3795" y="453"/>
                    <a:pt x="3797" y="453"/>
                  </a:cubicBezTo>
                  <a:cubicBezTo>
                    <a:pt x="3802" y="453"/>
                    <a:pt x="3800" y="449"/>
                    <a:pt x="3802" y="446"/>
                  </a:cubicBezTo>
                  <a:cubicBezTo>
                    <a:pt x="3804" y="443"/>
                    <a:pt x="3806" y="441"/>
                    <a:pt x="3809" y="440"/>
                  </a:cubicBezTo>
                  <a:cubicBezTo>
                    <a:pt x="3810" y="439"/>
                    <a:pt x="3810" y="435"/>
                    <a:pt x="3812" y="435"/>
                  </a:cubicBezTo>
                  <a:cubicBezTo>
                    <a:pt x="3814" y="436"/>
                    <a:pt x="3814" y="436"/>
                    <a:pt x="3814" y="436"/>
                  </a:cubicBezTo>
                  <a:cubicBezTo>
                    <a:pt x="3816" y="438"/>
                    <a:pt x="3811" y="439"/>
                    <a:pt x="3811" y="441"/>
                  </a:cubicBezTo>
                  <a:cubicBezTo>
                    <a:pt x="3811" y="443"/>
                    <a:pt x="3811" y="445"/>
                    <a:pt x="3813" y="445"/>
                  </a:cubicBezTo>
                  <a:cubicBezTo>
                    <a:pt x="3814" y="445"/>
                    <a:pt x="3815" y="444"/>
                    <a:pt x="3817" y="445"/>
                  </a:cubicBezTo>
                  <a:cubicBezTo>
                    <a:pt x="3818" y="445"/>
                    <a:pt x="3818" y="446"/>
                    <a:pt x="3819" y="447"/>
                  </a:cubicBezTo>
                  <a:cubicBezTo>
                    <a:pt x="3819" y="449"/>
                    <a:pt x="3816" y="449"/>
                    <a:pt x="3816" y="451"/>
                  </a:cubicBezTo>
                  <a:cubicBezTo>
                    <a:pt x="3817" y="453"/>
                    <a:pt x="3817" y="453"/>
                    <a:pt x="3817" y="453"/>
                  </a:cubicBezTo>
                  <a:cubicBezTo>
                    <a:pt x="3818" y="454"/>
                    <a:pt x="3818" y="451"/>
                    <a:pt x="3820" y="450"/>
                  </a:cubicBezTo>
                  <a:cubicBezTo>
                    <a:pt x="3821" y="449"/>
                    <a:pt x="3823" y="450"/>
                    <a:pt x="3824" y="449"/>
                  </a:cubicBezTo>
                  <a:cubicBezTo>
                    <a:pt x="3825" y="448"/>
                    <a:pt x="3825" y="446"/>
                    <a:pt x="3826" y="446"/>
                  </a:cubicBezTo>
                  <a:cubicBezTo>
                    <a:pt x="3828" y="447"/>
                    <a:pt x="3828" y="447"/>
                    <a:pt x="3828" y="447"/>
                  </a:cubicBezTo>
                  <a:cubicBezTo>
                    <a:pt x="3829" y="449"/>
                    <a:pt x="3825" y="450"/>
                    <a:pt x="3825" y="452"/>
                  </a:cubicBezTo>
                  <a:cubicBezTo>
                    <a:pt x="3825" y="454"/>
                    <a:pt x="3826" y="454"/>
                    <a:pt x="3826" y="454"/>
                  </a:cubicBezTo>
                  <a:cubicBezTo>
                    <a:pt x="3830" y="453"/>
                    <a:pt x="3828" y="451"/>
                    <a:pt x="3830" y="449"/>
                  </a:cubicBezTo>
                  <a:cubicBezTo>
                    <a:pt x="3832" y="447"/>
                    <a:pt x="3838" y="448"/>
                    <a:pt x="3838" y="444"/>
                  </a:cubicBezTo>
                  <a:cubicBezTo>
                    <a:pt x="3838" y="441"/>
                    <a:pt x="3835" y="440"/>
                    <a:pt x="3834" y="438"/>
                  </a:cubicBezTo>
                  <a:cubicBezTo>
                    <a:pt x="3834" y="436"/>
                    <a:pt x="3834" y="435"/>
                    <a:pt x="3835" y="435"/>
                  </a:cubicBezTo>
                  <a:cubicBezTo>
                    <a:pt x="3839" y="435"/>
                    <a:pt x="3840" y="444"/>
                    <a:pt x="3843" y="444"/>
                  </a:cubicBezTo>
                  <a:cubicBezTo>
                    <a:pt x="3847" y="445"/>
                    <a:pt x="3847" y="441"/>
                    <a:pt x="3850" y="441"/>
                  </a:cubicBezTo>
                  <a:cubicBezTo>
                    <a:pt x="3850" y="442"/>
                    <a:pt x="3850" y="442"/>
                    <a:pt x="3850" y="442"/>
                  </a:cubicBezTo>
                  <a:cubicBezTo>
                    <a:pt x="3851" y="443"/>
                    <a:pt x="3849" y="444"/>
                    <a:pt x="3848" y="445"/>
                  </a:cubicBezTo>
                  <a:cubicBezTo>
                    <a:pt x="3848" y="448"/>
                    <a:pt x="3848" y="448"/>
                    <a:pt x="3848" y="448"/>
                  </a:cubicBezTo>
                  <a:cubicBezTo>
                    <a:pt x="3849" y="449"/>
                    <a:pt x="3850" y="450"/>
                    <a:pt x="3852" y="450"/>
                  </a:cubicBezTo>
                  <a:cubicBezTo>
                    <a:pt x="3853" y="451"/>
                    <a:pt x="3854" y="450"/>
                    <a:pt x="3855" y="450"/>
                  </a:cubicBezTo>
                  <a:cubicBezTo>
                    <a:pt x="3857" y="451"/>
                    <a:pt x="3857" y="454"/>
                    <a:pt x="3859" y="454"/>
                  </a:cubicBezTo>
                  <a:cubicBezTo>
                    <a:pt x="3861" y="455"/>
                    <a:pt x="3862" y="455"/>
                    <a:pt x="3864" y="455"/>
                  </a:cubicBezTo>
                  <a:cubicBezTo>
                    <a:pt x="3865" y="454"/>
                    <a:pt x="3865" y="452"/>
                    <a:pt x="3867" y="451"/>
                  </a:cubicBezTo>
                  <a:cubicBezTo>
                    <a:pt x="3869" y="449"/>
                    <a:pt x="3871" y="446"/>
                    <a:pt x="3873" y="445"/>
                  </a:cubicBezTo>
                  <a:cubicBezTo>
                    <a:pt x="3875" y="444"/>
                    <a:pt x="3877" y="445"/>
                    <a:pt x="3878" y="444"/>
                  </a:cubicBezTo>
                  <a:cubicBezTo>
                    <a:pt x="3879" y="443"/>
                    <a:pt x="3881" y="442"/>
                    <a:pt x="3882" y="441"/>
                  </a:cubicBezTo>
                  <a:cubicBezTo>
                    <a:pt x="3884" y="441"/>
                    <a:pt x="3884" y="441"/>
                    <a:pt x="3884" y="441"/>
                  </a:cubicBezTo>
                  <a:cubicBezTo>
                    <a:pt x="3885" y="442"/>
                    <a:pt x="3884" y="444"/>
                    <a:pt x="3885" y="446"/>
                  </a:cubicBezTo>
                  <a:cubicBezTo>
                    <a:pt x="3884" y="446"/>
                    <a:pt x="3883" y="446"/>
                    <a:pt x="3883" y="447"/>
                  </a:cubicBezTo>
                  <a:cubicBezTo>
                    <a:pt x="3882" y="449"/>
                    <a:pt x="3884" y="450"/>
                    <a:pt x="3885" y="450"/>
                  </a:cubicBezTo>
                  <a:cubicBezTo>
                    <a:pt x="3886" y="450"/>
                    <a:pt x="3886" y="450"/>
                    <a:pt x="3886" y="450"/>
                  </a:cubicBezTo>
                  <a:cubicBezTo>
                    <a:pt x="3887" y="452"/>
                    <a:pt x="3889" y="454"/>
                    <a:pt x="3891" y="454"/>
                  </a:cubicBezTo>
                  <a:cubicBezTo>
                    <a:pt x="3893" y="454"/>
                    <a:pt x="3893" y="454"/>
                    <a:pt x="3893" y="454"/>
                  </a:cubicBezTo>
                  <a:cubicBezTo>
                    <a:pt x="3894" y="451"/>
                    <a:pt x="3894" y="451"/>
                    <a:pt x="3894" y="451"/>
                  </a:cubicBezTo>
                  <a:cubicBezTo>
                    <a:pt x="3893" y="450"/>
                    <a:pt x="3891" y="450"/>
                    <a:pt x="3891" y="448"/>
                  </a:cubicBezTo>
                  <a:cubicBezTo>
                    <a:pt x="3891" y="447"/>
                    <a:pt x="3891" y="446"/>
                    <a:pt x="3892" y="445"/>
                  </a:cubicBezTo>
                  <a:cubicBezTo>
                    <a:pt x="3894" y="444"/>
                    <a:pt x="3894" y="444"/>
                    <a:pt x="3894" y="444"/>
                  </a:cubicBezTo>
                  <a:cubicBezTo>
                    <a:pt x="3897" y="444"/>
                    <a:pt x="3898" y="449"/>
                    <a:pt x="3901" y="449"/>
                  </a:cubicBezTo>
                  <a:cubicBezTo>
                    <a:pt x="3904" y="449"/>
                    <a:pt x="3904" y="446"/>
                    <a:pt x="3906" y="445"/>
                  </a:cubicBezTo>
                  <a:cubicBezTo>
                    <a:pt x="3907" y="445"/>
                    <a:pt x="3909" y="445"/>
                    <a:pt x="3910" y="445"/>
                  </a:cubicBezTo>
                  <a:cubicBezTo>
                    <a:pt x="3911" y="444"/>
                    <a:pt x="3911" y="444"/>
                    <a:pt x="3912" y="444"/>
                  </a:cubicBezTo>
                  <a:cubicBezTo>
                    <a:pt x="3912" y="445"/>
                    <a:pt x="3912" y="445"/>
                    <a:pt x="3912" y="445"/>
                  </a:cubicBezTo>
                  <a:cubicBezTo>
                    <a:pt x="3914" y="445"/>
                    <a:pt x="3914" y="445"/>
                    <a:pt x="3914" y="445"/>
                  </a:cubicBezTo>
                  <a:cubicBezTo>
                    <a:pt x="3915" y="444"/>
                    <a:pt x="3915" y="442"/>
                    <a:pt x="3914" y="441"/>
                  </a:cubicBezTo>
                  <a:cubicBezTo>
                    <a:pt x="3914" y="441"/>
                    <a:pt x="3914" y="441"/>
                    <a:pt x="3915" y="441"/>
                  </a:cubicBezTo>
                  <a:cubicBezTo>
                    <a:pt x="3917" y="440"/>
                    <a:pt x="3917" y="440"/>
                    <a:pt x="3917" y="440"/>
                  </a:cubicBezTo>
                  <a:cubicBezTo>
                    <a:pt x="3920" y="440"/>
                    <a:pt x="3922" y="441"/>
                    <a:pt x="3922" y="444"/>
                  </a:cubicBezTo>
                  <a:cubicBezTo>
                    <a:pt x="3922" y="446"/>
                    <a:pt x="3922" y="446"/>
                    <a:pt x="3922" y="446"/>
                  </a:cubicBezTo>
                  <a:cubicBezTo>
                    <a:pt x="3923" y="448"/>
                    <a:pt x="3923" y="449"/>
                    <a:pt x="3924" y="450"/>
                  </a:cubicBezTo>
                  <a:cubicBezTo>
                    <a:pt x="3926" y="451"/>
                    <a:pt x="3927" y="452"/>
                    <a:pt x="3929" y="450"/>
                  </a:cubicBezTo>
                  <a:cubicBezTo>
                    <a:pt x="3931" y="449"/>
                    <a:pt x="3931" y="449"/>
                    <a:pt x="3931" y="449"/>
                  </a:cubicBezTo>
                  <a:cubicBezTo>
                    <a:pt x="3932" y="448"/>
                    <a:pt x="3932" y="445"/>
                    <a:pt x="3933" y="445"/>
                  </a:cubicBezTo>
                  <a:cubicBezTo>
                    <a:pt x="3935" y="443"/>
                    <a:pt x="3936" y="441"/>
                    <a:pt x="3939" y="441"/>
                  </a:cubicBezTo>
                  <a:cubicBezTo>
                    <a:pt x="3940" y="441"/>
                    <a:pt x="3943" y="445"/>
                    <a:pt x="3944" y="445"/>
                  </a:cubicBezTo>
                  <a:cubicBezTo>
                    <a:pt x="3945" y="445"/>
                    <a:pt x="3948" y="445"/>
                    <a:pt x="3950" y="444"/>
                  </a:cubicBezTo>
                  <a:cubicBezTo>
                    <a:pt x="3953" y="442"/>
                    <a:pt x="3950" y="435"/>
                    <a:pt x="3954" y="436"/>
                  </a:cubicBezTo>
                  <a:cubicBezTo>
                    <a:pt x="3957" y="437"/>
                    <a:pt x="3955" y="440"/>
                    <a:pt x="3956" y="442"/>
                  </a:cubicBezTo>
                  <a:cubicBezTo>
                    <a:pt x="3956" y="445"/>
                    <a:pt x="3959" y="446"/>
                    <a:pt x="3960" y="448"/>
                  </a:cubicBezTo>
                  <a:cubicBezTo>
                    <a:pt x="3960" y="450"/>
                    <a:pt x="3959" y="452"/>
                    <a:pt x="3959" y="453"/>
                  </a:cubicBezTo>
                  <a:cubicBezTo>
                    <a:pt x="3959" y="456"/>
                    <a:pt x="3959" y="458"/>
                    <a:pt x="3961" y="459"/>
                  </a:cubicBezTo>
                  <a:cubicBezTo>
                    <a:pt x="3962" y="459"/>
                    <a:pt x="3965" y="459"/>
                    <a:pt x="3965" y="457"/>
                  </a:cubicBezTo>
                  <a:cubicBezTo>
                    <a:pt x="3965" y="455"/>
                    <a:pt x="3964" y="452"/>
                    <a:pt x="3965" y="450"/>
                  </a:cubicBezTo>
                  <a:cubicBezTo>
                    <a:pt x="3965" y="447"/>
                    <a:pt x="3969" y="446"/>
                    <a:pt x="3969" y="444"/>
                  </a:cubicBezTo>
                  <a:cubicBezTo>
                    <a:pt x="3969" y="440"/>
                    <a:pt x="3968" y="436"/>
                    <a:pt x="3971" y="436"/>
                  </a:cubicBezTo>
                  <a:cubicBezTo>
                    <a:pt x="3973" y="436"/>
                    <a:pt x="3974" y="437"/>
                    <a:pt x="3975" y="439"/>
                  </a:cubicBezTo>
                  <a:cubicBezTo>
                    <a:pt x="3975" y="440"/>
                    <a:pt x="3975" y="441"/>
                    <a:pt x="3974" y="442"/>
                  </a:cubicBezTo>
                  <a:cubicBezTo>
                    <a:pt x="3973" y="444"/>
                    <a:pt x="3970" y="444"/>
                    <a:pt x="3970" y="445"/>
                  </a:cubicBezTo>
                  <a:cubicBezTo>
                    <a:pt x="3970" y="448"/>
                    <a:pt x="3970" y="450"/>
                    <a:pt x="3972" y="450"/>
                  </a:cubicBezTo>
                  <a:cubicBezTo>
                    <a:pt x="3972" y="450"/>
                    <a:pt x="3972" y="450"/>
                    <a:pt x="3973" y="450"/>
                  </a:cubicBezTo>
                  <a:cubicBezTo>
                    <a:pt x="3972" y="451"/>
                    <a:pt x="3972" y="451"/>
                    <a:pt x="3972" y="451"/>
                  </a:cubicBezTo>
                  <a:cubicBezTo>
                    <a:pt x="3971" y="453"/>
                    <a:pt x="3972" y="454"/>
                    <a:pt x="3973" y="454"/>
                  </a:cubicBezTo>
                  <a:cubicBezTo>
                    <a:pt x="3975" y="455"/>
                    <a:pt x="3975" y="455"/>
                    <a:pt x="3975" y="455"/>
                  </a:cubicBezTo>
                  <a:cubicBezTo>
                    <a:pt x="3976" y="454"/>
                    <a:pt x="3976" y="453"/>
                    <a:pt x="3976" y="451"/>
                  </a:cubicBezTo>
                  <a:cubicBezTo>
                    <a:pt x="3975" y="451"/>
                    <a:pt x="3975" y="451"/>
                    <a:pt x="3975" y="451"/>
                  </a:cubicBezTo>
                  <a:cubicBezTo>
                    <a:pt x="3975" y="451"/>
                    <a:pt x="3975" y="451"/>
                    <a:pt x="3975" y="451"/>
                  </a:cubicBezTo>
                  <a:cubicBezTo>
                    <a:pt x="3977" y="450"/>
                    <a:pt x="3979" y="449"/>
                    <a:pt x="3980" y="450"/>
                  </a:cubicBezTo>
                  <a:cubicBezTo>
                    <a:pt x="3982" y="451"/>
                    <a:pt x="3982" y="455"/>
                    <a:pt x="3985" y="455"/>
                  </a:cubicBezTo>
                  <a:cubicBezTo>
                    <a:pt x="3986" y="455"/>
                    <a:pt x="3987" y="455"/>
                    <a:pt x="3987" y="454"/>
                  </a:cubicBezTo>
                  <a:cubicBezTo>
                    <a:pt x="3987" y="448"/>
                    <a:pt x="3979" y="448"/>
                    <a:pt x="3983" y="443"/>
                  </a:cubicBezTo>
                  <a:cubicBezTo>
                    <a:pt x="3985" y="441"/>
                    <a:pt x="3985" y="441"/>
                    <a:pt x="3985" y="441"/>
                  </a:cubicBezTo>
                  <a:cubicBezTo>
                    <a:pt x="3987" y="440"/>
                    <a:pt x="3988" y="443"/>
                    <a:pt x="3989" y="443"/>
                  </a:cubicBezTo>
                  <a:cubicBezTo>
                    <a:pt x="3990" y="445"/>
                    <a:pt x="3993" y="445"/>
                    <a:pt x="3996" y="445"/>
                  </a:cubicBezTo>
                  <a:cubicBezTo>
                    <a:pt x="3996" y="445"/>
                    <a:pt x="3997" y="446"/>
                    <a:pt x="3997" y="447"/>
                  </a:cubicBezTo>
                  <a:cubicBezTo>
                    <a:pt x="4000" y="447"/>
                    <a:pt x="4000" y="447"/>
                    <a:pt x="4000" y="447"/>
                  </a:cubicBezTo>
                  <a:cubicBezTo>
                    <a:pt x="4002" y="446"/>
                    <a:pt x="4002" y="446"/>
                    <a:pt x="4002" y="446"/>
                  </a:cubicBezTo>
                  <a:cubicBezTo>
                    <a:pt x="4003" y="445"/>
                    <a:pt x="4004" y="444"/>
                    <a:pt x="4005" y="443"/>
                  </a:cubicBezTo>
                  <a:cubicBezTo>
                    <a:pt x="4005" y="442"/>
                    <a:pt x="4005" y="442"/>
                    <a:pt x="4006" y="442"/>
                  </a:cubicBezTo>
                  <a:cubicBezTo>
                    <a:pt x="4006" y="443"/>
                    <a:pt x="4006" y="443"/>
                    <a:pt x="4007" y="444"/>
                  </a:cubicBezTo>
                  <a:cubicBezTo>
                    <a:pt x="4008" y="446"/>
                    <a:pt x="4011" y="449"/>
                    <a:pt x="4013" y="449"/>
                  </a:cubicBezTo>
                  <a:cubicBezTo>
                    <a:pt x="4017" y="449"/>
                    <a:pt x="4015" y="443"/>
                    <a:pt x="4018" y="441"/>
                  </a:cubicBezTo>
                  <a:cubicBezTo>
                    <a:pt x="4018" y="441"/>
                    <a:pt x="4018" y="441"/>
                    <a:pt x="4018" y="441"/>
                  </a:cubicBezTo>
                  <a:cubicBezTo>
                    <a:pt x="4021" y="440"/>
                    <a:pt x="4020" y="445"/>
                    <a:pt x="4022" y="448"/>
                  </a:cubicBezTo>
                  <a:cubicBezTo>
                    <a:pt x="4023" y="450"/>
                    <a:pt x="4023" y="450"/>
                    <a:pt x="4023" y="450"/>
                  </a:cubicBezTo>
                  <a:cubicBezTo>
                    <a:pt x="4024" y="450"/>
                    <a:pt x="4028" y="450"/>
                    <a:pt x="4029" y="451"/>
                  </a:cubicBezTo>
                  <a:cubicBezTo>
                    <a:pt x="4030" y="454"/>
                    <a:pt x="4030" y="454"/>
                    <a:pt x="4030" y="454"/>
                  </a:cubicBezTo>
                  <a:cubicBezTo>
                    <a:pt x="4032" y="455"/>
                    <a:pt x="4032" y="455"/>
                    <a:pt x="4032" y="455"/>
                  </a:cubicBezTo>
                  <a:cubicBezTo>
                    <a:pt x="4033" y="455"/>
                    <a:pt x="4034" y="455"/>
                    <a:pt x="4034" y="454"/>
                  </a:cubicBezTo>
                  <a:cubicBezTo>
                    <a:pt x="4036" y="452"/>
                    <a:pt x="4031" y="451"/>
                    <a:pt x="4031" y="449"/>
                  </a:cubicBezTo>
                  <a:cubicBezTo>
                    <a:pt x="4031" y="447"/>
                    <a:pt x="4031" y="447"/>
                    <a:pt x="4032" y="446"/>
                  </a:cubicBezTo>
                  <a:cubicBezTo>
                    <a:pt x="4033" y="446"/>
                    <a:pt x="4039" y="445"/>
                    <a:pt x="4041" y="446"/>
                  </a:cubicBezTo>
                  <a:cubicBezTo>
                    <a:pt x="4045" y="447"/>
                    <a:pt x="4047" y="452"/>
                    <a:pt x="4050" y="454"/>
                  </a:cubicBezTo>
                  <a:cubicBezTo>
                    <a:pt x="4051" y="455"/>
                    <a:pt x="4057" y="456"/>
                    <a:pt x="4060" y="456"/>
                  </a:cubicBezTo>
                  <a:cubicBezTo>
                    <a:pt x="4061" y="455"/>
                    <a:pt x="4063" y="451"/>
                    <a:pt x="4065" y="451"/>
                  </a:cubicBezTo>
                  <a:cubicBezTo>
                    <a:pt x="4068" y="451"/>
                    <a:pt x="4068" y="454"/>
                    <a:pt x="4070" y="455"/>
                  </a:cubicBezTo>
                  <a:cubicBezTo>
                    <a:pt x="4071" y="456"/>
                    <a:pt x="4073" y="455"/>
                    <a:pt x="4074" y="456"/>
                  </a:cubicBezTo>
                  <a:cubicBezTo>
                    <a:pt x="4076" y="456"/>
                    <a:pt x="4077" y="460"/>
                    <a:pt x="4078" y="460"/>
                  </a:cubicBezTo>
                  <a:cubicBezTo>
                    <a:pt x="4081" y="460"/>
                    <a:pt x="4082" y="460"/>
                    <a:pt x="4082" y="458"/>
                  </a:cubicBezTo>
                  <a:cubicBezTo>
                    <a:pt x="4081" y="455"/>
                    <a:pt x="4079" y="456"/>
                    <a:pt x="4078" y="454"/>
                  </a:cubicBezTo>
                  <a:cubicBezTo>
                    <a:pt x="4077" y="452"/>
                    <a:pt x="4078" y="449"/>
                    <a:pt x="4077" y="447"/>
                  </a:cubicBezTo>
                  <a:cubicBezTo>
                    <a:pt x="4073" y="444"/>
                    <a:pt x="4073" y="444"/>
                    <a:pt x="4073" y="444"/>
                  </a:cubicBezTo>
                  <a:cubicBezTo>
                    <a:pt x="4073" y="442"/>
                    <a:pt x="4073" y="441"/>
                    <a:pt x="4074" y="441"/>
                  </a:cubicBezTo>
                  <a:cubicBezTo>
                    <a:pt x="4076" y="442"/>
                    <a:pt x="4077" y="444"/>
                    <a:pt x="4078" y="444"/>
                  </a:cubicBezTo>
                  <a:cubicBezTo>
                    <a:pt x="4082" y="444"/>
                    <a:pt x="4082" y="441"/>
                    <a:pt x="4085" y="442"/>
                  </a:cubicBezTo>
                  <a:cubicBezTo>
                    <a:pt x="4087" y="442"/>
                    <a:pt x="4087" y="445"/>
                    <a:pt x="4090" y="446"/>
                  </a:cubicBezTo>
                  <a:cubicBezTo>
                    <a:pt x="4092" y="447"/>
                    <a:pt x="4095" y="445"/>
                    <a:pt x="4097" y="446"/>
                  </a:cubicBezTo>
                  <a:cubicBezTo>
                    <a:pt x="4099" y="446"/>
                    <a:pt x="4100" y="448"/>
                    <a:pt x="4101" y="449"/>
                  </a:cubicBezTo>
                  <a:cubicBezTo>
                    <a:pt x="4102" y="450"/>
                    <a:pt x="4103" y="451"/>
                    <a:pt x="4104" y="452"/>
                  </a:cubicBezTo>
                  <a:cubicBezTo>
                    <a:pt x="4105" y="453"/>
                    <a:pt x="4106" y="454"/>
                    <a:pt x="4108" y="454"/>
                  </a:cubicBezTo>
                  <a:cubicBezTo>
                    <a:pt x="4109" y="453"/>
                    <a:pt x="4109" y="453"/>
                    <a:pt x="4109" y="453"/>
                  </a:cubicBezTo>
                  <a:cubicBezTo>
                    <a:pt x="4110" y="451"/>
                    <a:pt x="4108" y="450"/>
                    <a:pt x="4107" y="448"/>
                  </a:cubicBezTo>
                  <a:cubicBezTo>
                    <a:pt x="4107" y="448"/>
                    <a:pt x="4107" y="447"/>
                    <a:pt x="4107" y="447"/>
                  </a:cubicBezTo>
                  <a:cubicBezTo>
                    <a:pt x="4107" y="447"/>
                    <a:pt x="4108" y="446"/>
                    <a:pt x="4108" y="446"/>
                  </a:cubicBezTo>
                  <a:cubicBezTo>
                    <a:pt x="4110" y="445"/>
                    <a:pt x="4112" y="446"/>
                    <a:pt x="4115" y="446"/>
                  </a:cubicBezTo>
                  <a:cubicBezTo>
                    <a:pt x="4116" y="447"/>
                    <a:pt x="4116" y="448"/>
                    <a:pt x="4118" y="449"/>
                  </a:cubicBezTo>
                  <a:cubicBezTo>
                    <a:pt x="4120" y="449"/>
                    <a:pt x="4120" y="449"/>
                    <a:pt x="4120" y="449"/>
                  </a:cubicBezTo>
                  <a:cubicBezTo>
                    <a:pt x="4121" y="447"/>
                    <a:pt x="4121" y="447"/>
                    <a:pt x="4121" y="447"/>
                  </a:cubicBezTo>
                  <a:cubicBezTo>
                    <a:pt x="4122" y="446"/>
                    <a:pt x="4120" y="445"/>
                    <a:pt x="4119" y="444"/>
                  </a:cubicBezTo>
                  <a:cubicBezTo>
                    <a:pt x="4119" y="443"/>
                    <a:pt x="4119" y="443"/>
                    <a:pt x="4119" y="443"/>
                  </a:cubicBezTo>
                  <a:cubicBezTo>
                    <a:pt x="4121" y="440"/>
                    <a:pt x="4122" y="436"/>
                    <a:pt x="4126" y="436"/>
                  </a:cubicBezTo>
                  <a:cubicBezTo>
                    <a:pt x="4128" y="437"/>
                    <a:pt x="4128" y="437"/>
                    <a:pt x="4128" y="437"/>
                  </a:cubicBezTo>
                  <a:cubicBezTo>
                    <a:pt x="4129" y="439"/>
                    <a:pt x="4125" y="440"/>
                    <a:pt x="4125" y="442"/>
                  </a:cubicBezTo>
                  <a:cubicBezTo>
                    <a:pt x="4124" y="445"/>
                    <a:pt x="4128" y="450"/>
                    <a:pt x="4130" y="450"/>
                  </a:cubicBezTo>
                  <a:cubicBezTo>
                    <a:pt x="4136" y="450"/>
                    <a:pt x="4132" y="445"/>
                    <a:pt x="4135" y="442"/>
                  </a:cubicBezTo>
                  <a:cubicBezTo>
                    <a:pt x="4139" y="442"/>
                    <a:pt x="4139" y="442"/>
                    <a:pt x="4139" y="442"/>
                  </a:cubicBezTo>
                  <a:cubicBezTo>
                    <a:pt x="4141" y="445"/>
                    <a:pt x="4141" y="445"/>
                    <a:pt x="4142" y="448"/>
                  </a:cubicBezTo>
                  <a:cubicBezTo>
                    <a:pt x="4143" y="451"/>
                    <a:pt x="4141" y="454"/>
                    <a:pt x="4142" y="457"/>
                  </a:cubicBezTo>
                  <a:cubicBezTo>
                    <a:pt x="4144" y="460"/>
                    <a:pt x="4144" y="460"/>
                    <a:pt x="4144" y="460"/>
                  </a:cubicBezTo>
                  <a:cubicBezTo>
                    <a:pt x="4147" y="460"/>
                    <a:pt x="4149" y="457"/>
                    <a:pt x="4151" y="455"/>
                  </a:cubicBezTo>
                  <a:cubicBezTo>
                    <a:pt x="4152" y="453"/>
                    <a:pt x="4149" y="450"/>
                    <a:pt x="4149" y="449"/>
                  </a:cubicBezTo>
                  <a:cubicBezTo>
                    <a:pt x="4149" y="445"/>
                    <a:pt x="4151" y="447"/>
                    <a:pt x="4153" y="446"/>
                  </a:cubicBezTo>
                  <a:cubicBezTo>
                    <a:pt x="4155" y="446"/>
                    <a:pt x="4157" y="442"/>
                    <a:pt x="4158" y="442"/>
                  </a:cubicBezTo>
                  <a:cubicBezTo>
                    <a:pt x="4160" y="442"/>
                    <a:pt x="4160" y="442"/>
                    <a:pt x="4160" y="442"/>
                  </a:cubicBezTo>
                  <a:cubicBezTo>
                    <a:pt x="4161" y="443"/>
                    <a:pt x="4161" y="443"/>
                    <a:pt x="4161" y="444"/>
                  </a:cubicBezTo>
                  <a:cubicBezTo>
                    <a:pt x="4160" y="444"/>
                    <a:pt x="4160" y="445"/>
                    <a:pt x="4159" y="445"/>
                  </a:cubicBezTo>
                  <a:cubicBezTo>
                    <a:pt x="4159" y="446"/>
                    <a:pt x="4159" y="446"/>
                    <a:pt x="4159" y="446"/>
                  </a:cubicBezTo>
                  <a:cubicBezTo>
                    <a:pt x="4158" y="448"/>
                    <a:pt x="4160" y="449"/>
                    <a:pt x="4162" y="451"/>
                  </a:cubicBezTo>
                  <a:cubicBezTo>
                    <a:pt x="4163" y="452"/>
                    <a:pt x="4163" y="452"/>
                    <a:pt x="4165" y="453"/>
                  </a:cubicBezTo>
                  <a:cubicBezTo>
                    <a:pt x="4167" y="453"/>
                    <a:pt x="4167" y="453"/>
                    <a:pt x="4167" y="453"/>
                  </a:cubicBezTo>
                  <a:cubicBezTo>
                    <a:pt x="4167" y="452"/>
                    <a:pt x="4167" y="452"/>
                    <a:pt x="4167" y="452"/>
                  </a:cubicBezTo>
                  <a:cubicBezTo>
                    <a:pt x="4168" y="451"/>
                    <a:pt x="4168" y="451"/>
                    <a:pt x="4168" y="451"/>
                  </a:cubicBezTo>
                  <a:cubicBezTo>
                    <a:pt x="4169" y="450"/>
                    <a:pt x="4170" y="449"/>
                    <a:pt x="4172" y="447"/>
                  </a:cubicBezTo>
                  <a:cubicBezTo>
                    <a:pt x="4173" y="446"/>
                    <a:pt x="4174" y="447"/>
                    <a:pt x="4176" y="446"/>
                  </a:cubicBezTo>
                  <a:cubicBezTo>
                    <a:pt x="4177" y="446"/>
                    <a:pt x="4178" y="445"/>
                    <a:pt x="4179" y="444"/>
                  </a:cubicBezTo>
                  <a:cubicBezTo>
                    <a:pt x="4179" y="442"/>
                    <a:pt x="4176" y="441"/>
                    <a:pt x="4176" y="439"/>
                  </a:cubicBezTo>
                  <a:cubicBezTo>
                    <a:pt x="4177" y="437"/>
                    <a:pt x="4177" y="437"/>
                    <a:pt x="4177" y="437"/>
                  </a:cubicBezTo>
                  <a:cubicBezTo>
                    <a:pt x="4179" y="437"/>
                    <a:pt x="4179" y="437"/>
                    <a:pt x="4179" y="437"/>
                  </a:cubicBezTo>
                  <a:cubicBezTo>
                    <a:pt x="4180" y="439"/>
                    <a:pt x="4180" y="439"/>
                    <a:pt x="4180" y="439"/>
                  </a:cubicBezTo>
                  <a:cubicBezTo>
                    <a:pt x="4179" y="440"/>
                    <a:pt x="4179" y="440"/>
                    <a:pt x="4179" y="440"/>
                  </a:cubicBezTo>
                  <a:cubicBezTo>
                    <a:pt x="4178" y="441"/>
                    <a:pt x="4178" y="441"/>
                    <a:pt x="4178" y="441"/>
                  </a:cubicBezTo>
                  <a:cubicBezTo>
                    <a:pt x="4178" y="442"/>
                    <a:pt x="4179" y="443"/>
                    <a:pt x="4180" y="444"/>
                  </a:cubicBezTo>
                  <a:cubicBezTo>
                    <a:pt x="4181" y="446"/>
                    <a:pt x="4183" y="444"/>
                    <a:pt x="4185" y="445"/>
                  </a:cubicBezTo>
                  <a:cubicBezTo>
                    <a:pt x="4188" y="447"/>
                    <a:pt x="4187" y="455"/>
                    <a:pt x="4190" y="453"/>
                  </a:cubicBezTo>
                  <a:cubicBezTo>
                    <a:pt x="4192" y="451"/>
                    <a:pt x="4192" y="451"/>
                    <a:pt x="4192" y="451"/>
                  </a:cubicBezTo>
                  <a:cubicBezTo>
                    <a:pt x="4193" y="450"/>
                    <a:pt x="4193" y="448"/>
                    <a:pt x="4192" y="446"/>
                  </a:cubicBezTo>
                  <a:cubicBezTo>
                    <a:pt x="4191" y="445"/>
                    <a:pt x="4190" y="445"/>
                    <a:pt x="4189" y="444"/>
                  </a:cubicBezTo>
                  <a:cubicBezTo>
                    <a:pt x="4190" y="443"/>
                    <a:pt x="4191" y="441"/>
                    <a:pt x="4193" y="441"/>
                  </a:cubicBezTo>
                  <a:cubicBezTo>
                    <a:pt x="4197" y="441"/>
                    <a:pt x="4198" y="446"/>
                    <a:pt x="4200" y="446"/>
                  </a:cubicBezTo>
                  <a:cubicBezTo>
                    <a:pt x="4201" y="447"/>
                    <a:pt x="4201" y="448"/>
                    <a:pt x="4202" y="448"/>
                  </a:cubicBezTo>
                  <a:cubicBezTo>
                    <a:pt x="4204" y="448"/>
                    <a:pt x="4204" y="448"/>
                    <a:pt x="4204" y="448"/>
                  </a:cubicBezTo>
                  <a:cubicBezTo>
                    <a:pt x="4205" y="447"/>
                    <a:pt x="4205" y="447"/>
                    <a:pt x="4205" y="447"/>
                  </a:cubicBezTo>
                  <a:cubicBezTo>
                    <a:pt x="4207" y="445"/>
                    <a:pt x="4207" y="445"/>
                    <a:pt x="4207" y="445"/>
                  </a:cubicBezTo>
                  <a:cubicBezTo>
                    <a:pt x="4207" y="443"/>
                    <a:pt x="4206" y="443"/>
                    <a:pt x="4206" y="442"/>
                  </a:cubicBezTo>
                  <a:cubicBezTo>
                    <a:pt x="4206" y="441"/>
                    <a:pt x="4206" y="441"/>
                    <a:pt x="4206" y="441"/>
                  </a:cubicBezTo>
                  <a:cubicBezTo>
                    <a:pt x="4206" y="441"/>
                    <a:pt x="4207" y="441"/>
                    <a:pt x="4207" y="441"/>
                  </a:cubicBezTo>
                  <a:cubicBezTo>
                    <a:pt x="4209" y="441"/>
                    <a:pt x="4209" y="441"/>
                    <a:pt x="4210" y="441"/>
                  </a:cubicBezTo>
                  <a:cubicBezTo>
                    <a:pt x="4211" y="442"/>
                    <a:pt x="4211" y="445"/>
                    <a:pt x="4213" y="446"/>
                  </a:cubicBezTo>
                  <a:cubicBezTo>
                    <a:pt x="4215" y="446"/>
                    <a:pt x="4215" y="446"/>
                    <a:pt x="4215" y="446"/>
                  </a:cubicBezTo>
                  <a:cubicBezTo>
                    <a:pt x="4217" y="445"/>
                    <a:pt x="4217" y="445"/>
                    <a:pt x="4217" y="445"/>
                  </a:cubicBezTo>
                  <a:cubicBezTo>
                    <a:pt x="4221" y="443"/>
                    <a:pt x="4215" y="438"/>
                    <a:pt x="4217" y="435"/>
                  </a:cubicBezTo>
                  <a:cubicBezTo>
                    <a:pt x="4218" y="433"/>
                    <a:pt x="4219" y="433"/>
                    <a:pt x="4220" y="432"/>
                  </a:cubicBezTo>
                  <a:cubicBezTo>
                    <a:pt x="4225" y="431"/>
                    <a:pt x="4224" y="441"/>
                    <a:pt x="4222" y="445"/>
                  </a:cubicBezTo>
                  <a:cubicBezTo>
                    <a:pt x="4220" y="448"/>
                    <a:pt x="4218" y="450"/>
                    <a:pt x="4215" y="450"/>
                  </a:cubicBezTo>
                  <a:cubicBezTo>
                    <a:pt x="4213" y="450"/>
                    <a:pt x="4213" y="448"/>
                    <a:pt x="4211" y="448"/>
                  </a:cubicBezTo>
                  <a:cubicBezTo>
                    <a:pt x="4209" y="448"/>
                    <a:pt x="4208" y="448"/>
                    <a:pt x="4207" y="450"/>
                  </a:cubicBezTo>
                  <a:cubicBezTo>
                    <a:pt x="4207" y="451"/>
                    <a:pt x="4209" y="452"/>
                    <a:pt x="4211" y="453"/>
                  </a:cubicBezTo>
                  <a:cubicBezTo>
                    <a:pt x="4212" y="454"/>
                    <a:pt x="4212" y="455"/>
                    <a:pt x="4214" y="455"/>
                  </a:cubicBezTo>
                  <a:cubicBezTo>
                    <a:pt x="4216" y="455"/>
                    <a:pt x="4216" y="455"/>
                    <a:pt x="4216" y="455"/>
                  </a:cubicBezTo>
                  <a:cubicBezTo>
                    <a:pt x="4218" y="455"/>
                    <a:pt x="4219" y="453"/>
                    <a:pt x="4220" y="452"/>
                  </a:cubicBezTo>
                  <a:cubicBezTo>
                    <a:pt x="4223" y="448"/>
                    <a:pt x="4228" y="446"/>
                    <a:pt x="4230" y="446"/>
                  </a:cubicBezTo>
                  <a:cubicBezTo>
                    <a:pt x="4233" y="446"/>
                    <a:pt x="4233" y="446"/>
                    <a:pt x="4233" y="446"/>
                  </a:cubicBezTo>
                  <a:cubicBezTo>
                    <a:pt x="4236" y="446"/>
                    <a:pt x="4239" y="440"/>
                    <a:pt x="4242" y="441"/>
                  </a:cubicBezTo>
                  <a:cubicBezTo>
                    <a:pt x="4245" y="443"/>
                    <a:pt x="4245" y="443"/>
                    <a:pt x="4245" y="443"/>
                  </a:cubicBezTo>
                  <a:cubicBezTo>
                    <a:pt x="4245" y="443"/>
                    <a:pt x="4245" y="444"/>
                    <a:pt x="4245" y="444"/>
                  </a:cubicBezTo>
                  <a:cubicBezTo>
                    <a:pt x="4244" y="444"/>
                    <a:pt x="4244" y="445"/>
                    <a:pt x="4243" y="445"/>
                  </a:cubicBezTo>
                  <a:cubicBezTo>
                    <a:pt x="4244" y="448"/>
                    <a:pt x="4244" y="448"/>
                    <a:pt x="4244" y="448"/>
                  </a:cubicBezTo>
                  <a:cubicBezTo>
                    <a:pt x="4245" y="448"/>
                    <a:pt x="4245" y="448"/>
                    <a:pt x="4245" y="448"/>
                  </a:cubicBezTo>
                  <a:cubicBezTo>
                    <a:pt x="4245" y="450"/>
                    <a:pt x="4245" y="451"/>
                    <a:pt x="4247" y="450"/>
                  </a:cubicBezTo>
                  <a:cubicBezTo>
                    <a:pt x="4250" y="450"/>
                    <a:pt x="4251" y="447"/>
                    <a:pt x="4253" y="447"/>
                  </a:cubicBezTo>
                  <a:cubicBezTo>
                    <a:pt x="4258" y="447"/>
                    <a:pt x="4262" y="448"/>
                    <a:pt x="4266" y="447"/>
                  </a:cubicBezTo>
                  <a:cubicBezTo>
                    <a:pt x="4267" y="446"/>
                    <a:pt x="4268" y="445"/>
                    <a:pt x="4268" y="444"/>
                  </a:cubicBezTo>
                  <a:cubicBezTo>
                    <a:pt x="4269" y="444"/>
                    <a:pt x="4269" y="444"/>
                    <a:pt x="4269" y="444"/>
                  </a:cubicBezTo>
                  <a:cubicBezTo>
                    <a:pt x="4271" y="444"/>
                    <a:pt x="4271" y="444"/>
                    <a:pt x="4271" y="444"/>
                  </a:cubicBezTo>
                  <a:cubicBezTo>
                    <a:pt x="4272" y="443"/>
                    <a:pt x="4272" y="443"/>
                    <a:pt x="4272" y="443"/>
                  </a:cubicBezTo>
                  <a:cubicBezTo>
                    <a:pt x="4273" y="444"/>
                    <a:pt x="4273" y="446"/>
                    <a:pt x="4275" y="445"/>
                  </a:cubicBezTo>
                  <a:cubicBezTo>
                    <a:pt x="4280" y="445"/>
                    <a:pt x="4279" y="442"/>
                    <a:pt x="4285" y="441"/>
                  </a:cubicBezTo>
                  <a:cubicBezTo>
                    <a:pt x="4286" y="441"/>
                    <a:pt x="4290" y="440"/>
                    <a:pt x="4291" y="443"/>
                  </a:cubicBezTo>
                  <a:cubicBezTo>
                    <a:pt x="4292" y="445"/>
                    <a:pt x="4292" y="447"/>
                    <a:pt x="4292" y="449"/>
                  </a:cubicBezTo>
                  <a:cubicBezTo>
                    <a:pt x="4292" y="449"/>
                    <a:pt x="4292" y="449"/>
                    <a:pt x="4292" y="449"/>
                  </a:cubicBezTo>
                  <a:cubicBezTo>
                    <a:pt x="4290" y="450"/>
                    <a:pt x="4290" y="450"/>
                    <a:pt x="4290" y="450"/>
                  </a:cubicBezTo>
                  <a:cubicBezTo>
                    <a:pt x="4290" y="451"/>
                    <a:pt x="4290" y="452"/>
                    <a:pt x="4291" y="453"/>
                  </a:cubicBezTo>
                  <a:cubicBezTo>
                    <a:pt x="4293" y="453"/>
                    <a:pt x="4293" y="453"/>
                    <a:pt x="4293" y="453"/>
                  </a:cubicBezTo>
                  <a:cubicBezTo>
                    <a:pt x="4294" y="453"/>
                    <a:pt x="4295" y="452"/>
                    <a:pt x="4295" y="451"/>
                  </a:cubicBezTo>
                  <a:cubicBezTo>
                    <a:pt x="4301" y="452"/>
                    <a:pt x="4302" y="449"/>
                    <a:pt x="4306" y="446"/>
                  </a:cubicBezTo>
                  <a:cubicBezTo>
                    <a:pt x="4306" y="447"/>
                    <a:pt x="4306" y="447"/>
                    <a:pt x="4306" y="447"/>
                  </a:cubicBezTo>
                  <a:cubicBezTo>
                    <a:pt x="4308" y="448"/>
                    <a:pt x="4309" y="448"/>
                    <a:pt x="4310" y="447"/>
                  </a:cubicBezTo>
                  <a:cubicBezTo>
                    <a:pt x="4311" y="447"/>
                    <a:pt x="4312" y="446"/>
                    <a:pt x="4313" y="445"/>
                  </a:cubicBezTo>
                  <a:cubicBezTo>
                    <a:pt x="4314" y="443"/>
                    <a:pt x="4314" y="443"/>
                    <a:pt x="4314" y="443"/>
                  </a:cubicBezTo>
                  <a:cubicBezTo>
                    <a:pt x="4314" y="442"/>
                    <a:pt x="4314" y="442"/>
                    <a:pt x="4313" y="441"/>
                  </a:cubicBezTo>
                  <a:cubicBezTo>
                    <a:pt x="4315" y="440"/>
                    <a:pt x="4315" y="437"/>
                    <a:pt x="4317" y="437"/>
                  </a:cubicBezTo>
                  <a:cubicBezTo>
                    <a:pt x="4318" y="437"/>
                    <a:pt x="4320" y="438"/>
                    <a:pt x="4320" y="439"/>
                  </a:cubicBezTo>
                  <a:cubicBezTo>
                    <a:pt x="4321" y="441"/>
                    <a:pt x="4316" y="442"/>
                    <a:pt x="4316" y="445"/>
                  </a:cubicBezTo>
                  <a:cubicBezTo>
                    <a:pt x="4315" y="448"/>
                    <a:pt x="4316" y="451"/>
                    <a:pt x="4316" y="453"/>
                  </a:cubicBezTo>
                  <a:cubicBezTo>
                    <a:pt x="4316" y="459"/>
                    <a:pt x="4312" y="466"/>
                    <a:pt x="4317" y="466"/>
                  </a:cubicBezTo>
                  <a:cubicBezTo>
                    <a:pt x="4319" y="466"/>
                    <a:pt x="4321" y="466"/>
                    <a:pt x="4321" y="464"/>
                  </a:cubicBezTo>
                  <a:cubicBezTo>
                    <a:pt x="4322" y="456"/>
                    <a:pt x="4316" y="449"/>
                    <a:pt x="4326" y="447"/>
                  </a:cubicBezTo>
                  <a:cubicBezTo>
                    <a:pt x="4327" y="446"/>
                    <a:pt x="4328" y="446"/>
                    <a:pt x="4329" y="446"/>
                  </a:cubicBezTo>
                  <a:cubicBezTo>
                    <a:pt x="4329" y="447"/>
                    <a:pt x="4329" y="447"/>
                    <a:pt x="4329" y="447"/>
                  </a:cubicBezTo>
                  <a:cubicBezTo>
                    <a:pt x="4331" y="447"/>
                    <a:pt x="4331" y="447"/>
                    <a:pt x="4331" y="447"/>
                  </a:cubicBezTo>
                  <a:cubicBezTo>
                    <a:pt x="4331" y="447"/>
                    <a:pt x="4331" y="447"/>
                    <a:pt x="4331" y="447"/>
                  </a:cubicBezTo>
                  <a:cubicBezTo>
                    <a:pt x="4332" y="447"/>
                    <a:pt x="4334" y="448"/>
                    <a:pt x="4334" y="450"/>
                  </a:cubicBezTo>
                  <a:cubicBezTo>
                    <a:pt x="4335" y="452"/>
                    <a:pt x="4334" y="453"/>
                    <a:pt x="4335" y="455"/>
                  </a:cubicBezTo>
                  <a:cubicBezTo>
                    <a:pt x="4336" y="457"/>
                    <a:pt x="4338" y="461"/>
                    <a:pt x="4341" y="461"/>
                  </a:cubicBezTo>
                  <a:cubicBezTo>
                    <a:pt x="4344" y="461"/>
                    <a:pt x="4348" y="458"/>
                    <a:pt x="4348" y="455"/>
                  </a:cubicBezTo>
                  <a:cubicBezTo>
                    <a:pt x="4347" y="451"/>
                    <a:pt x="4342" y="453"/>
                    <a:pt x="4341" y="450"/>
                  </a:cubicBezTo>
                  <a:cubicBezTo>
                    <a:pt x="4339" y="447"/>
                    <a:pt x="4344" y="447"/>
                    <a:pt x="4346" y="446"/>
                  </a:cubicBezTo>
                  <a:cubicBezTo>
                    <a:pt x="4348" y="444"/>
                    <a:pt x="4348" y="444"/>
                    <a:pt x="4348" y="444"/>
                  </a:cubicBezTo>
                  <a:cubicBezTo>
                    <a:pt x="4348" y="442"/>
                    <a:pt x="4344" y="441"/>
                    <a:pt x="4344" y="440"/>
                  </a:cubicBezTo>
                  <a:cubicBezTo>
                    <a:pt x="4343" y="438"/>
                    <a:pt x="4345" y="437"/>
                    <a:pt x="4345" y="437"/>
                  </a:cubicBezTo>
                  <a:cubicBezTo>
                    <a:pt x="4349" y="438"/>
                    <a:pt x="4348" y="441"/>
                    <a:pt x="4350" y="441"/>
                  </a:cubicBezTo>
                  <a:cubicBezTo>
                    <a:pt x="4351" y="441"/>
                    <a:pt x="4355" y="442"/>
                    <a:pt x="4357" y="443"/>
                  </a:cubicBezTo>
                  <a:cubicBezTo>
                    <a:pt x="4356" y="444"/>
                    <a:pt x="4356" y="444"/>
                    <a:pt x="4356" y="444"/>
                  </a:cubicBezTo>
                  <a:cubicBezTo>
                    <a:pt x="4356" y="447"/>
                    <a:pt x="4356" y="447"/>
                    <a:pt x="4356" y="447"/>
                  </a:cubicBezTo>
                  <a:cubicBezTo>
                    <a:pt x="4358" y="448"/>
                    <a:pt x="4358" y="448"/>
                    <a:pt x="4358" y="448"/>
                  </a:cubicBezTo>
                  <a:cubicBezTo>
                    <a:pt x="4358" y="449"/>
                    <a:pt x="4358" y="450"/>
                    <a:pt x="4359" y="450"/>
                  </a:cubicBezTo>
                  <a:cubicBezTo>
                    <a:pt x="4362" y="450"/>
                    <a:pt x="4363" y="448"/>
                    <a:pt x="4364" y="448"/>
                  </a:cubicBezTo>
                  <a:cubicBezTo>
                    <a:pt x="4367" y="448"/>
                    <a:pt x="4368" y="451"/>
                    <a:pt x="4371" y="451"/>
                  </a:cubicBezTo>
                  <a:cubicBezTo>
                    <a:pt x="4373" y="450"/>
                    <a:pt x="4374" y="447"/>
                    <a:pt x="4376" y="447"/>
                  </a:cubicBezTo>
                  <a:cubicBezTo>
                    <a:pt x="4378" y="446"/>
                    <a:pt x="4381" y="447"/>
                    <a:pt x="4383" y="446"/>
                  </a:cubicBezTo>
                  <a:cubicBezTo>
                    <a:pt x="4385" y="446"/>
                    <a:pt x="4386" y="443"/>
                    <a:pt x="4388" y="443"/>
                  </a:cubicBezTo>
                  <a:cubicBezTo>
                    <a:pt x="4390" y="442"/>
                    <a:pt x="4392" y="446"/>
                    <a:pt x="4393" y="446"/>
                  </a:cubicBezTo>
                  <a:cubicBezTo>
                    <a:pt x="4395" y="448"/>
                    <a:pt x="4399" y="446"/>
                    <a:pt x="4402" y="447"/>
                  </a:cubicBezTo>
                  <a:cubicBezTo>
                    <a:pt x="4406" y="449"/>
                    <a:pt x="4407" y="450"/>
                    <a:pt x="4411" y="448"/>
                  </a:cubicBezTo>
                  <a:cubicBezTo>
                    <a:pt x="4414" y="446"/>
                    <a:pt x="4412" y="452"/>
                    <a:pt x="4414" y="455"/>
                  </a:cubicBezTo>
                  <a:cubicBezTo>
                    <a:pt x="4414" y="456"/>
                    <a:pt x="4416" y="456"/>
                    <a:pt x="4417" y="457"/>
                  </a:cubicBezTo>
                  <a:cubicBezTo>
                    <a:pt x="4418" y="458"/>
                    <a:pt x="4418" y="461"/>
                    <a:pt x="4420" y="461"/>
                  </a:cubicBezTo>
                  <a:cubicBezTo>
                    <a:pt x="4421" y="461"/>
                    <a:pt x="4422" y="461"/>
                    <a:pt x="4423" y="460"/>
                  </a:cubicBezTo>
                  <a:cubicBezTo>
                    <a:pt x="4423" y="460"/>
                    <a:pt x="4423" y="460"/>
                    <a:pt x="4423" y="460"/>
                  </a:cubicBezTo>
                  <a:cubicBezTo>
                    <a:pt x="4424" y="457"/>
                    <a:pt x="4420" y="457"/>
                    <a:pt x="4419" y="455"/>
                  </a:cubicBezTo>
                  <a:cubicBezTo>
                    <a:pt x="4419" y="450"/>
                    <a:pt x="4419" y="450"/>
                    <a:pt x="4419" y="450"/>
                  </a:cubicBezTo>
                  <a:cubicBezTo>
                    <a:pt x="4420" y="449"/>
                    <a:pt x="4421" y="448"/>
                    <a:pt x="4422" y="448"/>
                  </a:cubicBezTo>
                  <a:cubicBezTo>
                    <a:pt x="4424" y="446"/>
                    <a:pt x="4430" y="448"/>
                    <a:pt x="4432" y="447"/>
                  </a:cubicBezTo>
                  <a:cubicBezTo>
                    <a:pt x="4433" y="446"/>
                    <a:pt x="4433" y="444"/>
                    <a:pt x="4434" y="443"/>
                  </a:cubicBezTo>
                  <a:cubicBezTo>
                    <a:pt x="4435" y="443"/>
                    <a:pt x="4435" y="443"/>
                    <a:pt x="4435" y="443"/>
                  </a:cubicBezTo>
                  <a:cubicBezTo>
                    <a:pt x="4437" y="442"/>
                    <a:pt x="4437" y="445"/>
                    <a:pt x="4439" y="447"/>
                  </a:cubicBezTo>
                  <a:cubicBezTo>
                    <a:pt x="4441" y="448"/>
                    <a:pt x="4441" y="448"/>
                    <a:pt x="4441" y="448"/>
                  </a:cubicBezTo>
                  <a:cubicBezTo>
                    <a:pt x="4441" y="452"/>
                    <a:pt x="4438" y="450"/>
                    <a:pt x="4437" y="452"/>
                  </a:cubicBezTo>
                  <a:cubicBezTo>
                    <a:pt x="4437" y="454"/>
                    <a:pt x="4437" y="455"/>
                    <a:pt x="4437" y="456"/>
                  </a:cubicBezTo>
                  <a:cubicBezTo>
                    <a:pt x="4436" y="457"/>
                    <a:pt x="4433" y="458"/>
                    <a:pt x="4433" y="459"/>
                  </a:cubicBezTo>
                  <a:cubicBezTo>
                    <a:pt x="4433" y="460"/>
                    <a:pt x="4433" y="461"/>
                    <a:pt x="4434" y="461"/>
                  </a:cubicBezTo>
                  <a:cubicBezTo>
                    <a:pt x="4438" y="461"/>
                    <a:pt x="4437" y="459"/>
                    <a:pt x="4439" y="458"/>
                  </a:cubicBezTo>
                  <a:cubicBezTo>
                    <a:pt x="4441" y="457"/>
                    <a:pt x="4444" y="458"/>
                    <a:pt x="4445" y="457"/>
                  </a:cubicBezTo>
                  <a:cubicBezTo>
                    <a:pt x="4447" y="456"/>
                    <a:pt x="4448" y="453"/>
                    <a:pt x="4449" y="453"/>
                  </a:cubicBezTo>
                  <a:cubicBezTo>
                    <a:pt x="4451" y="452"/>
                    <a:pt x="4453" y="453"/>
                    <a:pt x="4454" y="452"/>
                  </a:cubicBezTo>
                  <a:cubicBezTo>
                    <a:pt x="4456" y="451"/>
                    <a:pt x="4456" y="449"/>
                    <a:pt x="4458" y="447"/>
                  </a:cubicBezTo>
                  <a:cubicBezTo>
                    <a:pt x="4460" y="445"/>
                    <a:pt x="4462" y="442"/>
                    <a:pt x="4465" y="442"/>
                  </a:cubicBezTo>
                  <a:cubicBezTo>
                    <a:pt x="4465" y="442"/>
                    <a:pt x="4465" y="442"/>
                    <a:pt x="4465" y="442"/>
                  </a:cubicBezTo>
                  <a:cubicBezTo>
                    <a:pt x="4465" y="442"/>
                    <a:pt x="4466" y="442"/>
                    <a:pt x="4466" y="442"/>
                  </a:cubicBezTo>
                  <a:cubicBezTo>
                    <a:pt x="4467" y="445"/>
                    <a:pt x="4467" y="448"/>
                    <a:pt x="4469" y="450"/>
                  </a:cubicBezTo>
                  <a:cubicBezTo>
                    <a:pt x="4470" y="450"/>
                    <a:pt x="4471" y="451"/>
                    <a:pt x="4473" y="451"/>
                  </a:cubicBezTo>
                  <a:cubicBezTo>
                    <a:pt x="4474" y="451"/>
                    <a:pt x="4475" y="451"/>
                    <a:pt x="4475" y="450"/>
                  </a:cubicBezTo>
                  <a:cubicBezTo>
                    <a:pt x="4476" y="450"/>
                    <a:pt x="4476" y="451"/>
                    <a:pt x="4476" y="451"/>
                  </a:cubicBezTo>
                  <a:cubicBezTo>
                    <a:pt x="4479" y="451"/>
                    <a:pt x="4480" y="448"/>
                    <a:pt x="4482" y="448"/>
                  </a:cubicBezTo>
                  <a:cubicBezTo>
                    <a:pt x="4483" y="449"/>
                    <a:pt x="4484" y="451"/>
                    <a:pt x="4486" y="451"/>
                  </a:cubicBezTo>
                  <a:cubicBezTo>
                    <a:pt x="4487" y="451"/>
                    <a:pt x="4487" y="451"/>
                    <a:pt x="4487" y="451"/>
                  </a:cubicBezTo>
                  <a:cubicBezTo>
                    <a:pt x="4490" y="449"/>
                    <a:pt x="4489" y="445"/>
                    <a:pt x="4493" y="442"/>
                  </a:cubicBezTo>
                  <a:cubicBezTo>
                    <a:pt x="4495" y="441"/>
                    <a:pt x="4497" y="443"/>
                    <a:pt x="4497" y="444"/>
                  </a:cubicBezTo>
                  <a:cubicBezTo>
                    <a:pt x="4498" y="446"/>
                    <a:pt x="4494" y="448"/>
                    <a:pt x="4495" y="451"/>
                  </a:cubicBezTo>
                  <a:cubicBezTo>
                    <a:pt x="4495" y="452"/>
                    <a:pt x="4499" y="452"/>
                    <a:pt x="4500" y="452"/>
                  </a:cubicBezTo>
                  <a:cubicBezTo>
                    <a:pt x="4502" y="452"/>
                    <a:pt x="4503" y="448"/>
                    <a:pt x="4505" y="448"/>
                  </a:cubicBezTo>
                  <a:cubicBezTo>
                    <a:pt x="4506" y="448"/>
                    <a:pt x="4507" y="449"/>
                    <a:pt x="4507" y="450"/>
                  </a:cubicBezTo>
                  <a:cubicBezTo>
                    <a:pt x="4507" y="452"/>
                    <a:pt x="4505" y="451"/>
                    <a:pt x="4504" y="452"/>
                  </a:cubicBezTo>
                  <a:cubicBezTo>
                    <a:pt x="4502" y="454"/>
                    <a:pt x="4501" y="455"/>
                    <a:pt x="4499" y="459"/>
                  </a:cubicBezTo>
                  <a:cubicBezTo>
                    <a:pt x="4499" y="462"/>
                    <a:pt x="4499" y="462"/>
                    <a:pt x="4499" y="462"/>
                  </a:cubicBezTo>
                  <a:cubicBezTo>
                    <a:pt x="4501" y="464"/>
                    <a:pt x="4503" y="459"/>
                    <a:pt x="4505" y="458"/>
                  </a:cubicBezTo>
                  <a:cubicBezTo>
                    <a:pt x="4507" y="456"/>
                    <a:pt x="4507" y="456"/>
                    <a:pt x="4507" y="456"/>
                  </a:cubicBezTo>
                  <a:cubicBezTo>
                    <a:pt x="4509" y="453"/>
                    <a:pt x="4509" y="453"/>
                    <a:pt x="4509" y="453"/>
                  </a:cubicBezTo>
                  <a:cubicBezTo>
                    <a:pt x="4510" y="450"/>
                    <a:pt x="4512" y="448"/>
                    <a:pt x="4516" y="448"/>
                  </a:cubicBezTo>
                  <a:cubicBezTo>
                    <a:pt x="4517" y="447"/>
                    <a:pt x="4518" y="448"/>
                    <a:pt x="4520" y="448"/>
                  </a:cubicBezTo>
                  <a:cubicBezTo>
                    <a:pt x="4521" y="448"/>
                    <a:pt x="4522" y="447"/>
                    <a:pt x="4523" y="448"/>
                  </a:cubicBezTo>
                  <a:cubicBezTo>
                    <a:pt x="4526" y="448"/>
                    <a:pt x="4526" y="452"/>
                    <a:pt x="4528" y="452"/>
                  </a:cubicBezTo>
                  <a:cubicBezTo>
                    <a:pt x="4532" y="452"/>
                    <a:pt x="4529" y="446"/>
                    <a:pt x="4532" y="444"/>
                  </a:cubicBezTo>
                  <a:cubicBezTo>
                    <a:pt x="4533" y="443"/>
                    <a:pt x="4533" y="443"/>
                    <a:pt x="4533" y="443"/>
                  </a:cubicBezTo>
                  <a:cubicBezTo>
                    <a:pt x="4536" y="442"/>
                    <a:pt x="4538" y="448"/>
                    <a:pt x="4540" y="448"/>
                  </a:cubicBezTo>
                  <a:cubicBezTo>
                    <a:pt x="4542" y="448"/>
                    <a:pt x="4543" y="444"/>
                    <a:pt x="4545" y="444"/>
                  </a:cubicBezTo>
                  <a:cubicBezTo>
                    <a:pt x="4547" y="445"/>
                    <a:pt x="4547" y="446"/>
                    <a:pt x="4549" y="446"/>
                  </a:cubicBezTo>
                  <a:cubicBezTo>
                    <a:pt x="4549" y="446"/>
                    <a:pt x="4549" y="446"/>
                    <a:pt x="4549" y="446"/>
                  </a:cubicBezTo>
                  <a:cubicBezTo>
                    <a:pt x="4549" y="447"/>
                    <a:pt x="4549" y="448"/>
                    <a:pt x="4550" y="449"/>
                  </a:cubicBezTo>
                  <a:cubicBezTo>
                    <a:pt x="4551" y="452"/>
                    <a:pt x="4551" y="452"/>
                    <a:pt x="4551" y="452"/>
                  </a:cubicBezTo>
                  <a:cubicBezTo>
                    <a:pt x="4556" y="452"/>
                    <a:pt x="4554" y="449"/>
                    <a:pt x="4555" y="446"/>
                  </a:cubicBezTo>
                  <a:cubicBezTo>
                    <a:pt x="4556" y="444"/>
                    <a:pt x="4557" y="443"/>
                    <a:pt x="4558" y="443"/>
                  </a:cubicBezTo>
                  <a:cubicBezTo>
                    <a:pt x="4560" y="442"/>
                    <a:pt x="4561" y="443"/>
                    <a:pt x="4563" y="444"/>
                  </a:cubicBezTo>
                  <a:cubicBezTo>
                    <a:pt x="4565" y="446"/>
                    <a:pt x="4563" y="449"/>
                    <a:pt x="4564" y="451"/>
                  </a:cubicBezTo>
                  <a:cubicBezTo>
                    <a:pt x="4565" y="452"/>
                    <a:pt x="4567" y="451"/>
                    <a:pt x="4567" y="453"/>
                  </a:cubicBezTo>
                  <a:cubicBezTo>
                    <a:pt x="4568" y="454"/>
                    <a:pt x="4565" y="456"/>
                    <a:pt x="4567" y="457"/>
                  </a:cubicBezTo>
                  <a:cubicBezTo>
                    <a:pt x="4568" y="458"/>
                    <a:pt x="4569" y="457"/>
                    <a:pt x="4570" y="457"/>
                  </a:cubicBezTo>
                  <a:cubicBezTo>
                    <a:pt x="4572" y="456"/>
                    <a:pt x="4573" y="454"/>
                    <a:pt x="4575" y="454"/>
                  </a:cubicBezTo>
                  <a:cubicBezTo>
                    <a:pt x="4578" y="453"/>
                    <a:pt x="4578" y="457"/>
                    <a:pt x="4580" y="457"/>
                  </a:cubicBezTo>
                  <a:cubicBezTo>
                    <a:pt x="4582" y="457"/>
                    <a:pt x="4582" y="457"/>
                    <a:pt x="4582" y="457"/>
                  </a:cubicBezTo>
                  <a:cubicBezTo>
                    <a:pt x="4583" y="455"/>
                    <a:pt x="4583" y="455"/>
                    <a:pt x="4583" y="455"/>
                  </a:cubicBezTo>
                  <a:cubicBezTo>
                    <a:pt x="4583" y="455"/>
                    <a:pt x="4583" y="455"/>
                    <a:pt x="4583" y="455"/>
                  </a:cubicBezTo>
                  <a:cubicBezTo>
                    <a:pt x="4584" y="455"/>
                    <a:pt x="4585" y="454"/>
                    <a:pt x="4585" y="452"/>
                  </a:cubicBezTo>
                  <a:cubicBezTo>
                    <a:pt x="4586" y="452"/>
                    <a:pt x="4587" y="451"/>
                    <a:pt x="4588" y="450"/>
                  </a:cubicBezTo>
                  <a:cubicBezTo>
                    <a:pt x="4588" y="448"/>
                    <a:pt x="4587" y="447"/>
                    <a:pt x="4588" y="446"/>
                  </a:cubicBezTo>
                  <a:cubicBezTo>
                    <a:pt x="4589" y="444"/>
                    <a:pt x="4589" y="444"/>
                    <a:pt x="4589" y="444"/>
                  </a:cubicBezTo>
                  <a:cubicBezTo>
                    <a:pt x="4590" y="444"/>
                    <a:pt x="4590" y="444"/>
                    <a:pt x="4590" y="444"/>
                  </a:cubicBezTo>
                  <a:cubicBezTo>
                    <a:pt x="4593" y="444"/>
                    <a:pt x="4593" y="447"/>
                    <a:pt x="4595" y="448"/>
                  </a:cubicBezTo>
                  <a:cubicBezTo>
                    <a:pt x="4598" y="448"/>
                    <a:pt x="4598" y="448"/>
                    <a:pt x="4598" y="448"/>
                  </a:cubicBezTo>
                  <a:cubicBezTo>
                    <a:pt x="4605" y="448"/>
                    <a:pt x="4604" y="442"/>
                    <a:pt x="4609" y="444"/>
                  </a:cubicBezTo>
                  <a:cubicBezTo>
                    <a:pt x="4610" y="444"/>
                    <a:pt x="4611" y="445"/>
                    <a:pt x="4612" y="447"/>
                  </a:cubicBezTo>
                  <a:lnTo>
                    <a:pt x="4612" y="0"/>
                  </a:lnTo>
                  <a:close/>
                  <a:moveTo>
                    <a:pt x="4466" y="427"/>
                  </a:moveTo>
                  <a:cubicBezTo>
                    <a:pt x="4468" y="426"/>
                    <a:pt x="4468" y="426"/>
                    <a:pt x="4468" y="426"/>
                  </a:cubicBezTo>
                  <a:cubicBezTo>
                    <a:pt x="4468" y="425"/>
                    <a:pt x="4468" y="425"/>
                    <a:pt x="4468" y="425"/>
                  </a:cubicBezTo>
                  <a:cubicBezTo>
                    <a:pt x="4470" y="427"/>
                    <a:pt x="4470" y="427"/>
                    <a:pt x="4470" y="427"/>
                  </a:cubicBezTo>
                  <a:cubicBezTo>
                    <a:pt x="4470" y="428"/>
                    <a:pt x="4470" y="428"/>
                    <a:pt x="4470" y="428"/>
                  </a:cubicBezTo>
                  <a:cubicBezTo>
                    <a:pt x="4469" y="430"/>
                    <a:pt x="4469" y="430"/>
                    <a:pt x="4469" y="430"/>
                  </a:cubicBezTo>
                  <a:cubicBezTo>
                    <a:pt x="4467" y="429"/>
                    <a:pt x="4467" y="429"/>
                    <a:pt x="4467" y="429"/>
                  </a:cubicBezTo>
                  <a:lnTo>
                    <a:pt x="4466" y="427"/>
                  </a:lnTo>
                  <a:close/>
                  <a:moveTo>
                    <a:pt x="4198" y="428"/>
                  </a:moveTo>
                  <a:cubicBezTo>
                    <a:pt x="4197" y="427"/>
                    <a:pt x="4197" y="427"/>
                    <a:pt x="4197" y="427"/>
                  </a:cubicBezTo>
                  <a:cubicBezTo>
                    <a:pt x="4197" y="427"/>
                    <a:pt x="4196" y="426"/>
                    <a:pt x="4196" y="425"/>
                  </a:cubicBezTo>
                  <a:cubicBezTo>
                    <a:pt x="4196" y="423"/>
                    <a:pt x="4197" y="423"/>
                    <a:pt x="4198" y="422"/>
                  </a:cubicBezTo>
                  <a:cubicBezTo>
                    <a:pt x="4200" y="420"/>
                    <a:pt x="4200" y="420"/>
                    <a:pt x="4200" y="420"/>
                  </a:cubicBezTo>
                  <a:cubicBezTo>
                    <a:pt x="4202" y="421"/>
                    <a:pt x="4202" y="421"/>
                    <a:pt x="4202" y="421"/>
                  </a:cubicBezTo>
                  <a:cubicBezTo>
                    <a:pt x="4203" y="423"/>
                    <a:pt x="4203" y="423"/>
                    <a:pt x="4203" y="423"/>
                  </a:cubicBezTo>
                  <a:cubicBezTo>
                    <a:pt x="4203" y="424"/>
                    <a:pt x="4203" y="424"/>
                    <a:pt x="4203" y="424"/>
                  </a:cubicBezTo>
                  <a:cubicBezTo>
                    <a:pt x="4202" y="425"/>
                    <a:pt x="4201" y="426"/>
                    <a:pt x="4200" y="426"/>
                  </a:cubicBezTo>
                  <a:lnTo>
                    <a:pt x="4198" y="428"/>
                  </a:lnTo>
                  <a:close/>
                  <a:moveTo>
                    <a:pt x="4015" y="423"/>
                  </a:moveTo>
                  <a:cubicBezTo>
                    <a:pt x="4013" y="423"/>
                    <a:pt x="4013" y="423"/>
                    <a:pt x="4013" y="423"/>
                  </a:cubicBezTo>
                  <a:cubicBezTo>
                    <a:pt x="4013" y="421"/>
                    <a:pt x="4013" y="421"/>
                    <a:pt x="4013" y="421"/>
                  </a:cubicBezTo>
                  <a:cubicBezTo>
                    <a:pt x="4015" y="420"/>
                    <a:pt x="4015" y="420"/>
                    <a:pt x="4015" y="420"/>
                  </a:cubicBezTo>
                  <a:cubicBezTo>
                    <a:pt x="4016" y="421"/>
                    <a:pt x="4016" y="423"/>
                    <a:pt x="4015" y="423"/>
                  </a:cubicBezTo>
                  <a:close/>
                  <a:moveTo>
                    <a:pt x="3787" y="429"/>
                  </a:moveTo>
                  <a:cubicBezTo>
                    <a:pt x="3789" y="428"/>
                    <a:pt x="3789" y="428"/>
                    <a:pt x="3789" y="428"/>
                  </a:cubicBezTo>
                  <a:cubicBezTo>
                    <a:pt x="3790" y="431"/>
                    <a:pt x="3790" y="431"/>
                    <a:pt x="3790" y="431"/>
                  </a:cubicBezTo>
                  <a:cubicBezTo>
                    <a:pt x="3790" y="431"/>
                    <a:pt x="3790" y="431"/>
                    <a:pt x="3790" y="431"/>
                  </a:cubicBezTo>
                  <a:cubicBezTo>
                    <a:pt x="3789" y="432"/>
                    <a:pt x="3789" y="432"/>
                    <a:pt x="3789" y="432"/>
                  </a:cubicBezTo>
                  <a:cubicBezTo>
                    <a:pt x="3788" y="432"/>
                    <a:pt x="3788" y="432"/>
                    <a:pt x="3788" y="432"/>
                  </a:cubicBezTo>
                  <a:lnTo>
                    <a:pt x="3787" y="429"/>
                  </a:lnTo>
                  <a:close/>
                  <a:moveTo>
                    <a:pt x="3612" y="433"/>
                  </a:moveTo>
                  <a:cubicBezTo>
                    <a:pt x="3610" y="432"/>
                    <a:pt x="3610" y="432"/>
                    <a:pt x="3610" y="432"/>
                  </a:cubicBezTo>
                  <a:cubicBezTo>
                    <a:pt x="3610" y="430"/>
                    <a:pt x="3610" y="430"/>
                    <a:pt x="3610" y="430"/>
                  </a:cubicBezTo>
                  <a:cubicBezTo>
                    <a:pt x="3611" y="429"/>
                    <a:pt x="3611" y="429"/>
                    <a:pt x="3611" y="429"/>
                  </a:cubicBezTo>
                  <a:cubicBezTo>
                    <a:pt x="3613" y="430"/>
                    <a:pt x="3613" y="430"/>
                    <a:pt x="3613" y="430"/>
                  </a:cubicBezTo>
                  <a:cubicBezTo>
                    <a:pt x="3614" y="431"/>
                    <a:pt x="3613" y="433"/>
                    <a:pt x="3612" y="433"/>
                  </a:cubicBezTo>
                  <a:close/>
                  <a:moveTo>
                    <a:pt x="3614" y="417"/>
                  </a:moveTo>
                  <a:cubicBezTo>
                    <a:pt x="3614" y="414"/>
                    <a:pt x="3614" y="414"/>
                    <a:pt x="3614" y="414"/>
                  </a:cubicBezTo>
                  <a:cubicBezTo>
                    <a:pt x="3615" y="413"/>
                    <a:pt x="3615" y="413"/>
                    <a:pt x="3615" y="413"/>
                  </a:cubicBezTo>
                  <a:cubicBezTo>
                    <a:pt x="3616" y="413"/>
                    <a:pt x="3617" y="413"/>
                    <a:pt x="3618" y="414"/>
                  </a:cubicBezTo>
                  <a:cubicBezTo>
                    <a:pt x="3619" y="415"/>
                    <a:pt x="3619" y="416"/>
                    <a:pt x="3618" y="418"/>
                  </a:cubicBezTo>
                  <a:cubicBezTo>
                    <a:pt x="3617" y="419"/>
                    <a:pt x="3617" y="419"/>
                    <a:pt x="3617" y="419"/>
                  </a:cubicBezTo>
                  <a:cubicBezTo>
                    <a:pt x="3615" y="418"/>
                    <a:pt x="3615" y="418"/>
                    <a:pt x="3615" y="418"/>
                  </a:cubicBezTo>
                  <a:lnTo>
                    <a:pt x="3614" y="417"/>
                  </a:lnTo>
                  <a:close/>
                  <a:moveTo>
                    <a:pt x="3424" y="437"/>
                  </a:moveTo>
                  <a:cubicBezTo>
                    <a:pt x="3423" y="436"/>
                    <a:pt x="3423" y="436"/>
                    <a:pt x="3423" y="436"/>
                  </a:cubicBezTo>
                  <a:cubicBezTo>
                    <a:pt x="3422" y="435"/>
                    <a:pt x="3422" y="435"/>
                    <a:pt x="3422" y="435"/>
                  </a:cubicBezTo>
                  <a:cubicBezTo>
                    <a:pt x="3423" y="433"/>
                    <a:pt x="3423" y="433"/>
                    <a:pt x="3423" y="433"/>
                  </a:cubicBezTo>
                  <a:cubicBezTo>
                    <a:pt x="3426" y="434"/>
                    <a:pt x="3426" y="434"/>
                    <a:pt x="3426" y="434"/>
                  </a:cubicBezTo>
                  <a:cubicBezTo>
                    <a:pt x="3426" y="435"/>
                    <a:pt x="3425" y="437"/>
                    <a:pt x="3424" y="437"/>
                  </a:cubicBezTo>
                  <a:close/>
                  <a:moveTo>
                    <a:pt x="2166" y="415"/>
                  </a:moveTo>
                  <a:cubicBezTo>
                    <a:pt x="2164" y="415"/>
                    <a:pt x="2164" y="415"/>
                    <a:pt x="2164" y="415"/>
                  </a:cubicBezTo>
                  <a:cubicBezTo>
                    <a:pt x="2164" y="413"/>
                    <a:pt x="2164" y="413"/>
                    <a:pt x="2164" y="413"/>
                  </a:cubicBezTo>
                  <a:cubicBezTo>
                    <a:pt x="2166" y="412"/>
                    <a:pt x="2166" y="412"/>
                    <a:pt x="2166" y="412"/>
                  </a:cubicBezTo>
                  <a:cubicBezTo>
                    <a:pt x="2167" y="413"/>
                    <a:pt x="2167" y="415"/>
                    <a:pt x="2166" y="415"/>
                  </a:cubicBezTo>
                  <a:close/>
                  <a:moveTo>
                    <a:pt x="328" y="408"/>
                  </a:moveTo>
                  <a:cubicBezTo>
                    <a:pt x="327" y="407"/>
                    <a:pt x="327" y="407"/>
                    <a:pt x="327" y="407"/>
                  </a:cubicBezTo>
                  <a:cubicBezTo>
                    <a:pt x="326" y="405"/>
                    <a:pt x="326" y="405"/>
                    <a:pt x="326" y="405"/>
                  </a:cubicBezTo>
                  <a:cubicBezTo>
                    <a:pt x="329" y="404"/>
                    <a:pt x="329" y="404"/>
                    <a:pt x="329" y="404"/>
                  </a:cubicBezTo>
                  <a:cubicBezTo>
                    <a:pt x="330" y="405"/>
                    <a:pt x="330" y="407"/>
                    <a:pt x="328" y="408"/>
                  </a:cubicBezTo>
                  <a:close/>
                  <a:moveTo>
                    <a:pt x="6" y="422"/>
                  </a:moveTo>
                  <a:cubicBezTo>
                    <a:pt x="5" y="421"/>
                    <a:pt x="5" y="421"/>
                    <a:pt x="5" y="421"/>
                  </a:cubicBezTo>
                  <a:cubicBezTo>
                    <a:pt x="3" y="421"/>
                    <a:pt x="3" y="421"/>
                    <a:pt x="3" y="421"/>
                  </a:cubicBezTo>
                  <a:cubicBezTo>
                    <a:pt x="4" y="419"/>
                    <a:pt x="4" y="419"/>
                    <a:pt x="5" y="419"/>
                  </a:cubicBezTo>
                  <a:cubicBezTo>
                    <a:pt x="5" y="419"/>
                    <a:pt x="5" y="419"/>
                    <a:pt x="5" y="419"/>
                  </a:cubicBezTo>
                  <a:cubicBezTo>
                    <a:pt x="6" y="419"/>
                    <a:pt x="6" y="419"/>
                    <a:pt x="6" y="419"/>
                  </a:cubicBezTo>
                  <a:cubicBezTo>
                    <a:pt x="6" y="421"/>
                    <a:pt x="6" y="421"/>
                    <a:pt x="6" y="422"/>
                  </a:cubicBezTo>
                  <a:close/>
                  <a:moveTo>
                    <a:pt x="5" y="400"/>
                  </a:moveTo>
                  <a:cubicBezTo>
                    <a:pt x="4" y="400"/>
                    <a:pt x="4" y="400"/>
                    <a:pt x="4" y="400"/>
                  </a:cubicBezTo>
                  <a:cubicBezTo>
                    <a:pt x="3" y="399"/>
                    <a:pt x="3" y="399"/>
                    <a:pt x="3" y="399"/>
                  </a:cubicBezTo>
                  <a:cubicBezTo>
                    <a:pt x="4" y="396"/>
                    <a:pt x="4" y="396"/>
                    <a:pt x="4" y="396"/>
                  </a:cubicBezTo>
                  <a:cubicBezTo>
                    <a:pt x="6" y="397"/>
                    <a:pt x="6" y="397"/>
                    <a:pt x="6" y="397"/>
                  </a:cubicBezTo>
                  <a:cubicBezTo>
                    <a:pt x="6" y="398"/>
                    <a:pt x="6" y="398"/>
                    <a:pt x="6" y="398"/>
                  </a:cubicBezTo>
                  <a:cubicBezTo>
                    <a:pt x="7" y="399"/>
                    <a:pt x="6" y="400"/>
                    <a:pt x="5" y="400"/>
                  </a:cubicBezTo>
                  <a:close/>
                  <a:moveTo>
                    <a:pt x="27" y="418"/>
                  </a:moveTo>
                  <a:cubicBezTo>
                    <a:pt x="25" y="419"/>
                    <a:pt x="25" y="419"/>
                    <a:pt x="25" y="419"/>
                  </a:cubicBezTo>
                  <a:cubicBezTo>
                    <a:pt x="23" y="419"/>
                    <a:pt x="23" y="419"/>
                    <a:pt x="23" y="419"/>
                  </a:cubicBezTo>
                  <a:cubicBezTo>
                    <a:pt x="22" y="418"/>
                    <a:pt x="22" y="418"/>
                    <a:pt x="22" y="418"/>
                  </a:cubicBezTo>
                  <a:cubicBezTo>
                    <a:pt x="21" y="417"/>
                    <a:pt x="22" y="416"/>
                    <a:pt x="23" y="415"/>
                  </a:cubicBezTo>
                  <a:cubicBezTo>
                    <a:pt x="24" y="413"/>
                    <a:pt x="24" y="413"/>
                    <a:pt x="24" y="413"/>
                  </a:cubicBezTo>
                  <a:cubicBezTo>
                    <a:pt x="25" y="413"/>
                    <a:pt x="27" y="414"/>
                    <a:pt x="27" y="415"/>
                  </a:cubicBezTo>
                  <a:lnTo>
                    <a:pt x="27" y="418"/>
                  </a:lnTo>
                  <a:close/>
                  <a:moveTo>
                    <a:pt x="37" y="393"/>
                  </a:moveTo>
                  <a:cubicBezTo>
                    <a:pt x="38" y="391"/>
                    <a:pt x="38" y="391"/>
                    <a:pt x="38" y="391"/>
                  </a:cubicBezTo>
                  <a:cubicBezTo>
                    <a:pt x="40" y="391"/>
                    <a:pt x="41" y="394"/>
                    <a:pt x="40" y="395"/>
                  </a:cubicBezTo>
                  <a:cubicBezTo>
                    <a:pt x="39" y="396"/>
                    <a:pt x="39" y="396"/>
                    <a:pt x="39" y="396"/>
                  </a:cubicBezTo>
                  <a:cubicBezTo>
                    <a:pt x="38" y="396"/>
                    <a:pt x="36" y="395"/>
                    <a:pt x="37" y="393"/>
                  </a:cubicBezTo>
                  <a:close/>
                  <a:moveTo>
                    <a:pt x="54" y="414"/>
                  </a:moveTo>
                  <a:cubicBezTo>
                    <a:pt x="52" y="416"/>
                    <a:pt x="52" y="416"/>
                    <a:pt x="52" y="416"/>
                  </a:cubicBezTo>
                  <a:cubicBezTo>
                    <a:pt x="51" y="417"/>
                    <a:pt x="50" y="417"/>
                    <a:pt x="49" y="417"/>
                  </a:cubicBezTo>
                  <a:cubicBezTo>
                    <a:pt x="47" y="418"/>
                    <a:pt x="46" y="417"/>
                    <a:pt x="44" y="417"/>
                  </a:cubicBezTo>
                  <a:cubicBezTo>
                    <a:pt x="43" y="418"/>
                    <a:pt x="43" y="420"/>
                    <a:pt x="41" y="420"/>
                  </a:cubicBezTo>
                  <a:cubicBezTo>
                    <a:pt x="40" y="420"/>
                    <a:pt x="40" y="420"/>
                    <a:pt x="40" y="420"/>
                  </a:cubicBezTo>
                  <a:cubicBezTo>
                    <a:pt x="40" y="420"/>
                    <a:pt x="40" y="420"/>
                    <a:pt x="40" y="420"/>
                  </a:cubicBezTo>
                  <a:cubicBezTo>
                    <a:pt x="38" y="418"/>
                    <a:pt x="42" y="417"/>
                    <a:pt x="43" y="415"/>
                  </a:cubicBezTo>
                  <a:cubicBezTo>
                    <a:pt x="43" y="414"/>
                    <a:pt x="43" y="414"/>
                    <a:pt x="43" y="414"/>
                  </a:cubicBezTo>
                  <a:cubicBezTo>
                    <a:pt x="44" y="412"/>
                    <a:pt x="46" y="414"/>
                    <a:pt x="47" y="413"/>
                  </a:cubicBezTo>
                  <a:cubicBezTo>
                    <a:pt x="49" y="412"/>
                    <a:pt x="49" y="410"/>
                    <a:pt x="51" y="410"/>
                  </a:cubicBezTo>
                  <a:cubicBezTo>
                    <a:pt x="53" y="410"/>
                    <a:pt x="53" y="410"/>
                    <a:pt x="53" y="410"/>
                  </a:cubicBezTo>
                  <a:cubicBezTo>
                    <a:pt x="54" y="411"/>
                    <a:pt x="54" y="411"/>
                    <a:pt x="54" y="411"/>
                  </a:cubicBezTo>
                  <a:cubicBezTo>
                    <a:pt x="54" y="412"/>
                    <a:pt x="54" y="413"/>
                    <a:pt x="54" y="414"/>
                  </a:cubicBezTo>
                  <a:close/>
                  <a:moveTo>
                    <a:pt x="53" y="400"/>
                  </a:moveTo>
                  <a:cubicBezTo>
                    <a:pt x="52" y="400"/>
                    <a:pt x="52" y="400"/>
                    <a:pt x="52" y="400"/>
                  </a:cubicBezTo>
                  <a:cubicBezTo>
                    <a:pt x="51" y="397"/>
                    <a:pt x="51" y="397"/>
                    <a:pt x="51" y="397"/>
                  </a:cubicBezTo>
                  <a:cubicBezTo>
                    <a:pt x="53" y="396"/>
                    <a:pt x="53" y="396"/>
                    <a:pt x="53" y="396"/>
                  </a:cubicBezTo>
                  <a:cubicBezTo>
                    <a:pt x="55" y="399"/>
                    <a:pt x="55" y="399"/>
                    <a:pt x="55" y="399"/>
                  </a:cubicBezTo>
                  <a:lnTo>
                    <a:pt x="53" y="400"/>
                  </a:lnTo>
                  <a:close/>
                  <a:moveTo>
                    <a:pt x="66" y="411"/>
                  </a:moveTo>
                  <a:cubicBezTo>
                    <a:pt x="65" y="410"/>
                    <a:pt x="65" y="410"/>
                    <a:pt x="65" y="410"/>
                  </a:cubicBezTo>
                  <a:cubicBezTo>
                    <a:pt x="64" y="409"/>
                    <a:pt x="64" y="409"/>
                    <a:pt x="64" y="409"/>
                  </a:cubicBezTo>
                  <a:cubicBezTo>
                    <a:pt x="65" y="407"/>
                    <a:pt x="65" y="407"/>
                    <a:pt x="65" y="407"/>
                  </a:cubicBezTo>
                  <a:cubicBezTo>
                    <a:pt x="66" y="407"/>
                    <a:pt x="66" y="407"/>
                    <a:pt x="66" y="407"/>
                  </a:cubicBezTo>
                  <a:cubicBezTo>
                    <a:pt x="67" y="408"/>
                    <a:pt x="67" y="408"/>
                    <a:pt x="67" y="408"/>
                  </a:cubicBezTo>
                  <a:cubicBezTo>
                    <a:pt x="68" y="408"/>
                    <a:pt x="67" y="411"/>
                    <a:pt x="66" y="411"/>
                  </a:cubicBezTo>
                  <a:close/>
                  <a:moveTo>
                    <a:pt x="80" y="423"/>
                  </a:moveTo>
                  <a:cubicBezTo>
                    <a:pt x="79" y="423"/>
                    <a:pt x="79" y="423"/>
                    <a:pt x="79" y="423"/>
                  </a:cubicBezTo>
                  <a:cubicBezTo>
                    <a:pt x="78" y="421"/>
                    <a:pt x="78" y="421"/>
                    <a:pt x="78" y="421"/>
                  </a:cubicBezTo>
                  <a:cubicBezTo>
                    <a:pt x="78" y="420"/>
                    <a:pt x="78" y="419"/>
                    <a:pt x="79" y="419"/>
                  </a:cubicBezTo>
                  <a:cubicBezTo>
                    <a:pt x="81" y="420"/>
                    <a:pt x="81" y="420"/>
                    <a:pt x="81" y="420"/>
                  </a:cubicBezTo>
                  <a:cubicBezTo>
                    <a:pt x="81" y="422"/>
                    <a:pt x="81" y="422"/>
                    <a:pt x="80" y="423"/>
                  </a:cubicBezTo>
                  <a:close/>
                  <a:moveTo>
                    <a:pt x="104" y="415"/>
                  </a:moveTo>
                  <a:cubicBezTo>
                    <a:pt x="103" y="416"/>
                    <a:pt x="103" y="416"/>
                    <a:pt x="103" y="416"/>
                  </a:cubicBezTo>
                  <a:cubicBezTo>
                    <a:pt x="101" y="416"/>
                    <a:pt x="101" y="416"/>
                    <a:pt x="101" y="416"/>
                  </a:cubicBezTo>
                  <a:cubicBezTo>
                    <a:pt x="100" y="413"/>
                    <a:pt x="100" y="413"/>
                    <a:pt x="100" y="413"/>
                  </a:cubicBezTo>
                  <a:cubicBezTo>
                    <a:pt x="103" y="412"/>
                    <a:pt x="103" y="412"/>
                    <a:pt x="103" y="412"/>
                  </a:cubicBezTo>
                  <a:cubicBezTo>
                    <a:pt x="104" y="415"/>
                    <a:pt x="104" y="415"/>
                    <a:pt x="104" y="415"/>
                  </a:cubicBezTo>
                  <a:close/>
                  <a:moveTo>
                    <a:pt x="113" y="420"/>
                  </a:moveTo>
                  <a:cubicBezTo>
                    <a:pt x="111" y="419"/>
                    <a:pt x="111" y="419"/>
                    <a:pt x="111" y="419"/>
                  </a:cubicBezTo>
                  <a:cubicBezTo>
                    <a:pt x="111" y="418"/>
                    <a:pt x="111" y="418"/>
                    <a:pt x="111" y="418"/>
                  </a:cubicBezTo>
                  <a:cubicBezTo>
                    <a:pt x="110" y="417"/>
                    <a:pt x="112" y="415"/>
                    <a:pt x="113" y="416"/>
                  </a:cubicBezTo>
                  <a:cubicBezTo>
                    <a:pt x="114" y="418"/>
                    <a:pt x="114" y="418"/>
                    <a:pt x="114" y="418"/>
                  </a:cubicBezTo>
                  <a:lnTo>
                    <a:pt x="113" y="420"/>
                  </a:lnTo>
                  <a:close/>
                  <a:moveTo>
                    <a:pt x="125" y="398"/>
                  </a:moveTo>
                  <a:cubicBezTo>
                    <a:pt x="123" y="398"/>
                    <a:pt x="123" y="398"/>
                    <a:pt x="123" y="398"/>
                  </a:cubicBezTo>
                  <a:cubicBezTo>
                    <a:pt x="122" y="395"/>
                    <a:pt x="122" y="395"/>
                    <a:pt x="122" y="395"/>
                  </a:cubicBezTo>
                  <a:cubicBezTo>
                    <a:pt x="123" y="394"/>
                    <a:pt x="123" y="394"/>
                    <a:pt x="123" y="394"/>
                  </a:cubicBezTo>
                  <a:cubicBezTo>
                    <a:pt x="124" y="394"/>
                    <a:pt x="125" y="393"/>
                    <a:pt x="126" y="394"/>
                  </a:cubicBezTo>
                  <a:cubicBezTo>
                    <a:pt x="127" y="397"/>
                    <a:pt x="127" y="397"/>
                    <a:pt x="127" y="397"/>
                  </a:cubicBezTo>
                  <a:lnTo>
                    <a:pt x="125" y="398"/>
                  </a:lnTo>
                  <a:close/>
                  <a:moveTo>
                    <a:pt x="142" y="423"/>
                  </a:moveTo>
                  <a:cubicBezTo>
                    <a:pt x="140" y="424"/>
                    <a:pt x="140" y="424"/>
                    <a:pt x="140" y="424"/>
                  </a:cubicBezTo>
                  <a:cubicBezTo>
                    <a:pt x="138" y="424"/>
                    <a:pt x="138" y="424"/>
                    <a:pt x="138" y="424"/>
                  </a:cubicBezTo>
                  <a:cubicBezTo>
                    <a:pt x="138" y="423"/>
                    <a:pt x="138" y="423"/>
                    <a:pt x="138" y="423"/>
                  </a:cubicBezTo>
                  <a:cubicBezTo>
                    <a:pt x="137" y="422"/>
                    <a:pt x="137" y="420"/>
                    <a:pt x="138" y="419"/>
                  </a:cubicBezTo>
                  <a:cubicBezTo>
                    <a:pt x="140" y="418"/>
                    <a:pt x="140" y="418"/>
                    <a:pt x="140" y="418"/>
                  </a:cubicBezTo>
                  <a:cubicBezTo>
                    <a:pt x="142" y="419"/>
                    <a:pt x="142" y="421"/>
                    <a:pt x="142" y="423"/>
                  </a:cubicBezTo>
                  <a:close/>
                  <a:moveTo>
                    <a:pt x="169" y="411"/>
                  </a:moveTo>
                  <a:cubicBezTo>
                    <a:pt x="168" y="411"/>
                    <a:pt x="168" y="411"/>
                    <a:pt x="168" y="411"/>
                  </a:cubicBezTo>
                  <a:cubicBezTo>
                    <a:pt x="166" y="409"/>
                    <a:pt x="166" y="409"/>
                    <a:pt x="166" y="409"/>
                  </a:cubicBezTo>
                  <a:cubicBezTo>
                    <a:pt x="167" y="407"/>
                    <a:pt x="167" y="407"/>
                    <a:pt x="167" y="407"/>
                  </a:cubicBezTo>
                  <a:cubicBezTo>
                    <a:pt x="168" y="407"/>
                    <a:pt x="168" y="407"/>
                    <a:pt x="168" y="407"/>
                  </a:cubicBezTo>
                  <a:cubicBezTo>
                    <a:pt x="169" y="407"/>
                    <a:pt x="170" y="407"/>
                    <a:pt x="170" y="408"/>
                  </a:cubicBezTo>
                  <a:lnTo>
                    <a:pt x="169" y="411"/>
                  </a:lnTo>
                  <a:close/>
                  <a:moveTo>
                    <a:pt x="178" y="428"/>
                  </a:moveTo>
                  <a:cubicBezTo>
                    <a:pt x="177" y="428"/>
                    <a:pt x="177" y="428"/>
                    <a:pt x="177" y="428"/>
                  </a:cubicBezTo>
                  <a:cubicBezTo>
                    <a:pt x="175" y="427"/>
                    <a:pt x="175" y="427"/>
                    <a:pt x="175" y="427"/>
                  </a:cubicBezTo>
                  <a:cubicBezTo>
                    <a:pt x="177" y="424"/>
                    <a:pt x="177" y="424"/>
                    <a:pt x="177" y="424"/>
                  </a:cubicBezTo>
                  <a:cubicBezTo>
                    <a:pt x="179" y="425"/>
                    <a:pt x="179" y="425"/>
                    <a:pt x="179" y="425"/>
                  </a:cubicBezTo>
                  <a:cubicBezTo>
                    <a:pt x="180" y="426"/>
                    <a:pt x="179" y="428"/>
                    <a:pt x="178" y="428"/>
                  </a:cubicBezTo>
                  <a:close/>
                  <a:moveTo>
                    <a:pt x="206" y="415"/>
                  </a:moveTo>
                  <a:cubicBezTo>
                    <a:pt x="206" y="416"/>
                    <a:pt x="206" y="416"/>
                    <a:pt x="206" y="416"/>
                  </a:cubicBezTo>
                  <a:cubicBezTo>
                    <a:pt x="205" y="417"/>
                    <a:pt x="204" y="417"/>
                    <a:pt x="203" y="418"/>
                  </a:cubicBezTo>
                  <a:cubicBezTo>
                    <a:pt x="202" y="418"/>
                    <a:pt x="201" y="420"/>
                    <a:pt x="200" y="420"/>
                  </a:cubicBezTo>
                  <a:cubicBezTo>
                    <a:pt x="199" y="420"/>
                    <a:pt x="199" y="420"/>
                    <a:pt x="199" y="420"/>
                  </a:cubicBezTo>
                  <a:cubicBezTo>
                    <a:pt x="198" y="418"/>
                    <a:pt x="198" y="418"/>
                    <a:pt x="198" y="418"/>
                  </a:cubicBezTo>
                  <a:cubicBezTo>
                    <a:pt x="198" y="416"/>
                    <a:pt x="199" y="415"/>
                    <a:pt x="200" y="414"/>
                  </a:cubicBezTo>
                  <a:cubicBezTo>
                    <a:pt x="202" y="413"/>
                    <a:pt x="203" y="411"/>
                    <a:pt x="205" y="412"/>
                  </a:cubicBezTo>
                  <a:cubicBezTo>
                    <a:pt x="206" y="412"/>
                    <a:pt x="207" y="414"/>
                    <a:pt x="206" y="415"/>
                  </a:cubicBezTo>
                  <a:close/>
                  <a:moveTo>
                    <a:pt x="221" y="425"/>
                  </a:moveTo>
                  <a:cubicBezTo>
                    <a:pt x="219" y="426"/>
                    <a:pt x="218" y="425"/>
                    <a:pt x="217" y="424"/>
                  </a:cubicBezTo>
                  <a:cubicBezTo>
                    <a:pt x="217" y="422"/>
                    <a:pt x="218" y="421"/>
                    <a:pt x="220" y="421"/>
                  </a:cubicBezTo>
                  <a:cubicBezTo>
                    <a:pt x="221" y="421"/>
                    <a:pt x="221" y="421"/>
                    <a:pt x="221" y="421"/>
                  </a:cubicBezTo>
                  <a:cubicBezTo>
                    <a:pt x="222" y="421"/>
                    <a:pt x="223" y="421"/>
                    <a:pt x="224" y="423"/>
                  </a:cubicBezTo>
                  <a:cubicBezTo>
                    <a:pt x="224" y="424"/>
                    <a:pt x="222" y="425"/>
                    <a:pt x="221" y="425"/>
                  </a:cubicBezTo>
                  <a:close/>
                  <a:moveTo>
                    <a:pt x="225" y="406"/>
                  </a:moveTo>
                  <a:cubicBezTo>
                    <a:pt x="224" y="406"/>
                    <a:pt x="224" y="406"/>
                    <a:pt x="224" y="406"/>
                  </a:cubicBezTo>
                  <a:cubicBezTo>
                    <a:pt x="223" y="405"/>
                    <a:pt x="223" y="405"/>
                    <a:pt x="223" y="405"/>
                  </a:cubicBezTo>
                  <a:cubicBezTo>
                    <a:pt x="222" y="404"/>
                    <a:pt x="224" y="403"/>
                    <a:pt x="225" y="403"/>
                  </a:cubicBezTo>
                  <a:cubicBezTo>
                    <a:pt x="226" y="404"/>
                    <a:pt x="226" y="404"/>
                    <a:pt x="226" y="404"/>
                  </a:cubicBezTo>
                  <a:cubicBezTo>
                    <a:pt x="226" y="405"/>
                    <a:pt x="226" y="405"/>
                    <a:pt x="226" y="405"/>
                  </a:cubicBezTo>
                  <a:lnTo>
                    <a:pt x="225" y="406"/>
                  </a:lnTo>
                  <a:close/>
                  <a:moveTo>
                    <a:pt x="245" y="425"/>
                  </a:moveTo>
                  <a:cubicBezTo>
                    <a:pt x="243" y="426"/>
                    <a:pt x="243" y="426"/>
                    <a:pt x="243" y="426"/>
                  </a:cubicBezTo>
                  <a:cubicBezTo>
                    <a:pt x="242" y="427"/>
                    <a:pt x="241" y="425"/>
                    <a:pt x="240" y="424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39" y="421"/>
                    <a:pt x="240" y="419"/>
                    <a:pt x="241" y="418"/>
                  </a:cubicBezTo>
                  <a:cubicBezTo>
                    <a:pt x="243" y="418"/>
                    <a:pt x="244" y="419"/>
                    <a:pt x="245" y="420"/>
                  </a:cubicBezTo>
                  <a:cubicBezTo>
                    <a:pt x="246" y="421"/>
                    <a:pt x="246" y="423"/>
                    <a:pt x="245" y="425"/>
                  </a:cubicBezTo>
                  <a:close/>
                  <a:moveTo>
                    <a:pt x="258" y="402"/>
                  </a:moveTo>
                  <a:cubicBezTo>
                    <a:pt x="257" y="400"/>
                    <a:pt x="257" y="400"/>
                    <a:pt x="257" y="400"/>
                  </a:cubicBezTo>
                  <a:cubicBezTo>
                    <a:pt x="260" y="399"/>
                    <a:pt x="260" y="399"/>
                    <a:pt x="260" y="399"/>
                  </a:cubicBezTo>
                  <a:cubicBezTo>
                    <a:pt x="261" y="400"/>
                    <a:pt x="261" y="402"/>
                    <a:pt x="260" y="403"/>
                  </a:cubicBezTo>
                  <a:lnTo>
                    <a:pt x="258" y="402"/>
                  </a:lnTo>
                  <a:close/>
                  <a:moveTo>
                    <a:pt x="267" y="415"/>
                  </a:moveTo>
                  <a:cubicBezTo>
                    <a:pt x="265" y="415"/>
                    <a:pt x="265" y="415"/>
                    <a:pt x="265" y="415"/>
                  </a:cubicBezTo>
                  <a:cubicBezTo>
                    <a:pt x="264" y="415"/>
                    <a:pt x="264" y="413"/>
                    <a:pt x="263" y="412"/>
                  </a:cubicBezTo>
                  <a:cubicBezTo>
                    <a:pt x="261" y="411"/>
                    <a:pt x="260" y="411"/>
                    <a:pt x="260" y="409"/>
                  </a:cubicBezTo>
                  <a:cubicBezTo>
                    <a:pt x="260" y="407"/>
                    <a:pt x="260" y="407"/>
                    <a:pt x="260" y="407"/>
                  </a:cubicBezTo>
                  <a:cubicBezTo>
                    <a:pt x="260" y="406"/>
                    <a:pt x="261" y="406"/>
                    <a:pt x="262" y="406"/>
                  </a:cubicBezTo>
                  <a:cubicBezTo>
                    <a:pt x="264" y="406"/>
                    <a:pt x="264" y="408"/>
                    <a:pt x="265" y="409"/>
                  </a:cubicBezTo>
                  <a:cubicBezTo>
                    <a:pt x="267" y="410"/>
                    <a:pt x="268" y="410"/>
                    <a:pt x="268" y="412"/>
                  </a:cubicBezTo>
                  <a:cubicBezTo>
                    <a:pt x="269" y="413"/>
                    <a:pt x="268" y="414"/>
                    <a:pt x="267" y="415"/>
                  </a:cubicBezTo>
                  <a:close/>
                  <a:moveTo>
                    <a:pt x="284" y="416"/>
                  </a:moveTo>
                  <a:cubicBezTo>
                    <a:pt x="283" y="416"/>
                    <a:pt x="283" y="416"/>
                    <a:pt x="283" y="416"/>
                  </a:cubicBezTo>
                  <a:cubicBezTo>
                    <a:pt x="282" y="415"/>
                    <a:pt x="281" y="413"/>
                    <a:pt x="283" y="413"/>
                  </a:cubicBezTo>
                  <a:cubicBezTo>
                    <a:pt x="284" y="413"/>
                    <a:pt x="284" y="413"/>
                    <a:pt x="284" y="413"/>
                  </a:cubicBezTo>
                  <a:cubicBezTo>
                    <a:pt x="284" y="413"/>
                    <a:pt x="284" y="413"/>
                    <a:pt x="284" y="413"/>
                  </a:cubicBezTo>
                  <a:cubicBezTo>
                    <a:pt x="285" y="414"/>
                    <a:pt x="285" y="414"/>
                    <a:pt x="285" y="414"/>
                  </a:cubicBezTo>
                  <a:lnTo>
                    <a:pt x="284" y="416"/>
                  </a:lnTo>
                  <a:close/>
                  <a:moveTo>
                    <a:pt x="309" y="419"/>
                  </a:moveTo>
                  <a:cubicBezTo>
                    <a:pt x="308" y="419"/>
                    <a:pt x="308" y="418"/>
                    <a:pt x="307" y="418"/>
                  </a:cubicBezTo>
                  <a:cubicBezTo>
                    <a:pt x="307" y="416"/>
                    <a:pt x="307" y="416"/>
                    <a:pt x="308" y="415"/>
                  </a:cubicBezTo>
                  <a:cubicBezTo>
                    <a:pt x="310" y="415"/>
                    <a:pt x="310" y="415"/>
                    <a:pt x="311" y="417"/>
                  </a:cubicBezTo>
                  <a:cubicBezTo>
                    <a:pt x="311" y="417"/>
                    <a:pt x="311" y="417"/>
                    <a:pt x="311" y="417"/>
                  </a:cubicBezTo>
                  <a:lnTo>
                    <a:pt x="309" y="419"/>
                  </a:lnTo>
                  <a:close/>
                  <a:moveTo>
                    <a:pt x="332" y="418"/>
                  </a:moveTo>
                  <a:cubicBezTo>
                    <a:pt x="331" y="419"/>
                    <a:pt x="330" y="420"/>
                    <a:pt x="329" y="421"/>
                  </a:cubicBezTo>
                  <a:cubicBezTo>
                    <a:pt x="327" y="421"/>
                    <a:pt x="326" y="422"/>
                    <a:pt x="325" y="421"/>
                  </a:cubicBezTo>
                  <a:cubicBezTo>
                    <a:pt x="325" y="420"/>
                    <a:pt x="325" y="420"/>
                    <a:pt x="325" y="420"/>
                  </a:cubicBezTo>
                  <a:cubicBezTo>
                    <a:pt x="325" y="418"/>
                    <a:pt x="327" y="418"/>
                    <a:pt x="327" y="417"/>
                  </a:cubicBezTo>
                  <a:cubicBezTo>
                    <a:pt x="328" y="415"/>
                    <a:pt x="328" y="414"/>
                    <a:pt x="329" y="413"/>
                  </a:cubicBezTo>
                  <a:cubicBezTo>
                    <a:pt x="331" y="412"/>
                    <a:pt x="332" y="413"/>
                    <a:pt x="333" y="413"/>
                  </a:cubicBezTo>
                  <a:cubicBezTo>
                    <a:pt x="335" y="414"/>
                    <a:pt x="335" y="414"/>
                    <a:pt x="335" y="414"/>
                  </a:cubicBezTo>
                  <a:cubicBezTo>
                    <a:pt x="336" y="416"/>
                    <a:pt x="336" y="416"/>
                    <a:pt x="336" y="416"/>
                  </a:cubicBezTo>
                  <a:cubicBezTo>
                    <a:pt x="336" y="417"/>
                    <a:pt x="336" y="417"/>
                    <a:pt x="336" y="417"/>
                  </a:cubicBezTo>
                  <a:cubicBezTo>
                    <a:pt x="336" y="418"/>
                    <a:pt x="334" y="418"/>
                    <a:pt x="332" y="418"/>
                  </a:cubicBezTo>
                  <a:close/>
                  <a:moveTo>
                    <a:pt x="351" y="423"/>
                  </a:moveTo>
                  <a:cubicBezTo>
                    <a:pt x="349" y="422"/>
                    <a:pt x="349" y="422"/>
                    <a:pt x="349" y="422"/>
                  </a:cubicBezTo>
                  <a:cubicBezTo>
                    <a:pt x="350" y="420"/>
                    <a:pt x="350" y="420"/>
                    <a:pt x="350" y="420"/>
                  </a:cubicBezTo>
                  <a:cubicBezTo>
                    <a:pt x="352" y="421"/>
                    <a:pt x="352" y="421"/>
                    <a:pt x="352" y="421"/>
                  </a:cubicBezTo>
                  <a:lnTo>
                    <a:pt x="351" y="423"/>
                  </a:lnTo>
                  <a:close/>
                  <a:moveTo>
                    <a:pt x="352" y="411"/>
                  </a:moveTo>
                  <a:cubicBezTo>
                    <a:pt x="352" y="412"/>
                    <a:pt x="352" y="412"/>
                    <a:pt x="352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49" y="410"/>
                    <a:pt x="349" y="410"/>
                    <a:pt x="349" y="410"/>
                  </a:cubicBezTo>
                  <a:cubicBezTo>
                    <a:pt x="350" y="408"/>
                    <a:pt x="350" y="408"/>
                    <a:pt x="350" y="408"/>
                  </a:cubicBezTo>
                  <a:cubicBezTo>
                    <a:pt x="352" y="409"/>
                    <a:pt x="352" y="409"/>
                    <a:pt x="352" y="409"/>
                  </a:cubicBezTo>
                  <a:lnTo>
                    <a:pt x="352" y="411"/>
                  </a:lnTo>
                  <a:close/>
                  <a:moveTo>
                    <a:pt x="369" y="426"/>
                  </a:moveTo>
                  <a:cubicBezTo>
                    <a:pt x="368" y="427"/>
                    <a:pt x="367" y="428"/>
                    <a:pt x="366" y="429"/>
                  </a:cubicBezTo>
                  <a:cubicBezTo>
                    <a:pt x="364" y="429"/>
                    <a:pt x="364" y="429"/>
                    <a:pt x="364" y="429"/>
                  </a:cubicBezTo>
                  <a:cubicBezTo>
                    <a:pt x="363" y="428"/>
                    <a:pt x="363" y="427"/>
                    <a:pt x="362" y="426"/>
                  </a:cubicBezTo>
                  <a:cubicBezTo>
                    <a:pt x="361" y="425"/>
                    <a:pt x="359" y="424"/>
                    <a:pt x="359" y="423"/>
                  </a:cubicBezTo>
                  <a:cubicBezTo>
                    <a:pt x="360" y="421"/>
                    <a:pt x="360" y="421"/>
                    <a:pt x="360" y="421"/>
                  </a:cubicBezTo>
                  <a:cubicBezTo>
                    <a:pt x="361" y="419"/>
                    <a:pt x="363" y="423"/>
                    <a:pt x="365" y="423"/>
                  </a:cubicBezTo>
                  <a:cubicBezTo>
                    <a:pt x="367" y="423"/>
                    <a:pt x="367" y="420"/>
                    <a:pt x="369" y="421"/>
                  </a:cubicBezTo>
                  <a:cubicBezTo>
                    <a:pt x="371" y="422"/>
                    <a:pt x="371" y="422"/>
                    <a:pt x="371" y="422"/>
                  </a:cubicBezTo>
                  <a:cubicBezTo>
                    <a:pt x="372" y="423"/>
                    <a:pt x="370" y="424"/>
                    <a:pt x="369" y="426"/>
                  </a:cubicBezTo>
                  <a:close/>
                  <a:moveTo>
                    <a:pt x="380" y="424"/>
                  </a:moveTo>
                  <a:cubicBezTo>
                    <a:pt x="379" y="424"/>
                    <a:pt x="379" y="424"/>
                    <a:pt x="379" y="424"/>
                  </a:cubicBezTo>
                  <a:cubicBezTo>
                    <a:pt x="378" y="422"/>
                    <a:pt x="378" y="422"/>
                    <a:pt x="378" y="422"/>
                  </a:cubicBezTo>
                  <a:cubicBezTo>
                    <a:pt x="378" y="421"/>
                    <a:pt x="378" y="421"/>
                    <a:pt x="378" y="421"/>
                  </a:cubicBezTo>
                  <a:cubicBezTo>
                    <a:pt x="380" y="420"/>
                    <a:pt x="380" y="420"/>
                    <a:pt x="380" y="420"/>
                  </a:cubicBezTo>
                  <a:cubicBezTo>
                    <a:pt x="381" y="421"/>
                    <a:pt x="381" y="421"/>
                    <a:pt x="381" y="421"/>
                  </a:cubicBezTo>
                  <a:lnTo>
                    <a:pt x="380" y="424"/>
                  </a:lnTo>
                  <a:close/>
                  <a:moveTo>
                    <a:pt x="406" y="425"/>
                  </a:moveTo>
                  <a:cubicBezTo>
                    <a:pt x="404" y="425"/>
                    <a:pt x="404" y="425"/>
                    <a:pt x="404" y="425"/>
                  </a:cubicBezTo>
                  <a:cubicBezTo>
                    <a:pt x="403" y="423"/>
                    <a:pt x="403" y="423"/>
                    <a:pt x="403" y="423"/>
                  </a:cubicBezTo>
                  <a:cubicBezTo>
                    <a:pt x="405" y="422"/>
                    <a:pt x="405" y="422"/>
                    <a:pt x="405" y="422"/>
                  </a:cubicBezTo>
                  <a:cubicBezTo>
                    <a:pt x="406" y="421"/>
                    <a:pt x="406" y="421"/>
                    <a:pt x="406" y="421"/>
                  </a:cubicBezTo>
                  <a:cubicBezTo>
                    <a:pt x="408" y="423"/>
                    <a:pt x="408" y="423"/>
                    <a:pt x="408" y="423"/>
                  </a:cubicBezTo>
                  <a:cubicBezTo>
                    <a:pt x="408" y="424"/>
                    <a:pt x="408" y="424"/>
                    <a:pt x="408" y="424"/>
                  </a:cubicBezTo>
                  <a:lnTo>
                    <a:pt x="406" y="425"/>
                  </a:lnTo>
                  <a:close/>
                  <a:moveTo>
                    <a:pt x="413" y="418"/>
                  </a:moveTo>
                  <a:cubicBezTo>
                    <a:pt x="412" y="418"/>
                    <a:pt x="412" y="418"/>
                    <a:pt x="412" y="418"/>
                  </a:cubicBezTo>
                  <a:cubicBezTo>
                    <a:pt x="411" y="418"/>
                    <a:pt x="411" y="418"/>
                    <a:pt x="411" y="418"/>
                  </a:cubicBezTo>
                  <a:cubicBezTo>
                    <a:pt x="410" y="416"/>
                    <a:pt x="410" y="416"/>
                    <a:pt x="410" y="416"/>
                  </a:cubicBezTo>
                  <a:cubicBezTo>
                    <a:pt x="412" y="415"/>
                    <a:pt x="412" y="415"/>
                    <a:pt x="412" y="415"/>
                  </a:cubicBezTo>
                  <a:cubicBezTo>
                    <a:pt x="413" y="417"/>
                    <a:pt x="413" y="417"/>
                    <a:pt x="413" y="417"/>
                  </a:cubicBezTo>
                  <a:lnTo>
                    <a:pt x="413" y="418"/>
                  </a:lnTo>
                  <a:close/>
                  <a:moveTo>
                    <a:pt x="427" y="426"/>
                  </a:moveTo>
                  <a:cubicBezTo>
                    <a:pt x="426" y="426"/>
                    <a:pt x="425" y="426"/>
                    <a:pt x="423" y="426"/>
                  </a:cubicBezTo>
                  <a:cubicBezTo>
                    <a:pt x="422" y="426"/>
                    <a:pt x="421" y="427"/>
                    <a:pt x="420" y="426"/>
                  </a:cubicBezTo>
                  <a:cubicBezTo>
                    <a:pt x="419" y="423"/>
                    <a:pt x="419" y="423"/>
                    <a:pt x="419" y="423"/>
                  </a:cubicBezTo>
                  <a:cubicBezTo>
                    <a:pt x="419" y="422"/>
                    <a:pt x="420" y="421"/>
                    <a:pt x="421" y="421"/>
                  </a:cubicBezTo>
                  <a:cubicBezTo>
                    <a:pt x="422" y="420"/>
                    <a:pt x="423" y="421"/>
                    <a:pt x="425" y="421"/>
                  </a:cubicBezTo>
                  <a:cubicBezTo>
                    <a:pt x="426" y="421"/>
                    <a:pt x="427" y="420"/>
                    <a:pt x="428" y="421"/>
                  </a:cubicBezTo>
                  <a:cubicBezTo>
                    <a:pt x="429" y="424"/>
                    <a:pt x="429" y="424"/>
                    <a:pt x="429" y="424"/>
                  </a:cubicBezTo>
                  <a:cubicBezTo>
                    <a:pt x="429" y="425"/>
                    <a:pt x="428" y="425"/>
                    <a:pt x="427" y="426"/>
                  </a:cubicBezTo>
                  <a:close/>
                  <a:moveTo>
                    <a:pt x="464" y="424"/>
                  </a:moveTo>
                  <a:cubicBezTo>
                    <a:pt x="462" y="424"/>
                    <a:pt x="462" y="424"/>
                    <a:pt x="462" y="424"/>
                  </a:cubicBezTo>
                  <a:cubicBezTo>
                    <a:pt x="462" y="423"/>
                    <a:pt x="462" y="423"/>
                    <a:pt x="462" y="423"/>
                  </a:cubicBezTo>
                  <a:cubicBezTo>
                    <a:pt x="461" y="422"/>
                    <a:pt x="461" y="422"/>
                    <a:pt x="461" y="422"/>
                  </a:cubicBezTo>
                  <a:cubicBezTo>
                    <a:pt x="463" y="421"/>
                    <a:pt x="463" y="421"/>
                    <a:pt x="463" y="421"/>
                  </a:cubicBezTo>
                  <a:cubicBezTo>
                    <a:pt x="464" y="420"/>
                    <a:pt x="464" y="420"/>
                    <a:pt x="464" y="420"/>
                  </a:cubicBezTo>
                  <a:cubicBezTo>
                    <a:pt x="465" y="421"/>
                    <a:pt x="465" y="421"/>
                    <a:pt x="465" y="421"/>
                  </a:cubicBezTo>
                  <a:lnTo>
                    <a:pt x="464" y="424"/>
                  </a:lnTo>
                  <a:close/>
                  <a:moveTo>
                    <a:pt x="471" y="411"/>
                  </a:moveTo>
                  <a:cubicBezTo>
                    <a:pt x="469" y="410"/>
                    <a:pt x="469" y="410"/>
                    <a:pt x="469" y="410"/>
                  </a:cubicBezTo>
                  <a:cubicBezTo>
                    <a:pt x="467" y="409"/>
                    <a:pt x="469" y="406"/>
                    <a:pt x="471" y="406"/>
                  </a:cubicBezTo>
                  <a:cubicBezTo>
                    <a:pt x="472" y="408"/>
                    <a:pt x="472" y="408"/>
                    <a:pt x="472" y="408"/>
                  </a:cubicBezTo>
                  <a:cubicBezTo>
                    <a:pt x="473" y="409"/>
                    <a:pt x="473" y="409"/>
                    <a:pt x="473" y="409"/>
                  </a:cubicBezTo>
                  <a:lnTo>
                    <a:pt x="471" y="411"/>
                  </a:lnTo>
                  <a:close/>
                  <a:moveTo>
                    <a:pt x="475" y="419"/>
                  </a:moveTo>
                  <a:cubicBezTo>
                    <a:pt x="474" y="419"/>
                    <a:pt x="474" y="419"/>
                    <a:pt x="474" y="419"/>
                  </a:cubicBezTo>
                  <a:cubicBezTo>
                    <a:pt x="473" y="416"/>
                    <a:pt x="473" y="416"/>
                    <a:pt x="473" y="416"/>
                  </a:cubicBezTo>
                  <a:cubicBezTo>
                    <a:pt x="473" y="415"/>
                    <a:pt x="474" y="415"/>
                    <a:pt x="475" y="415"/>
                  </a:cubicBezTo>
                  <a:cubicBezTo>
                    <a:pt x="477" y="416"/>
                    <a:pt x="477" y="418"/>
                    <a:pt x="475" y="419"/>
                  </a:cubicBezTo>
                  <a:close/>
                  <a:moveTo>
                    <a:pt x="490" y="416"/>
                  </a:moveTo>
                  <a:cubicBezTo>
                    <a:pt x="488" y="417"/>
                    <a:pt x="488" y="417"/>
                    <a:pt x="488" y="417"/>
                  </a:cubicBezTo>
                  <a:cubicBezTo>
                    <a:pt x="486" y="417"/>
                    <a:pt x="486" y="417"/>
                    <a:pt x="486" y="417"/>
                  </a:cubicBezTo>
                  <a:cubicBezTo>
                    <a:pt x="485" y="417"/>
                    <a:pt x="485" y="415"/>
                    <a:pt x="486" y="413"/>
                  </a:cubicBezTo>
                  <a:cubicBezTo>
                    <a:pt x="487" y="412"/>
                    <a:pt x="490" y="414"/>
                    <a:pt x="490" y="416"/>
                  </a:cubicBezTo>
                  <a:close/>
                  <a:moveTo>
                    <a:pt x="512" y="421"/>
                  </a:moveTo>
                  <a:cubicBezTo>
                    <a:pt x="509" y="420"/>
                    <a:pt x="509" y="420"/>
                    <a:pt x="509" y="420"/>
                  </a:cubicBezTo>
                  <a:cubicBezTo>
                    <a:pt x="509" y="417"/>
                    <a:pt x="509" y="417"/>
                    <a:pt x="509" y="417"/>
                  </a:cubicBezTo>
                  <a:cubicBezTo>
                    <a:pt x="509" y="416"/>
                    <a:pt x="511" y="416"/>
                    <a:pt x="512" y="417"/>
                  </a:cubicBezTo>
                  <a:cubicBezTo>
                    <a:pt x="513" y="419"/>
                    <a:pt x="513" y="419"/>
                    <a:pt x="513" y="419"/>
                  </a:cubicBezTo>
                  <a:lnTo>
                    <a:pt x="512" y="421"/>
                  </a:lnTo>
                  <a:close/>
                  <a:moveTo>
                    <a:pt x="516" y="408"/>
                  </a:moveTo>
                  <a:cubicBezTo>
                    <a:pt x="516" y="409"/>
                    <a:pt x="515" y="410"/>
                    <a:pt x="514" y="410"/>
                  </a:cubicBezTo>
                  <a:cubicBezTo>
                    <a:pt x="512" y="412"/>
                    <a:pt x="512" y="412"/>
                    <a:pt x="512" y="412"/>
                  </a:cubicBezTo>
                  <a:cubicBezTo>
                    <a:pt x="511" y="412"/>
                    <a:pt x="511" y="412"/>
                    <a:pt x="511" y="412"/>
                  </a:cubicBezTo>
                  <a:cubicBezTo>
                    <a:pt x="510" y="411"/>
                    <a:pt x="510" y="410"/>
                    <a:pt x="510" y="409"/>
                  </a:cubicBezTo>
                  <a:cubicBezTo>
                    <a:pt x="510" y="407"/>
                    <a:pt x="511" y="407"/>
                    <a:pt x="511" y="406"/>
                  </a:cubicBezTo>
                  <a:cubicBezTo>
                    <a:pt x="514" y="404"/>
                    <a:pt x="514" y="404"/>
                    <a:pt x="514" y="404"/>
                  </a:cubicBezTo>
                  <a:cubicBezTo>
                    <a:pt x="515" y="405"/>
                    <a:pt x="515" y="405"/>
                    <a:pt x="515" y="405"/>
                  </a:cubicBezTo>
                  <a:cubicBezTo>
                    <a:pt x="516" y="407"/>
                    <a:pt x="516" y="407"/>
                    <a:pt x="516" y="407"/>
                  </a:cubicBezTo>
                  <a:lnTo>
                    <a:pt x="516" y="408"/>
                  </a:lnTo>
                  <a:close/>
                  <a:moveTo>
                    <a:pt x="534" y="413"/>
                  </a:moveTo>
                  <a:cubicBezTo>
                    <a:pt x="533" y="412"/>
                    <a:pt x="533" y="412"/>
                    <a:pt x="533" y="412"/>
                  </a:cubicBezTo>
                  <a:cubicBezTo>
                    <a:pt x="532" y="411"/>
                    <a:pt x="532" y="411"/>
                    <a:pt x="532" y="411"/>
                  </a:cubicBezTo>
                  <a:cubicBezTo>
                    <a:pt x="533" y="409"/>
                    <a:pt x="533" y="409"/>
                    <a:pt x="533" y="409"/>
                  </a:cubicBezTo>
                  <a:cubicBezTo>
                    <a:pt x="535" y="411"/>
                    <a:pt x="535" y="411"/>
                    <a:pt x="535" y="411"/>
                  </a:cubicBezTo>
                  <a:lnTo>
                    <a:pt x="534" y="413"/>
                  </a:lnTo>
                  <a:close/>
                  <a:moveTo>
                    <a:pt x="558" y="405"/>
                  </a:moveTo>
                  <a:cubicBezTo>
                    <a:pt x="556" y="405"/>
                    <a:pt x="556" y="405"/>
                    <a:pt x="556" y="405"/>
                  </a:cubicBezTo>
                  <a:cubicBezTo>
                    <a:pt x="555" y="405"/>
                    <a:pt x="554" y="403"/>
                    <a:pt x="555" y="402"/>
                  </a:cubicBezTo>
                  <a:cubicBezTo>
                    <a:pt x="558" y="402"/>
                    <a:pt x="558" y="402"/>
                    <a:pt x="558" y="402"/>
                  </a:cubicBezTo>
                  <a:cubicBezTo>
                    <a:pt x="559" y="404"/>
                    <a:pt x="559" y="404"/>
                    <a:pt x="559" y="404"/>
                  </a:cubicBezTo>
                  <a:lnTo>
                    <a:pt x="558" y="405"/>
                  </a:lnTo>
                  <a:close/>
                  <a:moveTo>
                    <a:pt x="571" y="424"/>
                  </a:moveTo>
                  <a:cubicBezTo>
                    <a:pt x="570" y="424"/>
                    <a:pt x="570" y="424"/>
                    <a:pt x="570" y="424"/>
                  </a:cubicBezTo>
                  <a:cubicBezTo>
                    <a:pt x="569" y="423"/>
                    <a:pt x="569" y="423"/>
                    <a:pt x="569" y="423"/>
                  </a:cubicBezTo>
                  <a:cubicBezTo>
                    <a:pt x="570" y="421"/>
                    <a:pt x="570" y="421"/>
                    <a:pt x="570" y="421"/>
                  </a:cubicBezTo>
                  <a:cubicBezTo>
                    <a:pt x="572" y="422"/>
                    <a:pt x="572" y="422"/>
                    <a:pt x="572" y="422"/>
                  </a:cubicBezTo>
                  <a:lnTo>
                    <a:pt x="571" y="424"/>
                  </a:lnTo>
                  <a:close/>
                  <a:moveTo>
                    <a:pt x="595" y="408"/>
                  </a:moveTo>
                  <a:cubicBezTo>
                    <a:pt x="593" y="407"/>
                    <a:pt x="593" y="407"/>
                    <a:pt x="593" y="407"/>
                  </a:cubicBezTo>
                  <a:cubicBezTo>
                    <a:pt x="593" y="405"/>
                    <a:pt x="593" y="405"/>
                    <a:pt x="593" y="405"/>
                  </a:cubicBezTo>
                  <a:cubicBezTo>
                    <a:pt x="594" y="404"/>
                    <a:pt x="594" y="404"/>
                    <a:pt x="594" y="404"/>
                  </a:cubicBezTo>
                  <a:cubicBezTo>
                    <a:pt x="596" y="406"/>
                    <a:pt x="596" y="406"/>
                    <a:pt x="596" y="406"/>
                  </a:cubicBezTo>
                  <a:cubicBezTo>
                    <a:pt x="596" y="406"/>
                    <a:pt x="596" y="406"/>
                    <a:pt x="596" y="406"/>
                  </a:cubicBezTo>
                  <a:lnTo>
                    <a:pt x="595" y="408"/>
                  </a:lnTo>
                  <a:close/>
                  <a:moveTo>
                    <a:pt x="641" y="417"/>
                  </a:moveTo>
                  <a:cubicBezTo>
                    <a:pt x="640" y="417"/>
                    <a:pt x="640" y="417"/>
                    <a:pt x="640" y="417"/>
                  </a:cubicBezTo>
                  <a:cubicBezTo>
                    <a:pt x="639" y="414"/>
                    <a:pt x="639" y="414"/>
                    <a:pt x="639" y="414"/>
                  </a:cubicBezTo>
                  <a:cubicBezTo>
                    <a:pt x="641" y="413"/>
                    <a:pt x="641" y="413"/>
                    <a:pt x="641" y="413"/>
                  </a:cubicBezTo>
                  <a:cubicBezTo>
                    <a:pt x="643" y="414"/>
                    <a:pt x="643" y="416"/>
                    <a:pt x="641" y="417"/>
                  </a:cubicBezTo>
                  <a:close/>
                  <a:moveTo>
                    <a:pt x="651" y="428"/>
                  </a:moveTo>
                  <a:cubicBezTo>
                    <a:pt x="649" y="428"/>
                    <a:pt x="649" y="428"/>
                    <a:pt x="649" y="428"/>
                  </a:cubicBezTo>
                  <a:cubicBezTo>
                    <a:pt x="648" y="427"/>
                    <a:pt x="647" y="426"/>
                    <a:pt x="646" y="425"/>
                  </a:cubicBezTo>
                  <a:cubicBezTo>
                    <a:pt x="645" y="424"/>
                    <a:pt x="644" y="424"/>
                    <a:pt x="644" y="422"/>
                  </a:cubicBezTo>
                  <a:cubicBezTo>
                    <a:pt x="644" y="420"/>
                    <a:pt x="644" y="420"/>
                    <a:pt x="644" y="420"/>
                  </a:cubicBezTo>
                  <a:cubicBezTo>
                    <a:pt x="644" y="419"/>
                    <a:pt x="646" y="419"/>
                    <a:pt x="647" y="419"/>
                  </a:cubicBezTo>
                  <a:cubicBezTo>
                    <a:pt x="648" y="419"/>
                    <a:pt x="648" y="420"/>
                    <a:pt x="649" y="421"/>
                  </a:cubicBezTo>
                  <a:cubicBezTo>
                    <a:pt x="650" y="423"/>
                    <a:pt x="652" y="423"/>
                    <a:pt x="652" y="424"/>
                  </a:cubicBezTo>
                  <a:cubicBezTo>
                    <a:pt x="652" y="426"/>
                    <a:pt x="652" y="427"/>
                    <a:pt x="651" y="428"/>
                  </a:cubicBezTo>
                  <a:close/>
                  <a:moveTo>
                    <a:pt x="672" y="422"/>
                  </a:moveTo>
                  <a:cubicBezTo>
                    <a:pt x="671" y="422"/>
                    <a:pt x="671" y="422"/>
                    <a:pt x="671" y="422"/>
                  </a:cubicBezTo>
                  <a:cubicBezTo>
                    <a:pt x="670" y="419"/>
                    <a:pt x="670" y="419"/>
                    <a:pt x="670" y="419"/>
                  </a:cubicBezTo>
                  <a:cubicBezTo>
                    <a:pt x="673" y="419"/>
                    <a:pt x="673" y="419"/>
                    <a:pt x="673" y="419"/>
                  </a:cubicBezTo>
                  <a:cubicBezTo>
                    <a:pt x="674" y="419"/>
                    <a:pt x="674" y="422"/>
                    <a:pt x="672" y="422"/>
                  </a:cubicBezTo>
                  <a:close/>
                  <a:moveTo>
                    <a:pt x="686" y="422"/>
                  </a:moveTo>
                  <a:cubicBezTo>
                    <a:pt x="684" y="422"/>
                    <a:pt x="684" y="422"/>
                    <a:pt x="684" y="422"/>
                  </a:cubicBezTo>
                  <a:cubicBezTo>
                    <a:pt x="683" y="421"/>
                    <a:pt x="682" y="419"/>
                    <a:pt x="683" y="418"/>
                  </a:cubicBezTo>
                  <a:cubicBezTo>
                    <a:pt x="683" y="417"/>
                    <a:pt x="685" y="416"/>
                    <a:pt x="686" y="417"/>
                  </a:cubicBezTo>
                  <a:cubicBezTo>
                    <a:pt x="687" y="418"/>
                    <a:pt x="687" y="418"/>
                    <a:pt x="687" y="418"/>
                  </a:cubicBezTo>
                  <a:cubicBezTo>
                    <a:pt x="687" y="420"/>
                    <a:pt x="687" y="420"/>
                    <a:pt x="687" y="420"/>
                  </a:cubicBezTo>
                  <a:lnTo>
                    <a:pt x="686" y="422"/>
                  </a:lnTo>
                  <a:close/>
                  <a:moveTo>
                    <a:pt x="688" y="409"/>
                  </a:moveTo>
                  <a:cubicBezTo>
                    <a:pt x="688" y="410"/>
                    <a:pt x="688" y="410"/>
                    <a:pt x="688" y="410"/>
                  </a:cubicBezTo>
                  <a:cubicBezTo>
                    <a:pt x="686" y="411"/>
                    <a:pt x="686" y="411"/>
                    <a:pt x="686" y="411"/>
                  </a:cubicBezTo>
                  <a:cubicBezTo>
                    <a:pt x="684" y="412"/>
                    <a:pt x="683" y="411"/>
                    <a:pt x="682" y="411"/>
                  </a:cubicBezTo>
                  <a:cubicBezTo>
                    <a:pt x="680" y="412"/>
                    <a:pt x="680" y="415"/>
                    <a:pt x="678" y="416"/>
                  </a:cubicBezTo>
                  <a:cubicBezTo>
                    <a:pt x="676" y="415"/>
                    <a:pt x="676" y="415"/>
                    <a:pt x="676" y="415"/>
                  </a:cubicBezTo>
                  <a:cubicBezTo>
                    <a:pt x="675" y="413"/>
                    <a:pt x="675" y="413"/>
                    <a:pt x="675" y="413"/>
                  </a:cubicBezTo>
                  <a:cubicBezTo>
                    <a:pt x="675" y="411"/>
                    <a:pt x="678" y="411"/>
                    <a:pt x="679" y="409"/>
                  </a:cubicBezTo>
                  <a:cubicBezTo>
                    <a:pt x="680" y="408"/>
                    <a:pt x="681" y="406"/>
                    <a:pt x="683" y="405"/>
                  </a:cubicBezTo>
                  <a:cubicBezTo>
                    <a:pt x="684" y="405"/>
                    <a:pt x="685" y="405"/>
                    <a:pt x="687" y="406"/>
                  </a:cubicBezTo>
                  <a:cubicBezTo>
                    <a:pt x="688" y="407"/>
                    <a:pt x="688" y="408"/>
                    <a:pt x="688" y="409"/>
                  </a:cubicBezTo>
                  <a:close/>
                  <a:moveTo>
                    <a:pt x="705" y="422"/>
                  </a:moveTo>
                  <a:cubicBezTo>
                    <a:pt x="701" y="423"/>
                    <a:pt x="701" y="423"/>
                    <a:pt x="701" y="423"/>
                  </a:cubicBezTo>
                  <a:cubicBezTo>
                    <a:pt x="701" y="421"/>
                    <a:pt x="701" y="421"/>
                    <a:pt x="701" y="421"/>
                  </a:cubicBezTo>
                  <a:cubicBezTo>
                    <a:pt x="701" y="419"/>
                    <a:pt x="701" y="418"/>
                    <a:pt x="702" y="418"/>
                  </a:cubicBezTo>
                  <a:cubicBezTo>
                    <a:pt x="705" y="417"/>
                    <a:pt x="705" y="417"/>
                    <a:pt x="705" y="417"/>
                  </a:cubicBezTo>
                  <a:cubicBezTo>
                    <a:pt x="706" y="420"/>
                    <a:pt x="706" y="420"/>
                    <a:pt x="706" y="420"/>
                  </a:cubicBezTo>
                  <a:cubicBezTo>
                    <a:pt x="706" y="421"/>
                    <a:pt x="705" y="421"/>
                    <a:pt x="705" y="422"/>
                  </a:cubicBezTo>
                  <a:close/>
                  <a:moveTo>
                    <a:pt x="726" y="413"/>
                  </a:moveTo>
                  <a:cubicBezTo>
                    <a:pt x="725" y="413"/>
                    <a:pt x="725" y="413"/>
                    <a:pt x="725" y="413"/>
                  </a:cubicBezTo>
                  <a:cubicBezTo>
                    <a:pt x="723" y="411"/>
                    <a:pt x="723" y="411"/>
                    <a:pt x="723" y="411"/>
                  </a:cubicBezTo>
                  <a:cubicBezTo>
                    <a:pt x="725" y="409"/>
                    <a:pt x="725" y="409"/>
                    <a:pt x="725" y="409"/>
                  </a:cubicBezTo>
                  <a:cubicBezTo>
                    <a:pt x="726" y="409"/>
                    <a:pt x="726" y="409"/>
                    <a:pt x="726" y="409"/>
                  </a:cubicBezTo>
                  <a:cubicBezTo>
                    <a:pt x="727" y="411"/>
                    <a:pt x="727" y="411"/>
                    <a:pt x="727" y="411"/>
                  </a:cubicBezTo>
                  <a:cubicBezTo>
                    <a:pt x="728" y="412"/>
                    <a:pt x="727" y="413"/>
                    <a:pt x="726" y="413"/>
                  </a:cubicBezTo>
                  <a:close/>
                  <a:moveTo>
                    <a:pt x="767" y="427"/>
                  </a:moveTo>
                  <a:cubicBezTo>
                    <a:pt x="767" y="430"/>
                    <a:pt x="767" y="430"/>
                    <a:pt x="767" y="430"/>
                  </a:cubicBezTo>
                  <a:cubicBezTo>
                    <a:pt x="767" y="431"/>
                    <a:pt x="765" y="432"/>
                    <a:pt x="764" y="432"/>
                  </a:cubicBezTo>
                  <a:cubicBezTo>
                    <a:pt x="762" y="433"/>
                    <a:pt x="760" y="433"/>
                    <a:pt x="759" y="431"/>
                  </a:cubicBezTo>
                  <a:cubicBezTo>
                    <a:pt x="758" y="429"/>
                    <a:pt x="760" y="428"/>
                    <a:pt x="761" y="426"/>
                  </a:cubicBezTo>
                  <a:cubicBezTo>
                    <a:pt x="762" y="425"/>
                    <a:pt x="763" y="423"/>
                    <a:pt x="764" y="423"/>
                  </a:cubicBezTo>
                  <a:cubicBezTo>
                    <a:pt x="766" y="424"/>
                    <a:pt x="766" y="424"/>
                    <a:pt x="766" y="424"/>
                  </a:cubicBezTo>
                  <a:cubicBezTo>
                    <a:pt x="767" y="424"/>
                    <a:pt x="767" y="424"/>
                    <a:pt x="767" y="424"/>
                  </a:cubicBezTo>
                  <a:cubicBezTo>
                    <a:pt x="768" y="425"/>
                    <a:pt x="767" y="426"/>
                    <a:pt x="767" y="427"/>
                  </a:cubicBezTo>
                  <a:close/>
                  <a:moveTo>
                    <a:pt x="782" y="414"/>
                  </a:moveTo>
                  <a:cubicBezTo>
                    <a:pt x="781" y="413"/>
                    <a:pt x="781" y="413"/>
                    <a:pt x="781" y="413"/>
                  </a:cubicBezTo>
                  <a:cubicBezTo>
                    <a:pt x="780" y="411"/>
                    <a:pt x="780" y="411"/>
                    <a:pt x="780" y="411"/>
                  </a:cubicBezTo>
                  <a:cubicBezTo>
                    <a:pt x="781" y="410"/>
                    <a:pt x="781" y="410"/>
                    <a:pt x="781" y="410"/>
                  </a:cubicBezTo>
                  <a:cubicBezTo>
                    <a:pt x="782" y="409"/>
                    <a:pt x="782" y="409"/>
                    <a:pt x="782" y="409"/>
                  </a:cubicBezTo>
                  <a:cubicBezTo>
                    <a:pt x="784" y="411"/>
                    <a:pt x="784" y="411"/>
                    <a:pt x="784" y="411"/>
                  </a:cubicBezTo>
                  <a:cubicBezTo>
                    <a:pt x="784" y="412"/>
                    <a:pt x="784" y="412"/>
                    <a:pt x="784" y="412"/>
                  </a:cubicBezTo>
                  <a:lnTo>
                    <a:pt x="782" y="414"/>
                  </a:lnTo>
                  <a:close/>
                  <a:moveTo>
                    <a:pt x="809" y="421"/>
                  </a:moveTo>
                  <a:cubicBezTo>
                    <a:pt x="808" y="422"/>
                    <a:pt x="808" y="422"/>
                    <a:pt x="808" y="422"/>
                  </a:cubicBezTo>
                  <a:cubicBezTo>
                    <a:pt x="806" y="423"/>
                    <a:pt x="802" y="420"/>
                    <a:pt x="803" y="418"/>
                  </a:cubicBezTo>
                  <a:cubicBezTo>
                    <a:pt x="803" y="417"/>
                    <a:pt x="803" y="417"/>
                    <a:pt x="803" y="417"/>
                  </a:cubicBezTo>
                  <a:cubicBezTo>
                    <a:pt x="804" y="416"/>
                    <a:pt x="806" y="415"/>
                    <a:pt x="807" y="415"/>
                  </a:cubicBezTo>
                  <a:cubicBezTo>
                    <a:pt x="809" y="416"/>
                    <a:pt x="810" y="416"/>
                    <a:pt x="810" y="418"/>
                  </a:cubicBezTo>
                  <a:cubicBezTo>
                    <a:pt x="811" y="420"/>
                    <a:pt x="811" y="420"/>
                    <a:pt x="811" y="420"/>
                  </a:cubicBezTo>
                  <a:lnTo>
                    <a:pt x="809" y="421"/>
                  </a:lnTo>
                  <a:close/>
                  <a:moveTo>
                    <a:pt x="841" y="422"/>
                  </a:moveTo>
                  <a:cubicBezTo>
                    <a:pt x="840" y="423"/>
                    <a:pt x="840" y="423"/>
                    <a:pt x="840" y="423"/>
                  </a:cubicBezTo>
                  <a:cubicBezTo>
                    <a:pt x="838" y="423"/>
                    <a:pt x="838" y="423"/>
                    <a:pt x="838" y="423"/>
                  </a:cubicBezTo>
                  <a:cubicBezTo>
                    <a:pt x="837" y="423"/>
                    <a:pt x="837" y="421"/>
                    <a:pt x="836" y="420"/>
                  </a:cubicBezTo>
                  <a:cubicBezTo>
                    <a:pt x="835" y="419"/>
                    <a:pt x="833" y="419"/>
                    <a:pt x="833" y="418"/>
                  </a:cubicBezTo>
                  <a:cubicBezTo>
                    <a:pt x="833" y="415"/>
                    <a:pt x="833" y="415"/>
                    <a:pt x="833" y="415"/>
                  </a:cubicBezTo>
                  <a:cubicBezTo>
                    <a:pt x="834" y="413"/>
                    <a:pt x="836" y="416"/>
                    <a:pt x="837" y="417"/>
                  </a:cubicBezTo>
                  <a:cubicBezTo>
                    <a:pt x="839" y="418"/>
                    <a:pt x="842" y="420"/>
                    <a:pt x="841" y="422"/>
                  </a:cubicBezTo>
                  <a:close/>
                  <a:moveTo>
                    <a:pt x="841" y="414"/>
                  </a:moveTo>
                  <a:cubicBezTo>
                    <a:pt x="838" y="414"/>
                    <a:pt x="838" y="414"/>
                    <a:pt x="838" y="414"/>
                  </a:cubicBezTo>
                  <a:cubicBezTo>
                    <a:pt x="837" y="413"/>
                    <a:pt x="837" y="412"/>
                    <a:pt x="838" y="411"/>
                  </a:cubicBezTo>
                  <a:cubicBezTo>
                    <a:pt x="838" y="409"/>
                    <a:pt x="840" y="409"/>
                    <a:pt x="841" y="410"/>
                  </a:cubicBezTo>
                  <a:cubicBezTo>
                    <a:pt x="841" y="410"/>
                    <a:pt x="841" y="410"/>
                    <a:pt x="841" y="410"/>
                  </a:cubicBezTo>
                  <a:cubicBezTo>
                    <a:pt x="842" y="412"/>
                    <a:pt x="842" y="412"/>
                    <a:pt x="842" y="412"/>
                  </a:cubicBezTo>
                  <a:lnTo>
                    <a:pt x="841" y="414"/>
                  </a:lnTo>
                  <a:close/>
                  <a:moveTo>
                    <a:pt x="867" y="425"/>
                  </a:moveTo>
                  <a:cubicBezTo>
                    <a:pt x="866" y="426"/>
                    <a:pt x="866" y="426"/>
                    <a:pt x="866" y="426"/>
                  </a:cubicBezTo>
                  <a:cubicBezTo>
                    <a:pt x="864" y="426"/>
                    <a:pt x="864" y="426"/>
                    <a:pt x="864" y="426"/>
                  </a:cubicBezTo>
                  <a:cubicBezTo>
                    <a:pt x="864" y="423"/>
                    <a:pt x="864" y="423"/>
                    <a:pt x="864" y="423"/>
                  </a:cubicBezTo>
                  <a:cubicBezTo>
                    <a:pt x="865" y="422"/>
                    <a:pt x="868" y="423"/>
                    <a:pt x="867" y="425"/>
                  </a:cubicBezTo>
                  <a:close/>
                  <a:moveTo>
                    <a:pt x="897" y="421"/>
                  </a:moveTo>
                  <a:cubicBezTo>
                    <a:pt x="896" y="423"/>
                    <a:pt x="894" y="422"/>
                    <a:pt x="893" y="424"/>
                  </a:cubicBezTo>
                  <a:cubicBezTo>
                    <a:pt x="892" y="426"/>
                    <a:pt x="892" y="427"/>
                    <a:pt x="893" y="428"/>
                  </a:cubicBezTo>
                  <a:cubicBezTo>
                    <a:pt x="893" y="430"/>
                    <a:pt x="896" y="430"/>
                    <a:pt x="895" y="432"/>
                  </a:cubicBezTo>
                  <a:cubicBezTo>
                    <a:pt x="895" y="433"/>
                    <a:pt x="895" y="433"/>
                    <a:pt x="895" y="433"/>
                  </a:cubicBezTo>
                  <a:cubicBezTo>
                    <a:pt x="893" y="433"/>
                    <a:pt x="893" y="433"/>
                    <a:pt x="893" y="433"/>
                  </a:cubicBezTo>
                  <a:cubicBezTo>
                    <a:pt x="892" y="433"/>
                    <a:pt x="893" y="431"/>
                    <a:pt x="891" y="430"/>
                  </a:cubicBezTo>
                  <a:cubicBezTo>
                    <a:pt x="891" y="430"/>
                    <a:pt x="891" y="430"/>
                    <a:pt x="891" y="430"/>
                  </a:cubicBezTo>
                  <a:cubicBezTo>
                    <a:pt x="890" y="429"/>
                    <a:pt x="889" y="430"/>
                    <a:pt x="888" y="430"/>
                  </a:cubicBezTo>
                  <a:cubicBezTo>
                    <a:pt x="887" y="431"/>
                    <a:pt x="887" y="432"/>
                    <a:pt x="886" y="433"/>
                  </a:cubicBezTo>
                  <a:cubicBezTo>
                    <a:pt x="883" y="433"/>
                    <a:pt x="883" y="433"/>
                    <a:pt x="883" y="433"/>
                  </a:cubicBezTo>
                  <a:cubicBezTo>
                    <a:pt x="882" y="431"/>
                    <a:pt x="885" y="430"/>
                    <a:pt x="885" y="428"/>
                  </a:cubicBezTo>
                  <a:cubicBezTo>
                    <a:pt x="887" y="426"/>
                    <a:pt x="888" y="425"/>
                    <a:pt x="889" y="424"/>
                  </a:cubicBezTo>
                  <a:cubicBezTo>
                    <a:pt x="891" y="422"/>
                    <a:pt x="891" y="422"/>
                    <a:pt x="891" y="422"/>
                  </a:cubicBezTo>
                  <a:cubicBezTo>
                    <a:pt x="892" y="421"/>
                    <a:pt x="891" y="420"/>
                    <a:pt x="891" y="419"/>
                  </a:cubicBezTo>
                  <a:cubicBezTo>
                    <a:pt x="892" y="417"/>
                    <a:pt x="892" y="415"/>
                    <a:pt x="894" y="415"/>
                  </a:cubicBezTo>
                  <a:cubicBezTo>
                    <a:pt x="895" y="414"/>
                    <a:pt x="896" y="416"/>
                    <a:pt x="897" y="417"/>
                  </a:cubicBezTo>
                  <a:cubicBezTo>
                    <a:pt x="898" y="418"/>
                    <a:pt x="898" y="419"/>
                    <a:pt x="897" y="421"/>
                  </a:cubicBezTo>
                  <a:close/>
                  <a:moveTo>
                    <a:pt x="908" y="405"/>
                  </a:moveTo>
                  <a:cubicBezTo>
                    <a:pt x="906" y="404"/>
                    <a:pt x="906" y="404"/>
                    <a:pt x="906" y="404"/>
                  </a:cubicBezTo>
                  <a:cubicBezTo>
                    <a:pt x="905" y="402"/>
                    <a:pt x="905" y="402"/>
                    <a:pt x="905" y="402"/>
                  </a:cubicBezTo>
                  <a:cubicBezTo>
                    <a:pt x="907" y="401"/>
                    <a:pt x="907" y="401"/>
                    <a:pt x="907" y="401"/>
                  </a:cubicBezTo>
                  <a:cubicBezTo>
                    <a:pt x="908" y="400"/>
                    <a:pt x="908" y="400"/>
                    <a:pt x="908" y="400"/>
                  </a:cubicBezTo>
                  <a:cubicBezTo>
                    <a:pt x="909" y="400"/>
                    <a:pt x="910" y="401"/>
                    <a:pt x="910" y="403"/>
                  </a:cubicBezTo>
                  <a:lnTo>
                    <a:pt x="908" y="405"/>
                  </a:lnTo>
                  <a:close/>
                  <a:moveTo>
                    <a:pt x="917" y="421"/>
                  </a:moveTo>
                  <a:cubicBezTo>
                    <a:pt x="917" y="422"/>
                    <a:pt x="917" y="424"/>
                    <a:pt x="916" y="424"/>
                  </a:cubicBezTo>
                  <a:cubicBezTo>
                    <a:pt x="914" y="425"/>
                    <a:pt x="914" y="425"/>
                    <a:pt x="914" y="425"/>
                  </a:cubicBezTo>
                  <a:cubicBezTo>
                    <a:pt x="912" y="424"/>
                    <a:pt x="912" y="424"/>
                    <a:pt x="912" y="424"/>
                  </a:cubicBezTo>
                  <a:cubicBezTo>
                    <a:pt x="912" y="422"/>
                    <a:pt x="912" y="422"/>
                    <a:pt x="912" y="422"/>
                  </a:cubicBezTo>
                  <a:cubicBezTo>
                    <a:pt x="912" y="420"/>
                    <a:pt x="914" y="420"/>
                    <a:pt x="916" y="419"/>
                  </a:cubicBezTo>
                  <a:cubicBezTo>
                    <a:pt x="917" y="418"/>
                    <a:pt x="917" y="416"/>
                    <a:pt x="918" y="416"/>
                  </a:cubicBezTo>
                  <a:cubicBezTo>
                    <a:pt x="920" y="416"/>
                    <a:pt x="920" y="416"/>
                    <a:pt x="920" y="416"/>
                  </a:cubicBezTo>
                  <a:cubicBezTo>
                    <a:pt x="920" y="417"/>
                    <a:pt x="920" y="417"/>
                    <a:pt x="920" y="417"/>
                  </a:cubicBezTo>
                  <a:cubicBezTo>
                    <a:pt x="920" y="419"/>
                    <a:pt x="918" y="419"/>
                    <a:pt x="917" y="421"/>
                  </a:cubicBezTo>
                  <a:close/>
                  <a:moveTo>
                    <a:pt x="952" y="424"/>
                  </a:moveTo>
                  <a:cubicBezTo>
                    <a:pt x="951" y="425"/>
                    <a:pt x="951" y="425"/>
                    <a:pt x="951" y="425"/>
                  </a:cubicBezTo>
                  <a:cubicBezTo>
                    <a:pt x="951" y="425"/>
                    <a:pt x="951" y="425"/>
                    <a:pt x="951" y="425"/>
                  </a:cubicBezTo>
                  <a:cubicBezTo>
                    <a:pt x="950" y="425"/>
                    <a:pt x="950" y="425"/>
                    <a:pt x="950" y="425"/>
                  </a:cubicBezTo>
                  <a:cubicBezTo>
                    <a:pt x="948" y="425"/>
                    <a:pt x="949" y="423"/>
                    <a:pt x="948" y="423"/>
                  </a:cubicBezTo>
                  <a:cubicBezTo>
                    <a:pt x="946" y="422"/>
                    <a:pt x="946" y="422"/>
                    <a:pt x="946" y="422"/>
                  </a:cubicBezTo>
                  <a:cubicBezTo>
                    <a:pt x="945" y="419"/>
                    <a:pt x="945" y="419"/>
                    <a:pt x="945" y="419"/>
                  </a:cubicBezTo>
                  <a:cubicBezTo>
                    <a:pt x="943" y="418"/>
                    <a:pt x="943" y="418"/>
                    <a:pt x="943" y="418"/>
                  </a:cubicBezTo>
                  <a:cubicBezTo>
                    <a:pt x="943" y="417"/>
                    <a:pt x="943" y="416"/>
                    <a:pt x="945" y="415"/>
                  </a:cubicBezTo>
                  <a:cubicBezTo>
                    <a:pt x="946" y="414"/>
                    <a:pt x="947" y="418"/>
                    <a:pt x="948" y="419"/>
                  </a:cubicBezTo>
                  <a:cubicBezTo>
                    <a:pt x="950" y="421"/>
                    <a:pt x="953" y="422"/>
                    <a:pt x="952" y="424"/>
                  </a:cubicBezTo>
                  <a:close/>
                  <a:moveTo>
                    <a:pt x="955" y="431"/>
                  </a:moveTo>
                  <a:cubicBezTo>
                    <a:pt x="954" y="430"/>
                    <a:pt x="954" y="430"/>
                    <a:pt x="954" y="430"/>
                  </a:cubicBezTo>
                  <a:cubicBezTo>
                    <a:pt x="953" y="430"/>
                    <a:pt x="953" y="430"/>
                    <a:pt x="953" y="430"/>
                  </a:cubicBezTo>
                  <a:cubicBezTo>
                    <a:pt x="951" y="427"/>
                    <a:pt x="956" y="428"/>
                    <a:pt x="956" y="429"/>
                  </a:cubicBezTo>
                  <a:lnTo>
                    <a:pt x="955" y="431"/>
                  </a:lnTo>
                  <a:close/>
                  <a:moveTo>
                    <a:pt x="958" y="418"/>
                  </a:moveTo>
                  <a:cubicBezTo>
                    <a:pt x="955" y="418"/>
                    <a:pt x="955" y="418"/>
                    <a:pt x="955" y="418"/>
                  </a:cubicBezTo>
                  <a:cubicBezTo>
                    <a:pt x="955" y="417"/>
                    <a:pt x="954" y="416"/>
                    <a:pt x="954" y="415"/>
                  </a:cubicBezTo>
                  <a:cubicBezTo>
                    <a:pt x="955" y="413"/>
                    <a:pt x="958" y="413"/>
                    <a:pt x="959" y="414"/>
                  </a:cubicBezTo>
                  <a:cubicBezTo>
                    <a:pt x="959" y="416"/>
                    <a:pt x="959" y="416"/>
                    <a:pt x="959" y="416"/>
                  </a:cubicBezTo>
                  <a:lnTo>
                    <a:pt x="958" y="418"/>
                  </a:lnTo>
                  <a:close/>
                  <a:moveTo>
                    <a:pt x="979" y="429"/>
                  </a:moveTo>
                  <a:cubicBezTo>
                    <a:pt x="978" y="431"/>
                    <a:pt x="978" y="431"/>
                    <a:pt x="978" y="431"/>
                  </a:cubicBezTo>
                  <a:cubicBezTo>
                    <a:pt x="977" y="431"/>
                    <a:pt x="977" y="431"/>
                    <a:pt x="977" y="431"/>
                  </a:cubicBezTo>
                  <a:cubicBezTo>
                    <a:pt x="976" y="431"/>
                    <a:pt x="975" y="429"/>
                    <a:pt x="975" y="428"/>
                  </a:cubicBezTo>
                  <a:cubicBezTo>
                    <a:pt x="975" y="426"/>
                    <a:pt x="976" y="425"/>
                    <a:pt x="977" y="425"/>
                  </a:cubicBezTo>
                  <a:cubicBezTo>
                    <a:pt x="978" y="425"/>
                    <a:pt x="979" y="426"/>
                    <a:pt x="980" y="427"/>
                  </a:cubicBezTo>
                  <a:lnTo>
                    <a:pt x="979" y="429"/>
                  </a:lnTo>
                  <a:close/>
                  <a:moveTo>
                    <a:pt x="988" y="430"/>
                  </a:moveTo>
                  <a:cubicBezTo>
                    <a:pt x="987" y="430"/>
                    <a:pt x="987" y="430"/>
                    <a:pt x="987" y="430"/>
                  </a:cubicBezTo>
                  <a:cubicBezTo>
                    <a:pt x="987" y="430"/>
                    <a:pt x="987" y="430"/>
                    <a:pt x="987" y="430"/>
                  </a:cubicBezTo>
                  <a:cubicBezTo>
                    <a:pt x="987" y="428"/>
                    <a:pt x="987" y="428"/>
                    <a:pt x="987" y="428"/>
                  </a:cubicBezTo>
                  <a:cubicBezTo>
                    <a:pt x="989" y="429"/>
                    <a:pt x="989" y="429"/>
                    <a:pt x="989" y="429"/>
                  </a:cubicBezTo>
                  <a:lnTo>
                    <a:pt x="988" y="430"/>
                  </a:lnTo>
                  <a:close/>
                  <a:moveTo>
                    <a:pt x="993" y="422"/>
                  </a:moveTo>
                  <a:cubicBezTo>
                    <a:pt x="992" y="422"/>
                    <a:pt x="992" y="422"/>
                    <a:pt x="992" y="422"/>
                  </a:cubicBezTo>
                  <a:cubicBezTo>
                    <a:pt x="991" y="421"/>
                    <a:pt x="991" y="421"/>
                    <a:pt x="991" y="421"/>
                  </a:cubicBezTo>
                  <a:cubicBezTo>
                    <a:pt x="990" y="420"/>
                    <a:pt x="991" y="418"/>
                    <a:pt x="992" y="418"/>
                  </a:cubicBezTo>
                  <a:cubicBezTo>
                    <a:pt x="993" y="417"/>
                    <a:pt x="993" y="419"/>
                    <a:pt x="994" y="420"/>
                  </a:cubicBezTo>
                  <a:cubicBezTo>
                    <a:pt x="994" y="420"/>
                    <a:pt x="994" y="420"/>
                    <a:pt x="994" y="420"/>
                  </a:cubicBezTo>
                  <a:lnTo>
                    <a:pt x="993" y="422"/>
                  </a:lnTo>
                  <a:close/>
                  <a:moveTo>
                    <a:pt x="1031" y="421"/>
                  </a:moveTo>
                  <a:cubicBezTo>
                    <a:pt x="1030" y="421"/>
                    <a:pt x="1030" y="421"/>
                    <a:pt x="1030" y="421"/>
                  </a:cubicBezTo>
                  <a:cubicBezTo>
                    <a:pt x="1029" y="420"/>
                    <a:pt x="1029" y="420"/>
                    <a:pt x="1029" y="420"/>
                  </a:cubicBezTo>
                  <a:cubicBezTo>
                    <a:pt x="1030" y="417"/>
                    <a:pt x="1030" y="417"/>
                    <a:pt x="1030" y="417"/>
                  </a:cubicBezTo>
                  <a:cubicBezTo>
                    <a:pt x="1031" y="417"/>
                    <a:pt x="1031" y="417"/>
                    <a:pt x="1031" y="417"/>
                  </a:cubicBezTo>
                  <a:cubicBezTo>
                    <a:pt x="1032" y="419"/>
                    <a:pt x="1032" y="419"/>
                    <a:pt x="1032" y="419"/>
                  </a:cubicBezTo>
                  <a:lnTo>
                    <a:pt x="1031" y="421"/>
                  </a:lnTo>
                  <a:close/>
                  <a:moveTo>
                    <a:pt x="1049" y="404"/>
                  </a:moveTo>
                  <a:cubicBezTo>
                    <a:pt x="1047" y="403"/>
                    <a:pt x="1047" y="403"/>
                    <a:pt x="1047" y="403"/>
                  </a:cubicBezTo>
                  <a:cubicBezTo>
                    <a:pt x="1046" y="401"/>
                    <a:pt x="1046" y="401"/>
                    <a:pt x="1046" y="401"/>
                  </a:cubicBezTo>
                  <a:cubicBezTo>
                    <a:pt x="1049" y="400"/>
                    <a:pt x="1049" y="400"/>
                    <a:pt x="1049" y="400"/>
                  </a:cubicBezTo>
                  <a:cubicBezTo>
                    <a:pt x="1050" y="400"/>
                    <a:pt x="1050" y="403"/>
                    <a:pt x="1049" y="404"/>
                  </a:cubicBezTo>
                  <a:close/>
                  <a:moveTo>
                    <a:pt x="1107" y="439"/>
                  </a:moveTo>
                  <a:cubicBezTo>
                    <a:pt x="1107" y="441"/>
                    <a:pt x="1107" y="441"/>
                    <a:pt x="1107" y="441"/>
                  </a:cubicBezTo>
                  <a:cubicBezTo>
                    <a:pt x="1106" y="441"/>
                    <a:pt x="1106" y="441"/>
                    <a:pt x="1106" y="441"/>
                  </a:cubicBezTo>
                  <a:cubicBezTo>
                    <a:pt x="1105" y="441"/>
                    <a:pt x="1105" y="441"/>
                    <a:pt x="1105" y="441"/>
                  </a:cubicBezTo>
                  <a:cubicBezTo>
                    <a:pt x="1105" y="440"/>
                    <a:pt x="1105" y="440"/>
                    <a:pt x="1105" y="440"/>
                  </a:cubicBezTo>
                  <a:cubicBezTo>
                    <a:pt x="1106" y="439"/>
                    <a:pt x="1106" y="439"/>
                    <a:pt x="1106" y="439"/>
                  </a:cubicBezTo>
                  <a:lnTo>
                    <a:pt x="1107" y="439"/>
                  </a:lnTo>
                  <a:close/>
                  <a:moveTo>
                    <a:pt x="1117" y="422"/>
                  </a:moveTo>
                  <a:cubicBezTo>
                    <a:pt x="1115" y="421"/>
                    <a:pt x="1115" y="421"/>
                    <a:pt x="1115" y="421"/>
                  </a:cubicBezTo>
                  <a:cubicBezTo>
                    <a:pt x="1116" y="418"/>
                    <a:pt x="1116" y="418"/>
                    <a:pt x="1116" y="418"/>
                  </a:cubicBezTo>
                  <a:cubicBezTo>
                    <a:pt x="1118" y="420"/>
                    <a:pt x="1118" y="420"/>
                    <a:pt x="1118" y="420"/>
                  </a:cubicBezTo>
                  <a:lnTo>
                    <a:pt x="1117" y="422"/>
                  </a:lnTo>
                  <a:close/>
                  <a:moveTo>
                    <a:pt x="1145" y="425"/>
                  </a:moveTo>
                  <a:cubicBezTo>
                    <a:pt x="1143" y="425"/>
                    <a:pt x="1143" y="424"/>
                    <a:pt x="1142" y="423"/>
                  </a:cubicBezTo>
                  <a:cubicBezTo>
                    <a:pt x="1142" y="422"/>
                    <a:pt x="1142" y="422"/>
                    <a:pt x="1142" y="422"/>
                  </a:cubicBezTo>
                  <a:cubicBezTo>
                    <a:pt x="1143" y="421"/>
                    <a:pt x="1143" y="421"/>
                    <a:pt x="1143" y="421"/>
                  </a:cubicBezTo>
                  <a:cubicBezTo>
                    <a:pt x="1144" y="420"/>
                    <a:pt x="1145" y="421"/>
                    <a:pt x="1146" y="422"/>
                  </a:cubicBezTo>
                  <a:cubicBezTo>
                    <a:pt x="1146" y="423"/>
                    <a:pt x="1146" y="423"/>
                    <a:pt x="1146" y="423"/>
                  </a:cubicBezTo>
                  <a:lnTo>
                    <a:pt x="1145" y="425"/>
                  </a:lnTo>
                  <a:close/>
                  <a:moveTo>
                    <a:pt x="1164" y="427"/>
                  </a:moveTo>
                  <a:cubicBezTo>
                    <a:pt x="1163" y="427"/>
                    <a:pt x="1163" y="427"/>
                    <a:pt x="1163" y="427"/>
                  </a:cubicBezTo>
                  <a:cubicBezTo>
                    <a:pt x="1162" y="426"/>
                    <a:pt x="1162" y="426"/>
                    <a:pt x="1162" y="426"/>
                  </a:cubicBezTo>
                  <a:cubicBezTo>
                    <a:pt x="1162" y="426"/>
                    <a:pt x="1162" y="426"/>
                    <a:pt x="1162" y="426"/>
                  </a:cubicBezTo>
                  <a:cubicBezTo>
                    <a:pt x="1162" y="425"/>
                    <a:pt x="1162" y="425"/>
                    <a:pt x="1162" y="425"/>
                  </a:cubicBezTo>
                  <a:cubicBezTo>
                    <a:pt x="1162" y="425"/>
                    <a:pt x="1162" y="425"/>
                    <a:pt x="1162" y="425"/>
                  </a:cubicBezTo>
                  <a:cubicBezTo>
                    <a:pt x="1165" y="425"/>
                    <a:pt x="1165" y="425"/>
                    <a:pt x="1165" y="425"/>
                  </a:cubicBezTo>
                  <a:lnTo>
                    <a:pt x="1164" y="427"/>
                  </a:lnTo>
                  <a:close/>
                  <a:moveTo>
                    <a:pt x="1175" y="420"/>
                  </a:moveTo>
                  <a:cubicBezTo>
                    <a:pt x="1175" y="421"/>
                    <a:pt x="1175" y="421"/>
                    <a:pt x="1175" y="421"/>
                  </a:cubicBezTo>
                  <a:cubicBezTo>
                    <a:pt x="1174" y="421"/>
                    <a:pt x="1174" y="421"/>
                    <a:pt x="1174" y="421"/>
                  </a:cubicBezTo>
                  <a:cubicBezTo>
                    <a:pt x="1172" y="421"/>
                    <a:pt x="1172" y="421"/>
                    <a:pt x="1172" y="421"/>
                  </a:cubicBezTo>
                  <a:cubicBezTo>
                    <a:pt x="1171" y="421"/>
                    <a:pt x="1171" y="420"/>
                    <a:pt x="1170" y="419"/>
                  </a:cubicBezTo>
                  <a:cubicBezTo>
                    <a:pt x="1169" y="418"/>
                    <a:pt x="1167" y="417"/>
                    <a:pt x="1167" y="416"/>
                  </a:cubicBezTo>
                  <a:cubicBezTo>
                    <a:pt x="1167" y="413"/>
                    <a:pt x="1167" y="413"/>
                    <a:pt x="1167" y="413"/>
                  </a:cubicBezTo>
                  <a:cubicBezTo>
                    <a:pt x="1170" y="412"/>
                    <a:pt x="1170" y="412"/>
                    <a:pt x="1170" y="412"/>
                  </a:cubicBezTo>
                  <a:cubicBezTo>
                    <a:pt x="1171" y="413"/>
                    <a:pt x="1171" y="414"/>
                    <a:pt x="1172" y="415"/>
                  </a:cubicBezTo>
                  <a:cubicBezTo>
                    <a:pt x="1174" y="416"/>
                    <a:pt x="1175" y="417"/>
                    <a:pt x="1175" y="418"/>
                  </a:cubicBezTo>
                  <a:lnTo>
                    <a:pt x="1175" y="420"/>
                  </a:lnTo>
                  <a:close/>
                  <a:moveTo>
                    <a:pt x="1193" y="420"/>
                  </a:moveTo>
                  <a:cubicBezTo>
                    <a:pt x="1191" y="420"/>
                    <a:pt x="1191" y="420"/>
                    <a:pt x="1191" y="420"/>
                  </a:cubicBezTo>
                  <a:cubicBezTo>
                    <a:pt x="1190" y="419"/>
                    <a:pt x="1190" y="418"/>
                    <a:pt x="1190" y="417"/>
                  </a:cubicBezTo>
                  <a:cubicBezTo>
                    <a:pt x="1190" y="416"/>
                    <a:pt x="1191" y="415"/>
                    <a:pt x="1193" y="415"/>
                  </a:cubicBezTo>
                  <a:cubicBezTo>
                    <a:pt x="1194" y="416"/>
                    <a:pt x="1195" y="419"/>
                    <a:pt x="1193" y="420"/>
                  </a:cubicBezTo>
                  <a:close/>
                  <a:moveTo>
                    <a:pt x="1210" y="425"/>
                  </a:moveTo>
                  <a:cubicBezTo>
                    <a:pt x="1208" y="423"/>
                    <a:pt x="1208" y="423"/>
                    <a:pt x="1208" y="423"/>
                  </a:cubicBezTo>
                  <a:cubicBezTo>
                    <a:pt x="1209" y="421"/>
                    <a:pt x="1209" y="421"/>
                    <a:pt x="1209" y="421"/>
                  </a:cubicBezTo>
                  <a:cubicBezTo>
                    <a:pt x="1211" y="421"/>
                    <a:pt x="1211" y="421"/>
                    <a:pt x="1211" y="421"/>
                  </a:cubicBezTo>
                  <a:cubicBezTo>
                    <a:pt x="1212" y="422"/>
                    <a:pt x="1212" y="422"/>
                    <a:pt x="1212" y="422"/>
                  </a:cubicBezTo>
                  <a:cubicBezTo>
                    <a:pt x="1212" y="423"/>
                    <a:pt x="1211" y="425"/>
                    <a:pt x="1210" y="425"/>
                  </a:cubicBezTo>
                  <a:close/>
                  <a:moveTo>
                    <a:pt x="1216" y="416"/>
                  </a:moveTo>
                  <a:cubicBezTo>
                    <a:pt x="1214" y="416"/>
                    <a:pt x="1214" y="416"/>
                    <a:pt x="1214" y="416"/>
                  </a:cubicBezTo>
                  <a:cubicBezTo>
                    <a:pt x="1213" y="413"/>
                    <a:pt x="1213" y="413"/>
                    <a:pt x="1213" y="413"/>
                  </a:cubicBezTo>
                  <a:cubicBezTo>
                    <a:pt x="1213" y="412"/>
                    <a:pt x="1215" y="411"/>
                    <a:pt x="1216" y="412"/>
                  </a:cubicBezTo>
                  <a:cubicBezTo>
                    <a:pt x="1217" y="412"/>
                    <a:pt x="1217" y="415"/>
                    <a:pt x="1216" y="416"/>
                  </a:cubicBezTo>
                  <a:close/>
                  <a:moveTo>
                    <a:pt x="1229" y="437"/>
                  </a:moveTo>
                  <a:cubicBezTo>
                    <a:pt x="1227" y="437"/>
                    <a:pt x="1227" y="437"/>
                    <a:pt x="1227" y="437"/>
                  </a:cubicBezTo>
                  <a:cubicBezTo>
                    <a:pt x="1226" y="436"/>
                    <a:pt x="1226" y="436"/>
                    <a:pt x="1226" y="436"/>
                  </a:cubicBezTo>
                  <a:cubicBezTo>
                    <a:pt x="1227" y="434"/>
                    <a:pt x="1227" y="434"/>
                    <a:pt x="1227" y="434"/>
                  </a:cubicBezTo>
                  <a:cubicBezTo>
                    <a:pt x="1229" y="435"/>
                    <a:pt x="1229" y="435"/>
                    <a:pt x="1229" y="435"/>
                  </a:cubicBezTo>
                  <a:lnTo>
                    <a:pt x="1229" y="437"/>
                  </a:lnTo>
                  <a:close/>
                  <a:moveTo>
                    <a:pt x="1233" y="424"/>
                  </a:moveTo>
                  <a:cubicBezTo>
                    <a:pt x="1231" y="424"/>
                    <a:pt x="1231" y="424"/>
                    <a:pt x="1231" y="424"/>
                  </a:cubicBezTo>
                  <a:cubicBezTo>
                    <a:pt x="1230" y="421"/>
                    <a:pt x="1230" y="421"/>
                    <a:pt x="1230" y="421"/>
                  </a:cubicBezTo>
                  <a:cubicBezTo>
                    <a:pt x="1233" y="421"/>
                    <a:pt x="1233" y="421"/>
                    <a:pt x="1233" y="421"/>
                  </a:cubicBezTo>
                  <a:cubicBezTo>
                    <a:pt x="1234" y="421"/>
                    <a:pt x="1234" y="423"/>
                    <a:pt x="1233" y="424"/>
                  </a:cubicBezTo>
                  <a:close/>
                  <a:moveTo>
                    <a:pt x="1257" y="419"/>
                  </a:moveTo>
                  <a:cubicBezTo>
                    <a:pt x="1255" y="420"/>
                    <a:pt x="1253" y="419"/>
                    <a:pt x="1252" y="417"/>
                  </a:cubicBezTo>
                  <a:cubicBezTo>
                    <a:pt x="1252" y="415"/>
                    <a:pt x="1252" y="415"/>
                    <a:pt x="1252" y="415"/>
                  </a:cubicBezTo>
                  <a:cubicBezTo>
                    <a:pt x="1254" y="414"/>
                    <a:pt x="1254" y="414"/>
                    <a:pt x="1254" y="414"/>
                  </a:cubicBezTo>
                  <a:cubicBezTo>
                    <a:pt x="1256" y="413"/>
                    <a:pt x="1259" y="413"/>
                    <a:pt x="1260" y="415"/>
                  </a:cubicBezTo>
                  <a:cubicBezTo>
                    <a:pt x="1260" y="417"/>
                    <a:pt x="1259" y="419"/>
                    <a:pt x="1257" y="419"/>
                  </a:cubicBezTo>
                  <a:close/>
                  <a:moveTo>
                    <a:pt x="1272" y="427"/>
                  </a:moveTo>
                  <a:cubicBezTo>
                    <a:pt x="1270" y="427"/>
                    <a:pt x="1270" y="427"/>
                    <a:pt x="1270" y="427"/>
                  </a:cubicBezTo>
                  <a:cubicBezTo>
                    <a:pt x="1269" y="426"/>
                    <a:pt x="1269" y="426"/>
                    <a:pt x="1269" y="426"/>
                  </a:cubicBezTo>
                  <a:cubicBezTo>
                    <a:pt x="1271" y="424"/>
                    <a:pt x="1271" y="424"/>
                    <a:pt x="1271" y="424"/>
                  </a:cubicBezTo>
                  <a:cubicBezTo>
                    <a:pt x="1271" y="424"/>
                    <a:pt x="1271" y="424"/>
                    <a:pt x="1271" y="424"/>
                  </a:cubicBezTo>
                  <a:cubicBezTo>
                    <a:pt x="1272" y="425"/>
                    <a:pt x="1272" y="425"/>
                    <a:pt x="1272" y="425"/>
                  </a:cubicBezTo>
                  <a:lnTo>
                    <a:pt x="1272" y="427"/>
                  </a:lnTo>
                  <a:close/>
                  <a:moveTo>
                    <a:pt x="1281" y="430"/>
                  </a:moveTo>
                  <a:cubicBezTo>
                    <a:pt x="1279" y="430"/>
                    <a:pt x="1279" y="430"/>
                    <a:pt x="1279" y="430"/>
                  </a:cubicBezTo>
                  <a:cubicBezTo>
                    <a:pt x="1279" y="429"/>
                    <a:pt x="1279" y="429"/>
                    <a:pt x="1279" y="429"/>
                  </a:cubicBezTo>
                  <a:cubicBezTo>
                    <a:pt x="1280" y="427"/>
                    <a:pt x="1280" y="427"/>
                    <a:pt x="1280" y="427"/>
                  </a:cubicBezTo>
                  <a:cubicBezTo>
                    <a:pt x="1281" y="429"/>
                    <a:pt x="1281" y="429"/>
                    <a:pt x="1281" y="429"/>
                  </a:cubicBezTo>
                  <a:lnTo>
                    <a:pt x="1281" y="430"/>
                  </a:lnTo>
                  <a:close/>
                  <a:moveTo>
                    <a:pt x="1290" y="423"/>
                  </a:moveTo>
                  <a:cubicBezTo>
                    <a:pt x="1288" y="423"/>
                    <a:pt x="1288" y="423"/>
                    <a:pt x="1288" y="423"/>
                  </a:cubicBezTo>
                  <a:cubicBezTo>
                    <a:pt x="1287" y="423"/>
                    <a:pt x="1287" y="422"/>
                    <a:pt x="1287" y="421"/>
                  </a:cubicBezTo>
                  <a:cubicBezTo>
                    <a:pt x="1288" y="419"/>
                    <a:pt x="1290" y="418"/>
                    <a:pt x="1291" y="419"/>
                  </a:cubicBezTo>
                  <a:cubicBezTo>
                    <a:pt x="1292" y="420"/>
                    <a:pt x="1292" y="423"/>
                    <a:pt x="1290" y="423"/>
                  </a:cubicBezTo>
                  <a:close/>
                  <a:moveTo>
                    <a:pt x="1304" y="428"/>
                  </a:moveTo>
                  <a:cubicBezTo>
                    <a:pt x="1303" y="428"/>
                    <a:pt x="1303" y="428"/>
                    <a:pt x="1303" y="428"/>
                  </a:cubicBezTo>
                  <a:cubicBezTo>
                    <a:pt x="1302" y="427"/>
                    <a:pt x="1302" y="427"/>
                    <a:pt x="1302" y="427"/>
                  </a:cubicBezTo>
                  <a:cubicBezTo>
                    <a:pt x="1303" y="424"/>
                    <a:pt x="1303" y="424"/>
                    <a:pt x="1303" y="424"/>
                  </a:cubicBezTo>
                  <a:cubicBezTo>
                    <a:pt x="1304" y="424"/>
                    <a:pt x="1304" y="424"/>
                    <a:pt x="1304" y="424"/>
                  </a:cubicBezTo>
                  <a:cubicBezTo>
                    <a:pt x="1305" y="425"/>
                    <a:pt x="1305" y="425"/>
                    <a:pt x="1305" y="425"/>
                  </a:cubicBezTo>
                  <a:lnTo>
                    <a:pt x="1304" y="428"/>
                  </a:lnTo>
                  <a:close/>
                  <a:moveTo>
                    <a:pt x="1324" y="419"/>
                  </a:moveTo>
                  <a:cubicBezTo>
                    <a:pt x="1322" y="419"/>
                    <a:pt x="1322" y="419"/>
                    <a:pt x="1322" y="419"/>
                  </a:cubicBezTo>
                  <a:cubicBezTo>
                    <a:pt x="1321" y="417"/>
                    <a:pt x="1321" y="417"/>
                    <a:pt x="1321" y="417"/>
                  </a:cubicBezTo>
                  <a:cubicBezTo>
                    <a:pt x="1322" y="415"/>
                    <a:pt x="1323" y="415"/>
                    <a:pt x="1324" y="415"/>
                  </a:cubicBezTo>
                  <a:cubicBezTo>
                    <a:pt x="1325" y="416"/>
                    <a:pt x="1325" y="418"/>
                    <a:pt x="1324" y="419"/>
                  </a:cubicBezTo>
                  <a:close/>
                  <a:moveTo>
                    <a:pt x="1346" y="425"/>
                  </a:moveTo>
                  <a:cubicBezTo>
                    <a:pt x="1346" y="426"/>
                    <a:pt x="1346" y="426"/>
                    <a:pt x="1346" y="426"/>
                  </a:cubicBezTo>
                  <a:cubicBezTo>
                    <a:pt x="1345" y="426"/>
                    <a:pt x="1345" y="426"/>
                    <a:pt x="1345" y="426"/>
                  </a:cubicBezTo>
                  <a:cubicBezTo>
                    <a:pt x="1343" y="426"/>
                    <a:pt x="1343" y="426"/>
                    <a:pt x="1343" y="426"/>
                  </a:cubicBezTo>
                  <a:cubicBezTo>
                    <a:pt x="1342" y="426"/>
                    <a:pt x="1341" y="424"/>
                    <a:pt x="1343" y="423"/>
                  </a:cubicBezTo>
                  <a:cubicBezTo>
                    <a:pt x="1344" y="421"/>
                    <a:pt x="1347" y="423"/>
                    <a:pt x="1346" y="425"/>
                  </a:cubicBezTo>
                  <a:close/>
                  <a:moveTo>
                    <a:pt x="1373" y="428"/>
                  </a:moveTo>
                  <a:cubicBezTo>
                    <a:pt x="1371" y="428"/>
                    <a:pt x="1371" y="428"/>
                    <a:pt x="1371" y="428"/>
                  </a:cubicBezTo>
                  <a:cubicBezTo>
                    <a:pt x="1370" y="427"/>
                    <a:pt x="1370" y="427"/>
                    <a:pt x="1370" y="427"/>
                  </a:cubicBezTo>
                  <a:cubicBezTo>
                    <a:pt x="1371" y="424"/>
                    <a:pt x="1371" y="424"/>
                    <a:pt x="1371" y="424"/>
                  </a:cubicBezTo>
                  <a:cubicBezTo>
                    <a:pt x="1373" y="425"/>
                    <a:pt x="1373" y="425"/>
                    <a:pt x="1373" y="425"/>
                  </a:cubicBezTo>
                  <a:lnTo>
                    <a:pt x="1373" y="428"/>
                  </a:lnTo>
                  <a:close/>
                  <a:moveTo>
                    <a:pt x="1385" y="424"/>
                  </a:moveTo>
                  <a:cubicBezTo>
                    <a:pt x="1384" y="425"/>
                    <a:pt x="1384" y="426"/>
                    <a:pt x="1383" y="426"/>
                  </a:cubicBezTo>
                  <a:cubicBezTo>
                    <a:pt x="1382" y="426"/>
                    <a:pt x="1382" y="426"/>
                    <a:pt x="1382" y="426"/>
                  </a:cubicBezTo>
                  <a:cubicBezTo>
                    <a:pt x="1381" y="425"/>
                    <a:pt x="1381" y="425"/>
                    <a:pt x="1381" y="425"/>
                  </a:cubicBezTo>
                  <a:cubicBezTo>
                    <a:pt x="1382" y="423"/>
                    <a:pt x="1383" y="423"/>
                    <a:pt x="1384" y="422"/>
                  </a:cubicBezTo>
                  <a:cubicBezTo>
                    <a:pt x="1385" y="421"/>
                    <a:pt x="1386" y="419"/>
                    <a:pt x="1387" y="419"/>
                  </a:cubicBezTo>
                  <a:cubicBezTo>
                    <a:pt x="1388" y="422"/>
                    <a:pt x="1388" y="422"/>
                    <a:pt x="1388" y="422"/>
                  </a:cubicBezTo>
                  <a:cubicBezTo>
                    <a:pt x="1388" y="423"/>
                    <a:pt x="1386" y="423"/>
                    <a:pt x="1385" y="424"/>
                  </a:cubicBezTo>
                  <a:close/>
                  <a:moveTo>
                    <a:pt x="1415" y="428"/>
                  </a:moveTo>
                  <a:cubicBezTo>
                    <a:pt x="1414" y="431"/>
                    <a:pt x="1414" y="431"/>
                    <a:pt x="1414" y="431"/>
                  </a:cubicBezTo>
                  <a:cubicBezTo>
                    <a:pt x="1413" y="431"/>
                    <a:pt x="1413" y="431"/>
                    <a:pt x="1413" y="431"/>
                  </a:cubicBezTo>
                  <a:cubicBezTo>
                    <a:pt x="1412" y="432"/>
                    <a:pt x="1411" y="431"/>
                    <a:pt x="1410" y="431"/>
                  </a:cubicBezTo>
                  <a:cubicBezTo>
                    <a:pt x="1409" y="430"/>
                    <a:pt x="1408" y="429"/>
                    <a:pt x="1408" y="428"/>
                  </a:cubicBezTo>
                  <a:cubicBezTo>
                    <a:pt x="1409" y="427"/>
                    <a:pt x="1409" y="427"/>
                    <a:pt x="1409" y="427"/>
                  </a:cubicBezTo>
                  <a:cubicBezTo>
                    <a:pt x="1411" y="426"/>
                    <a:pt x="1411" y="427"/>
                    <a:pt x="1413" y="427"/>
                  </a:cubicBezTo>
                  <a:cubicBezTo>
                    <a:pt x="1414" y="426"/>
                    <a:pt x="1415" y="423"/>
                    <a:pt x="1416" y="424"/>
                  </a:cubicBezTo>
                  <a:cubicBezTo>
                    <a:pt x="1417" y="426"/>
                    <a:pt x="1417" y="426"/>
                    <a:pt x="1417" y="426"/>
                  </a:cubicBezTo>
                  <a:cubicBezTo>
                    <a:pt x="1417" y="427"/>
                    <a:pt x="1415" y="427"/>
                    <a:pt x="1415" y="428"/>
                  </a:cubicBezTo>
                  <a:close/>
                  <a:moveTo>
                    <a:pt x="1417" y="411"/>
                  </a:moveTo>
                  <a:cubicBezTo>
                    <a:pt x="1415" y="411"/>
                    <a:pt x="1415" y="411"/>
                    <a:pt x="1415" y="411"/>
                  </a:cubicBezTo>
                  <a:cubicBezTo>
                    <a:pt x="1414" y="410"/>
                    <a:pt x="1414" y="410"/>
                    <a:pt x="1414" y="410"/>
                  </a:cubicBezTo>
                  <a:cubicBezTo>
                    <a:pt x="1415" y="409"/>
                    <a:pt x="1415" y="409"/>
                    <a:pt x="1415" y="409"/>
                  </a:cubicBezTo>
                  <a:cubicBezTo>
                    <a:pt x="1415" y="408"/>
                    <a:pt x="1415" y="408"/>
                    <a:pt x="1415" y="408"/>
                  </a:cubicBezTo>
                  <a:cubicBezTo>
                    <a:pt x="1415" y="408"/>
                    <a:pt x="1415" y="408"/>
                    <a:pt x="1415" y="408"/>
                  </a:cubicBezTo>
                  <a:cubicBezTo>
                    <a:pt x="1417" y="409"/>
                    <a:pt x="1417" y="409"/>
                    <a:pt x="1417" y="409"/>
                  </a:cubicBezTo>
                  <a:lnTo>
                    <a:pt x="1417" y="411"/>
                  </a:lnTo>
                  <a:close/>
                  <a:moveTo>
                    <a:pt x="1427" y="406"/>
                  </a:moveTo>
                  <a:cubicBezTo>
                    <a:pt x="1424" y="406"/>
                    <a:pt x="1424" y="406"/>
                    <a:pt x="1424" y="406"/>
                  </a:cubicBezTo>
                  <a:cubicBezTo>
                    <a:pt x="1423" y="404"/>
                    <a:pt x="1423" y="404"/>
                    <a:pt x="1423" y="404"/>
                  </a:cubicBezTo>
                  <a:cubicBezTo>
                    <a:pt x="1424" y="403"/>
                    <a:pt x="1424" y="403"/>
                    <a:pt x="1424" y="403"/>
                  </a:cubicBezTo>
                  <a:cubicBezTo>
                    <a:pt x="1425" y="402"/>
                    <a:pt x="1426" y="402"/>
                    <a:pt x="1427" y="403"/>
                  </a:cubicBezTo>
                  <a:cubicBezTo>
                    <a:pt x="1428" y="405"/>
                    <a:pt x="1428" y="405"/>
                    <a:pt x="1428" y="405"/>
                  </a:cubicBezTo>
                  <a:lnTo>
                    <a:pt x="1427" y="406"/>
                  </a:lnTo>
                  <a:close/>
                  <a:moveTo>
                    <a:pt x="1431" y="424"/>
                  </a:moveTo>
                  <a:cubicBezTo>
                    <a:pt x="1429" y="424"/>
                    <a:pt x="1429" y="424"/>
                    <a:pt x="1429" y="424"/>
                  </a:cubicBezTo>
                  <a:cubicBezTo>
                    <a:pt x="1428" y="422"/>
                    <a:pt x="1428" y="422"/>
                    <a:pt x="1428" y="422"/>
                  </a:cubicBezTo>
                  <a:cubicBezTo>
                    <a:pt x="1429" y="420"/>
                    <a:pt x="1430" y="420"/>
                    <a:pt x="1431" y="420"/>
                  </a:cubicBezTo>
                  <a:cubicBezTo>
                    <a:pt x="1432" y="421"/>
                    <a:pt x="1432" y="423"/>
                    <a:pt x="1431" y="424"/>
                  </a:cubicBezTo>
                  <a:close/>
                  <a:moveTo>
                    <a:pt x="1454" y="424"/>
                  </a:moveTo>
                  <a:cubicBezTo>
                    <a:pt x="1453" y="424"/>
                    <a:pt x="1453" y="424"/>
                    <a:pt x="1453" y="424"/>
                  </a:cubicBezTo>
                  <a:cubicBezTo>
                    <a:pt x="1452" y="423"/>
                    <a:pt x="1452" y="423"/>
                    <a:pt x="1452" y="423"/>
                  </a:cubicBezTo>
                  <a:cubicBezTo>
                    <a:pt x="1452" y="422"/>
                    <a:pt x="1452" y="422"/>
                    <a:pt x="1452" y="422"/>
                  </a:cubicBezTo>
                  <a:cubicBezTo>
                    <a:pt x="1455" y="422"/>
                    <a:pt x="1455" y="422"/>
                    <a:pt x="1455" y="422"/>
                  </a:cubicBezTo>
                  <a:cubicBezTo>
                    <a:pt x="1456" y="423"/>
                    <a:pt x="1456" y="423"/>
                    <a:pt x="1456" y="423"/>
                  </a:cubicBezTo>
                  <a:lnTo>
                    <a:pt x="1454" y="424"/>
                  </a:lnTo>
                  <a:close/>
                  <a:moveTo>
                    <a:pt x="1462" y="421"/>
                  </a:moveTo>
                  <a:cubicBezTo>
                    <a:pt x="1460" y="421"/>
                    <a:pt x="1460" y="421"/>
                    <a:pt x="1460" y="421"/>
                  </a:cubicBezTo>
                  <a:cubicBezTo>
                    <a:pt x="1459" y="420"/>
                    <a:pt x="1459" y="419"/>
                    <a:pt x="1459" y="418"/>
                  </a:cubicBezTo>
                  <a:cubicBezTo>
                    <a:pt x="1461" y="417"/>
                    <a:pt x="1461" y="417"/>
                    <a:pt x="1461" y="417"/>
                  </a:cubicBezTo>
                  <a:cubicBezTo>
                    <a:pt x="1463" y="417"/>
                    <a:pt x="1464" y="420"/>
                    <a:pt x="1462" y="421"/>
                  </a:cubicBezTo>
                  <a:close/>
                  <a:moveTo>
                    <a:pt x="1487" y="429"/>
                  </a:moveTo>
                  <a:cubicBezTo>
                    <a:pt x="1486" y="429"/>
                    <a:pt x="1485" y="428"/>
                    <a:pt x="1485" y="427"/>
                  </a:cubicBezTo>
                  <a:cubicBezTo>
                    <a:pt x="1485" y="426"/>
                    <a:pt x="1485" y="426"/>
                    <a:pt x="1485" y="426"/>
                  </a:cubicBezTo>
                  <a:cubicBezTo>
                    <a:pt x="1486" y="424"/>
                    <a:pt x="1486" y="424"/>
                    <a:pt x="1486" y="424"/>
                  </a:cubicBezTo>
                  <a:cubicBezTo>
                    <a:pt x="1487" y="424"/>
                    <a:pt x="1488" y="425"/>
                    <a:pt x="1489" y="426"/>
                  </a:cubicBezTo>
                  <a:cubicBezTo>
                    <a:pt x="1489" y="427"/>
                    <a:pt x="1489" y="427"/>
                    <a:pt x="1489" y="427"/>
                  </a:cubicBezTo>
                  <a:lnTo>
                    <a:pt x="1487" y="429"/>
                  </a:lnTo>
                  <a:close/>
                  <a:moveTo>
                    <a:pt x="1499" y="413"/>
                  </a:moveTo>
                  <a:cubicBezTo>
                    <a:pt x="1498" y="413"/>
                    <a:pt x="1498" y="413"/>
                    <a:pt x="1498" y="413"/>
                  </a:cubicBezTo>
                  <a:cubicBezTo>
                    <a:pt x="1497" y="410"/>
                    <a:pt x="1497" y="410"/>
                    <a:pt x="1497" y="410"/>
                  </a:cubicBezTo>
                  <a:cubicBezTo>
                    <a:pt x="1499" y="409"/>
                    <a:pt x="1499" y="409"/>
                    <a:pt x="1499" y="409"/>
                  </a:cubicBezTo>
                  <a:cubicBezTo>
                    <a:pt x="1501" y="410"/>
                    <a:pt x="1501" y="412"/>
                    <a:pt x="1499" y="413"/>
                  </a:cubicBezTo>
                  <a:close/>
                  <a:moveTo>
                    <a:pt x="1508" y="427"/>
                  </a:moveTo>
                  <a:cubicBezTo>
                    <a:pt x="1507" y="427"/>
                    <a:pt x="1507" y="427"/>
                    <a:pt x="1507" y="427"/>
                  </a:cubicBezTo>
                  <a:cubicBezTo>
                    <a:pt x="1505" y="427"/>
                    <a:pt x="1505" y="427"/>
                    <a:pt x="1505" y="427"/>
                  </a:cubicBezTo>
                  <a:cubicBezTo>
                    <a:pt x="1503" y="425"/>
                    <a:pt x="1503" y="425"/>
                    <a:pt x="1503" y="425"/>
                  </a:cubicBezTo>
                  <a:cubicBezTo>
                    <a:pt x="1502" y="423"/>
                    <a:pt x="1499" y="421"/>
                    <a:pt x="1501" y="419"/>
                  </a:cubicBezTo>
                  <a:cubicBezTo>
                    <a:pt x="1503" y="419"/>
                    <a:pt x="1503" y="419"/>
                    <a:pt x="1503" y="419"/>
                  </a:cubicBezTo>
                  <a:cubicBezTo>
                    <a:pt x="1505" y="421"/>
                    <a:pt x="1505" y="421"/>
                    <a:pt x="1505" y="421"/>
                  </a:cubicBezTo>
                  <a:cubicBezTo>
                    <a:pt x="1506" y="423"/>
                    <a:pt x="1507" y="422"/>
                    <a:pt x="1508" y="424"/>
                  </a:cubicBezTo>
                  <a:lnTo>
                    <a:pt x="1508" y="427"/>
                  </a:lnTo>
                  <a:close/>
                  <a:moveTo>
                    <a:pt x="1551" y="410"/>
                  </a:moveTo>
                  <a:cubicBezTo>
                    <a:pt x="1549" y="409"/>
                    <a:pt x="1549" y="409"/>
                    <a:pt x="1549" y="409"/>
                  </a:cubicBezTo>
                  <a:cubicBezTo>
                    <a:pt x="1549" y="407"/>
                    <a:pt x="1549" y="407"/>
                    <a:pt x="1549" y="407"/>
                  </a:cubicBezTo>
                  <a:cubicBezTo>
                    <a:pt x="1551" y="406"/>
                    <a:pt x="1551" y="406"/>
                    <a:pt x="1551" y="406"/>
                  </a:cubicBezTo>
                  <a:cubicBezTo>
                    <a:pt x="1553" y="407"/>
                    <a:pt x="1553" y="409"/>
                    <a:pt x="1551" y="410"/>
                  </a:cubicBezTo>
                  <a:close/>
                  <a:moveTo>
                    <a:pt x="1575" y="429"/>
                  </a:moveTo>
                  <a:cubicBezTo>
                    <a:pt x="1574" y="428"/>
                    <a:pt x="1574" y="428"/>
                    <a:pt x="1574" y="428"/>
                  </a:cubicBezTo>
                  <a:cubicBezTo>
                    <a:pt x="1573" y="427"/>
                    <a:pt x="1573" y="427"/>
                    <a:pt x="1573" y="427"/>
                  </a:cubicBezTo>
                  <a:cubicBezTo>
                    <a:pt x="1574" y="425"/>
                    <a:pt x="1574" y="425"/>
                    <a:pt x="1574" y="425"/>
                  </a:cubicBezTo>
                  <a:cubicBezTo>
                    <a:pt x="1577" y="426"/>
                    <a:pt x="1577" y="426"/>
                    <a:pt x="1577" y="426"/>
                  </a:cubicBezTo>
                  <a:cubicBezTo>
                    <a:pt x="1577" y="427"/>
                    <a:pt x="1576" y="429"/>
                    <a:pt x="1575" y="429"/>
                  </a:cubicBezTo>
                  <a:close/>
                  <a:moveTo>
                    <a:pt x="1589" y="405"/>
                  </a:moveTo>
                  <a:cubicBezTo>
                    <a:pt x="1588" y="405"/>
                    <a:pt x="1588" y="405"/>
                    <a:pt x="1588" y="405"/>
                  </a:cubicBezTo>
                  <a:cubicBezTo>
                    <a:pt x="1587" y="403"/>
                    <a:pt x="1587" y="403"/>
                    <a:pt x="1587" y="403"/>
                  </a:cubicBezTo>
                  <a:cubicBezTo>
                    <a:pt x="1590" y="402"/>
                    <a:pt x="1590" y="402"/>
                    <a:pt x="1590" y="402"/>
                  </a:cubicBezTo>
                  <a:cubicBezTo>
                    <a:pt x="1591" y="402"/>
                    <a:pt x="1591" y="404"/>
                    <a:pt x="1589" y="405"/>
                  </a:cubicBezTo>
                  <a:close/>
                  <a:moveTo>
                    <a:pt x="1643" y="432"/>
                  </a:moveTo>
                  <a:cubicBezTo>
                    <a:pt x="1641" y="434"/>
                    <a:pt x="1641" y="434"/>
                    <a:pt x="1641" y="434"/>
                  </a:cubicBezTo>
                  <a:cubicBezTo>
                    <a:pt x="1640" y="434"/>
                    <a:pt x="1638" y="433"/>
                    <a:pt x="1638" y="431"/>
                  </a:cubicBezTo>
                  <a:cubicBezTo>
                    <a:pt x="1637" y="430"/>
                    <a:pt x="1637" y="428"/>
                    <a:pt x="1639" y="427"/>
                  </a:cubicBezTo>
                  <a:cubicBezTo>
                    <a:pt x="1640" y="426"/>
                    <a:pt x="1640" y="426"/>
                    <a:pt x="1640" y="426"/>
                  </a:cubicBezTo>
                  <a:cubicBezTo>
                    <a:pt x="1641" y="425"/>
                    <a:pt x="1643" y="427"/>
                    <a:pt x="1644" y="429"/>
                  </a:cubicBezTo>
                  <a:cubicBezTo>
                    <a:pt x="1644" y="430"/>
                    <a:pt x="1644" y="431"/>
                    <a:pt x="1643" y="432"/>
                  </a:cubicBezTo>
                  <a:close/>
                  <a:moveTo>
                    <a:pt x="1647" y="417"/>
                  </a:moveTo>
                  <a:cubicBezTo>
                    <a:pt x="1646" y="418"/>
                    <a:pt x="1646" y="418"/>
                    <a:pt x="1646" y="418"/>
                  </a:cubicBezTo>
                  <a:cubicBezTo>
                    <a:pt x="1644" y="418"/>
                    <a:pt x="1644" y="418"/>
                    <a:pt x="1644" y="418"/>
                  </a:cubicBezTo>
                  <a:cubicBezTo>
                    <a:pt x="1643" y="415"/>
                    <a:pt x="1643" y="415"/>
                    <a:pt x="1643" y="415"/>
                  </a:cubicBezTo>
                  <a:cubicBezTo>
                    <a:pt x="1644" y="414"/>
                    <a:pt x="1644" y="414"/>
                    <a:pt x="1644" y="414"/>
                  </a:cubicBezTo>
                  <a:cubicBezTo>
                    <a:pt x="1645" y="413"/>
                    <a:pt x="1648" y="415"/>
                    <a:pt x="1647" y="417"/>
                  </a:cubicBezTo>
                  <a:close/>
                  <a:moveTo>
                    <a:pt x="1657" y="431"/>
                  </a:moveTo>
                  <a:cubicBezTo>
                    <a:pt x="1655" y="431"/>
                    <a:pt x="1655" y="431"/>
                    <a:pt x="1655" y="431"/>
                  </a:cubicBezTo>
                  <a:cubicBezTo>
                    <a:pt x="1654" y="430"/>
                    <a:pt x="1653" y="429"/>
                    <a:pt x="1654" y="428"/>
                  </a:cubicBezTo>
                  <a:cubicBezTo>
                    <a:pt x="1655" y="427"/>
                    <a:pt x="1656" y="426"/>
                    <a:pt x="1657" y="427"/>
                  </a:cubicBezTo>
                  <a:cubicBezTo>
                    <a:pt x="1658" y="427"/>
                    <a:pt x="1658" y="427"/>
                    <a:pt x="1658" y="427"/>
                  </a:cubicBezTo>
                  <a:cubicBezTo>
                    <a:pt x="1658" y="429"/>
                    <a:pt x="1658" y="429"/>
                    <a:pt x="1658" y="429"/>
                  </a:cubicBezTo>
                  <a:lnTo>
                    <a:pt x="1657" y="431"/>
                  </a:lnTo>
                  <a:close/>
                  <a:moveTo>
                    <a:pt x="1665" y="411"/>
                  </a:moveTo>
                  <a:cubicBezTo>
                    <a:pt x="1664" y="412"/>
                    <a:pt x="1663" y="413"/>
                    <a:pt x="1662" y="413"/>
                  </a:cubicBezTo>
                  <a:cubicBezTo>
                    <a:pt x="1660" y="414"/>
                    <a:pt x="1656" y="411"/>
                    <a:pt x="1657" y="409"/>
                  </a:cubicBezTo>
                  <a:cubicBezTo>
                    <a:pt x="1658" y="407"/>
                    <a:pt x="1660" y="406"/>
                    <a:pt x="1662" y="407"/>
                  </a:cubicBezTo>
                  <a:cubicBezTo>
                    <a:pt x="1663" y="407"/>
                    <a:pt x="1665" y="409"/>
                    <a:pt x="1665" y="411"/>
                  </a:cubicBezTo>
                  <a:close/>
                  <a:moveTo>
                    <a:pt x="1682" y="423"/>
                  </a:moveTo>
                  <a:cubicBezTo>
                    <a:pt x="1681" y="425"/>
                    <a:pt x="1681" y="425"/>
                    <a:pt x="1681" y="425"/>
                  </a:cubicBezTo>
                  <a:cubicBezTo>
                    <a:pt x="1680" y="426"/>
                    <a:pt x="1679" y="426"/>
                    <a:pt x="1678" y="426"/>
                  </a:cubicBezTo>
                  <a:cubicBezTo>
                    <a:pt x="1675" y="426"/>
                    <a:pt x="1675" y="426"/>
                    <a:pt x="1675" y="426"/>
                  </a:cubicBezTo>
                  <a:cubicBezTo>
                    <a:pt x="1675" y="424"/>
                    <a:pt x="1675" y="424"/>
                    <a:pt x="1675" y="424"/>
                  </a:cubicBezTo>
                  <a:cubicBezTo>
                    <a:pt x="1676" y="422"/>
                    <a:pt x="1676" y="422"/>
                    <a:pt x="1676" y="422"/>
                  </a:cubicBezTo>
                  <a:cubicBezTo>
                    <a:pt x="1677" y="420"/>
                    <a:pt x="1676" y="419"/>
                    <a:pt x="1678" y="418"/>
                  </a:cubicBezTo>
                  <a:cubicBezTo>
                    <a:pt x="1680" y="417"/>
                    <a:pt x="1680" y="417"/>
                    <a:pt x="1680" y="417"/>
                  </a:cubicBezTo>
                  <a:cubicBezTo>
                    <a:pt x="1682" y="417"/>
                    <a:pt x="1682" y="414"/>
                    <a:pt x="1684" y="415"/>
                  </a:cubicBezTo>
                  <a:cubicBezTo>
                    <a:pt x="1685" y="416"/>
                    <a:pt x="1685" y="416"/>
                    <a:pt x="1685" y="416"/>
                  </a:cubicBezTo>
                  <a:cubicBezTo>
                    <a:pt x="1686" y="417"/>
                    <a:pt x="1686" y="418"/>
                    <a:pt x="1685" y="420"/>
                  </a:cubicBezTo>
                  <a:cubicBezTo>
                    <a:pt x="1685" y="422"/>
                    <a:pt x="1683" y="422"/>
                    <a:pt x="1682" y="423"/>
                  </a:cubicBezTo>
                  <a:close/>
                  <a:moveTo>
                    <a:pt x="1687" y="436"/>
                  </a:moveTo>
                  <a:cubicBezTo>
                    <a:pt x="1685" y="436"/>
                    <a:pt x="1685" y="436"/>
                    <a:pt x="1685" y="436"/>
                  </a:cubicBezTo>
                  <a:cubicBezTo>
                    <a:pt x="1685" y="433"/>
                    <a:pt x="1685" y="433"/>
                    <a:pt x="1685" y="433"/>
                  </a:cubicBezTo>
                  <a:cubicBezTo>
                    <a:pt x="1687" y="432"/>
                    <a:pt x="1687" y="432"/>
                    <a:pt x="1687" y="432"/>
                  </a:cubicBezTo>
                  <a:cubicBezTo>
                    <a:pt x="1688" y="435"/>
                    <a:pt x="1688" y="435"/>
                    <a:pt x="1688" y="435"/>
                  </a:cubicBezTo>
                  <a:lnTo>
                    <a:pt x="1687" y="436"/>
                  </a:lnTo>
                  <a:close/>
                  <a:moveTo>
                    <a:pt x="1692" y="413"/>
                  </a:moveTo>
                  <a:cubicBezTo>
                    <a:pt x="1691" y="412"/>
                    <a:pt x="1691" y="412"/>
                    <a:pt x="1691" y="412"/>
                  </a:cubicBezTo>
                  <a:cubicBezTo>
                    <a:pt x="1692" y="409"/>
                    <a:pt x="1692" y="409"/>
                    <a:pt x="1692" y="409"/>
                  </a:cubicBezTo>
                  <a:cubicBezTo>
                    <a:pt x="1694" y="410"/>
                    <a:pt x="1694" y="410"/>
                    <a:pt x="1694" y="410"/>
                  </a:cubicBezTo>
                  <a:cubicBezTo>
                    <a:pt x="1694" y="411"/>
                    <a:pt x="1694" y="413"/>
                    <a:pt x="1692" y="413"/>
                  </a:cubicBezTo>
                  <a:close/>
                  <a:moveTo>
                    <a:pt x="1715" y="420"/>
                  </a:moveTo>
                  <a:cubicBezTo>
                    <a:pt x="1713" y="420"/>
                    <a:pt x="1713" y="420"/>
                    <a:pt x="1713" y="420"/>
                  </a:cubicBezTo>
                  <a:cubicBezTo>
                    <a:pt x="1712" y="420"/>
                    <a:pt x="1712" y="420"/>
                    <a:pt x="1712" y="420"/>
                  </a:cubicBezTo>
                  <a:cubicBezTo>
                    <a:pt x="1712" y="418"/>
                    <a:pt x="1713" y="415"/>
                    <a:pt x="1715" y="416"/>
                  </a:cubicBezTo>
                  <a:cubicBezTo>
                    <a:pt x="1716" y="417"/>
                    <a:pt x="1716" y="419"/>
                    <a:pt x="1715" y="420"/>
                  </a:cubicBezTo>
                  <a:close/>
                  <a:moveTo>
                    <a:pt x="1724" y="430"/>
                  </a:moveTo>
                  <a:cubicBezTo>
                    <a:pt x="1722" y="430"/>
                    <a:pt x="1722" y="430"/>
                    <a:pt x="1722" y="430"/>
                  </a:cubicBezTo>
                  <a:cubicBezTo>
                    <a:pt x="1721" y="430"/>
                    <a:pt x="1720" y="428"/>
                    <a:pt x="1721" y="427"/>
                  </a:cubicBezTo>
                  <a:cubicBezTo>
                    <a:pt x="1723" y="427"/>
                    <a:pt x="1723" y="427"/>
                    <a:pt x="1723" y="427"/>
                  </a:cubicBezTo>
                  <a:cubicBezTo>
                    <a:pt x="1724" y="427"/>
                    <a:pt x="1725" y="430"/>
                    <a:pt x="1724" y="430"/>
                  </a:cubicBezTo>
                  <a:close/>
                  <a:moveTo>
                    <a:pt x="1742" y="435"/>
                  </a:moveTo>
                  <a:cubicBezTo>
                    <a:pt x="1739" y="435"/>
                    <a:pt x="1739" y="435"/>
                    <a:pt x="1739" y="435"/>
                  </a:cubicBezTo>
                  <a:cubicBezTo>
                    <a:pt x="1738" y="433"/>
                    <a:pt x="1738" y="433"/>
                    <a:pt x="1738" y="433"/>
                  </a:cubicBezTo>
                  <a:cubicBezTo>
                    <a:pt x="1737" y="432"/>
                    <a:pt x="1738" y="431"/>
                    <a:pt x="1739" y="430"/>
                  </a:cubicBezTo>
                  <a:cubicBezTo>
                    <a:pt x="1740" y="429"/>
                    <a:pt x="1742" y="429"/>
                    <a:pt x="1743" y="430"/>
                  </a:cubicBezTo>
                  <a:cubicBezTo>
                    <a:pt x="1745" y="432"/>
                    <a:pt x="1744" y="435"/>
                    <a:pt x="1742" y="435"/>
                  </a:cubicBezTo>
                  <a:close/>
                  <a:moveTo>
                    <a:pt x="1763" y="425"/>
                  </a:moveTo>
                  <a:cubicBezTo>
                    <a:pt x="1761" y="425"/>
                    <a:pt x="1761" y="425"/>
                    <a:pt x="1761" y="425"/>
                  </a:cubicBezTo>
                  <a:cubicBezTo>
                    <a:pt x="1761" y="422"/>
                    <a:pt x="1761" y="422"/>
                    <a:pt x="1761" y="422"/>
                  </a:cubicBezTo>
                  <a:cubicBezTo>
                    <a:pt x="1762" y="421"/>
                    <a:pt x="1762" y="421"/>
                    <a:pt x="1762" y="421"/>
                  </a:cubicBezTo>
                  <a:cubicBezTo>
                    <a:pt x="1764" y="422"/>
                    <a:pt x="1764" y="422"/>
                    <a:pt x="1764" y="422"/>
                  </a:cubicBezTo>
                  <a:cubicBezTo>
                    <a:pt x="1765" y="423"/>
                    <a:pt x="1764" y="425"/>
                    <a:pt x="1763" y="425"/>
                  </a:cubicBezTo>
                  <a:close/>
                  <a:moveTo>
                    <a:pt x="1769" y="410"/>
                  </a:moveTo>
                  <a:cubicBezTo>
                    <a:pt x="1768" y="411"/>
                    <a:pt x="1768" y="411"/>
                    <a:pt x="1768" y="411"/>
                  </a:cubicBezTo>
                  <a:cubicBezTo>
                    <a:pt x="1766" y="410"/>
                    <a:pt x="1766" y="410"/>
                    <a:pt x="1766" y="410"/>
                  </a:cubicBezTo>
                  <a:cubicBezTo>
                    <a:pt x="1765" y="409"/>
                    <a:pt x="1765" y="409"/>
                    <a:pt x="1765" y="409"/>
                  </a:cubicBezTo>
                  <a:cubicBezTo>
                    <a:pt x="1765" y="406"/>
                    <a:pt x="1765" y="406"/>
                    <a:pt x="1765" y="406"/>
                  </a:cubicBezTo>
                  <a:cubicBezTo>
                    <a:pt x="1766" y="405"/>
                    <a:pt x="1766" y="405"/>
                    <a:pt x="1766" y="405"/>
                  </a:cubicBezTo>
                  <a:cubicBezTo>
                    <a:pt x="1767" y="405"/>
                    <a:pt x="1768" y="405"/>
                    <a:pt x="1769" y="406"/>
                  </a:cubicBezTo>
                  <a:cubicBezTo>
                    <a:pt x="1770" y="407"/>
                    <a:pt x="1770" y="408"/>
                    <a:pt x="1769" y="410"/>
                  </a:cubicBezTo>
                  <a:close/>
                  <a:moveTo>
                    <a:pt x="1800" y="435"/>
                  </a:moveTo>
                  <a:cubicBezTo>
                    <a:pt x="1798" y="436"/>
                    <a:pt x="1797" y="432"/>
                    <a:pt x="1795" y="431"/>
                  </a:cubicBezTo>
                  <a:cubicBezTo>
                    <a:pt x="1793" y="431"/>
                    <a:pt x="1792" y="431"/>
                    <a:pt x="1791" y="431"/>
                  </a:cubicBezTo>
                  <a:cubicBezTo>
                    <a:pt x="1789" y="431"/>
                    <a:pt x="1789" y="431"/>
                    <a:pt x="1787" y="431"/>
                  </a:cubicBezTo>
                  <a:cubicBezTo>
                    <a:pt x="1786" y="430"/>
                    <a:pt x="1785" y="430"/>
                    <a:pt x="1784" y="429"/>
                  </a:cubicBezTo>
                  <a:cubicBezTo>
                    <a:pt x="1784" y="427"/>
                    <a:pt x="1786" y="426"/>
                    <a:pt x="1788" y="425"/>
                  </a:cubicBezTo>
                  <a:cubicBezTo>
                    <a:pt x="1790" y="424"/>
                    <a:pt x="1791" y="425"/>
                    <a:pt x="1793" y="425"/>
                  </a:cubicBezTo>
                  <a:cubicBezTo>
                    <a:pt x="1795" y="426"/>
                    <a:pt x="1796" y="427"/>
                    <a:pt x="1798" y="429"/>
                  </a:cubicBezTo>
                  <a:cubicBezTo>
                    <a:pt x="1800" y="430"/>
                    <a:pt x="1801" y="430"/>
                    <a:pt x="1801" y="432"/>
                  </a:cubicBezTo>
                  <a:cubicBezTo>
                    <a:pt x="1801" y="433"/>
                    <a:pt x="1801" y="434"/>
                    <a:pt x="1800" y="435"/>
                  </a:cubicBezTo>
                  <a:close/>
                  <a:moveTo>
                    <a:pt x="1819" y="420"/>
                  </a:moveTo>
                  <a:cubicBezTo>
                    <a:pt x="1817" y="418"/>
                    <a:pt x="1817" y="418"/>
                    <a:pt x="1817" y="418"/>
                  </a:cubicBezTo>
                  <a:cubicBezTo>
                    <a:pt x="1817" y="418"/>
                    <a:pt x="1817" y="418"/>
                    <a:pt x="1817" y="418"/>
                  </a:cubicBezTo>
                  <a:cubicBezTo>
                    <a:pt x="1819" y="416"/>
                    <a:pt x="1819" y="416"/>
                    <a:pt x="1819" y="416"/>
                  </a:cubicBezTo>
                  <a:cubicBezTo>
                    <a:pt x="1819" y="416"/>
                    <a:pt x="1819" y="416"/>
                    <a:pt x="1819" y="416"/>
                  </a:cubicBezTo>
                  <a:cubicBezTo>
                    <a:pt x="1820" y="418"/>
                    <a:pt x="1820" y="418"/>
                    <a:pt x="1820" y="418"/>
                  </a:cubicBezTo>
                  <a:cubicBezTo>
                    <a:pt x="1821" y="418"/>
                    <a:pt x="1821" y="418"/>
                    <a:pt x="1821" y="418"/>
                  </a:cubicBezTo>
                  <a:lnTo>
                    <a:pt x="1819" y="420"/>
                  </a:lnTo>
                  <a:close/>
                  <a:moveTo>
                    <a:pt x="1843" y="430"/>
                  </a:moveTo>
                  <a:cubicBezTo>
                    <a:pt x="1842" y="429"/>
                    <a:pt x="1842" y="429"/>
                    <a:pt x="1842" y="429"/>
                  </a:cubicBezTo>
                  <a:cubicBezTo>
                    <a:pt x="1841" y="429"/>
                    <a:pt x="1841" y="429"/>
                    <a:pt x="1841" y="429"/>
                  </a:cubicBezTo>
                  <a:cubicBezTo>
                    <a:pt x="1841" y="427"/>
                    <a:pt x="1841" y="427"/>
                    <a:pt x="1842" y="427"/>
                  </a:cubicBezTo>
                  <a:cubicBezTo>
                    <a:pt x="1842" y="427"/>
                    <a:pt x="1842" y="427"/>
                    <a:pt x="1842" y="427"/>
                  </a:cubicBezTo>
                  <a:cubicBezTo>
                    <a:pt x="1844" y="427"/>
                    <a:pt x="1844" y="427"/>
                    <a:pt x="1844" y="427"/>
                  </a:cubicBezTo>
                  <a:cubicBezTo>
                    <a:pt x="1843" y="429"/>
                    <a:pt x="1843" y="429"/>
                    <a:pt x="1843" y="430"/>
                  </a:cubicBezTo>
                  <a:close/>
                  <a:moveTo>
                    <a:pt x="1843" y="408"/>
                  </a:moveTo>
                  <a:cubicBezTo>
                    <a:pt x="1841" y="408"/>
                    <a:pt x="1841" y="408"/>
                    <a:pt x="1841" y="408"/>
                  </a:cubicBezTo>
                  <a:cubicBezTo>
                    <a:pt x="1840" y="407"/>
                    <a:pt x="1840" y="407"/>
                    <a:pt x="1840" y="407"/>
                  </a:cubicBezTo>
                  <a:cubicBezTo>
                    <a:pt x="1841" y="404"/>
                    <a:pt x="1841" y="404"/>
                    <a:pt x="1841" y="404"/>
                  </a:cubicBezTo>
                  <a:cubicBezTo>
                    <a:pt x="1843" y="405"/>
                    <a:pt x="1843" y="405"/>
                    <a:pt x="1843" y="405"/>
                  </a:cubicBezTo>
                  <a:cubicBezTo>
                    <a:pt x="1844" y="406"/>
                    <a:pt x="1844" y="406"/>
                    <a:pt x="1844" y="406"/>
                  </a:cubicBezTo>
                  <a:cubicBezTo>
                    <a:pt x="1844" y="407"/>
                    <a:pt x="1844" y="408"/>
                    <a:pt x="1843" y="408"/>
                  </a:cubicBezTo>
                  <a:close/>
                  <a:moveTo>
                    <a:pt x="1865" y="426"/>
                  </a:moveTo>
                  <a:cubicBezTo>
                    <a:pt x="1863" y="427"/>
                    <a:pt x="1863" y="427"/>
                    <a:pt x="1863" y="427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6"/>
                    <a:pt x="1860" y="426"/>
                    <a:pt x="1860" y="426"/>
                  </a:cubicBezTo>
                  <a:cubicBezTo>
                    <a:pt x="1859" y="425"/>
                    <a:pt x="1859" y="424"/>
                    <a:pt x="1860" y="423"/>
                  </a:cubicBezTo>
                  <a:cubicBezTo>
                    <a:pt x="1861" y="421"/>
                    <a:pt x="1861" y="421"/>
                    <a:pt x="1861" y="421"/>
                  </a:cubicBezTo>
                  <a:cubicBezTo>
                    <a:pt x="1863" y="421"/>
                    <a:pt x="1864" y="422"/>
                    <a:pt x="1865" y="423"/>
                  </a:cubicBezTo>
                  <a:lnTo>
                    <a:pt x="1865" y="426"/>
                  </a:lnTo>
                  <a:close/>
                  <a:moveTo>
                    <a:pt x="1874" y="401"/>
                  </a:moveTo>
                  <a:cubicBezTo>
                    <a:pt x="1876" y="399"/>
                    <a:pt x="1876" y="399"/>
                    <a:pt x="1876" y="399"/>
                  </a:cubicBezTo>
                  <a:cubicBezTo>
                    <a:pt x="1877" y="399"/>
                    <a:pt x="1878" y="402"/>
                    <a:pt x="1877" y="403"/>
                  </a:cubicBezTo>
                  <a:cubicBezTo>
                    <a:pt x="1877" y="404"/>
                    <a:pt x="1877" y="404"/>
                    <a:pt x="1877" y="404"/>
                  </a:cubicBezTo>
                  <a:cubicBezTo>
                    <a:pt x="1875" y="404"/>
                    <a:pt x="1874" y="403"/>
                    <a:pt x="1874" y="401"/>
                  </a:cubicBezTo>
                  <a:close/>
                  <a:moveTo>
                    <a:pt x="1891" y="422"/>
                  </a:moveTo>
                  <a:cubicBezTo>
                    <a:pt x="1890" y="424"/>
                    <a:pt x="1890" y="424"/>
                    <a:pt x="1890" y="424"/>
                  </a:cubicBezTo>
                  <a:cubicBezTo>
                    <a:pt x="1889" y="425"/>
                    <a:pt x="1888" y="425"/>
                    <a:pt x="1886" y="425"/>
                  </a:cubicBezTo>
                  <a:cubicBezTo>
                    <a:pt x="1884" y="426"/>
                    <a:pt x="1883" y="425"/>
                    <a:pt x="1882" y="425"/>
                  </a:cubicBezTo>
                  <a:cubicBezTo>
                    <a:pt x="1880" y="426"/>
                    <a:pt x="1880" y="428"/>
                    <a:pt x="1879" y="428"/>
                  </a:cubicBezTo>
                  <a:cubicBezTo>
                    <a:pt x="1877" y="428"/>
                    <a:pt x="1877" y="428"/>
                    <a:pt x="1877" y="428"/>
                  </a:cubicBezTo>
                  <a:cubicBezTo>
                    <a:pt x="1877" y="428"/>
                    <a:pt x="1877" y="428"/>
                    <a:pt x="1877" y="428"/>
                  </a:cubicBezTo>
                  <a:cubicBezTo>
                    <a:pt x="1876" y="426"/>
                    <a:pt x="1879" y="425"/>
                    <a:pt x="1880" y="423"/>
                  </a:cubicBezTo>
                  <a:cubicBezTo>
                    <a:pt x="1881" y="422"/>
                    <a:pt x="1881" y="422"/>
                    <a:pt x="1881" y="422"/>
                  </a:cubicBezTo>
                  <a:cubicBezTo>
                    <a:pt x="1882" y="420"/>
                    <a:pt x="1883" y="422"/>
                    <a:pt x="1885" y="421"/>
                  </a:cubicBezTo>
                  <a:cubicBezTo>
                    <a:pt x="1886" y="420"/>
                    <a:pt x="1886" y="418"/>
                    <a:pt x="1888" y="418"/>
                  </a:cubicBezTo>
                  <a:cubicBezTo>
                    <a:pt x="1890" y="418"/>
                    <a:pt x="1890" y="418"/>
                    <a:pt x="1890" y="418"/>
                  </a:cubicBezTo>
                  <a:cubicBezTo>
                    <a:pt x="1891" y="419"/>
                    <a:pt x="1891" y="419"/>
                    <a:pt x="1891" y="419"/>
                  </a:cubicBezTo>
                  <a:cubicBezTo>
                    <a:pt x="1892" y="420"/>
                    <a:pt x="1891" y="421"/>
                    <a:pt x="1891" y="422"/>
                  </a:cubicBezTo>
                  <a:close/>
                  <a:moveTo>
                    <a:pt x="1891" y="408"/>
                  </a:moveTo>
                  <a:cubicBezTo>
                    <a:pt x="1889" y="408"/>
                    <a:pt x="1889" y="408"/>
                    <a:pt x="1889" y="408"/>
                  </a:cubicBezTo>
                  <a:cubicBezTo>
                    <a:pt x="1888" y="405"/>
                    <a:pt x="1888" y="405"/>
                    <a:pt x="1888" y="405"/>
                  </a:cubicBezTo>
                  <a:cubicBezTo>
                    <a:pt x="1891" y="404"/>
                    <a:pt x="1891" y="404"/>
                    <a:pt x="1891" y="404"/>
                  </a:cubicBezTo>
                  <a:cubicBezTo>
                    <a:pt x="1892" y="406"/>
                    <a:pt x="1892" y="406"/>
                    <a:pt x="1892" y="406"/>
                  </a:cubicBezTo>
                  <a:lnTo>
                    <a:pt x="1891" y="408"/>
                  </a:lnTo>
                  <a:close/>
                  <a:moveTo>
                    <a:pt x="1903" y="418"/>
                  </a:moveTo>
                  <a:cubicBezTo>
                    <a:pt x="1902" y="418"/>
                    <a:pt x="1902" y="418"/>
                    <a:pt x="1902" y="418"/>
                  </a:cubicBezTo>
                  <a:cubicBezTo>
                    <a:pt x="1901" y="417"/>
                    <a:pt x="1901" y="417"/>
                    <a:pt x="1901" y="417"/>
                  </a:cubicBezTo>
                  <a:cubicBezTo>
                    <a:pt x="1902" y="415"/>
                    <a:pt x="1902" y="415"/>
                    <a:pt x="1902" y="415"/>
                  </a:cubicBezTo>
                  <a:cubicBezTo>
                    <a:pt x="1903" y="415"/>
                    <a:pt x="1903" y="415"/>
                    <a:pt x="1903" y="415"/>
                  </a:cubicBezTo>
                  <a:cubicBezTo>
                    <a:pt x="1904" y="416"/>
                    <a:pt x="1904" y="416"/>
                    <a:pt x="1904" y="416"/>
                  </a:cubicBezTo>
                  <a:cubicBezTo>
                    <a:pt x="1905" y="416"/>
                    <a:pt x="1904" y="419"/>
                    <a:pt x="1903" y="418"/>
                  </a:cubicBezTo>
                  <a:close/>
                  <a:moveTo>
                    <a:pt x="1918" y="431"/>
                  </a:moveTo>
                  <a:cubicBezTo>
                    <a:pt x="1916" y="431"/>
                    <a:pt x="1916" y="431"/>
                    <a:pt x="1916" y="431"/>
                  </a:cubicBezTo>
                  <a:cubicBezTo>
                    <a:pt x="1915" y="429"/>
                    <a:pt x="1915" y="429"/>
                    <a:pt x="1915" y="429"/>
                  </a:cubicBezTo>
                  <a:cubicBezTo>
                    <a:pt x="1915" y="428"/>
                    <a:pt x="1915" y="427"/>
                    <a:pt x="1917" y="427"/>
                  </a:cubicBezTo>
                  <a:cubicBezTo>
                    <a:pt x="1919" y="428"/>
                    <a:pt x="1919" y="428"/>
                    <a:pt x="1919" y="428"/>
                  </a:cubicBezTo>
                  <a:cubicBezTo>
                    <a:pt x="1918" y="430"/>
                    <a:pt x="1918" y="430"/>
                    <a:pt x="1918" y="431"/>
                  </a:cubicBezTo>
                  <a:close/>
                  <a:moveTo>
                    <a:pt x="1941" y="423"/>
                  </a:moveTo>
                  <a:cubicBezTo>
                    <a:pt x="1940" y="424"/>
                    <a:pt x="1940" y="424"/>
                    <a:pt x="1940" y="424"/>
                  </a:cubicBezTo>
                  <a:cubicBezTo>
                    <a:pt x="1939" y="424"/>
                    <a:pt x="1939" y="424"/>
                    <a:pt x="1939" y="424"/>
                  </a:cubicBezTo>
                  <a:cubicBezTo>
                    <a:pt x="1938" y="421"/>
                    <a:pt x="1938" y="421"/>
                    <a:pt x="1938" y="421"/>
                  </a:cubicBezTo>
                  <a:cubicBezTo>
                    <a:pt x="1940" y="420"/>
                    <a:pt x="1940" y="420"/>
                    <a:pt x="1940" y="420"/>
                  </a:cubicBezTo>
                  <a:cubicBezTo>
                    <a:pt x="1941" y="423"/>
                    <a:pt x="1941" y="423"/>
                    <a:pt x="1941" y="423"/>
                  </a:cubicBezTo>
                  <a:close/>
                  <a:moveTo>
                    <a:pt x="1950" y="428"/>
                  </a:moveTo>
                  <a:cubicBezTo>
                    <a:pt x="1948" y="427"/>
                    <a:pt x="1948" y="427"/>
                    <a:pt x="1948" y="427"/>
                  </a:cubicBezTo>
                  <a:cubicBezTo>
                    <a:pt x="1948" y="426"/>
                    <a:pt x="1948" y="426"/>
                    <a:pt x="1948" y="426"/>
                  </a:cubicBezTo>
                  <a:cubicBezTo>
                    <a:pt x="1948" y="425"/>
                    <a:pt x="1949" y="423"/>
                    <a:pt x="1950" y="424"/>
                  </a:cubicBezTo>
                  <a:cubicBezTo>
                    <a:pt x="1951" y="426"/>
                    <a:pt x="1951" y="426"/>
                    <a:pt x="1951" y="426"/>
                  </a:cubicBezTo>
                  <a:lnTo>
                    <a:pt x="1950" y="428"/>
                  </a:lnTo>
                  <a:close/>
                  <a:moveTo>
                    <a:pt x="1963" y="406"/>
                  </a:moveTo>
                  <a:cubicBezTo>
                    <a:pt x="1961" y="406"/>
                    <a:pt x="1961" y="406"/>
                    <a:pt x="1961" y="406"/>
                  </a:cubicBezTo>
                  <a:cubicBezTo>
                    <a:pt x="1959" y="403"/>
                    <a:pt x="1959" y="403"/>
                    <a:pt x="1959" y="403"/>
                  </a:cubicBezTo>
                  <a:cubicBezTo>
                    <a:pt x="1960" y="402"/>
                    <a:pt x="1960" y="402"/>
                    <a:pt x="1960" y="402"/>
                  </a:cubicBezTo>
                  <a:cubicBezTo>
                    <a:pt x="1961" y="402"/>
                    <a:pt x="1963" y="401"/>
                    <a:pt x="1964" y="402"/>
                  </a:cubicBezTo>
                  <a:cubicBezTo>
                    <a:pt x="1964" y="404"/>
                    <a:pt x="1964" y="404"/>
                    <a:pt x="1964" y="404"/>
                  </a:cubicBezTo>
                  <a:lnTo>
                    <a:pt x="1963" y="406"/>
                  </a:lnTo>
                  <a:close/>
                  <a:moveTo>
                    <a:pt x="1979" y="431"/>
                  </a:moveTo>
                  <a:cubicBezTo>
                    <a:pt x="1977" y="432"/>
                    <a:pt x="1977" y="432"/>
                    <a:pt x="1977" y="432"/>
                  </a:cubicBezTo>
                  <a:cubicBezTo>
                    <a:pt x="1975" y="432"/>
                    <a:pt x="1975" y="432"/>
                    <a:pt x="1975" y="432"/>
                  </a:cubicBezTo>
                  <a:cubicBezTo>
                    <a:pt x="1975" y="431"/>
                    <a:pt x="1975" y="431"/>
                    <a:pt x="1975" y="431"/>
                  </a:cubicBezTo>
                  <a:cubicBezTo>
                    <a:pt x="1974" y="430"/>
                    <a:pt x="1974" y="428"/>
                    <a:pt x="1975" y="427"/>
                  </a:cubicBezTo>
                  <a:cubicBezTo>
                    <a:pt x="1978" y="426"/>
                    <a:pt x="1978" y="426"/>
                    <a:pt x="1978" y="426"/>
                  </a:cubicBezTo>
                  <a:cubicBezTo>
                    <a:pt x="1979" y="427"/>
                    <a:pt x="1980" y="429"/>
                    <a:pt x="1979" y="431"/>
                  </a:cubicBezTo>
                  <a:close/>
                  <a:moveTo>
                    <a:pt x="2006" y="419"/>
                  </a:moveTo>
                  <a:cubicBezTo>
                    <a:pt x="2005" y="419"/>
                    <a:pt x="2005" y="419"/>
                    <a:pt x="2005" y="419"/>
                  </a:cubicBezTo>
                  <a:cubicBezTo>
                    <a:pt x="2004" y="417"/>
                    <a:pt x="2004" y="417"/>
                    <a:pt x="2004" y="417"/>
                  </a:cubicBezTo>
                  <a:cubicBezTo>
                    <a:pt x="2004" y="415"/>
                    <a:pt x="2004" y="415"/>
                    <a:pt x="2004" y="415"/>
                  </a:cubicBezTo>
                  <a:cubicBezTo>
                    <a:pt x="2005" y="415"/>
                    <a:pt x="2005" y="415"/>
                    <a:pt x="2005" y="415"/>
                  </a:cubicBezTo>
                  <a:cubicBezTo>
                    <a:pt x="2006" y="415"/>
                    <a:pt x="2007" y="415"/>
                    <a:pt x="2008" y="416"/>
                  </a:cubicBezTo>
                  <a:lnTo>
                    <a:pt x="2006" y="419"/>
                  </a:lnTo>
                  <a:close/>
                  <a:moveTo>
                    <a:pt x="2015" y="436"/>
                  </a:moveTo>
                  <a:cubicBezTo>
                    <a:pt x="2014" y="436"/>
                    <a:pt x="2014" y="436"/>
                    <a:pt x="2014" y="436"/>
                  </a:cubicBezTo>
                  <a:cubicBezTo>
                    <a:pt x="2013" y="435"/>
                    <a:pt x="2013" y="435"/>
                    <a:pt x="2013" y="435"/>
                  </a:cubicBezTo>
                  <a:cubicBezTo>
                    <a:pt x="2014" y="432"/>
                    <a:pt x="2014" y="432"/>
                    <a:pt x="2014" y="432"/>
                  </a:cubicBezTo>
                  <a:cubicBezTo>
                    <a:pt x="2017" y="433"/>
                    <a:pt x="2017" y="433"/>
                    <a:pt x="2017" y="433"/>
                  </a:cubicBezTo>
                  <a:cubicBezTo>
                    <a:pt x="2017" y="434"/>
                    <a:pt x="2017" y="436"/>
                    <a:pt x="2015" y="436"/>
                  </a:cubicBezTo>
                  <a:close/>
                  <a:moveTo>
                    <a:pt x="2044" y="423"/>
                  </a:moveTo>
                  <a:cubicBezTo>
                    <a:pt x="2044" y="424"/>
                    <a:pt x="2044" y="424"/>
                    <a:pt x="2044" y="424"/>
                  </a:cubicBezTo>
                  <a:cubicBezTo>
                    <a:pt x="2043" y="425"/>
                    <a:pt x="2041" y="425"/>
                    <a:pt x="2040" y="425"/>
                  </a:cubicBezTo>
                  <a:cubicBezTo>
                    <a:pt x="2039" y="426"/>
                    <a:pt x="2039" y="428"/>
                    <a:pt x="2037" y="428"/>
                  </a:cubicBezTo>
                  <a:cubicBezTo>
                    <a:pt x="2036" y="428"/>
                    <a:pt x="2036" y="428"/>
                    <a:pt x="2036" y="428"/>
                  </a:cubicBezTo>
                  <a:cubicBezTo>
                    <a:pt x="2035" y="426"/>
                    <a:pt x="2035" y="426"/>
                    <a:pt x="2035" y="426"/>
                  </a:cubicBezTo>
                  <a:cubicBezTo>
                    <a:pt x="2035" y="424"/>
                    <a:pt x="2037" y="423"/>
                    <a:pt x="2038" y="422"/>
                  </a:cubicBezTo>
                  <a:cubicBezTo>
                    <a:pt x="2039" y="421"/>
                    <a:pt x="2041" y="419"/>
                    <a:pt x="2042" y="420"/>
                  </a:cubicBezTo>
                  <a:cubicBezTo>
                    <a:pt x="2043" y="420"/>
                    <a:pt x="2044" y="422"/>
                    <a:pt x="2044" y="423"/>
                  </a:cubicBezTo>
                  <a:close/>
                  <a:moveTo>
                    <a:pt x="2058" y="433"/>
                  </a:moveTo>
                  <a:cubicBezTo>
                    <a:pt x="2057" y="434"/>
                    <a:pt x="2055" y="433"/>
                    <a:pt x="2055" y="432"/>
                  </a:cubicBezTo>
                  <a:cubicBezTo>
                    <a:pt x="2054" y="430"/>
                    <a:pt x="2056" y="429"/>
                    <a:pt x="2057" y="429"/>
                  </a:cubicBezTo>
                  <a:cubicBezTo>
                    <a:pt x="2059" y="429"/>
                    <a:pt x="2059" y="429"/>
                    <a:pt x="2059" y="429"/>
                  </a:cubicBezTo>
                  <a:cubicBezTo>
                    <a:pt x="2060" y="429"/>
                    <a:pt x="2061" y="429"/>
                    <a:pt x="2061" y="430"/>
                  </a:cubicBezTo>
                  <a:cubicBezTo>
                    <a:pt x="2061" y="432"/>
                    <a:pt x="2060" y="433"/>
                    <a:pt x="2058" y="433"/>
                  </a:cubicBezTo>
                  <a:close/>
                  <a:moveTo>
                    <a:pt x="2063" y="414"/>
                  </a:moveTo>
                  <a:cubicBezTo>
                    <a:pt x="2061" y="414"/>
                    <a:pt x="2061" y="414"/>
                    <a:pt x="2061" y="414"/>
                  </a:cubicBezTo>
                  <a:cubicBezTo>
                    <a:pt x="2060" y="413"/>
                    <a:pt x="2060" y="413"/>
                    <a:pt x="2060" y="413"/>
                  </a:cubicBezTo>
                  <a:cubicBezTo>
                    <a:pt x="2060" y="412"/>
                    <a:pt x="2061" y="411"/>
                    <a:pt x="2062" y="411"/>
                  </a:cubicBezTo>
                  <a:cubicBezTo>
                    <a:pt x="2063" y="412"/>
                    <a:pt x="2063" y="412"/>
                    <a:pt x="2063" y="412"/>
                  </a:cubicBezTo>
                  <a:cubicBezTo>
                    <a:pt x="2064" y="413"/>
                    <a:pt x="2064" y="413"/>
                    <a:pt x="2064" y="413"/>
                  </a:cubicBezTo>
                  <a:lnTo>
                    <a:pt x="2063" y="414"/>
                  </a:lnTo>
                  <a:close/>
                  <a:moveTo>
                    <a:pt x="2082" y="433"/>
                  </a:moveTo>
                  <a:cubicBezTo>
                    <a:pt x="2081" y="434"/>
                    <a:pt x="2081" y="434"/>
                    <a:pt x="2081" y="434"/>
                  </a:cubicBezTo>
                  <a:cubicBezTo>
                    <a:pt x="2079" y="435"/>
                    <a:pt x="2078" y="433"/>
                    <a:pt x="2077" y="432"/>
                  </a:cubicBezTo>
                  <a:cubicBezTo>
                    <a:pt x="2077" y="430"/>
                    <a:pt x="2077" y="430"/>
                    <a:pt x="2077" y="430"/>
                  </a:cubicBezTo>
                  <a:cubicBezTo>
                    <a:pt x="2077" y="429"/>
                    <a:pt x="2077" y="427"/>
                    <a:pt x="2079" y="426"/>
                  </a:cubicBezTo>
                  <a:cubicBezTo>
                    <a:pt x="2080" y="426"/>
                    <a:pt x="2081" y="427"/>
                    <a:pt x="2082" y="428"/>
                  </a:cubicBezTo>
                  <a:cubicBezTo>
                    <a:pt x="2083" y="429"/>
                    <a:pt x="2083" y="431"/>
                    <a:pt x="2082" y="433"/>
                  </a:cubicBezTo>
                  <a:close/>
                  <a:moveTo>
                    <a:pt x="2095" y="410"/>
                  </a:moveTo>
                  <a:cubicBezTo>
                    <a:pt x="2094" y="408"/>
                    <a:pt x="2094" y="408"/>
                    <a:pt x="2094" y="408"/>
                  </a:cubicBezTo>
                  <a:cubicBezTo>
                    <a:pt x="2097" y="407"/>
                    <a:pt x="2097" y="407"/>
                    <a:pt x="2097" y="407"/>
                  </a:cubicBezTo>
                  <a:cubicBezTo>
                    <a:pt x="2098" y="408"/>
                    <a:pt x="2098" y="410"/>
                    <a:pt x="2097" y="411"/>
                  </a:cubicBezTo>
                  <a:lnTo>
                    <a:pt x="2095" y="410"/>
                  </a:lnTo>
                  <a:close/>
                  <a:moveTo>
                    <a:pt x="2105" y="423"/>
                  </a:moveTo>
                  <a:cubicBezTo>
                    <a:pt x="2102" y="423"/>
                    <a:pt x="2102" y="423"/>
                    <a:pt x="2102" y="423"/>
                  </a:cubicBezTo>
                  <a:cubicBezTo>
                    <a:pt x="2101" y="422"/>
                    <a:pt x="2101" y="421"/>
                    <a:pt x="2100" y="420"/>
                  </a:cubicBezTo>
                  <a:cubicBezTo>
                    <a:pt x="2099" y="419"/>
                    <a:pt x="2097" y="419"/>
                    <a:pt x="2097" y="417"/>
                  </a:cubicBezTo>
                  <a:cubicBezTo>
                    <a:pt x="2097" y="415"/>
                    <a:pt x="2097" y="415"/>
                    <a:pt x="2097" y="415"/>
                  </a:cubicBezTo>
                  <a:cubicBezTo>
                    <a:pt x="2097" y="414"/>
                    <a:pt x="2099" y="414"/>
                    <a:pt x="2100" y="414"/>
                  </a:cubicBezTo>
                  <a:cubicBezTo>
                    <a:pt x="2101" y="414"/>
                    <a:pt x="2102" y="416"/>
                    <a:pt x="2103" y="417"/>
                  </a:cubicBezTo>
                  <a:cubicBezTo>
                    <a:pt x="2104" y="418"/>
                    <a:pt x="2105" y="418"/>
                    <a:pt x="2106" y="420"/>
                  </a:cubicBezTo>
                  <a:cubicBezTo>
                    <a:pt x="2106" y="421"/>
                    <a:pt x="2106" y="422"/>
                    <a:pt x="2105" y="423"/>
                  </a:cubicBezTo>
                  <a:close/>
                  <a:moveTo>
                    <a:pt x="2121" y="424"/>
                  </a:moveTo>
                  <a:cubicBezTo>
                    <a:pt x="2120" y="424"/>
                    <a:pt x="2120" y="424"/>
                    <a:pt x="2120" y="424"/>
                  </a:cubicBezTo>
                  <a:cubicBezTo>
                    <a:pt x="2119" y="423"/>
                    <a:pt x="2119" y="421"/>
                    <a:pt x="2120" y="421"/>
                  </a:cubicBezTo>
                  <a:cubicBezTo>
                    <a:pt x="2121" y="421"/>
                    <a:pt x="2121" y="421"/>
                    <a:pt x="2121" y="421"/>
                  </a:cubicBezTo>
                  <a:cubicBezTo>
                    <a:pt x="2122" y="421"/>
                    <a:pt x="2122" y="421"/>
                    <a:pt x="2122" y="421"/>
                  </a:cubicBezTo>
                  <a:cubicBezTo>
                    <a:pt x="2122" y="422"/>
                    <a:pt x="2122" y="422"/>
                    <a:pt x="2122" y="422"/>
                  </a:cubicBezTo>
                  <a:lnTo>
                    <a:pt x="2121" y="424"/>
                  </a:lnTo>
                  <a:close/>
                  <a:moveTo>
                    <a:pt x="2146" y="427"/>
                  </a:moveTo>
                  <a:cubicBezTo>
                    <a:pt x="2145" y="427"/>
                    <a:pt x="2145" y="426"/>
                    <a:pt x="2144" y="426"/>
                  </a:cubicBezTo>
                  <a:cubicBezTo>
                    <a:pt x="2144" y="424"/>
                    <a:pt x="2145" y="424"/>
                    <a:pt x="2146" y="423"/>
                  </a:cubicBezTo>
                  <a:cubicBezTo>
                    <a:pt x="2147" y="423"/>
                    <a:pt x="2148" y="423"/>
                    <a:pt x="2148" y="425"/>
                  </a:cubicBezTo>
                  <a:cubicBezTo>
                    <a:pt x="2148" y="425"/>
                    <a:pt x="2148" y="425"/>
                    <a:pt x="2148" y="425"/>
                  </a:cubicBezTo>
                  <a:lnTo>
                    <a:pt x="2146" y="427"/>
                  </a:lnTo>
                  <a:close/>
                  <a:moveTo>
                    <a:pt x="2169" y="426"/>
                  </a:moveTo>
                  <a:cubicBezTo>
                    <a:pt x="2168" y="427"/>
                    <a:pt x="2168" y="428"/>
                    <a:pt x="2166" y="429"/>
                  </a:cubicBezTo>
                  <a:cubicBezTo>
                    <a:pt x="2165" y="429"/>
                    <a:pt x="2164" y="430"/>
                    <a:pt x="2163" y="429"/>
                  </a:cubicBezTo>
                  <a:cubicBezTo>
                    <a:pt x="2162" y="427"/>
                    <a:pt x="2162" y="427"/>
                    <a:pt x="2162" y="427"/>
                  </a:cubicBezTo>
                  <a:cubicBezTo>
                    <a:pt x="2162" y="426"/>
                    <a:pt x="2164" y="426"/>
                    <a:pt x="2165" y="425"/>
                  </a:cubicBezTo>
                  <a:cubicBezTo>
                    <a:pt x="2166" y="423"/>
                    <a:pt x="2165" y="422"/>
                    <a:pt x="2167" y="421"/>
                  </a:cubicBezTo>
                  <a:cubicBezTo>
                    <a:pt x="2168" y="420"/>
                    <a:pt x="2169" y="420"/>
                    <a:pt x="2170" y="421"/>
                  </a:cubicBezTo>
                  <a:cubicBezTo>
                    <a:pt x="2173" y="422"/>
                    <a:pt x="2173" y="422"/>
                    <a:pt x="2173" y="422"/>
                  </a:cubicBezTo>
                  <a:cubicBezTo>
                    <a:pt x="2173" y="424"/>
                    <a:pt x="2173" y="424"/>
                    <a:pt x="2173" y="424"/>
                  </a:cubicBezTo>
                  <a:cubicBezTo>
                    <a:pt x="2173" y="424"/>
                    <a:pt x="2173" y="424"/>
                    <a:pt x="2173" y="424"/>
                  </a:cubicBezTo>
                  <a:cubicBezTo>
                    <a:pt x="2173" y="426"/>
                    <a:pt x="2171" y="426"/>
                    <a:pt x="2169" y="426"/>
                  </a:cubicBezTo>
                  <a:close/>
                  <a:moveTo>
                    <a:pt x="2188" y="431"/>
                  </a:moveTo>
                  <a:cubicBezTo>
                    <a:pt x="2187" y="430"/>
                    <a:pt x="2187" y="430"/>
                    <a:pt x="2187" y="430"/>
                  </a:cubicBezTo>
                  <a:cubicBezTo>
                    <a:pt x="2187" y="428"/>
                    <a:pt x="2187" y="428"/>
                    <a:pt x="2187" y="428"/>
                  </a:cubicBezTo>
                  <a:cubicBezTo>
                    <a:pt x="2189" y="429"/>
                    <a:pt x="2189" y="429"/>
                    <a:pt x="2189" y="429"/>
                  </a:cubicBezTo>
                  <a:lnTo>
                    <a:pt x="2188" y="431"/>
                  </a:lnTo>
                  <a:close/>
                  <a:moveTo>
                    <a:pt x="2190" y="419"/>
                  </a:moveTo>
                  <a:cubicBezTo>
                    <a:pt x="2189" y="420"/>
                    <a:pt x="2189" y="420"/>
                    <a:pt x="2189" y="420"/>
                  </a:cubicBezTo>
                  <a:cubicBezTo>
                    <a:pt x="2188" y="420"/>
                    <a:pt x="2188" y="420"/>
                    <a:pt x="2188" y="420"/>
                  </a:cubicBezTo>
                  <a:cubicBezTo>
                    <a:pt x="2186" y="418"/>
                    <a:pt x="2186" y="418"/>
                    <a:pt x="2186" y="418"/>
                  </a:cubicBezTo>
                  <a:cubicBezTo>
                    <a:pt x="2188" y="416"/>
                    <a:pt x="2188" y="416"/>
                    <a:pt x="2188" y="416"/>
                  </a:cubicBezTo>
                  <a:cubicBezTo>
                    <a:pt x="2190" y="417"/>
                    <a:pt x="2190" y="417"/>
                    <a:pt x="2190" y="417"/>
                  </a:cubicBezTo>
                  <a:lnTo>
                    <a:pt x="2190" y="419"/>
                  </a:lnTo>
                  <a:close/>
                  <a:moveTo>
                    <a:pt x="2206" y="434"/>
                  </a:moveTo>
                  <a:cubicBezTo>
                    <a:pt x="2205" y="435"/>
                    <a:pt x="2205" y="436"/>
                    <a:pt x="2203" y="437"/>
                  </a:cubicBezTo>
                  <a:cubicBezTo>
                    <a:pt x="2201" y="437"/>
                    <a:pt x="2201" y="437"/>
                    <a:pt x="2201" y="437"/>
                  </a:cubicBezTo>
                  <a:cubicBezTo>
                    <a:pt x="2200" y="436"/>
                    <a:pt x="2200" y="435"/>
                    <a:pt x="2199" y="434"/>
                  </a:cubicBezTo>
                  <a:cubicBezTo>
                    <a:pt x="2198" y="432"/>
                    <a:pt x="2196" y="432"/>
                    <a:pt x="2196" y="431"/>
                  </a:cubicBezTo>
                  <a:cubicBezTo>
                    <a:pt x="2197" y="429"/>
                    <a:pt x="2197" y="429"/>
                    <a:pt x="2197" y="429"/>
                  </a:cubicBezTo>
                  <a:cubicBezTo>
                    <a:pt x="2199" y="427"/>
                    <a:pt x="2200" y="431"/>
                    <a:pt x="2202" y="431"/>
                  </a:cubicBezTo>
                  <a:cubicBezTo>
                    <a:pt x="2204" y="431"/>
                    <a:pt x="2205" y="428"/>
                    <a:pt x="2206" y="429"/>
                  </a:cubicBezTo>
                  <a:cubicBezTo>
                    <a:pt x="2208" y="430"/>
                    <a:pt x="2208" y="430"/>
                    <a:pt x="2208" y="430"/>
                  </a:cubicBezTo>
                  <a:cubicBezTo>
                    <a:pt x="2209" y="431"/>
                    <a:pt x="2207" y="432"/>
                    <a:pt x="2206" y="434"/>
                  </a:cubicBezTo>
                  <a:close/>
                  <a:moveTo>
                    <a:pt x="2217" y="432"/>
                  </a:moveTo>
                  <a:cubicBezTo>
                    <a:pt x="2216" y="432"/>
                    <a:pt x="2216" y="432"/>
                    <a:pt x="2216" y="432"/>
                  </a:cubicBezTo>
                  <a:cubicBezTo>
                    <a:pt x="2215" y="430"/>
                    <a:pt x="2215" y="430"/>
                    <a:pt x="2215" y="430"/>
                  </a:cubicBezTo>
                  <a:cubicBezTo>
                    <a:pt x="2215" y="429"/>
                    <a:pt x="2215" y="429"/>
                    <a:pt x="2215" y="429"/>
                  </a:cubicBezTo>
                  <a:cubicBezTo>
                    <a:pt x="2217" y="428"/>
                    <a:pt x="2217" y="428"/>
                    <a:pt x="2217" y="428"/>
                  </a:cubicBezTo>
                  <a:cubicBezTo>
                    <a:pt x="2218" y="429"/>
                    <a:pt x="2218" y="429"/>
                    <a:pt x="2218" y="429"/>
                  </a:cubicBezTo>
                  <a:lnTo>
                    <a:pt x="2217" y="432"/>
                  </a:lnTo>
                  <a:close/>
                  <a:moveTo>
                    <a:pt x="2244" y="433"/>
                  </a:moveTo>
                  <a:cubicBezTo>
                    <a:pt x="2241" y="433"/>
                    <a:pt x="2241" y="433"/>
                    <a:pt x="2241" y="433"/>
                  </a:cubicBezTo>
                  <a:cubicBezTo>
                    <a:pt x="2241" y="431"/>
                    <a:pt x="2241" y="431"/>
                    <a:pt x="2241" y="431"/>
                  </a:cubicBezTo>
                  <a:cubicBezTo>
                    <a:pt x="2242" y="430"/>
                    <a:pt x="2242" y="430"/>
                    <a:pt x="2242" y="430"/>
                  </a:cubicBezTo>
                  <a:cubicBezTo>
                    <a:pt x="2244" y="429"/>
                    <a:pt x="2244" y="429"/>
                    <a:pt x="2244" y="429"/>
                  </a:cubicBezTo>
                  <a:cubicBezTo>
                    <a:pt x="2245" y="431"/>
                    <a:pt x="2245" y="431"/>
                    <a:pt x="2245" y="431"/>
                  </a:cubicBezTo>
                  <a:cubicBezTo>
                    <a:pt x="2246" y="432"/>
                    <a:pt x="2246" y="432"/>
                    <a:pt x="2246" y="432"/>
                  </a:cubicBezTo>
                  <a:lnTo>
                    <a:pt x="2244" y="433"/>
                  </a:lnTo>
                  <a:close/>
                  <a:moveTo>
                    <a:pt x="2250" y="426"/>
                  </a:moveTo>
                  <a:cubicBezTo>
                    <a:pt x="2249" y="426"/>
                    <a:pt x="2249" y="426"/>
                    <a:pt x="2249" y="426"/>
                  </a:cubicBezTo>
                  <a:cubicBezTo>
                    <a:pt x="2248" y="426"/>
                    <a:pt x="2248" y="426"/>
                    <a:pt x="2248" y="426"/>
                  </a:cubicBezTo>
                  <a:cubicBezTo>
                    <a:pt x="2247" y="424"/>
                    <a:pt x="2247" y="424"/>
                    <a:pt x="2247" y="424"/>
                  </a:cubicBezTo>
                  <a:cubicBezTo>
                    <a:pt x="2249" y="423"/>
                    <a:pt x="2249" y="423"/>
                    <a:pt x="2249" y="423"/>
                  </a:cubicBezTo>
                  <a:cubicBezTo>
                    <a:pt x="2250" y="425"/>
                    <a:pt x="2250" y="425"/>
                    <a:pt x="2250" y="425"/>
                  </a:cubicBezTo>
                  <a:lnTo>
                    <a:pt x="2250" y="426"/>
                  </a:lnTo>
                  <a:close/>
                  <a:moveTo>
                    <a:pt x="2264" y="434"/>
                  </a:moveTo>
                  <a:cubicBezTo>
                    <a:pt x="2263" y="434"/>
                    <a:pt x="2262" y="434"/>
                    <a:pt x="2261" y="434"/>
                  </a:cubicBezTo>
                  <a:cubicBezTo>
                    <a:pt x="2259" y="434"/>
                    <a:pt x="2258" y="435"/>
                    <a:pt x="2257" y="434"/>
                  </a:cubicBezTo>
                  <a:cubicBezTo>
                    <a:pt x="2256" y="431"/>
                    <a:pt x="2256" y="431"/>
                    <a:pt x="2256" y="431"/>
                  </a:cubicBezTo>
                  <a:cubicBezTo>
                    <a:pt x="2256" y="430"/>
                    <a:pt x="2257" y="429"/>
                    <a:pt x="2258" y="429"/>
                  </a:cubicBezTo>
                  <a:cubicBezTo>
                    <a:pt x="2260" y="428"/>
                    <a:pt x="2261" y="429"/>
                    <a:pt x="2262" y="429"/>
                  </a:cubicBezTo>
                  <a:cubicBezTo>
                    <a:pt x="2263" y="429"/>
                    <a:pt x="2265" y="428"/>
                    <a:pt x="2265" y="429"/>
                  </a:cubicBezTo>
                  <a:cubicBezTo>
                    <a:pt x="2266" y="431"/>
                    <a:pt x="2266" y="431"/>
                    <a:pt x="2266" y="431"/>
                  </a:cubicBezTo>
                  <a:cubicBezTo>
                    <a:pt x="2266" y="433"/>
                    <a:pt x="2265" y="433"/>
                    <a:pt x="2264" y="434"/>
                  </a:cubicBezTo>
                  <a:close/>
                  <a:moveTo>
                    <a:pt x="2301" y="432"/>
                  </a:moveTo>
                  <a:cubicBezTo>
                    <a:pt x="2300" y="432"/>
                    <a:pt x="2300" y="432"/>
                    <a:pt x="2300" y="432"/>
                  </a:cubicBezTo>
                  <a:cubicBezTo>
                    <a:pt x="2299" y="431"/>
                    <a:pt x="2299" y="431"/>
                    <a:pt x="2299" y="431"/>
                  </a:cubicBezTo>
                  <a:cubicBezTo>
                    <a:pt x="2299" y="430"/>
                    <a:pt x="2299" y="430"/>
                    <a:pt x="2299" y="430"/>
                  </a:cubicBezTo>
                  <a:cubicBezTo>
                    <a:pt x="2300" y="429"/>
                    <a:pt x="2300" y="429"/>
                    <a:pt x="2300" y="429"/>
                  </a:cubicBezTo>
                  <a:cubicBezTo>
                    <a:pt x="2301" y="428"/>
                    <a:pt x="2301" y="428"/>
                    <a:pt x="2301" y="428"/>
                  </a:cubicBezTo>
                  <a:cubicBezTo>
                    <a:pt x="2302" y="429"/>
                    <a:pt x="2302" y="429"/>
                    <a:pt x="2302" y="429"/>
                  </a:cubicBezTo>
                  <a:lnTo>
                    <a:pt x="2301" y="432"/>
                  </a:lnTo>
                  <a:close/>
                  <a:moveTo>
                    <a:pt x="2308" y="419"/>
                  </a:moveTo>
                  <a:cubicBezTo>
                    <a:pt x="2306" y="418"/>
                    <a:pt x="2306" y="418"/>
                    <a:pt x="2306" y="418"/>
                  </a:cubicBezTo>
                  <a:cubicBezTo>
                    <a:pt x="2305" y="417"/>
                    <a:pt x="2306" y="414"/>
                    <a:pt x="2308" y="414"/>
                  </a:cubicBezTo>
                  <a:cubicBezTo>
                    <a:pt x="2310" y="416"/>
                    <a:pt x="2310" y="416"/>
                    <a:pt x="2310" y="416"/>
                  </a:cubicBezTo>
                  <a:cubicBezTo>
                    <a:pt x="2310" y="417"/>
                    <a:pt x="2310" y="417"/>
                    <a:pt x="2310" y="417"/>
                  </a:cubicBezTo>
                  <a:lnTo>
                    <a:pt x="2308" y="419"/>
                  </a:lnTo>
                  <a:close/>
                  <a:moveTo>
                    <a:pt x="2313" y="427"/>
                  </a:moveTo>
                  <a:cubicBezTo>
                    <a:pt x="2311" y="427"/>
                    <a:pt x="2311" y="427"/>
                    <a:pt x="2311" y="427"/>
                  </a:cubicBezTo>
                  <a:cubicBezTo>
                    <a:pt x="2310" y="424"/>
                    <a:pt x="2310" y="424"/>
                    <a:pt x="2310" y="424"/>
                  </a:cubicBezTo>
                  <a:cubicBezTo>
                    <a:pt x="2310" y="423"/>
                    <a:pt x="2312" y="422"/>
                    <a:pt x="2313" y="423"/>
                  </a:cubicBezTo>
                  <a:cubicBezTo>
                    <a:pt x="2314" y="424"/>
                    <a:pt x="2314" y="426"/>
                    <a:pt x="2313" y="427"/>
                  </a:cubicBezTo>
                  <a:close/>
                  <a:moveTo>
                    <a:pt x="2327" y="424"/>
                  </a:moveTo>
                  <a:cubicBezTo>
                    <a:pt x="2326" y="425"/>
                    <a:pt x="2326" y="425"/>
                    <a:pt x="2326" y="425"/>
                  </a:cubicBezTo>
                  <a:cubicBezTo>
                    <a:pt x="2324" y="425"/>
                    <a:pt x="2324" y="425"/>
                    <a:pt x="2324" y="425"/>
                  </a:cubicBezTo>
                  <a:cubicBezTo>
                    <a:pt x="2322" y="425"/>
                    <a:pt x="2322" y="422"/>
                    <a:pt x="2323" y="421"/>
                  </a:cubicBezTo>
                  <a:cubicBezTo>
                    <a:pt x="2324" y="420"/>
                    <a:pt x="2327" y="422"/>
                    <a:pt x="2327" y="424"/>
                  </a:cubicBezTo>
                  <a:close/>
                  <a:moveTo>
                    <a:pt x="2349" y="428"/>
                  </a:moveTo>
                  <a:cubicBezTo>
                    <a:pt x="2347" y="428"/>
                    <a:pt x="2347" y="428"/>
                    <a:pt x="2347" y="428"/>
                  </a:cubicBezTo>
                  <a:cubicBezTo>
                    <a:pt x="2346" y="425"/>
                    <a:pt x="2346" y="425"/>
                    <a:pt x="2346" y="425"/>
                  </a:cubicBezTo>
                  <a:cubicBezTo>
                    <a:pt x="2346" y="424"/>
                    <a:pt x="2348" y="424"/>
                    <a:pt x="2349" y="425"/>
                  </a:cubicBezTo>
                  <a:cubicBezTo>
                    <a:pt x="2350" y="427"/>
                    <a:pt x="2350" y="427"/>
                    <a:pt x="2350" y="427"/>
                  </a:cubicBezTo>
                  <a:lnTo>
                    <a:pt x="2349" y="428"/>
                  </a:lnTo>
                  <a:close/>
                  <a:moveTo>
                    <a:pt x="2353" y="416"/>
                  </a:moveTo>
                  <a:cubicBezTo>
                    <a:pt x="2353" y="417"/>
                    <a:pt x="2352" y="418"/>
                    <a:pt x="2351" y="418"/>
                  </a:cubicBezTo>
                  <a:cubicBezTo>
                    <a:pt x="2349" y="420"/>
                    <a:pt x="2349" y="420"/>
                    <a:pt x="2349" y="420"/>
                  </a:cubicBezTo>
                  <a:cubicBezTo>
                    <a:pt x="2348" y="420"/>
                    <a:pt x="2348" y="420"/>
                    <a:pt x="2348" y="420"/>
                  </a:cubicBezTo>
                  <a:cubicBezTo>
                    <a:pt x="2347" y="419"/>
                    <a:pt x="2347" y="418"/>
                    <a:pt x="2347" y="417"/>
                  </a:cubicBezTo>
                  <a:cubicBezTo>
                    <a:pt x="2347" y="415"/>
                    <a:pt x="2348" y="415"/>
                    <a:pt x="2349" y="414"/>
                  </a:cubicBezTo>
                  <a:cubicBezTo>
                    <a:pt x="2351" y="412"/>
                    <a:pt x="2351" y="412"/>
                    <a:pt x="2351" y="412"/>
                  </a:cubicBezTo>
                  <a:cubicBezTo>
                    <a:pt x="2353" y="413"/>
                    <a:pt x="2353" y="413"/>
                    <a:pt x="2353" y="413"/>
                  </a:cubicBezTo>
                  <a:cubicBezTo>
                    <a:pt x="2354" y="415"/>
                    <a:pt x="2354" y="415"/>
                    <a:pt x="2354" y="415"/>
                  </a:cubicBezTo>
                  <a:lnTo>
                    <a:pt x="2353" y="416"/>
                  </a:lnTo>
                  <a:close/>
                  <a:moveTo>
                    <a:pt x="2371" y="420"/>
                  </a:moveTo>
                  <a:cubicBezTo>
                    <a:pt x="2371" y="420"/>
                    <a:pt x="2371" y="420"/>
                    <a:pt x="2371" y="420"/>
                  </a:cubicBezTo>
                  <a:cubicBezTo>
                    <a:pt x="2369" y="419"/>
                    <a:pt x="2369" y="419"/>
                    <a:pt x="2369" y="419"/>
                  </a:cubicBezTo>
                  <a:cubicBezTo>
                    <a:pt x="2370" y="417"/>
                    <a:pt x="2370" y="417"/>
                    <a:pt x="2370" y="417"/>
                  </a:cubicBezTo>
                  <a:cubicBezTo>
                    <a:pt x="2372" y="419"/>
                    <a:pt x="2372" y="419"/>
                    <a:pt x="2372" y="419"/>
                  </a:cubicBezTo>
                  <a:lnTo>
                    <a:pt x="2371" y="420"/>
                  </a:lnTo>
                  <a:close/>
                  <a:moveTo>
                    <a:pt x="2395" y="413"/>
                  </a:moveTo>
                  <a:cubicBezTo>
                    <a:pt x="2393" y="413"/>
                    <a:pt x="2393" y="413"/>
                    <a:pt x="2393" y="413"/>
                  </a:cubicBezTo>
                  <a:cubicBezTo>
                    <a:pt x="2392" y="413"/>
                    <a:pt x="2392" y="411"/>
                    <a:pt x="2392" y="410"/>
                  </a:cubicBezTo>
                  <a:cubicBezTo>
                    <a:pt x="2395" y="410"/>
                    <a:pt x="2395" y="410"/>
                    <a:pt x="2395" y="410"/>
                  </a:cubicBezTo>
                  <a:cubicBezTo>
                    <a:pt x="2396" y="412"/>
                    <a:pt x="2396" y="412"/>
                    <a:pt x="2396" y="412"/>
                  </a:cubicBezTo>
                  <a:lnTo>
                    <a:pt x="2395" y="413"/>
                  </a:lnTo>
                  <a:close/>
                  <a:moveTo>
                    <a:pt x="2409" y="432"/>
                  </a:moveTo>
                  <a:cubicBezTo>
                    <a:pt x="2408" y="432"/>
                    <a:pt x="2408" y="432"/>
                    <a:pt x="2408" y="432"/>
                  </a:cubicBezTo>
                  <a:cubicBezTo>
                    <a:pt x="2407" y="431"/>
                    <a:pt x="2407" y="431"/>
                    <a:pt x="2407" y="431"/>
                  </a:cubicBezTo>
                  <a:cubicBezTo>
                    <a:pt x="2407" y="429"/>
                    <a:pt x="2407" y="429"/>
                    <a:pt x="2407" y="429"/>
                  </a:cubicBezTo>
                  <a:cubicBezTo>
                    <a:pt x="2410" y="430"/>
                    <a:pt x="2410" y="430"/>
                    <a:pt x="2410" y="430"/>
                  </a:cubicBezTo>
                  <a:lnTo>
                    <a:pt x="2409" y="432"/>
                  </a:lnTo>
                  <a:close/>
                  <a:moveTo>
                    <a:pt x="2432" y="416"/>
                  </a:moveTo>
                  <a:cubicBezTo>
                    <a:pt x="2430" y="415"/>
                    <a:pt x="2430" y="415"/>
                    <a:pt x="2430" y="415"/>
                  </a:cubicBezTo>
                  <a:cubicBezTo>
                    <a:pt x="2430" y="413"/>
                    <a:pt x="2430" y="413"/>
                    <a:pt x="2430" y="413"/>
                  </a:cubicBezTo>
                  <a:cubicBezTo>
                    <a:pt x="2431" y="412"/>
                    <a:pt x="2431" y="412"/>
                    <a:pt x="2431" y="412"/>
                  </a:cubicBezTo>
                  <a:cubicBezTo>
                    <a:pt x="2433" y="414"/>
                    <a:pt x="2433" y="414"/>
                    <a:pt x="2433" y="414"/>
                  </a:cubicBezTo>
                  <a:cubicBezTo>
                    <a:pt x="2434" y="414"/>
                    <a:pt x="2434" y="414"/>
                    <a:pt x="2434" y="414"/>
                  </a:cubicBezTo>
                  <a:lnTo>
                    <a:pt x="2432" y="416"/>
                  </a:lnTo>
                  <a:close/>
                  <a:moveTo>
                    <a:pt x="2479" y="425"/>
                  </a:moveTo>
                  <a:cubicBezTo>
                    <a:pt x="2477" y="425"/>
                    <a:pt x="2477" y="425"/>
                    <a:pt x="2477" y="425"/>
                  </a:cubicBezTo>
                  <a:cubicBezTo>
                    <a:pt x="2476" y="422"/>
                    <a:pt x="2476" y="422"/>
                    <a:pt x="2476" y="422"/>
                  </a:cubicBezTo>
                  <a:cubicBezTo>
                    <a:pt x="2479" y="421"/>
                    <a:pt x="2479" y="421"/>
                    <a:pt x="2479" y="421"/>
                  </a:cubicBezTo>
                  <a:cubicBezTo>
                    <a:pt x="2480" y="422"/>
                    <a:pt x="2480" y="424"/>
                    <a:pt x="2479" y="425"/>
                  </a:cubicBezTo>
                  <a:close/>
                  <a:moveTo>
                    <a:pt x="2488" y="436"/>
                  </a:moveTo>
                  <a:cubicBezTo>
                    <a:pt x="2486" y="436"/>
                    <a:pt x="2486" y="436"/>
                    <a:pt x="2486" y="436"/>
                  </a:cubicBezTo>
                  <a:cubicBezTo>
                    <a:pt x="2485" y="435"/>
                    <a:pt x="2485" y="434"/>
                    <a:pt x="2484" y="433"/>
                  </a:cubicBezTo>
                  <a:cubicBezTo>
                    <a:pt x="2483" y="432"/>
                    <a:pt x="2481" y="432"/>
                    <a:pt x="2481" y="430"/>
                  </a:cubicBezTo>
                  <a:cubicBezTo>
                    <a:pt x="2481" y="428"/>
                    <a:pt x="2481" y="428"/>
                    <a:pt x="2481" y="428"/>
                  </a:cubicBezTo>
                  <a:cubicBezTo>
                    <a:pt x="2482" y="427"/>
                    <a:pt x="2483" y="426"/>
                    <a:pt x="2484" y="427"/>
                  </a:cubicBezTo>
                  <a:cubicBezTo>
                    <a:pt x="2485" y="427"/>
                    <a:pt x="2486" y="428"/>
                    <a:pt x="2487" y="429"/>
                  </a:cubicBezTo>
                  <a:cubicBezTo>
                    <a:pt x="2488" y="431"/>
                    <a:pt x="2489" y="431"/>
                    <a:pt x="2489" y="432"/>
                  </a:cubicBezTo>
                  <a:cubicBezTo>
                    <a:pt x="2490" y="434"/>
                    <a:pt x="2490" y="435"/>
                    <a:pt x="2488" y="436"/>
                  </a:cubicBezTo>
                  <a:close/>
                  <a:moveTo>
                    <a:pt x="2510" y="430"/>
                  </a:moveTo>
                  <a:cubicBezTo>
                    <a:pt x="2508" y="430"/>
                    <a:pt x="2508" y="430"/>
                    <a:pt x="2508" y="430"/>
                  </a:cubicBezTo>
                  <a:cubicBezTo>
                    <a:pt x="2508" y="427"/>
                    <a:pt x="2508" y="427"/>
                    <a:pt x="2508" y="427"/>
                  </a:cubicBezTo>
                  <a:cubicBezTo>
                    <a:pt x="2510" y="427"/>
                    <a:pt x="2510" y="427"/>
                    <a:pt x="2510" y="427"/>
                  </a:cubicBezTo>
                  <a:cubicBezTo>
                    <a:pt x="2511" y="427"/>
                    <a:pt x="2511" y="430"/>
                    <a:pt x="2510" y="430"/>
                  </a:cubicBezTo>
                  <a:close/>
                  <a:moveTo>
                    <a:pt x="2523" y="429"/>
                  </a:moveTo>
                  <a:cubicBezTo>
                    <a:pt x="2521" y="429"/>
                    <a:pt x="2521" y="429"/>
                    <a:pt x="2521" y="429"/>
                  </a:cubicBezTo>
                  <a:cubicBezTo>
                    <a:pt x="2520" y="429"/>
                    <a:pt x="2519" y="427"/>
                    <a:pt x="2520" y="426"/>
                  </a:cubicBezTo>
                  <a:cubicBezTo>
                    <a:pt x="2521" y="425"/>
                    <a:pt x="2522" y="424"/>
                    <a:pt x="2523" y="425"/>
                  </a:cubicBezTo>
                  <a:cubicBezTo>
                    <a:pt x="2524" y="426"/>
                    <a:pt x="2524" y="426"/>
                    <a:pt x="2524" y="426"/>
                  </a:cubicBezTo>
                  <a:cubicBezTo>
                    <a:pt x="2524" y="428"/>
                    <a:pt x="2524" y="428"/>
                    <a:pt x="2524" y="428"/>
                  </a:cubicBezTo>
                  <a:lnTo>
                    <a:pt x="2523" y="429"/>
                  </a:lnTo>
                  <a:close/>
                  <a:moveTo>
                    <a:pt x="2525" y="417"/>
                  </a:moveTo>
                  <a:cubicBezTo>
                    <a:pt x="2525" y="418"/>
                    <a:pt x="2525" y="418"/>
                    <a:pt x="2525" y="418"/>
                  </a:cubicBezTo>
                  <a:cubicBezTo>
                    <a:pt x="2523" y="419"/>
                    <a:pt x="2523" y="419"/>
                    <a:pt x="2523" y="419"/>
                  </a:cubicBezTo>
                  <a:cubicBezTo>
                    <a:pt x="2522" y="420"/>
                    <a:pt x="2520" y="419"/>
                    <a:pt x="2519" y="419"/>
                  </a:cubicBezTo>
                  <a:cubicBezTo>
                    <a:pt x="2517" y="420"/>
                    <a:pt x="2518" y="423"/>
                    <a:pt x="2516" y="423"/>
                  </a:cubicBezTo>
                  <a:cubicBezTo>
                    <a:pt x="2513" y="423"/>
                    <a:pt x="2513" y="423"/>
                    <a:pt x="2513" y="423"/>
                  </a:cubicBezTo>
                  <a:cubicBezTo>
                    <a:pt x="2513" y="421"/>
                    <a:pt x="2513" y="421"/>
                    <a:pt x="2513" y="421"/>
                  </a:cubicBezTo>
                  <a:cubicBezTo>
                    <a:pt x="2513" y="419"/>
                    <a:pt x="2515" y="419"/>
                    <a:pt x="2516" y="417"/>
                  </a:cubicBezTo>
                  <a:cubicBezTo>
                    <a:pt x="2518" y="415"/>
                    <a:pt x="2518" y="414"/>
                    <a:pt x="2520" y="413"/>
                  </a:cubicBezTo>
                  <a:cubicBezTo>
                    <a:pt x="2521" y="413"/>
                    <a:pt x="2523" y="413"/>
                    <a:pt x="2524" y="414"/>
                  </a:cubicBezTo>
                  <a:cubicBezTo>
                    <a:pt x="2525" y="415"/>
                    <a:pt x="2526" y="416"/>
                    <a:pt x="2525" y="417"/>
                  </a:cubicBezTo>
                  <a:close/>
                  <a:moveTo>
                    <a:pt x="2542" y="430"/>
                  </a:moveTo>
                  <a:cubicBezTo>
                    <a:pt x="2539" y="431"/>
                    <a:pt x="2539" y="431"/>
                    <a:pt x="2539" y="431"/>
                  </a:cubicBezTo>
                  <a:cubicBezTo>
                    <a:pt x="2538" y="429"/>
                    <a:pt x="2538" y="429"/>
                    <a:pt x="2538" y="429"/>
                  </a:cubicBezTo>
                  <a:cubicBezTo>
                    <a:pt x="2538" y="427"/>
                    <a:pt x="2539" y="426"/>
                    <a:pt x="2540" y="426"/>
                  </a:cubicBezTo>
                  <a:cubicBezTo>
                    <a:pt x="2542" y="425"/>
                    <a:pt x="2542" y="425"/>
                    <a:pt x="2542" y="425"/>
                  </a:cubicBezTo>
                  <a:cubicBezTo>
                    <a:pt x="2543" y="427"/>
                    <a:pt x="2543" y="427"/>
                    <a:pt x="2543" y="427"/>
                  </a:cubicBezTo>
                  <a:cubicBezTo>
                    <a:pt x="2543" y="429"/>
                    <a:pt x="2543" y="429"/>
                    <a:pt x="2542" y="430"/>
                  </a:cubicBezTo>
                  <a:close/>
                  <a:moveTo>
                    <a:pt x="2563" y="421"/>
                  </a:moveTo>
                  <a:cubicBezTo>
                    <a:pt x="2562" y="421"/>
                    <a:pt x="2562" y="421"/>
                    <a:pt x="2562" y="421"/>
                  </a:cubicBezTo>
                  <a:cubicBezTo>
                    <a:pt x="2561" y="419"/>
                    <a:pt x="2561" y="419"/>
                    <a:pt x="2561" y="419"/>
                  </a:cubicBezTo>
                  <a:cubicBezTo>
                    <a:pt x="2563" y="417"/>
                    <a:pt x="2563" y="417"/>
                    <a:pt x="2563" y="417"/>
                  </a:cubicBezTo>
                  <a:cubicBezTo>
                    <a:pt x="2563" y="417"/>
                    <a:pt x="2563" y="417"/>
                    <a:pt x="2563" y="417"/>
                  </a:cubicBezTo>
                  <a:cubicBezTo>
                    <a:pt x="2565" y="419"/>
                    <a:pt x="2565" y="419"/>
                    <a:pt x="2565" y="419"/>
                  </a:cubicBezTo>
                  <a:cubicBezTo>
                    <a:pt x="2565" y="420"/>
                    <a:pt x="2565" y="421"/>
                    <a:pt x="2563" y="421"/>
                  </a:cubicBezTo>
                  <a:close/>
                  <a:moveTo>
                    <a:pt x="2604" y="435"/>
                  </a:moveTo>
                  <a:cubicBezTo>
                    <a:pt x="2604" y="438"/>
                    <a:pt x="2604" y="438"/>
                    <a:pt x="2604" y="438"/>
                  </a:cubicBezTo>
                  <a:cubicBezTo>
                    <a:pt x="2604" y="439"/>
                    <a:pt x="2603" y="440"/>
                    <a:pt x="2601" y="440"/>
                  </a:cubicBezTo>
                  <a:cubicBezTo>
                    <a:pt x="2600" y="440"/>
                    <a:pt x="2598" y="441"/>
                    <a:pt x="2597" y="439"/>
                  </a:cubicBezTo>
                  <a:cubicBezTo>
                    <a:pt x="2596" y="437"/>
                    <a:pt x="2597" y="435"/>
                    <a:pt x="2598" y="434"/>
                  </a:cubicBezTo>
                  <a:cubicBezTo>
                    <a:pt x="2599" y="432"/>
                    <a:pt x="2600" y="431"/>
                    <a:pt x="2602" y="431"/>
                  </a:cubicBezTo>
                  <a:cubicBezTo>
                    <a:pt x="2603" y="432"/>
                    <a:pt x="2603" y="432"/>
                    <a:pt x="2603" y="432"/>
                  </a:cubicBezTo>
                  <a:cubicBezTo>
                    <a:pt x="2604" y="432"/>
                    <a:pt x="2604" y="432"/>
                    <a:pt x="2604" y="432"/>
                  </a:cubicBezTo>
                  <a:cubicBezTo>
                    <a:pt x="2605" y="433"/>
                    <a:pt x="2604" y="434"/>
                    <a:pt x="2604" y="435"/>
                  </a:cubicBezTo>
                  <a:close/>
                  <a:moveTo>
                    <a:pt x="2620" y="422"/>
                  </a:moveTo>
                  <a:cubicBezTo>
                    <a:pt x="2618" y="421"/>
                    <a:pt x="2618" y="421"/>
                    <a:pt x="2618" y="421"/>
                  </a:cubicBezTo>
                  <a:cubicBezTo>
                    <a:pt x="2617" y="419"/>
                    <a:pt x="2617" y="419"/>
                    <a:pt x="2617" y="419"/>
                  </a:cubicBezTo>
                  <a:cubicBezTo>
                    <a:pt x="2619" y="418"/>
                    <a:pt x="2619" y="418"/>
                    <a:pt x="2619" y="418"/>
                  </a:cubicBezTo>
                  <a:cubicBezTo>
                    <a:pt x="2619" y="417"/>
                    <a:pt x="2619" y="417"/>
                    <a:pt x="2619" y="417"/>
                  </a:cubicBezTo>
                  <a:cubicBezTo>
                    <a:pt x="2621" y="419"/>
                    <a:pt x="2621" y="419"/>
                    <a:pt x="2621" y="419"/>
                  </a:cubicBezTo>
                  <a:cubicBezTo>
                    <a:pt x="2621" y="420"/>
                    <a:pt x="2621" y="420"/>
                    <a:pt x="2621" y="420"/>
                  </a:cubicBezTo>
                  <a:lnTo>
                    <a:pt x="2620" y="422"/>
                  </a:lnTo>
                  <a:close/>
                  <a:moveTo>
                    <a:pt x="2646" y="429"/>
                  </a:moveTo>
                  <a:cubicBezTo>
                    <a:pt x="2646" y="430"/>
                    <a:pt x="2646" y="430"/>
                    <a:pt x="2646" y="430"/>
                  </a:cubicBezTo>
                  <a:cubicBezTo>
                    <a:pt x="2643" y="431"/>
                    <a:pt x="2639" y="428"/>
                    <a:pt x="2640" y="426"/>
                  </a:cubicBezTo>
                  <a:cubicBezTo>
                    <a:pt x="2640" y="425"/>
                    <a:pt x="2640" y="425"/>
                    <a:pt x="2640" y="425"/>
                  </a:cubicBezTo>
                  <a:cubicBezTo>
                    <a:pt x="2641" y="424"/>
                    <a:pt x="2643" y="423"/>
                    <a:pt x="2645" y="423"/>
                  </a:cubicBezTo>
                  <a:cubicBezTo>
                    <a:pt x="2646" y="424"/>
                    <a:pt x="2647" y="424"/>
                    <a:pt x="2648" y="426"/>
                  </a:cubicBezTo>
                  <a:cubicBezTo>
                    <a:pt x="2649" y="428"/>
                    <a:pt x="2649" y="428"/>
                    <a:pt x="2649" y="428"/>
                  </a:cubicBezTo>
                  <a:lnTo>
                    <a:pt x="2646" y="429"/>
                  </a:lnTo>
                  <a:close/>
                  <a:moveTo>
                    <a:pt x="2678" y="430"/>
                  </a:moveTo>
                  <a:cubicBezTo>
                    <a:pt x="2677" y="431"/>
                    <a:pt x="2677" y="431"/>
                    <a:pt x="2677" y="431"/>
                  </a:cubicBezTo>
                  <a:cubicBezTo>
                    <a:pt x="2675" y="431"/>
                    <a:pt x="2675" y="431"/>
                    <a:pt x="2675" y="431"/>
                  </a:cubicBezTo>
                  <a:cubicBezTo>
                    <a:pt x="2674" y="431"/>
                    <a:pt x="2674" y="429"/>
                    <a:pt x="2673" y="428"/>
                  </a:cubicBezTo>
                  <a:cubicBezTo>
                    <a:pt x="2672" y="427"/>
                    <a:pt x="2670" y="427"/>
                    <a:pt x="2670" y="425"/>
                  </a:cubicBezTo>
                  <a:cubicBezTo>
                    <a:pt x="2670" y="423"/>
                    <a:pt x="2670" y="423"/>
                    <a:pt x="2670" y="423"/>
                  </a:cubicBezTo>
                  <a:cubicBezTo>
                    <a:pt x="2672" y="421"/>
                    <a:pt x="2673" y="424"/>
                    <a:pt x="2675" y="425"/>
                  </a:cubicBezTo>
                  <a:cubicBezTo>
                    <a:pt x="2677" y="426"/>
                    <a:pt x="2679" y="428"/>
                    <a:pt x="2678" y="430"/>
                  </a:cubicBezTo>
                  <a:close/>
                  <a:moveTo>
                    <a:pt x="2678" y="422"/>
                  </a:moveTo>
                  <a:cubicBezTo>
                    <a:pt x="2676" y="422"/>
                    <a:pt x="2676" y="422"/>
                    <a:pt x="2676" y="422"/>
                  </a:cubicBezTo>
                  <a:cubicBezTo>
                    <a:pt x="2675" y="421"/>
                    <a:pt x="2674" y="420"/>
                    <a:pt x="2675" y="419"/>
                  </a:cubicBezTo>
                  <a:cubicBezTo>
                    <a:pt x="2676" y="417"/>
                    <a:pt x="2677" y="417"/>
                    <a:pt x="2678" y="417"/>
                  </a:cubicBezTo>
                  <a:cubicBezTo>
                    <a:pt x="2679" y="418"/>
                    <a:pt x="2679" y="418"/>
                    <a:pt x="2679" y="418"/>
                  </a:cubicBezTo>
                  <a:cubicBezTo>
                    <a:pt x="2679" y="420"/>
                    <a:pt x="2679" y="420"/>
                    <a:pt x="2679" y="420"/>
                  </a:cubicBezTo>
                  <a:lnTo>
                    <a:pt x="2678" y="422"/>
                  </a:lnTo>
                  <a:close/>
                  <a:moveTo>
                    <a:pt x="2705" y="433"/>
                  </a:moveTo>
                  <a:cubicBezTo>
                    <a:pt x="2703" y="434"/>
                    <a:pt x="2703" y="434"/>
                    <a:pt x="2703" y="434"/>
                  </a:cubicBezTo>
                  <a:cubicBezTo>
                    <a:pt x="2702" y="434"/>
                    <a:pt x="2702" y="434"/>
                    <a:pt x="2702" y="434"/>
                  </a:cubicBezTo>
                  <a:cubicBezTo>
                    <a:pt x="2701" y="431"/>
                    <a:pt x="2701" y="431"/>
                    <a:pt x="2701" y="431"/>
                  </a:cubicBezTo>
                  <a:cubicBezTo>
                    <a:pt x="2702" y="430"/>
                    <a:pt x="2705" y="431"/>
                    <a:pt x="2705" y="433"/>
                  </a:cubicBezTo>
                  <a:close/>
                  <a:moveTo>
                    <a:pt x="2734" y="428"/>
                  </a:moveTo>
                  <a:cubicBezTo>
                    <a:pt x="2734" y="431"/>
                    <a:pt x="2731" y="430"/>
                    <a:pt x="2730" y="432"/>
                  </a:cubicBezTo>
                  <a:cubicBezTo>
                    <a:pt x="2730" y="434"/>
                    <a:pt x="2729" y="435"/>
                    <a:pt x="2730" y="436"/>
                  </a:cubicBezTo>
                  <a:cubicBezTo>
                    <a:pt x="2730" y="438"/>
                    <a:pt x="2733" y="438"/>
                    <a:pt x="2733" y="439"/>
                  </a:cubicBezTo>
                  <a:cubicBezTo>
                    <a:pt x="2732" y="441"/>
                    <a:pt x="2732" y="441"/>
                    <a:pt x="2732" y="441"/>
                  </a:cubicBezTo>
                  <a:cubicBezTo>
                    <a:pt x="2731" y="441"/>
                    <a:pt x="2731" y="441"/>
                    <a:pt x="2731" y="441"/>
                  </a:cubicBezTo>
                  <a:cubicBezTo>
                    <a:pt x="2729" y="440"/>
                    <a:pt x="2730" y="438"/>
                    <a:pt x="2729" y="438"/>
                  </a:cubicBezTo>
                  <a:cubicBezTo>
                    <a:pt x="2728" y="437"/>
                    <a:pt x="2728" y="437"/>
                    <a:pt x="2728" y="437"/>
                  </a:cubicBezTo>
                  <a:cubicBezTo>
                    <a:pt x="2727" y="437"/>
                    <a:pt x="2726" y="438"/>
                    <a:pt x="2725" y="438"/>
                  </a:cubicBezTo>
                  <a:cubicBezTo>
                    <a:pt x="2724" y="439"/>
                    <a:pt x="2724" y="440"/>
                    <a:pt x="2723" y="441"/>
                  </a:cubicBezTo>
                  <a:cubicBezTo>
                    <a:pt x="2721" y="441"/>
                    <a:pt x="2721" y="441"/>
                    <a:pt x="2721" y="441"/>
                  </a:cubicBezTo>
                  <a:cubicBezTo>
                    <a:pt x="2719" y="439"/>
                    <a:pt x="2722" y="438"/>
                    <a:pt x="2723" y="436"/>
                  </a:cubicBezTo>
                  <a:cubicBezTo>
                    <a:pt x="2724" y="434"/>
                    <a:pt x="2725" y="433"/>
                    <a:pt x="2727" y="432"/>
                  </a:cubicBezTo>
                  <a:cubicBezTo>
                    <a:pt x="2729" y="430"/>
                    <a:pt x="2729" y="430"/>
                    <a:pt x="2729" y="430"/>
                  </a:cubicBezTo>
                  <a:cubicBezTo>
                    <a:pt x="2729" y="429"/>
                    <a:pt x="2729" y="428"/>
                    <a:pt x="2729" y="427"/>
                  </a:cubicBezTo>
                  <a:cubicBezTo>
                    <a:pt x="2729" y="425"/>
                    <a:pt x="2729" y="423"/>
                    <a:pt x="2731" y="423"/>
                  </a:cubicBezTo>
                  <a:cubicBezTo>
                    <a:pt x="2732" y="422"/>
                    <a:pt x="2733" y="423"/>
                    <a:pt x="2734" y="425"/>
                  </a:cubicBezTo>
                  <a:cubicBezTo>
                    <a:pt x="2735" y="426"/>
                    <a:pt x="2735" y="427"/>
                    <a:pt x="2734" y="428"/>
                  </a:cubicBezTo>
                  <a:close/>
                  <a:moveTo>
                    <a:pt x="2745" y="413"/>
                  </a:moveTo>
                  <a:cubicBezTo>
                    <a:pt x="2744" y="412"/>
                    <a:pt x="2744" y="412"/>
                    <a:pt x="2744" y="412"/>
                  </a:cubicBezTo>
                  <a:cubicBezTo>
                    <a:pt x="2743" y="410"/>
                    <a:pt x="2743" y="410"/>
                    <a:pt x="2743" y="410"/>
                  </a:cubicBezTo>
                  <a:cubicBezTo>
                    <a:pt x="2744" y="408"/>
                    <a:pt x="2744" y="408"/>
                    <a:pt x="2744" y="408"/>
                  </a:cubicBezTo>
                  <a:cubicBezTo>
                    <a:pt x="2745" y="408"/>
                    <a:pt x="2745" y="408"/>
                    <a:pt x="2745" y="408"/>
                  </a:cubicBezTo>
                  <a:cubicBezTo>
                    <a:pt x="2747" y="408"/>
                    <a:pt x="2748" y="409"/>
                    <a:pt x="2747" y="411"/>
                  </a:cubicBezTo>
                  <a:lnTo>
                    <a:pt x="2745" y="413"/>
                  </a:lnTo>
                  <a:close/>
                  <a:moveTo>
                    <a:pt x="2755" y="429"/>
                  </a:moveTo>
                  <a:cubicBezTo>
                    <a:pt x="2754" y="430"/>
                    <a:pt x="2754" y="432"/>
                    <a:pt x="2753" y="432"/>
                  </a:cubicBezTo>
                  <a:cubicBezTo>
                    <a:pt x="2751" y="433"/>
                    <a:pt x="2751" y="433"/>
                    <a:pt x="2751" y="433"/>
                  </a:cubicBezTo>
                  <a:cubicBezTo>
                    <a:pt x="2749" y="432"/>
                    <a:pt x="2749" y="432"/>
                    <a:pt x="2749" y="432"/>
                  </a:cubicBezTo>
                  <a:cubicBezTo>
                    <a:pt x="2749" y="430"/>
                    <a:pt x="2749" y="430"/>
                    <a:pt x="2749" y="430"/>
                  </a:cubicBezTo>
                  <a:cubicBezTo>
                    <a:pt x="2750" y="428"/>
                    <a:pt x="2752" y="428"/>
                    <a:pt x="2753" y="427"/>
                  </a:cubicBezTo>
                  <a:cubicBezTo>
                    <a:pt x="2754" y="426"/>
                    <a:pt x="2754" y="424"/>
                    <a:pt x="2755" y="424"/>
                  </a:cubicBezTo>
                  <a:cubicBezTo>
                    <a:pt x="2757" y="424"/>
                    <a:pt x="2757" y="424"/>
                    <a:pt x="2757" y="424"/>
                  </a:cubicBezTo>
                  <a:cubicBezTo>
                    <a:pt x="2757" y="425"/>
                    <a:pt x="2757" y="425"/>
                    <a:pt x="2757" y="425"/>
                  </a:cubicBezTo>
                  <a:cubicBezTo>
                    <a:pt x="2757" y="427"/>
                    <a:pt x="2755" y="427"/>
                    <a:pt x="2755" y="429"/>
                  </a:cubicBezTo>
                  <a:close/>
                  <a:moveTo>
                    <a:pt x="2789" y="432"/>
                  </a:moveTo>
                  <a:cubicBezTo>
                    <a:pt x="2789" y="432"/>
                    <a:pt x="2789" y="432"/>
                    <a:pt x="2789" y="432"/>
                  </a:cubicBezTo>
                  <a:cubicBezTo>
                    <a:pt x="2788" y="433"/>
                    <a:pt x="2788" y="433"/>
                    <a:pt x="2788" y="433"/>
                  </a:cubicBezTo>
                  <a:cubicBezTo>
                    <a:pt x="2787" y="433"/>
                    <a:pt x="2787" y="433"/>
                    <a:pt x="2787" y="433"/>
                  </a:cubicBezTo>
                  <a:cubicBezTo>
                    <a:pt x="2786" y="433"/>
                    <a:pt x="2786" y="431"/>
                    <a:pt x="2785" y="431"/>
                  </a:cubicBezTo>
                  <a:cubicBezTo>
                    <a:pt x="2783" y="430"/>
                    <a:pt x="2783" y="430"/>
                    <a:pt x="2783" y="430"/>
                  </a:cubicBezTo>
                  <a:cubicBezTo>
                    <a:pt x="2782" y="427"/>
                    <a:pt x="2782" y="427"/>
                    <a:pt x="2782" y="427"/>
                  </a:cubicBezTo>
                  <a:cubicBezTo>
                    <a:pt x="2780" y="426"/>
                    <a:pt x="2780" y="426"/>
                    <a:pt x="2780" y="426"/>
                  </a:cubicBezTo>
                  <a:cubicBezTo>
                    <a:pt x="2780" y="425"/>
                    <a:pt x="2781" y="424"/>
                    <a:pt x="2782" y="423"/>
                  </a:cubicBezTo>
                  <a:cubicBezTo>
                    <a:pt x="2784" y="422"/>
                    <a:pt x="2784" y="426"/>
                    <a:pt x="2786" y="427"/>
                  </a:cubicBezTo>
                  <a:cubicBezTo>
                    <a:pt x="2787" y="429"/>
                    <a:pt x="2790" y="430"/>
                    <a:pt x="2789" y="432"/>
                  </a:cubicBezTo>
                  <a:close/>
                  <a:moveTo>
                    <a:pt x="2793" y="439"/>
                  </a:moveTo>
                  <a:cubicBezTo>
                    <a:pt x="2791" y="438"/>
                    <a:pt x="2791" y="438"/>
                    <a:pt x="2791" y="438"/>
                  </a:cubicBezTo>
                  <a:cubicBezTo>
                    <a:pt x="2791" y="438"/>
                    <a:pt x="2791" y="438"/>
                    <a:pt x="2791" y="438"/>
                  </a:cubicBezTo>
                  <a:cubicBezTo>
                    <a:pt x="2789" y="435"/>
                    <a:pt x="2793" y="436"/>
                    <a:pt x="2793" y="437"/>
                  </a:cubicBezTo>
                  <a:lnTo>
                    <a:pt x="2793" y="439"/>
                  </a:lnTo>
                  <a:close/>
                  <a:moveTo>
                    <a:pt x="2795" y="426"/>
                  </a:moveTo>
                  <a:cubicBezTo>
                    <a:pt x="2793" y="425"/>
                    <a:pt x="2793" y="425"/>
                    <a:pt x="2793" y="425"/>
                  </a:cubicBezTo>
                  <a:cubicBezTo>
                    <a:pt x="2792" y="425"/>
                    <a:pt x="2791" y="424"/>
                    <a:pt x="2792" y="423"/>
                  </a:cubicBezTo>
                  <a:cubicBezTo>
                    <a:pt x="2792" y="421"/>
                    <a:pt x="2795" y="421"/>
                    <a:pt x="2796" y="422"/>
                  </a:cubicBezTo>
                  <a:cubicBezTo>
                    <a:pt x="2796" y="424"/>
                    <a:pt x="2796" y="424"/>
                    <a:pt x="2796" y="424"/>
                  </a:cubicBezTo>
                  <a:lnTo>
                    <a:pt x="2795" y="426"/>
                  </a:lnTo>
                  <a:close/>
                  <a:moveTo>
                    <a:pt x="2817" y="437"/>
                  </a:moveTo>
                  <a:cubicBezTo>
                    <a:pt x="2815" y="439"/>
                    <a:pt x="2815" y="439"/>
                    <a:pt x="2815" y="439"/>
                  </a:cubicBezTo>
                  <a:cubicBezTo>
                    <a:pt x="2814" y="439"/>
                    <a:pt x="2814" y="439"/>
                    <a:pt x="2814" y="439"/>
                  </a:cubicBezTo>
                  <a:cubicBezTo>
                    <a:pt x="2813" y="439"/>
                    <a:pt x="2812" y="437"/>
                    <a:pt x="2812" y="435"/>
                  </a:cubicBezTo>
                  <a:cubicBezTo>
                    <a:pt x="2812" y="434"/>
                    <a:pt x="2813" y="433"/>
                    <a:pt x="2814" y="433"/>
                  </a:cubicBezTo>
                  <a:cubicBezTo>
                    <a:pt x="2815" y="432"/>
                    <a:pt x="2817" y="433"/>
                    <a:pt x="2817" y="435"/>
                  </a:cubicBezTo>
                  <a:lnTo>
                    <a:pt x="2817" y="437"/>
                  </a:lnTo>
                  <a:close/>
                  <a:moveTo>
                    <a:pt x="2826" y="438"/>
                  </a:moveTo>
                  <a:cubicBezTo>
                    <a:pt x="2824" y="438"/>
                    <a:pt x="2824" y="438"/>
                    <a:pt x="2824" y="438"/>
                  </a:cubicBezTo>
                  <a:cubicBezTo>
                    <a:pt x="2824" y="438"/>
                    <a:pt x="2824" y="438"/>
                    <a:pt x="2824" y="438"/>
                  </a:cubicBezTo>
                  <a:cubicBezTo>
                    <a:pt x="2825" y="436"/>
                    <a:pt x="2825" y="436"/>
                    <a:pt x="2825" y="436"/>
                  </a:cubicBezTo>
                  <a:cubicBezTo>
                    <a:pt x="2826" y="437"/>
                    <a:pt x="2826" y="437"/>
                    <a:pt x="2826" y="437"/>
                  </a:cubicBezTo>
                  <a:lnTo>
                    <a:pt x="2826" y="438"/>
                  </a:lnTo>
                  <a:close/>
                  <a:moveTo>
                    <a:pt x="2830" y="430"/>
                  </a:moveTo>
                  <a:cubicBezTo>
                    <a:pt x="2829" y="430"/>
                    <a:pt x="2829" y="430"/>
                    <a:pt x="2829" y="430"/>
                  </a:cubicBezTo>
                  <a:cubicBezTo>
                    <a:pt x="2828" y="429"/>
                    <a:pt x="2828" y="429"/>
                    <a:pt x="2828" y="429"/>
                  </a:cubicBezTo>
                  <a:cubicBezTo>
                    <a:pt x="2827" y="427"/>
                    <a:pt x="2828" y="426"/>
                    <a:pt x="2829" y="426"/>
                  </a:cubicBezTo>
                  <a:cubicBezTo>
                    <a:pt x="2830" y="425"/>
                    <a:pt x="2831" y="426"/>
                    <a:pt x="2831" y="427"/>
                  </a:cubicBezTo>
                  <a:cubicBezTo>
                    <a:pt x="2832" y="428"/>
                    <a:pt x="2832" y="428"/>
                    <a:pt x="2832" y="428"/>
                  </a:cubicBezTo>
                  <a:lnTo>
                    <a:pt x="2830" y="430"/>
                  </a:lnTo>
                  <a:close/>
                  <a:moveTo>
                    <a:pt x="2868" y="429"/>
                  </a:moveTo>
                  <a:cubicBezTo>
                    <a:pt x="2867" y="428"/>
                    <a:pt x="2867" y="428"/>
                    <a:pt x="2867" y="428"/>
                  </a:cubicBezTo>
                  <a:cubicBezTo>
                    <a:pt x="2866" y="428"/>
                    <a:pt x="2866" y="428"/>
                    <a:pt x="2866" y="428"/>
                  </a:cubicBezTo>
                  <a:cubicBezTo>
                    <a:pt x="2868" y="425"/>
                    <a:pt x="2868" y="425"/>
                    <a:pt x="2868" y="425"/>
                  </a:cubicBezTo>
                  <a:cubicBezTo>
                    <a:pt x="2868" y="425"/>
                    <a:pt x="2868" y="425"/>
                    <a:pt x="2868" y="425"/>
                  </a:cubicBezTo>
                  <a:cubicBezTo>
                    <a:pt x="2869" y="427"/>
                    <a:pt x="2869" y="427"/>
                    <a:pt x="2869" y="427"/>
                  </a:cubicBezTo>
                  <a:lnTo>
                    <a:pt x="2868" y="429"/>
                  </a:lnTo>
                  <a:close/>
                  <a:moveTo>
                    <a:pt x="2886" y="412"/>
                  </a:moveTo>
                  <a:cubicBezTo>
                    <a:pt x="2884" y="411"/>
                    <a:pt x="2884" y="411"/>
                    <a:pt x="2884" y="411"/>
                  </a:cubicBezTo>
                  <a:cubicBezTo>
                    <a:pt x="2883" y="409"/>
                    <a:pt x="2883" y="409"/>
                    <a:pt x="2883" y="409"/>
                  </a:cubicBezTo>
                  <a:cubicBezTo>
                    <a:pt x="2886" y="408"/>
                    <a:pt x="2886" y="408"/>
                    <a:pt x="2886" y="408"/>
                  </a:cubicBezTo>
                  <a:cubicBezTo>
                    <a:pt x="2887" y="408"/>
                    <a:pt x="2888" y="411"/>
                    <a:pt x="2886" y="412"/>
                  </a:cubicBezTo>
                  <a:close/>
                  <a:moveTo>
                    <a:pt x="2900" y="430"/>
                  </a:moveTo>
                  <a:cubicBezTo>
                    <a:pt x="2899" y="430"/>
                    <a:pt x="2899" y="429"/>
                    <a:pt x="2898" y="428"/>
                  </a:cubicBezTo>
                  <a:cubicBezTo>
                    <a:pt x="2898" y="428"/>
                    <a:pt x="2898" y="428"/>
                    <a:pt x="2898" y="428"/>
                  </a:cubicBezTo>
                  <a:cubicBezTo>
                    <a:pt x="2899" y="426"/>
                    <a:pt x="2899" y="426"/>
                    <a:pt x="2899" y="426"/>
                  </a:cubicBezTo>
                  <a:cubicBezTo>
                    <a:pt x="2900" y="426"/>
                    <a:pt x="2901" y="427"/>
                    <a:pt x="2902" y="428"/>
                  </a:cubicBezTo>
                  <a:cubicBezTo>
                    <a:pt x="2902" y="428"/>
                    <a:pt x="2902" y="428"/>
                    <a:pt x="2902" y="428"/>
                  </a:cubicBezTo>
                  <a:lnTo>
                    <a:pt x="2900" y="430"/>
                  </a:lnTo>
                  <a:close/>
                  <a:moveTo>
                    <a:pt x="2956" y="447"/>
                  </a:moveTo>
                  <a:cubicBezTo>
                    <a:pt x="2956" y="449"/>
                    <a:pt x="2956" y="449"/>
                    <a:pt x="2956" y="449"/>
                  </a:cubicBezTo>
                  <a:cubicBezTo>
                    <a:pt x="2955" y="449"/>
                    <a:pt x="2955" y="449"/>
                    <a:pt x="2955" y="449"/>
                  </a:cubicBezTo>
                  <a:cubicBezTo>
                    <a:pt x="2954" y="448"/>
                    <a:pt x="2954" y="448"/>
                    <a:pt x="2954" y="448"/>
                  </a:cubicBezTo>
                  <a:cubicBezTo>
                    <a:pt x="2954" y="448"/>
                    <a:pt x="2954" y="448"/>
                    <a:pt x="2954" y="448"/>
                  </a:cubicBezTo>
                  <a:cubicBezTo>
                    <a:pt x="2955" y="447"/>
                    <a:pt x="2955" y="447"/>
                    <a:pt x="2955" y="447"/>
                  </a:cubicBezTo>
                  <a:lnTo>
                    <a:pt x="2956" y="447"/>
                  </a:lnTo>
                  <a:close/>
                  <a:moveTo>
                    <a:pt x="2966" y="430"/>
                  </a:moveTo>
                  <a:cubicBezTo>
                    <a:pt x="2964" y="429"/>
                    <a:pt x="2964" y="429"/>
                    <a:pt x="2964" y="429"/>
                  </a:cubicBezTo>
                  <a:cubicBezTo>
                    <a:pt x="2965" y="426"/>
                    <a:pt x="2965" y="426"/>
                    <a:pt x="2965" y="426"/>
                  </a:cubicBezTo>
                  <a:cubicBezTo>
                    <a:pt x="2967" y="427"/>
                    <a:pt x="2967" y="427"/>
                    <a:pt x="2967" y="427"/>
                  </a:cubicBezTo>
                  <a:lnTo>
                    <a:pt x="2966" y="430"/>
                  </a:lnTo>
                  <a:close/>
                  <a:moveTo>
                    <a:pt x="2994" y="433"/>
                  </a:moveTo>
                  <a:cubicBezTo>
                    <a:pt x="2992" y="433"/>
                    <a:pt x="2992" y="432"/>
                    <a:pt x="2991" y="431"/>
                  </a:cubicBezTo>
                  <a:cubicBezTo>
                    <a:pt x="2991" y="430"/>
                    <a:pt x="2991" y="430"/>
                    <a:pt x="2991" y="430"/>
                  </a:cubicBezTo>
                  <a:cubicBezTo>
                    <a:pt x="2992" y="429"/>
                    <a:pt x="2992" y="429"/>
                    <a:pt x="2992" y="429"/>
                  </a:cubicBezTo>
                  <a:cubicBezTo>
                    <a:pt x="2993" y="428"/>
                    <a:pt x="2995" y="429"/>
                    <a:pt x="2995" y="430"/>
                  </a:cubicBezTo>
                  <a:cubicBezTo>
                    <a:pt x="2995" y="431"/>
                    <a:pt x="2995" y="431"/>
                    <a:pt x="2995" y="431"/>
                  </a:cubicBezTo>
                  <a:lnTo>
                    <a:pt x="2994" y="433"/>
                  </a:lnTo>
                  <a:close/>
                  <a:moveTo>
                    <a:pt x="3013" y="435"/>
                  </a:moveTo>
                  <a:cubicBezTo>
                    <a:pt x="3012" y="435"/>
                    <a:pt x="3012" y="435"/>
                    <a:pt x="3012" y="435"/>
                  </a:cubicBezTo>
                  <a:cubicBezTo>
                    <a:pt x="3011" y="434"/>
                    <a:pt x="3011" y="434"/>
                    <a:pt x="3011" y="434"/>
                  </a:cubicBezTo>
                  <a:cubicBezTo>
                    <a:pt x="3011" y="434"/>
                    <a:pt x="3011" y="434"/>
                    <a:pt x="3011" y="434"/>
                  </a:cubicBezTo>
                  <a:cubicBezTo>
                    <a:pt x="3011" y="433"/>
                    <a:pt x="3011" y="433"/>
                    <a:pt x="3011" y="433"/>
                  </a:cubicBezTo>
                  <a:cubicBezTo>
                    <a:pt x="3011" y="432"/>
                    <a:pt x="3011" y="432"/>
                    <a:pt x="3011" y="432"/>
                  </a:cubicBezTo>
                  <a:cubicBezTo>
                    <a:pt x="3014" y="433"/>
                    <a:pt x="3014" y="433"/>
                    <a:pt x="3014" y="433"/>
                  </a:cubicBezTo>
                  <a:lnTo>
                    <a:pt x="3013" y="435"/>
                  </a:lnTo>
                  <a:close/>
                  <a:moveTo>
                    <a:pt x="3024" y="428"/>
                  </a:moveTo>
                  <a:cubicBezTo>
                    <a:pt x="3024" y="429"/>
                    <a:pt x="3024" y="429"/>
                    <a:pt x="3024" y="429"/>
                  </a:cubicBezTo>
                  <a:cubicBezTo>
                    <a:pt x="3023" y="429"/>
                    <a:pt x="3023" y="429"/>
                    <a:pt x="3023" y="429"/>
                  </a:cubicBezTo>
                  <a:cubicBezTo>
                    <a:pt x="3021" y="429"/>
                    <a:pt x="3021" y="429"/>
                    <a:pt x="3021" y="429"/>
                  </a:cubicBezTo>
                  <a:cubicBezTo>
                    <a:pt x="3020" y="429"/>
                    <a:pt x="3020" y="428"/>
                    <a:pt x="3019" y="427"/>
                  </a:cubicBezTo>
                  <a:cubicBezTo>
                    <a:pt x="3018" y="426"/>
                    <a:pt x="3016" y="425"/>
                    <a:pt x="3016" y="424"/>
                  </a:cubicBezTo>
                  <a:cubicBezTo>
                    <a:pt x="3016" y="421"/>
                    <a:pt x="3016" y="421"/>
                    <a:pt x="3016" y="421"/>
                  </a:cubicBezTo>
                  <a:cubicBezTo>
                    <a:pt x="3019" y="420"/>
                    <a:pt x="3019" y="420"/>
                    <a:pt x="3019" y="420"/>
                  </a:cubicBezTo>
                  <a:cubicBezTo>
                    <a:pt x="3020" y="421"/>
                    <a:pt x="3020" y="422"/>
                    <a:pt x="3022" y="423"/>
                  </a:cubicBezTo>
                  <a:cubicBezTo>
                    <a:pt x="3023" y="424"/>
                    <a:pt x="3024" y="425"/>
                    <a:pt x="3024" y="426"/>
                  </a:cubicBezTo>
                  <a:lnTo>
                    <a:pt x="3024" y="428"/>
                  </a:lnTo>
                  <a:close/>
                  <a:moveTo>
                    <a:pt x="3042" y="428"/>
                  </a:moveTo>
                  <a:cubicBezTo>
                    <a:pt x="3040" y="428"/>
                    <a:pt x="3040" y="428"/>
                    <a:pt x="3040" y="428"/>
                  </a:cubicBezTo>
                  <a:cubicBezTo>
                    <a:pt x="3039" y="427"/>
                    <a:pt x="3039" y="426"/>
                    <a:pt x="3039" y="425"/>
                  </a:cubicBezTo>
                  <a:cubicBezTo>
                    <a:pt x="3039" y="424"/>
                    <a:pt x="3040" y="423"/>
                    <a:pt x="3042" y="423"/>
                  </a:cubicBezTo>
                  <a:cubicBezTo>
                    <a:pt x="3043" y="424"/>
                    <a:pt x="3044" y="427"/>
                    <a:pt x="3042" y="428"/>
                  </a:cubicBezTo>
                  <a:close/>
                  <a:moveTo>
                    <a:pt x="3059" y="433"/>
                  </a:moveTo>
                  <a:cubicBezTo>
                    <a:pt x="3057" y="431"/>
                    <a:pt x="3057" y="431"/>
                    <a:pt x="3057" y="431"/>
                  </a:cubicBezTo>
                  <a:cubicBezTo>
                    <a:pt x="3058" y="429"/>
                    <a:pt x="3058" y="429"/>
                    <a:pt x="3058" y="429"/>
                  </a:cubicBezTo>
                  <a:cubicBezTo>
                    <a:pt x="3060" y="429"/>
                    <a:pt x="3060" y="429"/>
                    <a:pt x="3060" y="429"/>
                  </a:cubicBezTo>
                  <a:cubicBezTo>
                    <a:pt x="3061" y="430"/>
                    <a:pt x="3061" y="430"/>
                    <a:pt x="3061" y="430"/>
                  </a:cubicBezTo>
                  <a:cubicBezTo>
                    <a:pt x="3061" y="431"/>
                    <a:pt x="3060" y="432"/>
                    <a:pt x="3059" y="433"/>
                  </a:cubicBezTo>
                  <a:close/>
                  <a:moveTo>
                    <a:pt x="3065" y="424"/>
                  </a:moveTo>
                  <a:cubicBezTo>
                    <a:pt x="3063" y="424"/>
                    <a:pt x="3063" y="424"/>
                    <a:pt x="3063" y="424"/>
                  </a:cubicBezTo>
                  <a:cubicBezTo>
                    <a:pt x="3062" y="421"/>
                    <a:pt x="3062" y="421"/>
                    <a:pt x="3062" y="421"/>
                  </a:cubicBezTo>
                  <a:cubicBezTo>
                    <a:pt x="3062" y="420"/>
                    <a:pt x="3064" y="419"/>
                    <a:pt x="3065" y="420"/>
                  </a:cubicBezTo>
                  <a:cubicBezTo>
                    <a:pt x="3066" y="420"/>
                    <a:pt x="3066" y="423"/>
                    <a:pt x="3065" y="424"/>
                  </a:cubicBezTo>
                  <a:close/>
                  <a:moveTo>
                    <a:pt x="3078" y="445"/>
                  </a:moveTo>
                  <a:cubicBezTo>
                    <a:pt x="3076" y="445"/>
                    <a:pt x="3076" y="445"/>
                    <a:pt x="3076" y="445"/>
                  </a:cubicBezTo>
                  <a:cubicBezTo>
                    <a:pt x="3075" y="444"/>
                    <a:pt x="3075" y="444"/>
                    <a:pt x="3075" y="444"/>
                  </a:cubicBezTo>
                  <a:cubicBezTo>
                    <a:pt x="3076" y="442"/>
                    <a:pt x="3076" y="442"/>
                    <a:pt x="3076" y="442"/>
                  </a:cubicBezTo>
                  <a:cubicBezTo>
                    <a:pt x="3078" y="443"/>
                    <a:pt x="3078" y="443"/>
                    <a:pt x="3078" y="443"/>
                  </a:cubicBezTo>
                  <a:lnTo>
                    <a:pt x="3078" y="445"/>
                  </a:lnTo>
                  <a:close/>
                  <a:moveTo>
                    <a:pt x="3082" y="432"/>
                  </a:moveTo>
                  <a:cubicBezTo>
                    <a:pt x="3080" y="432"/>
                    <a:pt x="3080" y="432"/>
                    <a:pt x="3080" y="432"/>
                  </a:cubicBezTo>
                  <a:cubicBezTo>
                    <a:pt x="3079" y="429"/>
                    <a:pt x="3079" y="429"/>
                    <a:pt x="3079" y="429"/>
                  </a:cubicBezTo>
                  <a:cubicBezTo>
                    <a:pt x="3082" y="428"/>
                    <a:pt x="3082" y="428"/>
                    <a:pt x="3082" y="428"/>
                  </a:cubicBezTo>
                  <a:cubicBezTo>
                    <a:pt x="3083" y="429"/>
                    <a:pt x="3083" y="431"/>
                    <a:pt x="3082" y="432"/>
                  </a:cubicBezTo>
                  <a:close/>
                  <a:moveTo>
                    <a:pt x="3106" y="427"/>
                  </a:moveTo>
                  <a:cubicBezTo>
                    <a:pt x="3104" y="428"/>
                    <a:pt x="3102" y="427"/>
                    <a:pt x="3102" y="425"/>
                  </a:cubicBezTo>
                  <a:cubicBezTo>
                    <a:pt x="3101" y="423"/>
                    <a:pt x="3101" y="423"/>
                    <a:pt x="3101" y="423"/>
                  </a:cubicBezTo>
                  <a:cubicBezTo>
                    <a:pt x="3103" y="422"/>
                    <a:pt x="3103" y="422"/>
                    <a:pt x="3103" y="422"/>
                  </a:cubicBezTo>
                  <a:cubicBezTo>
                    <a:pt x="3105" y="421"/>
                    <a:pt x="3108" y="421"/>
                    <a:pt x="3109" y="423"/>
                  </a:cubicBezTo>
                  <a:cubicBezTo>
                    <a:pt x="3109" y="425"/>
                    <a:pt x="3108" y="427"/>
                    <a:pt x="3106" y="427"/>
                  </a:cubicBezTo>
                  <a:close/>
                  <a:moveTo>
                    <a:pt x="3121" y="435"/>
                  </a:moveTo>
                  <a:cubicBezTo>
                    <a:pt x="3119" y="435"/>
                    <a:pt x="3119" y="435"/>
                    <a:pt x="3119" y="435"/>
                  </a:cubicBezTo>
                  <a:cubicBezTo>
                    <a:pt x="3118" y="434"/>
                    <a:pt x="3118" y="434"/>
                    <a:pt x="3118" y="434"/>
                  </a:cubicBezTo>
                  <a:cubicBezTo>
                    <a:pt x="3120" y="432"/>
                    <a:pt x="3120" y="432"/>
                    <a:pt x="3120" y="432"/>
                  </a:cubicBezTo>
                  <a:cubicBezTo>
                    <a:pt x="3120" y="432"/>
                    <a:pt x="3120" y="432"/>
                    <a:pt x="3120" y="432"/>
                  </a:cubicBezTo>
                  <a:cubicBezTo>
                    <a:pt x="3121" y="433"/>
                    <a:pt x="3121" y="433"/>
                    <a:pt x="3121" y="433"/>
                  </a:cubicBezTo>
                  <a:lnTo>
                    <a:pt x="3121" y="435"/>
                  </a:lnTo>
                  <a:close/>
                  <a:moveTo>
                    <a:pt x="3130" y="438"/>
                  </a:moveTo>
                  <a:cubicBezTo>
                    <a:pt x="3128" y="438"/>
                    <a:pt x="3128" y="438"/>
                    <a:pt x="3128" y="438"/>
                  </a:cubicBezTo>
                  <a:cubicBezTo>
                    <a:pt x="3128" y="437"/>
                    <a:pt x="3128" y="437"/>
                    <a:pt x="3128" y="437"/>
                  </a:cubicBezTo>
                  <a:cubicBezTo>
                    <a:pt x="3129" y="435"/>
                    <a:pt x="3129" y="435"/>
                    <a:pt x="3129" y="435"/>
                  </a:cubicBezTo>
                  <a:cubicBezTo>
                    <a:pt x="3130" y="437"/>
                    <a:pt x="3130" y="437"/>
                    <a:pt x="3130" y="437"/>
                  </a:cubicBezTo>
                  <a:lnTo>
                    <a:pt x="3130" y="438"/>
                  </a:lnTo>
                  <a:close/>
                  <a:moveTo>
                    <a:pt x="3139" y="431"/>
                  </a:moveTo>
                  <a:cubicBezTo>
                    <a:pt x="3138" y="431"/>
                    <a:pt x="3138" y="431"/>
                    <a:pt x="3138" y="431"/>
                  </a:cubicBezTo>
                  <a:cubicBezTo>
                    <a:pt x="3137" y="431"/>
                    <a:pt x="3136" y="430"/>
                    <a:pt x="3136" y="428"/>
                  </a:cubicBezTo>
                  <a:cubicBezTo>
                    <a:pt x="3137" y="427"/>
                    <a:pt x="3139" y="426"/>
                    <a:pt x="3140" y="427"/>
                  </a:cubicBezTo>
                  <a:cubicBezTo>
                    <a:pt x="3141" y="428"/>
                    <a:pt x="3141" y="431"/>
                    <a:pt x="3139" y="431"/>
                  </a:cubicBezTo>
                  <a:close/>
                  <a:moveTo>
                    <a:pt x="3153" y="436"/>
                  </a:moveTo>
                  <a:cubicBezTo>
                    <a:pt x="3152" y="436"/>
                    <a:pt x="3152" y="436"/>
                    <a:pt x="3152" y="436"/>
                  </a:cubicBezTo>
                  <a:cubicBezTo>
                    <a:pt x="3151" y="435"/>
                    <a:pt x="3151" y="435"/>
                    <a:pt x="3151" y="435"/>
                  </a:cubicBezTo>
                  <a:cubicBezTo>
                    <a:pt x="3152" y="432"/>
                    <a:pt x="3152" y="432"/>
                    <a:pt x="3152" y="432"/>
                  </a:cubicBezTo>
                  <a:cubicBezTo>
                    <a:pt x="3153" y="432"/>
                    <a:pt x="3153" y="432"/>
                    <a:pt x="3153" y="432"/>
                  </a:cubicBezTo>
                  <a:cubicBezTo>
                    <a:pt x="3154" y="433"/>
                    <a:pt x="3154" y="433"/>
                    <a:pt x="3154" y="433"/>
                  </a:cubicBezTo>
                  <a:lnTo>
                    <a:pt x="3153" y="436"/>
                  </a:lnTo>
                  <a:close/>
                  <a:moveTo>
                    <a:pt x="3173" y="427"/>
                  </a:moveTo>
                  <a:cubicBezTo>
                    <a:pt x="3171" y="427"/>
                    <a:pt x="3171" y="427"/>
                    <a:pt x="3171" y="427"/>
                  </a:cubicBezTo>
                  <a:cubicBezTo>
                    <a:pt x="3170" y="425"/>
                    <a:pt x="3170" y="425"/>
                    <a:pt x="3170" y="425"/>
                  </a:cubicBezTo>
                  <a:cubicBezTo>
                    <a:pt x="3171" y="423"/>
                    <a:pt x="3172" y="423"/>
                    <a:pt x="3173" y="423"/>
                  </a:cubicBezTo>
                  <a:cubicBezTo>
                    <a:pt x="3174" y="424"/>
                    <a:pt x="3174" y="426"/>
                    <a:pt x="3173" y="427"/>
                  </a:cubicBezTo>
                  <a:close/>
                  <a:moveTo>
                    <a:pt x="3195" y="433"/>
                  </a:moveTo>
                  <a:cubicBezTo>
                    <a:pt x="3195" y="434"/>
                    <a:pt x="3195" y="434"/>
                    <a:pt x="3195" y="434"/>
                  </a:cubicBezTo>
                  <a:cubicBezTo>
                    <a:pt x="3194" y="434"/>
                    <a:pt x="3194" y="434"/>
                    <a:pt x="3194" y="434"/>
                  </a:cubicBezTo>
                  <a:cubicBezTo>
                    <a:pt x="3192" y="434"/>
                    <a:pt x="3192" y="434"/>
                    <a:pt x="3192" y="434"/>
                  </a:cubicBezTo>
                  <a:cubicBezTo>
                    <a:pt x="3191" y="434"/>
                    <a:pt x="3191" y="432"/>
                    <a:pt x="3192" y="431"/>
                  </a:cubicBezTo>
                  <a:cubicBezTo>
                    <a:pt x="3193" y="429"/>
                    <a:pt x="3196" y="431"/>
                    <a:pt x="3195" y="433"/>
                  </a:cubicBezTo>
                  <a:close/>
                  <a:moveTo>
                    <a:pt x="3222" y="436"/>
                  </a:moveTo>
                  <a:cubicBezTo>
                    <a:pt x="3220" y="436"/>
                    <a:pt x="3220" y="436"/>
                    <a:pt x="3220" y="436"/>
                  </a:cubicBezTo>
                  <a:cubicBezTo>
                    <a:pt x="3219" y="435"/>
                    <a:pt x="3219" y="435"/>
                    <a:pt x="3219" y="435"/>
                  </a:cubicBezTo>
                  <a:cubicBezTo>
                    <a:pt x="3220" y="432"/>
                    <a:pt x="3220" y="432"/>
                    <a:pt x="3220" y="432"/>
                  </a:cubicBezTo>
                  <a:cubicBezTo>
                    <a:pt x="3222" y="433"/>
                    <a:pt x="3222" y="433"/>
                    <a:pt x="3222" y="433"/>
                  </a:cubicBezTo>
                  <a:lnTo>
                    <a:pt x="3222" y="436"/>
                  </a:lnTo>
                  <a:close/>
                  <a:moveTo>
                    <a:pt x="3235" y="432"/>
                  </a:moveTo>
                  <a:cubicBezTo>
                    <a:pt x="3234" y="433"/>
                    <a:pt x="3233" y="434"/>
                    <a:pt x="3232" y="434"/>
                  </a:cubicBezTo>
                  <a:cubicBezTo>
                    <a:pt x="3231" y="434"/>
                    <a:pt x="3231" y="434"/>
                    <a:pt x="3231" y="434"/>
                  </a:cubicBezTo>
                  <a:cubicBezTo>
                    <a:pt x="3230" y="433"/>
                    <a:pt x="3230" y="433"/>
                    <a:pt x="3230" y="433"/>
                  </a:cubicBezTo>
                  <a:cubicBezTo>
                    <a:pt x="3231" y="431"/>
                    <a:pt x="3232" y="431"/>
                    <a:pt x="3233" y="430"/>
                  </a:cubicBezTo>
                  <a:cubicBezTo>
                    <a:pt x="3234" y="428"/>
                    <a:pt x="3235" y="427"/>
                    <a:pt x="3236" y="427"/>
                  </a:cubicBezTo>
                  <a:cubicBezTo>
                    <a:pt x="3237" y="430"/>
                    <a:pt x="3237" y="430"/>
                    <a:pt x="3237" y="430"/>
                  </a:cubicBezTo>
                  <a:cubicBezTo>
                    <a:pt x="3237" y="431"/>
                    <a:pt x="3235" y="431"/>
                    <a:pt x="3235" y="432"/>
                  </a:cubicBezTo>
                  <a:close/>
                  <a:moveTo>
                    <a:pt x="3264" y="436"/>
                  </a:moveTo>
                  <a:cubicBezTo>
                    <a:pt x="3263" y="438"/>
                    <a:pt x="3263" y="438"/>
                    <a:pt x="3263" y="438"/>
                  </a:cubicBezTo>
                  <a:cubicBezTo>
                    <a:pt x="3262" y="439"/>
                    <a:pt x="3262" y="439"/>
                    <a:pt x="3262" y="439"/>
                  </a:cubicBezTo>
                  <a:cubicBezTo>
                    <a:pt x="3261" y="440"/>
                    <a:pt x="3260" y="439"/>
                    <a:pt x="3259" y="439"/>
                  </a:cubicBezTo>
                  <a:cubicBezTo>
                    <a:pt x="3258" y="438"/>
                    <a:pt x="3257" y="437"/>
                    <a:pt x="3257" y="436"/>
                  </a:cubicBezTo>
                  <a:cubicBezTo>
                    <a:pt x="3259" y="435"/>
                    <a:pt x="3259" y="435"/>
                    <a:pt x="3259" y="435"/>
                  </a:cubicBezTo>
                  <a:cubicBezTo>
                    <a:pt x="3260" y="434"/>
                    <a:pt x="3260" y="435"/>
                    <a:pt x="3262" y="435"/>
                  </a:cubicBezTo>
                  <a:cubicBezTo>
                    <a:pt x="3263" y="434"/>
                    <a:pt x="3264" y="431"/>
                    <a:pt x="3266" y="432"/>
                  </a:cubicBezTo>
                  <a:cubicBezTo>
                    <a:pt x="3266" y="434"/>
                    <a:pt x="3266" y="434"/>
                    <a:pt x="3266" y="434"/>
                  </a:cubicBezTo>
                  <a:cubicBezTo>
                    <a:pt x="3266" y="435"/>
                    <a:pt x="3264" y="435"/>
                    <a:pt x="3264" y="436"/>
                  </a:cubicBezTo>
                  <a:close/>
                  <a:moveTo>
                    <a:pt x="3266" y="419"/>
                  </a:moveTo>
                  <a:cubicBezTo>
                    <a:pt x="3264" y="419"/>
                    <a:pt x="3264" y="419"/>
                    <a:pt x="3264" y="419"/>
                  </a:cubicBezTo>
                  <a:cubicBezTo>
                    <a:pt x="3263" y="418"/>
                    <a:pt x="3263" y="418"/>
                    <a:pt x="3263" y="418"/>
                  </a:cubicBezTo>
                  <a:cubicBezTo>
                    <a:pt x="3264" y="417"/>
                    <a:pt x="3264" y="417"/>
                    <a:pt x="3264" y="417"/>
                  </a:cubicBezTo>
                  <a:cubicBezTo>
                    <a:pt x="3264" y="416"/>
                    <a:pt x="3264" y="416"/>
                    <a:pt x="3264" y="416"/>
                  </a:cubicBezTo>
                  <a:cubicBezTo>
                    <a:pt x="3264" y="416"/>
                    <a:pt x="3264" y="416"/>
                    <a:pt x="3264" y="416"/>
                  </a:cubicBezTo>
                  <a:cubicBezTo>
                    <a:pt x="3266" y="417"/>
                    <a:pt x="3266" y="417"/>
                    <a:pt x="3266" y="417"/>
                  </a:cubicBezTo>
                  <a:lnTo>
                    <a:pt x="3266" y="419"/>
                  </a:lnTo>
                  <a:close/>
                  <a:moveTo>
                    <a:pt x="3276" y="414"/>
                  </a:moveTo>
                  <a:cubicBezTo>
                    <a:pt x="3273" y="414"/>
                    <a:pt x="3273" y="414"/>
                    <a:pt x="3273" y="414"/>
                  </a:cubicBezTo>
                  <a:cubicBezTo>
                    <a:pt x="3272" y="412"/>
                    <a:pt x="3272" y="412"/>
                    <a:pt x="3272" y="412"/>
                  </a:cubicBezTo>
                  <a:cubicBezTo>
                    <a:pt x="3273" y="411"/>
                    <a:pt x="3273" y="411"/>
                    <a:pt x="3273" y="411"/>
                  </a:cubicBezTo>
                  <a:cubicBezTo>
                    <a:pt x="3274" y="410"/>
                    <a:pt x="3275" y="410"/>
                    <a:pt x="3276" y="411"/>
                  </a:cubicBezTo>
                  <a:cubicBezTo>
                    <a:pt x="3277" y="413"/>
                    <a:pt x="3277" y="413"/>
                    <a:pt x="3277" y="413"/>
                  </a:cubicBezTo>
                  <a:lnTo>
                    <a:pt x="3276" y="414"/>
                  </a:lnTo>
                  <a:close/>
                  <a:moveTo>
                    <a:pt x="3280" y="432"/>
                  </a:moveTo>
                  <a:cubicBezTo>
                    <a:pt x="3278" y="432"/>
                    <a:pt x="3278" y="432"/>
                    <a:pt x="3278" y="432"/>
                  </a:cubicBezTo>
                  <a:cubicBezTo>
                    <a:pt x="3277" y="429"/>
                    <a:pt x="3277" y="429"/>
                    <a:pt x="3277" y="429"/>
                  </a:cubicBezTo>
                  <a:cubicBezTo>
                    <a:pt x="3278" y="428"/>
                    <a:pt x="3279" y="428"/>
                    <a:pt x="3280" y="428"/>
                  </a:cubicBezTo>
                  <a:cubicBezTo>
                    <a:pt x="3281" y="429"/>
                    <a:pt x="3281" y="431"/>
                    <a:pt x="3280" y="432"/>
                  </a:cubicBezTo>
                  <a:close/>
                  <a:moveTo>
                    <a:pt x="3304" y="432"/>
                  </a:moveTo>
                  <a:cubicBezTo>
                    <a:pt x="3302" y="432"/>
                    <a:pt x="3302" y="432"/>
                    <a:pt x="3302" y="432"/>
                  </a:cubicBezTo>
                  <a:cubicBezTo>
                    <a:pt x="3301" y="431"/>
                    <a:pt x="3301" y="431"/>
                    <a:pt x="3301" y="431"/>
                  </a:cubicBezTo>
                  <a:cubicBezTo>
                    <a:pt x="3301" y="430"/>
                    <a:pt x="3301" y="430"/>
                    <a:pt x="3301" y="430"/>
                  </a:cubicBezTo>
                  <a:cubicBezTo>
                    <a:pt x="3304" y="430"/>
                    <a:pt x="3304" y="430"/>
                    <a:pt x="3304" y="430"/>
                  </a:cubicBezTo>
                  <a:cubicBezTo>
                    <a:pt x="3305" y="431"/>
                    <a:pt x="3305" y="431"/>
                    <a:pt x="3305" y="431"/>
                  </a:cubicBezTo>
                  <a:lnTo>
                    <a:pt x="3304" y="432"/>
                  </a:lnTo>
                  <a:close/>
                  <a:moveTo>
                    <a:pt x="3311" y="429"/>
                  </a:moveTo>
                  <a:cubicBezTo>
                    <a:pt x="3309" y="429"/>
                    <a:pt x="3309" y="429"/>
                    <a:pt x="3309" y="429"/>
                  </a:cubicBezTo>
                  <a:cubicBezTo>
                    <a:pt x="3308" y="428"/>
                    <a:pt x="3308" y="427"/>
                    <a:pt x="3308" y="426"/>
                  </a:cubicBezTo>
                  <a:cubicBezTo>
                    <a:pt x="3311" y="425"/>
                    <a:pt x="3311" y="425"/>
                    <a:pt x="3311" y="425"/>
                  </a:cubicBezTo>
                  <a:cubicBezTo>
                    <a:pt x="3312" y="425"/>
                    <a:pt x="3313" y="428"/>
                    <a:pt x="3311" y="429"/>
                  </a:cubicBezTo>
                  <a:close/>
                  <a:moveTo>
                    <a:pt x="3336" y="437"/>
                  </a:moveTo>
                  <a:cubicBezTo>
                    <a:pt x="3335" y="437"/>
                    <a:pt x="3334" y="436"/>
                    <a:pt x="3334" y="435"/>
                  </a:cubicBezTo>
                  <a:cubicBezTo>
                    <a:pt x="3334" y="434"/>
                    <a:pt x="3334" y="434"/>
                    <a:pt x="3334" y="434"/>
                  </a:cubicBezTo>
                  <a:cubicBezTo>
                    <a:pt x="3335" y="432"/>
                    <a:pt x="3335" y="432"/>
                    <a:pt x="3335" y="432"/>
                  </a:cubicBezTo>
                  <a:cubicBezTo>
                    <a:pt x="3336" y="432"/>
                    <a:pt x="3337" y="433"/>
                    <a:pt x="3338" y="434"/>
                  </a:cubicBezTo>
                  <a:cubicBezTo>
                    <a:pt x="3338" y="435"/>
                    <a:pt x="3338" y="435"/>
                    <a:pt x="3338" y="435"/>
                  </a:cubicBezTo>
                  <a:lnTo>
                    <a:pt x="3336" y="437"/>
                  </a:lnTo>
                  <a:close/>
                  <a:moveTo>
                    <a:pt x="3349" y="421"/>
                  </a:moveTo>
                  <a:cubicBezTo>
                    <a:pt x="3347" y="421"/>
                    <a:pt x="3347" y="421"/>
                    <a:pt x="3347" y="421"/>
                  </a:cubicBezTo>
                  <a:cubicBezTo>
                    <a:pt x="3346" y="418"/>
                    <a:pt x="3346" y="418"/>
                    <a:pt x="3346" y="418"/>
                  </a:cubicBezTo>
                  <a:cubicBezTo>
                    <a:pt x="3349" y="417"/>
                    <a:pt x="3349" y="417"/>
                    <a:pt x="3349" y="417"/>
                  </a:cubicBezTo>
                  <a:cubicBezTo>
                    <a:pt x="3350" y="418"/>
                    <a:pt x="3350" y="420"/>
                    <a:pt x="3349" y="421"/>
                  </a:cubicBezTo>
                  <a:close/>
                  <a:moveTo>
                    <a:pt x="3357" y="435"/>
                  </a:moveTo>
                  <a:cubicBezTo>
                    <a:pt x="3356" y="435"/>
                    <a:pt x="3356" y="435"/>
                    <a:pt x="3356" y="435"/>
                  </a:cubicBezTo>
                  <a:cubicBezTo>
                    <a:pt x="3354" y="435"/>
                    <a:pt x="3354" y="435"/>
                    <a:pt x="3354" y="435"/>
                  </a:cubicBezTo>
                  <a:cubicBezTo>
                    <a:pt x="3352" y="433"/>
                    <a:pt x="3352" y="433"/>
                    <a:pt x="3352" y="433"/>
                  </a:cubicBezTo>
                  <a:cubicBezTo>
                    <a:pt x="3351" y="431"/>
                    <a:pt x="3348" y="429"/>
                    <a:pt x="3350" y="427"/>
                  </a:cubicBezTo>
                  <a:cubicBezTo>
                    <a:pt x="3352" y="427"/>
                    <a:pt x="3352" y="427"/>
                    <a:pt x="3352" y="427"/>
                  </a:cubicBezTo>
                  <a:cubicBezTo>
                    <a:pt x="3354" y="429"/>
                    <a:pt x="3354" y="429"/>
                    <a:pt x="3354" y="429"/>
                  </a:cubicBezTo>
                  <a:cubicBezTo>
                    <a:pt x="3355" y="431"/>
                    <a:pt x="3356" y="430"/>
                    <a:pt x="3357" y="432"/>
                  </a:cubicBezTo>
                  <a:lnTo>
                    <a:pt x="3357" y="435"/>
                  </a:lnTo>
                  <a:close/>
                  <a:moveTo>
                    <a:pt x="3400" y="418"/>
                  </a:moveTo>
                  <a:cubicBezTo>
                    <a:pt x="3399" y="417"/>
                    <a:pt x="3399" y="417"/>
                    <a:pt x="3399" y="417"/>
                  </a:cubicBezTo>
                  <a:cubicBezTo>
                    <a:pt x="3398" y="415"/>
                    <a:pt x="3398" y="415"/>
                    <a:pt x="3398" y="415"/>
                  </a:cubicBezTo>
                  <a:cubicBezTo>
                    <a:pt x="3400" y="414"/>
                    <a:pt x="3400" y="414"/>
                    <a:pt x="3400" y="414"/>
                  </a:cubicBezTo>
                  <a:cubicBezTo>
                    <a:pt x="3402" y="415"/>
                    <a:pt x="3402" y="417"/>
                    <a:pt x="3400" y="418"/>
                  </a:cubicBezTo>
                  <a:close/>
                  <a:moveTo>
                    <a:pt x="3439" y="413"/>
                  </a:moveTo>
                  <a:cubicBezTo>
                    <a:pt x="3437" y="413"/>
                    <a:pt x="3437" y="413"/>
                    <a:pt x="3437" y="413"/>
                  </a:cubicBezTo>
                  <a:cubicBezTo>
                    <a:pt x="3436" y="411"/>
                    <a:pt x="3436" y="411"/>
                    <a:pt x="3436" y="411"/>
                  </a:cubicBezTo>
                  <a:cubicBezTo>
                    <a:pt x="3439" y="410"/>
                    <a:pt x="3439" y="410"/>
                    <a:pt x="3439" y="410"/>
                  </a:cubicBezTo>
                  <a:cubicBezTo>
                    <a:pt x="3440" y="410"/>
                    <a:pt x="3440" y="412"/>
                    <a:pt x="3439" y="413"/>
                  </a:cubicBezTo>
                  <a:close/>
                  <a:moveTo>
                    <a:pt x="3492" y="440"/>
                  </a:moveTo>
                  <a:cubicBezTo>
                    <a:pt x="3490" y="442"/>
                    <a:pt x="3490" y="442"/>
                    <a:pt x="3490" y="442"/>
                  </a:cubicBezTo>
                  <a:cubicBezTo>
                    <a:pt x="3489" y="442"/>
                    <a:pt x="3487" y="441"/>
                    <a:pt x="3487" y="439"/>
                  </a:cubicBezTo>
                  <a:cubicBezTo>
                    <a:pt x="3486" y="438"/>
                    <a:pt x="3486" y="436"/>
                    <a:pt x="3488" y="435"/>
                  </a:cubicBezTo>
                  <a:cubicBezTo>
                    <a:pt x="3489" y="434"/>
                    <a:pt x="3489" y="434"/>
                    <a:pt x="3489" y="434"/>
                  </a:cubicBezTo>
                  <a:cubicBezTo>
                    <a:pt x="3491" y="433"/>
                    <a:pt x="3492" y="435"/>
                    <a:pt x="3493" y="437"/>
                  </a:cubicBezTo>
                  <a:cubicBezTo>
                    <a:pt x="3493" y="438"/>
                    <a:pt x="3493" y="439"/>
                    <a:pt x="3492" y="440"/>
                  </a:cubicBezTo>
                  <a:close/>
                  <a:moveTo>
                    <a:pt x="3496" y="425"/>
                  </a:moveTo>
                  <a:cubicBezTo>
                    <a:pt x="3495" y="426"/>
                    <a:pt x="3495" y="426"/>
                    <a:pt x="3495" y="426"/>
                  </a:cubicBezTo>
                  <a:cubicBezTo>
                    <a:pt x="3493" y="426"/>
                    <a:pt x="3493" y="426"/>
                    <a:pt x="3493" y="426"/>
                  </a:cubicBezTo>
                  <a:cubicBezTo>
                    <a:pt x="3492" y="423"/>
                    <a:pt x="3492" y="423"/>
                    <a:pt x="3492" y="423"/>
                  </a:cubicBezTo>
                  <a:cubicBezTo>
                    <a:pt x="3493" y="422"/>
                    <a:pt x="3493" y="422"/>
                    <a:pt x="3493" y="422"/>
                  </a:cubicBezTo>
                  <a:cubicBezTo>
                    <a:pt x="3494" y="421"/>
                    <a:pt x="3497" y="423"/>
                    <a:pt x="3496" y="425"/>
                  </a:cubicBezTo>
                  <a:close/>
                  <a:moveTo>
                    <a:pt x="3506" y="439"/>
                  </a:moveTo>
                  <a:cubicBezTo>
                    <a:pt x="3504" y="439"/>
                    <a:pt x="3504" y="439"/>
                    <a:pt x="3504" y="439"/>
                  </a:cubicBezTo>
                  <a:cubicBezTo>
                    <a:pt x="3503" y="438"/>
                    <a:pt x="3502" y="437"/>
                    <a:pt x="3503" y="436"/>
                  </a:cubicBezTo>
                  <a:cubicBezTo>
                    <a:pt x="3504" y="435"/>
                    <a:pt x="3505" y="434"/>
                    <a:pt x="3506" y="435"/>
                  </a:cubicBezTo>
                  <a:cubicBezTo>
                    <a:pt x="3507" y="435"/>
                    <a:pt x="3507" y="435"/>
                    <a:pt x="3507" y="435"/>
                  </a:cubicBezTo>
                  <a:cubicBezTo>
                    <a:pt x="3507" y="437"/>
                    <a:pt x="3507" y="437"/>
                    <a:pt x="3507" y="437"/>
                  </a:cubicBezTo>
                  <a:lnTo>
                    <a:pt x="3506" y="439"/>
                  </a:lnTo>
                  <a:close/>
                  <a:moveTo>
                    <a:pt x="3514" y="419"/>
                  </a:moveTo>
                  <a:cubicBezTo>
                    <a:pt x="3513" y="420"/>
                    <a:pt x="3512" y="421"/>
                    <a:pt x="3511" y="421"/>
                  </a:cubicBezTo>
                  <a:cubicBezTo>
                    <a:pt x="3509" y="421"/>
                    <a:pt x="3505" y="419"/>
                    <a:pt x="3506" y="417"/>
                  </a:cubicBezTo>
                  <a:cubicBezTo>
                    <a:pt x="3507" y="415"/>
                    <a:pt x="3509" y="414"/>
                    <a:pt x="3511" y="415"/>
                  </a:cubicBezTo>
                  <a:cubicBezTo>
                    <a:pt x="3513" y="415"/>
                    <a:pt x="3514" y="417"/>
                    <a:pt x="3514" y="419"/>
                  </a:cubicBezTo>
                  <a:close/>
                  <a:moveTo>
                    <a:pt x="3531" y="431"/>
                  </a:moveTo>
                  <a:cubicBezTo>
                    <a:pt x="3530" y="433"/>
                    <a:pt x="3530" y="433"/>
                    <a:pt x="3530" y="433"/>
                  </a:cubicBezTo>
                  <a:cubicBezTo>
                    <a:pt x="3529" y="434"/>
                    <a:pt x="3528" y="434"/>
                    <a:pt x="3527" y="434"/>
                  </a:cubicBezTo>
                  <a:cubicBezTo>
                    <a:pt x="3524" y="434"/>
                    <a:pt x="3524" y="434"/>
                    <a:pt x="3524" y="434"/>
                  </a:cubicBezTo>
                  <a:cubicBezTo>
                    <a:pt x="3524" y="432"/>
                    <a:pt x="3524" y="432"/>
                    <a:pt x="3524" y="432"/>
                  </a:cubicBezTo>
                  <a:cubicBezTo>
                    <a:pt x="3525" y="430"/>
                    <a:pt x="3525" y="430"/>
                    <a:pt x="3525" y="430"/>
                  </a:cubicBezTo>
                  <a:cubicBezTo>
                    <a:pt x="3526" y="428"/>
                    <a:pt x="3526" y="427"/>
                    <a:pt x="3527" y="426"/>
                  </a:cubicBezTo>
                  <a:cubicBezTo>
                    <a:pt x="3529" y="425"/>
                    <a:pt x="3529" y="425"/>
                    <a:pt x="3529" y="425"/>
                  </a:cubicBezTo>
                  <a:cubicBezTo>
                    <a:pt x="3531" y="425"/>
                    <a:pt x="3531" y="422"/>
                    <a:pt x="3533" y="423"/>
                  </a:cubicBezTo>
                  <a:cubicBezTo>
                    <a:pt x="3534" y="424"/>
                    <a:pt x="3534" y="424"/>
                    <a:pt x="3534" y="424"/>
                  </a:cubicBezTo>
                  <a:cubicBezTo>
                    <a:pt x="3535" y="425"/>
                    <a:pt x="3535" y="426"/>
                    <a:pt x="3534" y="428"/>
                  </a:cubicBezTo>
                  <a:cubicBezTo>
                    <a:pt x="3534" y="430"/>
                    <a:pt x="3532" y="430"/>
                    <a:pt x="3531" y="431"/>
                  </a:cubicBezTo>
                  <a:close/>
                  <a:moveTo>
                    <a:pt x="3536" y="444"/>
                  </a:moveTo>
                  <a:cubicBezTo>
                    <a:pt x="3534" y="444"/>
                    <a:pt x="3534" y="444"/>
                    <a:pt x="3534" y="444"/>
                  </a:cubicBezTo>
                  <a:cubicBezTo>
                    <a:pt x="3534" y="441"/>
                    <a:pt x="3534" y="441"/>
                    <a:pt x="3534" y="441"/>
                  </a:cubicBezTo>
                  <a:cubicBezTo>
                    <a:pt x="3536" y="440"/>
                    <a:pt x="3536" y="440"/>
                    <a:pt x="3536" y="440"/>
                  </a:cubicBezTo>
                  <a:cubicBezTo>
                    <a:pt x="3537" y="443"/>
                    <a:pt x="3537" y="443"/>
                    <a:pt x="3537" y="443"/>
                  </a:cubicBezTo>
                  <a:lnTo>
                    <a:pt x="3536" y="444"/>
                  </a:lnTo>
                  <a:close/>
                  <a:moveTo>
                    <a:pt x="3541" y="421"/>
                  </a:moveTo>
                  <a:cubicBezTo>
                    <a:pt x="3540" y="420"/>
                    <a:pt x="3540" y="420"/>
                    <a:pt x="3540" y="420"/>
                  </a:cubicBezTo>
                  <a:cubicBezTo>
                    <a:pt x="3541" y="417"/>
                    <a:pt x="3541" y="417"/>
                    <a:pt x="3541" y="417"/>
                  </a:cubicBezTo>
                  <a:cubicBezTo>
                    <a:pt x="3543" y="418"/>
                    <a:pt x="3543" y="418"/>
                    <a:pt x="3543" y="418"/>
                  </a:cubicBezTo>
                  <a:cubicBezTo>
                    <a:pt x="3543" y="419"/>
                    <a:pt x="3543" y="421"/>
                    <a:pt x="3541" y="421"/>
                  </a:cubicBezTo>
                  <a:close/>
                  <a:moveTo>
                    <a:pt x="3564" y="428"/>
                  </a:moveTo>
                  <a:cubicBezTo>
                    <a:pt x="3562" y="428"/>
                    <a:pt x="3562" y="428"/>
                    <a:pt x="3562" y="428"/>
                  </a:cubicBezTo>
                  <a:cubicBezTo>
                    <a:pt x="3561" y="428"/>
                    <a:pt x="3561" y="428"/>
                    <a:pt x="3561" y="428"/>
                  </a:cubicBezTo>
                  <a:cubicBezTo>
                    <a:pt x="3561" y="426"/>
                    <a:pt x="3562" y="423"/>
                    <a:pt x="3564" y="424"/>
                  </a:cubicBezTo>
                  <a:cubicBezTo>
                    <a:pt x="3565" y="425"/>
                    <a:pt x="3565" y="427"/>
                    <a:pt x="3564" y="428"/>
                  </a:cubicBezTo>
                  <a:close/>
                  <a:moveTo>
                    <a:pt x="3573" y="438"/>
                  </a:moveTo>
                  <a:cubicBezTo>
                    <a:pt x="3571" y="438"/>
                    <a:pt x="3571" y="438"/>
                    <a:pt x="3571" y="438"/>
                  </a:cubicBezTo>
                  <a:cubicBezTo>
                    <a:pt x="3570" y="438"/>
                    <a:pt x="3569" y="436"/>
                    <a:pt x="3570" y="435"/>
                  </a:cubicBezTo>
                  <a:cubicBezTo>
                    <a:pt x="3572" y="435"/>
                    <a:pt x="3572" y="435"/>
                    <a:pt x="3572" y="435"/>
                  </a:cubicBezTo>
                  <a:cubicBezTo>
                    <a:pt x="3573" y="435"/>
                    <a:pt x="3574" y="438"/>
                    <a:pt x="3573" y="438"/>
                  </a:cubicBezTo>
                  <a:close/>
                  <a:moveTo>
                    <a:pt x="3591" y="443"/>
                  </a:moveTo>
                  <a:cubicBezTo>
                    <a:pt x="3588" y="443"/>
                    <a:pt x="3588" y="443"/>
                    <a:pt x="3588" y="443"/>
                  </a:cubicBezTo>
                  <a:cubicBezTo>
                    <a:pt x="3587" y="441"/>
                    <a:pt x="3587" y="441"/>
                    <a:pt x="3587" y="441"/>
                  </a:cubicBezTo>
                  <a:cubicBezTo>
                    <a:pt x="3586" y="440"/>
                    <a:pt x="3587" y="439"/>
                    <a:pt x="3588" y="438"/>
                  </a:cubicBezTo>
                  <a:cubicBezTo>
                    <a:pt x="3589" y="437"/>
                    <a:pt x="3591" y="437"/>
                    <a:pt x="3592" y="438"/>
                  </a:cubicBezTo>
                  <a:cubicBezTo>
                    <a:pt x="3594" y="440"/>
                    <a:pt x="3593" y="443"/>
                    <a:pt x="3591" y="443"/>
                  </a:cubicBezTo>
                  <a:close/>
                  <a:moveTo>
                    <a:pt x="3649" y="442"/>
                  </a:moveTo>
                  <a:cubicBezTo>
                    <a:pt x="3647" y="444"/>
                    <a:pt x="3646" y="440"/>
                    <a:pt x="3644" y="439"/>
                  </a:cubicBezTo>
                  <a:cubicBezTo>
                    <a:pt x="3642" y="439"/>
                    <a:pt x="3641" y="439"/>
                    <a:pt x="3640" y="439"/>
                  </a:cubicBezTo>
                  <a:cubicBezTo>
                    <a:pt x="3638" y="439"/>
                    <a:pt x="3638" y="439"/>
                    <a:pt x="3636" y="439"/>
                  </a:cubicBezTo>
                  <a:cubicBezTo>
                    <a:pt x="3635" y="438"/>
                    <a:pt x="3634" y="438"/>
                    <a:pt x="3633" y="437"/>
                  </a:cubicBezTo>
                  <a:cubicBezTo>
                    <a:pt x="3633" y="435"/>
                    <a:pt x="3635" y="434"/>
                    <a:pt x="3637" y="433"/>
                  </a:cubicBezTo>
                  <a:cubicBezTo>
                    <a:pt x="3639" y="432"/>
                    <a:pt x="3640" y="433"/>
                    <a:pt x="3642" y="433"/>
                  </a:cubicBezTo>
                  <a:cubicBezTo>
                    <a:pt x="3644" y="434"/>
                    <a:pt x="3645" y="435"/>
                    <a:pt x="3647" y="437"/>
                  </a:cubicBezTo>
                  <a:cubicBezTo>
                    <a:pt x="3649" y="438"/>
                    <a:pt x="3650" y="438"/>
                    <a:pt x="3650" y="440"/>
                  </a:cubicBezTo>
                  <a:cubicBezTo>
                    <a:pt x="3650" y="441"/>
                    <a:pt x="3650" y="442"/>
                    <a:pt x="3649" y="442"/>
                  </a:cubicBezTo>
                  <a:close/>
                  <a:moveTo>
                    <a:pt x="3668" y="428"/>
                  </a:moveTo>
                  <a:cubicBezTo>
                    <a:pt x="3666" y="426"/>
                    <a:pt x="3666" y="426"/>
                    <a:pt x="3666" y="426"/>
                  </a:cubicBezTo>
                  <a:cubicBezTo>
                    <a:pt x="3666" y="426"/>
                    <a:pt x="3666" y="426"/>
                    <a:pt x="3666" y="426"/>
                  </a:cubicBezTo>
                  <a:cubicBezTo>
                    <a:pt x="3668" y="424"/>
                    <a:pt x="3668" y="424"/>
                    <a:pt x="3668" y="424"/>
                  </a:cubicBezTo>
                  <a:cubicBezTo>
                    <a:pt x="3668" y="424"/>
                    <a:pt x="3668" y="424"/>
                    <a:pt x="3668" y="424"/>
                  </a:cubicBezTo>
                  <a:cubicBezTo>
                    <a:pt x="3669" y="426"/>
                    <a:pt x="3669" y="426"/>
                    <a:pt x="3669" y="426"/>
                  </a:cubicBezTo>
                  <a:cubicBezTo>
                    <a:pt x="3670" y="426"/>
                    <a:pt x="3670" y="426"/>
                    <a:pt x="3670" y="426"/>
                  </a:cubicBezTo>
                  <a:lnTo>
                    <a:pt x="3668" y="428"/>
                  </a:lnTo>
                  <a:close/>
                  <a:moveTo>
                    <a:pt x="3692" y="438"/>
                  </a:moveTo>
                  <a:cubicBezTo>
                    <a:pt x="3691" y="437"/>
                    <a:pt x="3691" y="437"/>
                    <a:pt x="3691" y="437"/>
                  </a:cubicBezTo>
                  <a:cubicBezTo>
                    <a:pt x="3690" y="437"/>
                    <a:pt x="3690" y="437"/>
                    <a:pt x="3690" y="437"/>
                  </a:cubicBezTo>
                  <a:cubicBezTo>
                    <a:pt x="3690" y="435"/>
                    <a:pt x="3690" y="435"/>
                    <a:pt x="3691" y="435"/>
                  </a:cubicBezTo>
                  <a:cubicBezTo>
                    <a:pt x="3691" y="435"/>
                    <a:pt x="3691" y="435"/>
                    <a:pt x="3691" y="435"/>
                  </a:cubicBezTo>
                  <a:cubicBezTo>
                    <a:pt x="3693" y="435"/>
                    <a:pt x="3693" y="435"/>
                    <a:pt x="3693" y="435"/>
                  </a:cubicBezTo>
                  <a:cubicBezTo>
                    <a:pt x="3693" y="437"/>
                    <a:pt x="3692" y="437"/>
                    <a:pt x="3692" y="438"/>
                  </a:cubicBezTo>
                  <a:close/>
                  <a:moveTo>
                    <a:pt x="3692" y="416"/>
                  </a:moveTo>
                  <a:cubicBezTo>
                    <a:pt x="3690" y="416"/>
                    <a:pt x="3690" y="416"/>
                    <a:pt x="3690" y="416"/>
                  </a:cubicBezTo>
                  <a:cubicBezTo>
                    <a:pt x="3689" y="415"/>
                    <a:pt x="3689" y="415"/>
                    <a:pt x="3689" y="415"/>
                  </a:cubicBezTo>
                  <a:cubicBezTo>
                    <a:pt x="3690" y="412"/>
                    <a:pt x="3690" y="412"/>
                    <a:pt x="3690" y="412"/>
                  </a:cubicBezTo>
                  <a:cubicBezTo>
                    <a:pt x="3692" y="413"/>
                    <a:pt x="3692" y="413"/>
                    <a:pt x="3692" y="413"/>
                  </a:cubicBezTo>
                  <a:cubicBezTo>
                    <a:pt x="3693" y="414"/>
                    <a:pt x="3693" y="414"/>
                    <a:pt x="3693" y="414"/>
                  </a:cubicBezTo>
                  <a:cubicBezTo>
                    <a:pt x="3693" y="415"/>
                    <a:pt x="3693" y="416"/>
                    <a:pt x="3692" y="416"/>
                  </a:cubicBezTo>
                  <a:close/>
                  <a:moveTo>
                    <a:pt x="3709" y="435"/>
                  </a:moveTo>
                  <a:cubicBezTo>
                    <a:pt x="3709" y="434"/>
                    <a:pt x="3709" y="434"/>
                    <a:pt x="3709" y="434"/>
                  </a:cubicBezTo>
                  <a:cubicBezTo>
                    <a:pt x="3708" y="433"/>
                    <a:pt x="3708" y="432"/>
                    <a:pt x="3709" y="430"/>
                  </a:cubicBezTo>
                  <a:cubicBezTo>
                    <a:pt x="3710" y="429"/>
                    <a:pt x="3710" y="429"/>
                    <a:pt x="3710" y="429"/>
                  </a:cubicBezTo>
                  <a:cubicBezTo>
                    <a:pt x="3712" y="429"/>
                    <a:pt x="3713" y="430"/>
                    <a:pt x="3714" y="431"/>
                  </a:cubicBezTo>
                  <a:cubicBezTo>
                    <a:pt x="3714" y="434"/>
                    <a:pt x="3714" y="434"/>
                    <a:pt x="3714" y="434"/>
                  </a:cubicBezTo>
                  <a:cubicBezTo>
                    <a:pt x="3712" y="435"/>
                    <a:pt x="3712" y="435"/>
                    <a:pt x="3712" y="435"/>
                  </a:cubicBezTo>
                  <a:lnTo>
                    <a:pt x="3709" y="435"/>
                  </a:lnTo>
                  <a:close/>
                  <a:moveTo>
                    <a:pt x="3723" y="409"/>
                  </a:moveTo>
                  <a:cubicBezTo>
                    <a:pt x="3725" y="407"/>
                    <a:pt x="3725" y="407"/>
                    <a:pt x="3725" y="407"/>
                  </a:cubicBezTo>
                  <a:cubicBezTo>
                    <a:pt x="3726" y="407"/>
                    <a:pt x="3728" y="410"/>
                    <a:pt x="3726" y="411"/>
                  </a:cubicBezTo>
                  <a:cubicBezTo>
                    <a:pt x="3726" y="412"/>
                    <a:pt x="3726" y="412"/>
                    <a:pt x="3726" y="412"/>
                  </a:cubicBezTo>
                  <a:cubicBezTo>
                    <a:pt x="3724" y="412"/>
                    <a:pt x="3723" y="411"/>
                    <a:pt x="3723" y="409"/>
                  </a:cubicBezTo>
                  <a:close/>
                  <a:moveTo>
                    <a:pt x="3735" y="433"/>
                  </a:moveTo>
                  <a:cubicBezTo>
                    <a:pt x="3734" y="433"/>
                    <a:pt x="3732" y="433"/>
                    <a:pt x="3731" y="433"/>
                  </a:cubicBezTo>
                  <a:cubicBezTo>
                    <a:pt x="3729" y="434"/>
                    <a:pt x="3729" y="436"/>
                    <a:pt x="3728" y="436"/>
                  </a:cubicBezTo>
                  <a:cubicBezTo>
                    <a:pt x="3727" y="436"/>
                    <a:pt x="3727" y="436"/>
                    <a:pt x="3727" y="436"/>
                  </a:cubicBezTo>
                  <a:cubicBezTo>
                    <a:pt x="3726" y="436"/>
                    <a:pt x="3726" y="436"/>
                    <a:pt x="3726" y="436"/>
                  </a:cubicBezTo>
                  <a:cubicBezTo>
                    <a:pt x="3725" y="434"/>
                    <a:pt x="3728" y="433"/>
                    <a:pt x="3729" y="431"/>
                  </a:cubicBezTo>
                  <a:cubicBezTo>
                    <a:pt x="3730" y="429"/>
                    <a:pt x="3730" y="429"/>
                    <a:pt x="3730" y="429"/>
                  </a:cubicBezTo>
                  <a:cubicBezTo>
                    <a:pt x="3731" y="428"/>
                    <a:pt x="3732" y="430"/>
                    <a:pt x="3734" y="429"/>
                  </a:cubicBezTo>
                  <a:cubicBezTo>
                    <a:pt x="3735" y="428"/>
                    <a:pt x="3735" y="426"/>
                    <a:pt x="3737" y="426"/>
                  </a:cubicBezTo>
                  <a:cubicBezTo>
                    <a:pt x="3739" y="426"/>
                    <a:pt x="3739" y="426"/>
                    <a:pt x="3739" y="426"/>
                  </a:cubicBezTo>
                  <a:cubicBezTo>
                    <a:pt x="3740" y="427"/>
                    <a:pt x="3740" y="427"/>
                    <a:pt x="3740" y="427"/>
                  </a:cubicBezTo>
                  <a:cubicBezTo>
                    <a:pt x="3741" y="428"/>
                    <a:pt x="3741" y="429"/>
                    <a:pt x="3740" y="430"/>
                  </a:cubicBezTo>
                  <a:cubicBezTo>
                    <a:pt x="3739" y="432"/>
                    <a:pt x="3739" y="432"/>
                    <a:pt x="3739" y="432"/>
                  </a:cubicBezTo>
                  <a:cubicBezTo>
                    <a:pt x="3738" y="433"/>
                    <a:pt x="3737" y="433"/>
                    <a:pt x="3735" y="433"/>
                  </a:cubicBezTo>
                  <a:close/>
                  <a:moveTo>
                    <a:pt x="3740" y="416"/>
                  </a:moveTo>
                  <a:cubicBezTo>
                    <a:pt x="3738" y="416"/>
                    <a:pt x="3738" y="416"/>
                    <a:pt x="3738" y="416"/>
                  </a:cubicBezTo>
                  <a:cubicBezTo>
                    <a:pt x="3737" y="413"/>
                    <a:pt x="3737" y="413"/>
                    <a:pt x="3737" y="413"/>
                  </a:cubicBezTo>
                  <a:cubicBezTo>
                    <a:pt x="3740" y="412"/>
                    <a:pt x="3740" y="412"/>
                    <a:pt x="3740" y="412"/>
                  </a:cubicBezTo>
                  <a:cubicBezTo>
                    <a:pt x="3741" y="414"/>
                    <a:pt x="3741" y="414"/>
                    <a:pt x="3741" y="414"/>
                  </a:cubicBezTo>
                  <a:lnTo>
                    <a:pt x="3740" y="416"/>
                  </a:lnTo>
                  <a:close/>
                  <a:moveTo>
                    <a:pt x="3752" y="426"/>
                  </a:moveTo>
                  <a:cubicBezTo>
                    <a:pt x="3751" y="426"/>
                    <a:pt x="3751" y="426"/>
                    <a:pt x="3751" y="426"/>
                  </a:cubicBezTo>
                  <a:cubicBezTo>
                    <a:pt x="3750" y="425"/>
                    <a:pt x="3750" y="425"/>
                    <a:pt x="3750" y="425"/>
                  </a:cubicBezTo>
                  <a:cubicBezTo>
                    <a:pt x="3751" y="423"/>
                    <a:pt x="3751" y="423"/>
                    <a:pt x="3751" y="423"/>
                  </a:cubicBezTo>
                  <a:cubicBezTo>
                    <a:pt x="3753" y="423"/>
                    <a:pt x="3753" y="423"/>
                    <a:pt x="3753" y="423"/>
                  </a:cubicBezTo>
                  <a:cubicBezTo>
                    <a:pt x="3753" y="424"/>
                    <a:pt x="3753" y="424"/>
                    <a:pt x="3753" y="424"/>
                  </a:cubicBezTo>
                  <a:cubicBezTo>
                    <a:pt x="3754" y="424"/>
                    <a:pt x="3753" y="426"/>
                    <a:pt x="3752" y="426"/>
                  </a:cubicBezTo>
                  <a:close/>
                  <a:moveTo>
                    <a:pt x="3767" y="439"/>
                  </a:moveTo>
                  <a:cubicBezTo>
                    <a:pt x="3765" y="439"/>
                    <a:pt x="3765" y="439"/>
                    <a:pt x="3765" y="439"/>
                  </a:cubicBezTo>
                  <a:cubicBezTo>
                    <a:pt x="3764" y="437"/>
                    <a:pt x="3764" y="437"/>
                    <a:pt x="3764" y="437"/>
                  </a:cubicBezTo>
                  <a:cubicBezTo>
                    <a:pt x="3764" y="436"/>
                    <a:pt x="3764" y="435"/>
                    <a:pt x="3766" y="435"/>
                  </a:cubicBezTo>
                  <a:cubicBezTo>
                    <a:pt x="3768" y="436"/>
                    <a:pt x="3768" y="436"/>
                    <a:pt x="3768" y="436"/>
                  </a:cubicBezTo>
                  <a:cubicBezTo>
                    <a:pt x="3768" y="438"/>
                    <a:pt x="3767" y="438"/>
                    <a:pt x="3767" y="439"/>
                  </a:cubicBezTo>
                  <a:close/>
                  <a:moveTo>
                    <a:pt x="3799" y="436"/>
                  </a:moveTo>
                  <a:cubicBezTo>
                    <a:pt x="3797" y="435"/>
                    <a:pt x="3797" y="435"/>
                    <a:pt x="3797" y="435"/>
                  </a:cubicBezTo>
                  <a:cubicBezTo>
                    <a:pt x="3797" y="434"/>
                    <a:pt x="3797" y="434"/>
                    <a:pt x="3797" y="434"/>
                  </a:cubicBezTo>
                  <a:cubicBezTo>
                    <a:pt x="3797" y="433"/>
                    <a:pt x="3798" y="431"/>
                    <a:pt x="3799" y="432"/>
                  </a:cubicBezTo>
                  <a:cubicBezTo>
                    <a:pt x="3800" y="434"/>
                    <a:pt x="3800" y="434"/>
                    <a:pt x="3800" y="434"/>
                  </a:cubicBezTo>
                  <a:lnTo>
                    <a:pt x="3799" y="436"/>
                  </a:lnTo>
                  <a:close/>
                  <a:moveTo>
                    <a:pt x="3812" y="414"/>
                  </a:moveTo>
                  <a:cubicBezTo>
                    <a:pt x="3810" y="414"/>
                    <a:pt x="3810" y="414"/>
                    <a:pt x="3810" y="414"/>
                  </a:cubicBezTo>
                  <a:cubicBezTo>
                    <a:pt x="3808" y="411"/>
                    <a:pt x="3808" y="411"/>
                    <a:pt x="3808" y="411"/>
                  </a:cubicBezTo>
                  <a:cubicBezTo>
                    <a:pt x="3809" y="410"/>
                    <a:pt x="3809" y="410"/>
                    <a:pt x="3809" y="410"/>
                  </a:cubicBezTo>
                  <a:cubicBezTo>
                    <a:pt x="3810" y="410"/>
                    <a:pt x="3812" y="409"/>
                    <a:pt x="3813" y="410"/>
                  </a:cubicBezTo>
                  <a:cubicBezTo>
                    <a:pt x="3813" y="412"/>
                    <a:pt x="3813" y="412"/>
                    <a:pt x="3813" y="412"/>
                  </a:cubicBezTo>
                  <a:lnTo>
                    <a:pt x="3812" y="414"/>
                  </a:lnTo>
                  <a:close/>
                  <a:moveTo>
                    <a:pt x="3828" y="439"/>
                  </a:moveTo>
                  <a:cubicBezTo>
                    <a:pt x="3827" y="440"/>
                    <a:pt x="3827" y="440"/>
                    <a:pt x="3827" y="440"/>
                  </a:cubicBezTo>
                  <a:cubicBezTo>
                    <a:pt x="3825" y="440"/>
                    <a:pt x="3825" y="440"/>
                    <a:pt x="3825" y="440"/>
                  </a:cubicBezTo>
                  <a:cubicBezTo>
                    <a:pt x="3824" y="439"/>
                    <a:pt x="3824" y="439"/>
                    <a:pt x="3824" y="439"/>
                  </a:cubicBezTo>
                  <a:cubicBezTo>
                    <a:pt x="3823" y="438"/>
                    <a:pt x="3823" y="436"/>
                    <a:pt x="3824" y="435"/>
                  </a:cubicBezTo>
                  <a:cubicBezTo>
                    <a:pt x="3827" y="434"/>
                    <a:pt x="3827" y="434"/>
                    <a:pt x="3827" y="434"/>
                  </a:cubicBezTo>
                  <a:cubicBezTo>
                    <a:pt x="3828" y="435"/>
                    <a:pt x="3829" y="437"/>
                    <a:pt x="3828" y="439"/>
                  </a:cubicBezTo>
                  <a:close/>
                  <a:moveTo>
                    <a:pt x="3855" y="427"/>
                  </a:moveTo>
                  <a:cubicBezTo>
                    <a:pt x="3854" y="427"/>
                    <a:pt x="3854" y="427"/>
                    <a:pt x="3854" y="427"/>
                  </a:cubicBezTo>
                  <a:cubicBezTo>
                    <a:pt x="3853" y="425"/>
                    <a:pt x="3853" y="425"/>
                    <a:pt x="3853" y="425"/>
                  </a:cubicBezTo>
                  <a:cubicBezTo>
                    <a:pt x="3853" y="423"/>
                    <a:pt x="3853" y="423"/>
                    <a:pt x="3853" y="423"/>
                  </a:cubicBezTo>
                  <a:cubicBezTo>
                    <a:pt x="3854" y="423"/>
                    <a:pt x="3854" y="423"/>
                    <a:pt x="3854" y="423"/>
                  </a:cubicBezTo>
                  <a:cubicBezTo>
                    <a:pt x="3855" y="423"/>
                    <a:pt x="3856" y="423"/>
                    <a:pt x="3857" y="424"/>
                  </a:cubicBezTo>
                  <a:lnTo>
                    <a:pt x="3855" y="427"/>
                  </a:lnTo>
                  <a:close/>
                  <a:moveTo>
                    <a:pt x="3865" y="444"/>
                  </a:moveTo>
                  <a:cubicBezTo>
                    <a:pt x="3863" y="444"/>
                    <a:pt x="3863" y="444"/>
                    <a:pt x="3863" y="444"/>
                  </a:cubicBezTo>
                  <a:cubicBezTo>
                    <a:pt x="3862" y="443"/>
                    <a:pt x="3862" y="443"/>
                    <a:pt x="3862" y="443"/>
                  </a:cubicBezTo>
                  <a:cubicBezTo>
                    <a:pt x="3863" y="440"/>
                    <a:pt x="3863" y="440"/>
                    <a:pt x="3863" y="440"/>
                  </a:cubicBezTo>
                  <a:cubicBezTo>
                    <a:pt x="3866" y="441"/>
                    <a:pt x="3866" y="441"/>
                    <a:pt x="3866" y="441"/>
                  </a:cubicBezTo>
                  <a:cubicBezTo>
                    <a:pt x="3866" y="442"/>
                    <a:pt x="3866" y="444"/>
                    <a:pt x="3865" y="444"/>
                  </a:cubicBezTo>
                  <a:close/>
                  <a:moveTo>
                    <a:pt x="3893" y="431"/>
                  </a:moveTo>
                  <a:cubicBezTo>
                    <a:pt x="3893" y="432"/>
                    <a:pt x="3893" y="432"/>
                    <a:pt x="3893" y="432"/>
                  </a:cubicBezTo>
                  <a:cubicBezTo>
                    <a:pt x="3892" y="433"/>
                    <a:pt x="3890" y="433"/>
                    <a:pt x="3889" y="433"/>
                  </a:cubicBezTo>
                  <a:cubicBezTo>
                    <a:pt x="3888" y="434"/>
                    <a:pt x="3888" y="436"/>
                    <a:pt x="3886" y="436"/>
                  </a:cubicBezTo>
                  <a:cubicBezTo>
                    <a:pt x="3885" y="436"/>
                    <a:pt x="3885" y="436"/>
                    <a:pt x="3885" y="436"/>
                  </a:cubicBezTo>
                  <a:cubicBezTo>
                    <a:pt x="3884" y="433"/>
                    <a:pt x="3884" y="433"/>
                    <a:pt x="3884" y="433"/>
                  </a:cubicBezTo>
                  <a:cubicBezTo>
                    <a:pt x="3884" y="432"/>
                    <a:pt x="3886" y="431"/>
                    <a:pt x="3887" y="430"/>
                  </a:cubicBezTo>
                  <a:cubicBezTo>
                    <a:pt x="3888" y="429"/>
                    <a:pt x="3890" y="427"/>
                    <a:pt x="3891" y="428"/>
                  </a:cubicBezTo>
                  <a:cubicBezTo>
                    <a:pt x="3892" y="428"/>
                    <a:pt x="3893" y="430"/>
                    <a:pt x="3893" y="431"/>
                  </a:cubicBezTo>
                  <a:close/>
                  <a:moveTo>
                    <a:pt x="3907" y="441"/>
                  </a:moveTo>
                  <a:cubicBezTo>
                    <a:pt x="3906" y="442"/>
                    <a:pt x="3904" y="441"/>
                    <a:pt x="3904" y="440"/>
                  </a:cubicBezTo>
                  <a:cubicBezTo>
                    <a:pt x="3903" y="438"/>
                    <a:pt x="3905" y="437"/>
                    <a:pt x="3906" y="437"/>
                  </a:cubicBezTo>
                  <a:cubicBezTo>
                    <a:pt x="3908" y="437"/>
                    <a:pt x="3908" y="437"/>
                    <a:pt x="3908" y="437"/>
                  </a:cubicBezTo>
                  <a:cubicBezTo>
                    <a:pt x="3909" y="437"/>
                    <a:pt x="3910" y="437"/>
                    <a:pt x="3910" y="438"/>
                  </a:cubicBezTo>
                  <a:cubicBezTo>
                    <a:pt x="3910" y="440"/>
                    <a:pt x="3909" y="441"/>
                    <a:pt x="3907" y="441"/>
                  </a:cubicBezTo>
                  <a:close/>
                  <a:moveTo>
                    <a:pt x="3909" y="421"/>
                  </a:moveTo>
                  <a:cubicBezTo>
                    <a:pt x="3909" y="420"/>
                    <a:pt x="3910" y="419"/>
                    <a:pt x="3911" y="419"/>
                  </a:cubicBezTo>
                  <a:cubicBezTo>
                    <a:pt x="3912" y="420"/>
                    <a:pt x="3912" y="420"/>
                    <a:pt x="3912" y="420"/>
                  </a:cubicBezTo>
                  <a:cubicBezTo>
                    <a:pt x="3913" y="421"/>
                    <a:pt x="3913" y="421"/>
                    <a:pt x="3913" y="421"/>
                  </a:cubicBezTo>
                  <a:cubicBezTo>
                    <a:pt x="3912" y="422"/>
                    <a:pt x="3912" y="422"/>
                    <a:pt x="3912" y="422"/>
                  </a:cubicBezTo>
                  <a:cubicBezTo>
                    <a:pt x="3910" y="422"/>
                    <a:pt x="3910" y="422"/>
                    <a:pt x="3910" y="422"/>
                  </a:cubicBezTo>
                  <a:lnTo>
                    <a:pt x="3909" y="421"/>
                  </a:lnTo>
                  <a:close/>
                  <a:moveTo>
                    <a:pt x="3931" y="441"/>
                  </a:moveTo>
                  <a:cubicBezTo>
                    <a:pt x="3930" y="442"/>
                    <a:pt x="3930" y="442"/>
                    <a:pt x="3930" y="442"/>
                  </a:cubicBezTo>
                  <a:cubicBezTo>
                    <a:pt x="3928" y="443"/>
                    <a:pt x="3927" y="441"/>
                    <a:pt x="3926" y="440"/>
                  </a:cubicBezTo>
                  <a:cubicBezTo>
                    <a:pt x="3926" y="438"/>
                    <a:pt x="3926" y="438"/>
                    <a:pt x="3926" y="438"/>
                  </a:cubicBezTo>
                  <a:cubicBezTo>
                    <a:pt x="3926" y="437"/>
                    <a:pt x="3926" y="434"/>
                    <a:pt x="3928" y="434"/>
                  </a:cubicBezTo>
                  <a:cubicBezTo>
                    <a:pt x="3929" y="434"/>
                    <a:pt x="3930" y="435"/>
                    <a:pt x="3931" y="436"/>
                  </a:cubicBezTo>
                  <a:cubicBezTo>
                    <a:pt x="3932" y="437"/>
                    <a:pt x="3932" y="439"/>
                    <a:pt x="3931" y="441"/>
                  </a:cubicBezTo>
                  <a:close/>
                  <a:moveTo>
                    <a:pt x="3944" y="418"/>
                  </a:moveTo>
                  <a:cubicBezTo>
                    <a:pt x="3943" y="416"/>
                    <a:pt x="3943" y="416"/>
                    <a:pt x="3943" y="416"/>
                  </a:cubicBezTo>
                  <a:cubicBezTo>
                    <a:pt x="3946" y="415"/>
                    <a:pt x="3946" y="415"/>
                    <a:pt x="3946" y="415"/>
                  </a:cubicBezTo>
                  <a:cubicBezTo>
                    <a:pt x="3947" y="416"/>
                    <a:pt x="3947" y="418"/>
                    <a:pt x="3946" y="419"/>
                  </a:cubicBezTo>
                  <a:lnTo>
                    <a:pt x="3944" y="418"/>
                  </a:lnTo>
                  <a:close/>
                  <a:moveTo>
                    <a:pt x="3954" y="431"/>
                  </a:moveTo>
                  <a:cubicBezTo>
                    <a:pt x="3952" y="431"/>
                    <a:pt x="3952" y="431"/>
                    <a:pt x="3952" y="431"/>
                  </a:cubicBezTo>
                  <a:cubicBezTo>
                    <a:pt x="3950" y="430"/>
                    <a:pt x="3950" y="429"/>
                    <a:pt x="3949" y="428"/>
                  </a:cubicBezTo>
                  <a:cubicBezTo>
                    <a:pt x="3948" y="427"/>
                    <a:pt x="3946" y="427"/>
                    <a:pt x="3946" y="425"/>
                  </a:cubicBezTo>
                  <a:cubicBezTo>
                    <a:pt x="3946" y="423"/>
                    <a:pt x="3946" y="423"/>
                    <a:pt x="3946" y="423"/>
                  </a:cubicBezTo>
                  <a:cubicBezTo>
                    <a:pt x="3946" y="422"/>
                    <a:pt x="3948" y="422"/>
                    <a:pt x="3949" y="422"/>
                  </a:cubicBezTo>
                  <a:cubicBezTo>
                    <a:pt x="3950" y="422"/>
                    <a:pt x="3951" y="424"/>
                    <a:pt x="3952" y="425"/>
                  </a:cubicBezTo>
                  <a:cubicBezTo>
                    <a:pt x="3953" y="426"/>
                    <a:pt x="3955" y="426"/>
                    <a:pt x="3955" y="428"/>
                  </a:cubicBezTo>
                  <a:cubicBezTo>
                    <a:pt x="3955" y="429"/>
                    <a:pt x="3955" y="430"/>
                    <a:pt x="3954" y="431"/>
                  </a:cubicBezTo>
                  <a:close/>
                  <a:moveTo>
                    <a:pt x="3970" y="432"/>
                  </a:moveTo>
                  <a:cubicBezTo>
                    <a:pt x="3969" y="432"/>
                    <a:pt x="3969" y="432"/>
                    <a:pt x="3969" y="432"/>
                  </a:cubicBezTo>
                  <a:cubicBezTo>
                    <a:pt x="3968" y="431"/>
                    <a:pt x="3968" y="429"/>
                    <a:pt x="3969" y="429"/>
                  </a:cubicBezTo>
                  <a:cubicBezTo>
                    <a:pt x="3970" y="429"/>
                    <a:pt x="3970" y="429"/>
                    <a:pt x="3970" y="429"/>
                  </a:cubicBezTo>
                  <a:cubicBezTo>
                    <a:pt x="3971" y="429"/>
                    <a:pt x="3971" y="429"/>
                    <a:pt x="3971" y="429"/>
                  </a:cubicBezTo>
                  <a:cubicBezTo>
                    <a:pt x="3971" y="429"/>
                    <a:pt x="3971" y="429"/>
                    <a:pt x="3971" y="429"/>
                  </a:cubicBezTo>
                  <a:lnTo>
                    <a:pt x="3970" y="432"/>
                  </a:lnTo>
                  <a:close/>
                  <a:moveTo>
                    <a:pt x="3993" y="434"/>
                  </a:moveTo>
                  <a:cubicBezTo>
                    <a:pt x="3993" y="432"/>
                    <a:pt x="3994" y="432"/>
                    <a:pt x="3995" y="431"/>
                  </a:cubicBezTo>
                  <a:cubicBezTo>
                    <a:pt x="3996" y="431"/>
                    <a:pt x="3997" y="431"/>
                    <a:pt x="3997" y="432"/>
                  </a:cubicBezTo>
                  <a:cubicBezTo>
                    <a:pt x="3997" y="433"/>
                    <a:pt x="3997" y="433"/>
                    <a:pt x="3997" y="433"/>
                  </a:cubicBezTo>
                  <a:cubicBezTo>
                    <a:pt x="3995" y="435"/>
                    <a:pt x="3995" y="435"/>
                    <a:pt x="3995" y="435"/>
                  </a:cubicBezTo>
                  <a:cubicBezTo>
                    <a:pt x="3994" y="435"/>
                    <a:pt x="3994" y="434"/>
                    <a:pt x="3993" y="434"/>
                  </a:cubicBezTo>
                  <a:close/>
                  <a:moveTo>
                    <a:pt x="4018" y="434"/>
                  </a:moveTo>
                  <a:cubicBezTo>
                    <a:pt x="4017" y="435"/>
                    <a:pt x="4017" y="436"/>
                    <a:pt x="4015" y="437"/>
                  </a:cubicBezTo>
                  <a:cubicBezTo>
                    <a:pt x="4014" y="437"/>
                    <a:pt x="4013" y="438"/>
                    <a:pt x="4012" y="437"/>
                  </a:cubicBezTo>
                  <a:cubicBezTo>
                    <a:pt x="4011" y="435"/>
                    <a:pt x="4011" y="435"/>
                    <a:pt x="4011" y="435"/>
                  </a:cubicBezTo>
                  <a:cubicBezTo>
                    <a:pt x="4011" y="434"/>
                    <a:pt x="4013" y="434"/>
                    <a:pt x="4014" y="433"/>
                  </a:cubicBezTo>
                  <a:cubicBezTo>
                    <a:pt x="4015" y="431"/>
                    <a:pt x="4014" y="430"/>
                    <a:pt x="4016" y="429"/>
                  </a:cubicBezTo>
                  <a:cubicBezTo>
                    <a:pt x="4017" y="428"/>
                    <a:pt x="4018" y="428"/>
                    <a:pt x="4019" y="429"/>
                  </a:cubicBezTo>
                  <a:cubicBezTo>
                    <a:pt x="4022" y="430"/>
                    <a:pt x="4022" y="430"/>
                    <a:pt x="4022" y="430"/>
                  </a:cubicBezTo>
                  <a:cubicBezTo>
                    <a:pt x="4022" y="432"/>
                    <a:pt x="4022" y="432"/>
                    <a:pt x="4022" y="432"/>
                  </a:cubicBezTo>
                  <a:cubicBezTo>
                    <a:pt x="4022" y="432"/>
                    <a:pt x="4022" y="432"/>
                    <a:pt x="4022" y="432"/>
                  </a:cubicBezTo>
                  <a:cubicBezTo>
                    <a:pt x="4022" y="434"/>
                    <a:pt x="4020" y="434"/>
                    <a:pt x="4018" y="434"/>
                  </a:cubicBezTo>
                  <a:close/>
                  <a:moveTo>
                    <a:pt x="4037" y="439"/>
                  </a:moveTo>
                  <a:cubicBezTo>
                    <a:pt x="4036" y="438"/>
                    <a:pt x="4036" y="438"/>
                    <a:pt x="4036" y="438"/>
                  </a:cubicBezTo>
                  <a:cubicBezTo>
                    <a:pt x="4036" y="436"/>
                    <a:pt x="4036" y="436"/>
                    <a:pt x="4036" y="436"/>
                  </a:cubicBezTo>
                  <a:cubicBezTo>
                    <a:pt x="4038" y="437"/>
                    <a:pt x="4038" y="437"/>
                    <a:pt x="4038" y="437"/>
                  </a:cubicBezTo>
                  <a:lnTo>
                    <a:pt x="4037" y="439"/>
                  </a:lnTo>
                  <a:close/>
                  <a:moveTo>
                    <a:pt x="4039" y="427"/>
                  </a:moveTo>
                  <a:cubicBezTo>
                    <a:pt x="4038" y="428"/>
                    <a:pt x="4038" y="428"/>
                    <a:pt x="4038" y="428"/>
                  </a:cubicBezTo>
                  <a:cubicBezTo>
                    <a:pt x="4037" y="428"/>
                    <a:pt x="4037" y="428"/>
                    <a:pt x="4037" y="428"/>
                  </a:cubicBezTo>
                  <a:cubicBezTo>
                    <a:pt x="4036" y="426"/>
                    <a:pt x="4036" y="426"/>
                    <a:pt x="4036" y="426"/>
                  </a:cubicBezTo>
                  <a:cubicBezTo>
                    <a:pt x="4037" y="424"/>
                    <a:pt x="4037" y="424"/>
                    <a:pt x="4037" y="424"/>
                  </a:cubicBezTo>
                  <a:cubicBezTo>
                    <a:pt x="4039" y="425"/>
                    <a:pt x="4039" y="425"/>
                    <a:pt x="4039" y="425"/>
                  </a:cubicBezTo>
                  <a:lnTo>
                    <a:pt x="4039" y="427"/>
                  </a:lnTo>
                  <a:close/>
                  <a:moveTo>
                    <a:pt x="4055" y="442"/>
                  </a:moveTo>
                  <a:cubicBezTo>
                    <a:pt x="4054" y="443"/>
                    <a:pt x="4054" y="444"/>
                    <a:pt x="4052" y="445"/>
                  </a:cubicBezTo>
                  <a:cubicBezTo>
                    <a:pt x="4050" y="445"/>
                    <a:pt x="4050" y="445"/>
                    <a:pt x="4050" y="445"/>
                  </a:cubicBezTo>
                  <a:cubicBezTo>
                    <a:pt x="4049" y="444"/>
                    <a:pt x="4049" y="443"/>
                    <a:pt x="4048" y="442"/>
                  </a:cubicBezTo>
                  <a:cubicBezTo>
                    <a:pt x="4047" y="440"/>
                    <a:pt x="4045" y="440"/>
                    <a:pt x="4045" y="439"/>
                  </a:cubicBezTo>
                  <a:cubicBezTo>
                    <a:pt x="4046" y="437"/>
                    <a:pt x="4046" y="437"/>
                    <a:pt x="4046" y="437"/>
                  </a:cubicBezTo>
                  <a:cubicBezTo>
                    <a:pt x="4048" y="435"/>
                    <a:pt x="4049" y="439"/>
                    <a:pt x="4051" y="439"/>
                  </a:cubicBezTo>
                  <a:cubicBezTo>
                    <a:pt x="4053" y="439"/>
                    <a:pt x="4054" y="436"/>
                    <a:pt x="4056" y="437"/>
                  </a:cubicBezTo>
                  <a:cubicBezTo>
                    <a:pt x="4057" y="438"/>
                    <a:pt x="4057" y="438"/>
                    <a:pt x="4057" y="438"/>
                  </a:cubicBezTo>
                  <a:cubicBezTo>
                    <a:pt x="4059" y="439"/>
                    <a:pt x="4056" y="440"/>
                    <a:pt x="4055" y="442"/>
                  </a:cubicBezTo>
                  <a:close/>
                  <a:moveTo>
                    <a:pt x="4066" y="440"/>
                  </a:moveTo>
                  <a:cubicBezTo>
                    <a:pt x="4065" y="440"/>
                    <a:pt x="4065" y="440"/>
                    <a:pt x="4065" y="440"/>
                  </a:cubicBezTo>
                  <a:cubicBezTo>
                    <a:pt x="4064" y="438"/>
                    <a:pt x="4064" y="438"/>
                    <a:pt x="4064" y="438"/>
                  </a:cubicBezTo>
                  <a:cubicBezTo>
                    <a:pt x="4064" y="437"/>
                    <a:pt x="4064" y="437"/>
                    <a:pt x="4064" y="437"/>
                  </a:cubicBezTo>
                  <a:cubicBezTo>
                    <a:pt x="4066" y="436"/>
                    <a:pt x="4066" y="436"/>
                    <a:pt x="4066" y="436"/>
                  </a:cubicBezTo>
                  <a:cubicBezTo>
                    <a:pt x="4067" y="437"/>
                    <a:pt x="4067" y="437"/>
                    <a:pt x="4067" y="437"/>
                  </a:cubicBezTo>
                  <a:lnTo>
                    <a:pt x="4066" y="440"/>
                  </a:lnTo>
                  <a:close/>
                  <a:moveTo>
                    <a:pt x="4093" y="441"/>
                  </a:moveTo>
                  <a:cubicBezTo>
                    <a:pt x="4091" y="441"/>
                    <a:pt x="4091" y="441"/>
                    <a:pt x="4091" y="441"/>
                  </a:cubicBezTo>
                  <a:cubicBezTo>
                    <a:pt x="4091" y="440"/>
                    <a:pt x="4091" y="439"/>
                    <a:pt x="4090" y="439"/>
                  </a:cubicBezTo>
                  <a:cubicBezTo>
                    <a:pt x="4091" y="438"/>
                    <a:pt x="4091" y="438"/>
                    <a:pt x="4091" y="438"/>
                  </a:cubicBezTo>
                  <a:cubicBezTo>
                    <a:pt x="4093" y="437"/>
                    <a:pt x="4093" y="437"/>
                    <a:pt x="4093" y="437"/>
                  </a:cubicBezTo>
                  <a:cubicBezTo>
                    <a:pt x="4094" y="439"/>
                    <a:pt x="4094" y="439"/>
                    <a:pt x="4094" y="439"/>
                  </a:cubicBezTo>
                  <a:cubicBezTo>
                    <a:pt x="4095" y="440"/>
                    <a:pt x="4095" y="440"/>
                    <a:pt x="4095" y="440"/>
                  </a:cubicBezTo>
                  <a:lnTo>
                    <a:pt x="4093" y="441"/>
                  </a:lnTo>
                  <a:close/>
                  <a:moveTo>
                    <a:pt x="4099" y="434"/>
                  </a:moveTo>
                  <a:cubicBezTo>
                    <a:pt x="4098" y="434"/>
                    <a:pt x="4098" y="434"/>
                    <a:pt x="4098" y="434"/>
                  </a:cubicBezTo>
                  <a:cubicBezTo>
                    <a:pt x="4097" y="434"/>
                    <a:pt x="4097" y="434"/>
                    <a:pt x="4097" y="434"/>
                  </a:cubicBezTo>
                  <a:cubicBezTo>
                    <a:pt x="4096" y="432"/>
                    <a:pt x="4096" y="432"/>
                    <a:pt x="4096" y="432"/>
                  </a:cubicBezTo>
                  <a:cubicBezTo>
                    <a:pt x="4099" y="431"/>
                    <a:pt x="4099" y="431"/>
                    <a:pt x="4099" y="431"/>
                  </a:cubicBezTo>
                  <a:cubicBezTo>
                    <a:pt x="4099" y="433"/>
                    <a:pt x="4099" y="433"/>
                    <a:pt x="4099" y="433"/>
                  </a:cubicBezTo>
                  <a:lnTo>
                    <a:pt x="4099" y="434"/>
                  </a:lnTo>
                  <a:close/>
                  <a:moveTo>
                    <a:pt x="4110" y="442"/>
                  </a:moveTo>
                  <a:cubicBezTo>
                    <a:pt x="4108" y="441"/>
                    <a:pt x="4107" y="443"/>
                    <a:pt x="4106" y="441"/>
                  </a:cubicBezTo>
                  <a:cubicBezTo>
                    <a:pt x="4105" y="439"/>
                    <a:pt x="4105" y="439"/>
                    <a:pt x="4105" y="439"/>
                  </a:cubicBezTo>
                  <a:cubicBezTo>
                    <a:pt x="4105" y="438"/>
                    <a:pt x="4106" y="437"/>
                    <a:pt x="4107" y="437"/>
                  </a:cubicBezTo>
                  <a:cubicBezTo>
                    <a:pt x="4109" y="436"/>
                    <a:pt x="4110" y="437"/>
                    <a:pt x="4111" y="437"/>
                  </a:cubicBezTo>
                  <a:cubicBezTo>
                    <a:pt x="4113" y="437"/>
                    <a:pt x="4114" y="436"/>
                    <a:pt x="4115" y="437"/>
                  </a:cubicBezTo>
                  <a:cubicBezTo>
                    <a:pt x="4115" y="439"/>
                    <a:pt x="4115" y="439"/>
                    <a:pt x="4115" y="439"/>
                  </a:cubicBezTo>
                  <a:cubicBezTo>
                    <a:pt x="4115" y="440"/>
                    <a:pt x="4115" y="440"/>
                    <a:pt x="4115" y="440"/>
                  </a:cubicBezTo>
                  <a:cubicBezTo>
                    <a:pt x="4113" y="441"/>
                    <a:pt x="4113" y="441"/>
                    <a:pt x="4113" y="441"/>
                  </a:cubicBezTo>
                  <a:cubicBezTo>
                    <a:pt x="4113" y="441"/>
                    <a:pt x="4113" y="442"/>
                    <a:pt x="4113" y="442"/>
                  </a:cubicBezTo>
                  <a:cubicBezTo>
                    <a:pt x="4112" y="442"/>
                    <a:pt x="4111" y="442"/>
                    <a:pt x="4110" y="442"/>
                  </a:cubicBezTo>
                  <a:close/>
                  <a:moveTo>
                    <a:pt x="4150" y="440"/>
                  </a:moveTo>
                  <a:cubicBezTo>
                    <a:pt x="4149" y="440"/>
                    <a:pt x="4149" y="440"/>
                    <a:pt x="4149" y="440"/>
                  </a:cubicBezTo>
                  <a:cubicBezTo>
                    <a:pt x="4148" y="438"/>
                    <a:pt x="4148" y="438"/>
                    <a:pt x="4148" y="438"/>
                  </a:cubicBezTo>
                  <a:cubicBezTo>
                    <a:pt x="4148" y="438"/>
                    <a:pt x="4148" y="438"/>
                    <a:pt x="4148" y="438"/>
                  </a:cubicBezTo>
                  <a:cubicBezTo>
                    <a:pt x="4149" y="437"/>
                    <a:pt x="4149" y="437"/>
                    <a:pt x="4149" y="437"/>
                  </a:cubicBezTo>
                  <a:cubicBezTo>
                    <a:pt x="4150" y="436"/>
                    <a:pt x="4150" y="436"/>
                    <a:pt x="4150" y="436"/>
                  </a:cubicBezTo>
                  <a:cubicBezTo>
                    <a:pt x="4151" y="437"/>
                    <a:pt x="4151" y="437"/>
                    <a:pt x="4151" y="437"/>
                  </a:cubicBezTo>
                  <a:lnTo>
                    <a:pt x="4150" y="440"/>
                  </a:lnTo>
                  <a:close/>
                  <a:moveTo>
                    <a:pt x="4157" y="427"/>
                  </a:moveTo>
                  <a:cubicBezTo>
                    <a:pt x="4155" y="426"/>
                    <a:pt x="4155" y="426"/>
                    <a:pt x="4155" y="426"/>
                  </a:cubicBezTo>
                  <a:cubicBezTo>
                    <a:pt x="4154" y="425"/>
                    <a:pt x="4155" y="421"/>
                    <a:pt x="4157" y="422"/>
                  </a:cubicBezTo>
                  <a:cubicBezTo>
                    <a:pt x="4159" y="424"/>
                    <a:pt x="4159" y="424"/>
                    <a:pt x="4159" y="424"/>
                  </a:cubicBezTo>
                  <a:cubicBezTo>
                    <a:pt x="4159" y="425"/>
                    <a:pt x="4159" y="425"/>
                    <a:pt x="4159" y="425"/>
                  </a:cubicBezTo>
                  <a:lnTo>
                    <a:pt x="4157" y="427"/>
                  </a:lnTo>
                  <a:close/>
                  <a:moveTo>
                    <a:pt x="4160" y="435"/>
                  </a:moveTo>
                  <a:cubicBezTo>
                    <a:pt x="4159" y="432"/>
                    <a:pt x="4159" y="432"/>
                    <a:pt x="4159" y="432"/>
                  </a:cubicBezTo>
                  <a:cubicBezTo>
                    <a:pt x="4159" y="431"/>
                    <a:pt x="4161" y="430"/>
                    <a:pt x="4162" y="431"/>
                  </a:cubicBezTo>
                  <a:cubicBezTo>
                    <a:pt x="4163" y="432"/>
                    <a:pt x="4163" y="434"/>
                    <a:pt x="4162" y="435"/>
                  </a:cubicBezTo>
                  <a:lnTo>
                    <a:pt x="4160" y="435"/>
                  </a:lnTo>
                  <a:close/>
                  <a:moveTo>
                    <a:pt x="4176" y="432"/>
                  </a:moveTo>
                  <a:cubicBezTo>
                    <a:pt x="4175" y="433"/>
                    <a:pt x="4175" y="433"/>
                    <a:pt x="4175" y="433"/>
                  </a:cubicBezTo>
                  <a:cubicBezTo>
                    <a:pt x="4173" y="433"/>
                    <a:pt x="4173" y="433"/>
                    <a:pt x="4173" y="433"/>
                  </a:cubicBezTo>
                  <a:cubicBezTo>
                    <a:pt x="4171" y="433"/>
                    <a:pt x="4171" y="430"/>
                    <a:pt x="4172" y="429"/>
                  </a:cubicBezTo>
                  <a:cubicBezTo>
                    <a:pt x="4173" y="428"/>
                    <a:pt x="4176" y="430"/>
                    <a:pt x="4176" y="432"/>
                  </a:cubicBezTo>
                  <a:close/>
                  <a:moveTo>
                    <a:pt x="4198" y="436"/>
                  </a:moveTo>
                  <a:cubicBezTo>
                    <a:pt x="4196" y="436"/>
                    <a:pt x="4196" y="436"/>
                    <a:pt x="4196" y="436"/>
                  </a:cubicBezTo>
                  <a:cubicBezTo>
                    <a:pt x="4195" y="433"/>
                    <a:pt x="4195" y="433"/>
                    <a:pt x="4195" y="433"/>
                  </a:cubicBezTo>
                  <a:cubicBezTo>
                    <a:pt x="4196" y="432"/>
                    <a:pt x="4197" y="432"/>
                    <a:pt x="4198" y="432"/>
                  </a:cubicBezTo>
                  <a:cubicBezTo>
                    <a:pt x="4199" y="435"/>
                    <a:pt x="4199" y="435"/>
                    <a:pt x="4199" y="435"/>
                  </a:cubicBezTo>
                  <a:lnTo>
                    <a:pt x="4198" y="436"/>
                  </a:lnTo>
                  <a:close/>
                  <a:moveTo>
                    <a:pt x="4220" y="428"/>
                  </a:moveTo>
                  <a:cubicBezTo>
                    <a:pt x="4220" y="428"/>
                    <a:pt x="4220" y="428"/>
                    <a:pt x="4220" y="428"/>
                  </a:cubicBezTo>
                  <a:cubicBezTo>
                    <a:pt x="4218" y="427"/>
                    <a:pt x="4218" y="427"/>
                    <a:pt x="4218" y="427"/>
                  </a:cubicBezTo>
                  <a:cubicBezTo>
                    <a:pt x="4219" y="425"/>
                    <a:pt x="4219" y="425"/>
                    <a:pt x="4219" y="425"/>
                  </a:cubicBezTo>
                  <a:cubicBezTo>
                    <a:pt x="4221" y="427"/>
                    <a:pt x="4221" y="427"/>
                    <a:pt x="4221" y="427"/>
                  </a:cubicBezTo>
                  <a:lnTo>
                    <a:pt x="4220" y="428"/>
                  </a:lnTo>
                  <a:close/>
                  <a:moveTo>
                    <a:pt x="4244" y="421"/>
                  </a:moveTo>
                  <a:cubicBezTo>
                    <a:pt x="4242" y="421"/>
                    <a:pt x="4242" y="421"/>
                    <a:pt x="4242" y="421"/>
                  </a:cubicBezTo>
                  <a:cubicBezTo>
                    <a:pt x="4241" y="421"/>
                    <a:pt x="4241" y="419"/>
                    <a:pt x="4242" y="418"/>
                  </a:cubicBezTo>
                  <a:cubicBezTo>
                    <a:pt x="4244" y="418"/>
                    <a:pt x="4244" y="418"/>
                    <a:pt x="4244" y="418"/>
                  </a:cubicBezTo>
                  <a:cubicBezTo>
                    <a:pt x="4245" y="420"/>
                    <a:pt x="4245" y="420"/>
                    <a:pt x="4245" y="420"/>
                  </a:cubicBezTo>
                  <a:lnTo>
                    <a:pt x="4244" y="421"/>
                  </a:lnTo>
                  <a:close/>
                  <a:moveTo>
                    <a:pt x="4258" y="440"/>
                  </a:moveTo>
                  <a:cubicBezTo>
                    <a:pt x="4257" y="440"/>
                    <a:pt x="4257" y="440"/>
                    <a:pt x="4257" y="440"/>
                  </a:cubicBezTo>
                  <a:cubicBezTo>
                    <a:pt x="4256" y="439"/>
                    <a:pt x="4256" y="439"/>
                    <a:pt x="4256" y="439"/>
                  </a:cubicBezTo>
                  <a:cubicBezTo>
                    <a:pt x="4256" y="437"/>
                    <a:pt x="4256" y="437"/>
                    <a:pt x="4256" y="437"/>
                  </a:cubicBezTo>
                  <a:cubicBezTo>
                    <a:pt x="4259" y="438"/>
                    <a:pt x="4259" y="438"/>
                    <a:pt x="4259" y="438"/>
                  </a:cubicBezTo>
                  <a:lnTo>
                    <a:pt x="4258" y="440"/>
                  </a:lnTo>
                  <a:close/>
                  <a:moveTo>
                    <a:pt x="4281" y="424"/>
                  </a:moveTo>
                  <a:cubicBezTo>
                    <a:pt x="4279" y="423"/>
                    <a:pt x="4279" y="423"/>
                    <a:pt x="4279" y="423"/>
                  </a:cubicBezTo>
                  <a:cubicBezTo>
                    <a:pt x="4279" y="421"/>
                    <a:pt x="4279" y="421"/>
                    <a:pt x="4279" y="421"/>
                  </a:cubicBezTo>
                  <a:cubicBezTo>
                    <a:pt x="4280" y="420"/>
                    <a:pt x="4280" y="420"/>
                    <a:pt x="4280" y="420"/>
                  </a:cubicBezTo>
                  <a:cubicBezTo>
                    <a:pt x="4282" y="422"/>
                    <a:pt x="4282" y="422"/>
                    <a:pt x="4282" y="422"/>
                  </a:cubicBezTo>
                  <a:cubicBezTo>
                    <a:pt x="4283" y="422"/>
                    <a:pt x="4283" y="422"/>
                    <a:pt x="4283" y="422"/>
                  </a:cubicBezTo>
                  <a:lnTo>
                    <a:pt x="4281" y="424"/>
                  </a:lnTo>
                  <a:close/>
                  <a:moveTo>
                    <a:pt x="4302" y="440"/>
                  </a:moveTo>
                  <a:cubicBezTo>
                    <a:pt x="4303" y="437"/>
                    <a:pt x="4303" y="437"/>
                    <a:pt x="4303" y="437"/>
                  </a:cubicBezTo>
                  <a:cubicBezTo>
                    <a:pt x="4305" y="437"/>
                    <a:pt x="4305" y="437"/>
                    <a:pt x="4305" y="437"/>
                  </a:cubicBezTo>
                  <a:cubicBezTo>
                    <a:pt x="4306" y="437"/>
                    <a:pt x="4306" y="438"/>
                    <a:pt x="4307" y="439"/>
                  </a:cubicBezTo>
                  <a:cubicBezTo>
                    <a:pt x="4307" y="440"/>
                    <a:pt x="4306" y="440"/>
                    <a:pt x="4306" y="440"/>
                  </a:cubicBezTo>
                  <a:cubicBezTo>
                    <a:pt x="4305" y="441"/>
                    <a:pt x="4305" y="442"/>
                    <a:pt x="4304" y="443"/>
                  </a:cubicBezTo>
                  <a:cubicBezTo>
                    <a:pt x="4303" y="442"/>
                    <a:pt x="4302" y="441"/>
                    <a:pt x="4302" y="440"/>
                  </a:cubicBezTo>
                  <a:close/>
                  <a:moveTo>
                    <a:pt x="4326" y="433"/>
                  </a:moveTo>
                  <a:cubicBezTo>
                    <a:pt x="4325" y="430"/>
                    <a:pt x="4325" y="430"/>
                    <a:pt x="4325" y="430"/>
                  </a:cubicBezTo>
                  <a:cubicBezTo>
                    <a:pt x="4328" y="429"/>
                    <a:pt x="4328" y="429"/>
                    <a:pt x="4328" y="429"/>
                  </a:cubicBezTo>
                  <a:cubicBezTo>
                    <a:pt x="4329" y="430"/>
                    <a:pt x="4329" y="432"/>
                    <a:pt x="4328" y="433"/>
                  </a:cubicBezTo>
                  <a:lnTo>
                    <a:pt x="4326" y="433"/>
                  </a:lnTo>
                  <a:close/>
                  <a:moveTo>
                    <a:pt x="4337" y="444"/>
                  </a:moveTo>
                  <a:cubicBezTo>
                    <a:pt x="4335" y="444"/>
                    <a:pt x="4335" y="444"/>
                    <a:pt x="4335" y="444"/>
                  </a:cubicBezTo>
                  <a:cubicBezTo>
                    <a:pt x="4334" y="443"/>
                    <a:pt x="4334" y="442"/>
                    <a:pt x="4333" y="441"/>
                  </a:cubicBezTo>
                  <a:cubicBezTo>
                    <a:pt x="4332" y="440"/>
                    <a:pt x="4330" y="440"/>
                    <a:pt x="4330" y="438"/>
                  </a:cubicBezTo>
                  <a:cubicBezTo>
                    <a:pt x="4330" y="436"/>
                    <a:pt x="4330" y="436"/>
                    <a:pt x="4330" y="436"/>
                  </a:cubicBezTo>
                  <a:cubicBezTo>
                    <a:pt x="4331" y="434"/>
                    <a:pt x="4332" y="434"/>
                    <a:pt x="4333" y="435"/>
                  </a:cubicBezTo>
                  <a:cubicBezTo>
                    <a:pt x="4334" y="435"/>
                    <a:pt x="4335" y="436"/>
                    <a:pt x="4336" y="437"/>
                  </a:cubicBezTo>
                  <a:cubicBezTo>
                    <a:pt x="4337" y="439"/>
                    <a:pt x="4338" y="439"/>
                    <a:pt x="4338" y="440"/>
                  </a:cubicBezTo>
                  <a:cubicBezTo>
                    <a:pt x="4339" y="442"/>
                    <a:pt x="4339" y="443"/>
                    <a:pt x="4337" y="444"/>
                  </a:cubicBezTo>
                  <a:close/>
                  <a:moveTo>
                    <a:pt x="4359" y="435"/>
                  </a:moveTo>
                  <a:cubicBezTo>
                    <a:pt x="4360" y="435"/>
                    <a:pt x="4360" y="438"/>
                    <a:pt x="4359" y="438"/>
                  </a:cubicBezTo>
                  <a:cubicBezTo>
                    <a:pt x="4357" y="438"/>
                    <a:pt x="4357" y="438"/>
                    <a:pt x="4357" y="438"/>
                  </a:cubicBezTo>
                  <a:cubicBezTo>
                    <a:pt x="4357" y="435"/>
                    <a:pt x="4357" y="435"/>
                    <a:pt x="4357" y="435"/>
                  </a:cubicBezTo>
                  <a:lnTo>
                    <a:pt x="4359" y="435"/>
                  </a:lnTo>
                  <a:close/>
                  <a:moveTo>
                    <a:pt x="4372" y="437"/>
                  </a:moveTo>
                  <a:cubicBezTo>
                    <a:pt x="4370" y="437"/>
                    <a:pt x="4370" y="437"/>
                    <a:pt x="4370" y="437"/>
                  </a:cubicBezTo>
                  <a:cubicBezTo>
                    <a:pt x="4369" y="437"/>
                    <a:pt x="4368" y="435"/>
                    <a:pt x="4369" y="434"/>
                  </a:cubicBezTo>
                  <a:cubicBezTo>
                    <a:pt x="4370" y="433"/>
                    <a:pt x="4371" y="432"/>
                    <a:pt x="4372" y="433"/>
                  </a:cubicBezTo>
                  <a:cubicBezTo>
                    <a:pt x="4373" y="434"/>
                    <a:pt x="4373" y="434"/>
                    <a:pt x="4373" y="434"/>
                  </a:cubicBezTo>
                  <a:cubicBezTo>
                    <a:pt x="4373" y="436"/>
                    <a:pt x="4373" y="436"/>
                    <a:pt x="4373" y="436"/>
                  </a:cubicBezTo>
                  <a:lnTo>
                    <a:pt x="4372" y="437"/>
                  </a:lnTo>
                  <a:close/>
                  <a:moveTo>
                    <a:pt x="4374" y="425"/>
                  </a:moveTo>
                  <a:cubicBezTo>
                    <a:pt x="4374" y="426"/>
                    <a:pt x="4374" y="426"/>
                    <a:pt x="4374" y="426"/>
                  </a:cubicBezTo>
                  <a:cubicBezTo>
                    <a:pt x="4372" y="427"/>
                    <a:pt x="4372" y="427"/>
                    <a:pt x="4372" y="427"/>
                  </a:cubicBezTo>
                  <a:cubicBezTo>
                    <a:pt x="4371" y="428"/>
                    <a:pt x="4369" y="427"/>
                    <a:pt x="4368" y="427"/>
                  </a:cubicBezTo>
                  <a:cubicBezTo>
                    <a:pt x="4366" y="428"/>
                    <a:pt x="4367" y="431"/>
                    <a:pt x="4365" y="431"/>
                  </a:cubicBezTo>
                  <a:cubicBezTo>
                    <a:pt x="4362" y="431"/>
                    <a:pt x="4362" y="431"/>
                    <a:pt x="4362" y="431"/>
                  </a:cubicBezTo>
                  <a:cubicBezTo>
                    <a:pt x="4362" y="429"/>
                    <a:pt x="4362" y="429"/>
                    <a:pt x="4362" y="429"/>
                  </a:cubicBezTo>
                  <a:cubicBezTo>
                    <a:pt x="4362" y="427"/>
                    <a:pt x="4364" y="426"/>
                    <a:pt x="4365" y="425"/>
                  </a:cubicBezTo>
                  <a:cubicBezTo>
                    <a:pt x="4367" y="423"/>
                    <a:pt x="4367" y="422"/>
                    <a:pt x="4369" y="421"/>
                  </a:cubicBezTo>
                  <a:cubicBezTo>
                    <a:pt x="4370" y="421"/>
                    <a:pt x="4372" y="421"/>
                    <a:pt x="4373" y="422"/>
                  </a:cubicBezTo>
                  <a:cubicBezTo>
                    <a:pt x="4374" y="423"/>
                    <a:pt x="4375" y="424"/>
                    <a:pt x="4374" y="425"/>
                  </a:cubicBezTo>
                  <a:close/>
                  <a:moveTo>
                    <a:pt x="4391" y="438"/>
                  </a:moveTo>
                  <a:cubicBezTo>
                    <a:pt x="4388" y="439"/>
                    <a:pt x="4388" y="439"/>
                    <a:pt x="4388" y="439"/>
                  </a:cubicBezTo>
                  <a:cubicBezTo>
                    <a:pt x="4387" y="437"/>
                    <a:pt x="4387" y="437"/>
                    <a:pt x="4387" y="437"/>
                  </a:cubicBezTo>
                  <a:cubicBezTo>
                    <a:pt x="4387" y="435"/>
                    <a:pt x="4388" y="434"/>
                    <a:pt x="4389" y="433"/>
                  </a:cubicBezTo>
                  <a:cubicBezTo>
                    <a:pt x="4391" y="433"/>
                    <a:pt x="4391" y="433"/>
                    <a:pt x="4391" y="433"/>
                  </a:cubicBezTo>
                  <a:cubicBezTo>
                    <a:pt x="4392" y="435"/>
                    <a:pt x="4392" y="435"/>
                    <a:pt x="4392" y="435"/>
                  </a:cubicBezTo>
                  <a:cubicBezTo>
                    <a:pt x="4392" y="437"/>
                    <a:pt x="4392" y="437"/>
                    <a:pt x="4391" y="438"/>
                  </a:cubicBezTo>
                  <a:close/>
                  <a:moveTo>
                    <a:pt x="4412" y="429"/>
                  </a:moveTo>
                  <a:cubicBezTo>
                    <a:pt x="4411" y="429"/>
                    <a:pt x="4411" y="429"/>
                    <a:pt x="4411" y="429"/>
                  </a:cubicBezTo>
                  <a:cubicBezTo>
                    <a:pt x="4410" y="427"/>
                    <a:pt x="4410" y="427"/>
                    <a:pt x="4410" y="427"/>
                  </a:cubicBezTo>
                  <a:cubicBezTo>
                    <a:pt x="4412" y="425"/>
                    <a:pt x="4412" y="425"/>
                    <a:pt x="4412" y="425"/>
                  </a:cubicBezTo>
                  <a:cubicBezTo>
                    <a:pt x="4412" y="425"/>
                    <a:pt x="4412" y="425"/>
                    <a:pt x="4412" y="425"/>
                  </a:cubicBezTo>
                  <a:cubicBezTo>
                    <a:pt x="4414" y="426"/>
                    <a:pt x="4414" y="426"/>
                    <a:pt x="4414" y="426"/>
                  </a:cubicBezTo>
                  <a:cubicBezTo>
                    <a:pt x="4414" y="428"/>
                    <a:pt x="4414" y="429"/>
                    <a:pt x="4412" y="429"/>
                  </a:cubicBezTo>
                  <a:close/>
                  <a:moveTo>
                    <a:pt x="4453" y="443"/>
                  </a:moveTo>
                  <a:cubicBezTo>
                    <a:pt x="4453" y="446"/>
                    <a:pt x="4453" y="446"/>
                    <a:pt x="4453" y="446"/>
                  </a:cubicBezTo>
                  <a:cubicBezTo>
                    <a:pt x="4453" y="447"/>
                    <a:pt x="4452" y="448"/>
                    <a:pt x="4450" y="448"/>
                  </a:cubicBezTo>
                  <a:cubicBezTo>
                    <a:pt x="4449" y="448"/>
                    <a:pt x="4447" y="449"/>
                    <a:pt x="4446" y="447"/>
                  </a:cubicBezTo>
                  <a:cubicBezTo>
                    <a:pt x="4445" y="445"/>
                    <a:pt x="4446" y="443"/>
                    <a:pt x="4447" y="442"/>
                  </a:cubicBezTo>
                  <a:cubicBezTo>
                    <a:pt x="4448" y="440"/>
                    <a:pt x="4449" y="439"/>
                    <a:pt x="4451" y="439"/>
                  </a:cubicBezTo>
                  <a:cubicBezTo>
                    <a:pt x="4452" y="439"/>
                    <a:pt x="4452" y="439"/>
                    <a:pt x="4452" y="439"/>
                  </a:cubicBezTo>
                  <a:cubicBezTo>
                    <a:pt x="4453" y="440"/>
                    <a:pt x="4453" y="440"/>
                    <a:pt x="4453" y="440"/>
                  </a:cubicBezTo>
                  <a:cubicBezTo>
                    <a:pt x="4454" y="441"/>
                    <a:pt x="4453" y="442"/>
                    <a:pt x="4453" y="443"/>
                  </a:cubicBezTo>
                  <a:close/>
                  <a:moveTo>
                    <a:pt x="4495" y="437"/>
                  </a:moveTo>
                  <a:cubicBezTo>
                    <a:pt x="4495" y="438"/>
                    <a:pt x="4495" y="438"/>
                    <a:pt x="4495" y="438"/>
                  </a:cubicBezTo>
                  <a:cubicBezTo>
                    <a:pt x="4492" y="439"/>
                    <a:pt x="4488" y="436"/>
                    <a:pt x="4489" y="434"/>
                  </a:cubicBezTo>
                  <a:cubicBezTo>
                    <a:pt x="4489" y="433"/>
                    <a:pt x="4489" y="433"/>
                    <a:pt x="4489" y="433"/>
                  </a:cubicBezTo>
                  <a:cubicBezTo>
                    <a:pt x="4490" y="431"/>
                    <a:pt x="4492" y="431"/>
                    <a:pt x="4494" y="431"/>
                  </a:cubicBezTo>
                  <a:cubicBezTo>
                    <a:pt x="4495" y="432"/>
                    <a:pt x="4496" y="432"/>
                    <a:pt x="4497" y="434"/>
                  </a:cubicBezTo>
                  <a:cubicBezTo>
                    <a:pt x="4498" y="436"/>
                    <a:pt x="4498" y="436"/>
                    <a:pt x="4498" y="436"/>
                  </a:cubicBezTo>
                  <a:lnTo>
                    <a:pt x="4495" y="437"/>
                  </a:lnTo>
                  <a:close/>
                  <a:moveTo>
                    <a:pt x="4527" y="438"/>
                  </a:moveTo>
                  <a:cubicBezTo>
                    <a:pt x="4526" y="439"/>
                    <a:pt x="4526" y="439"/>
                    <a:pt x="4526" y="439"/>
                  </a:cubicBezTo>
                  <a:cubicBezTo>
                    <a:pt x="4525" y="439"/>
                    <a:pt x="4525" y="439"/>
                    <a:pt x="4525" y="439"/>
                  </a:cubicBezTo>
                  <a:cubicBezTo>
                    <a:pt x="4523" y="439"/>
                    <a:pt x="4523" y="437"/>
                    <a:pt x="4522" y="436"/>
                  </a:cubicBezTo>
                  <a:cubicBezTo>
                    <a:pt x="4521" y="435"/>
                    <a:pt x="4519" y="435"/>
                    <a:pt x="4519" y="433"/>
                  </a:cubicBezTo>
                  <a:cubicBezTo>
                    <a:pt x="4519" y="431"/>
                    <a:pt x="4519" y="431"/>
                    <a:pt x="4519" y="431"/>
                  </a:cubicBezTo>
                  <a:cubicBezTo>
                    <a:pt x="4521" y="429"/>
                    <a:pt x="4522" y="432"/>
                    <a:pt x="4524" y="433"/>
                  </a:cubicBezTo>
                  <a:cubicBezTo>
                    <a:pt x="4526" y="434"/>
                    <a:pt x="4528" y="436"/>
                    <a:pt x="4527" y="438"/>
                  </a:cubicBezTo>
                  <a:close/>
                  <a:moveTo>
                    <a:pt x="4527" y="430"/>
                  </a:moveTo>
                  <a:cubicBezTo>
                    <a:pt x="4525" y="430"/>
                    <a:pt x="4525" y="430"/>
                    <a:pt x="4525" y="430"/>
                  </a:cubicBezTo>
                  <a:cubicBezTo>
                    <a:pt x="4524" y="429"/>
                    <a:pt x="4523" y="428"/>
                    <a:pt x="4524" y="427"/>
                  </a:cubicBezTo>
                  <a:cubicBezTo>
                    <a:pt x="4525" y="425"/>
                    <a:pt x="4526" y="425"/>
                    <a:pt x="4527" y="425"/>
                  </a:cubicBezTo>
                  <a:cubicBezTo>
                    <a:pt x="4528" y="426"/>
                    <a:pt x="4528" y="426"/>
                    <a:pt x="4528" y="426"/>
                  </a:cubicBezTo>
                  <a:cubicBezTo>
                    <a:pt x="4528" y="428"/>
                    <a:pt x="4528" y="428"/>
                    <a:pt x="4528" y="428"/>
                  </a:cubicBezTo>
                  <a:lnTo>
                    <a:pt x="4527" y="430"/>
                  </a:lnTo>
                  <a:close/>
                  <a:moveTo>
                    <a:pt x="4554" y="441"/>
                  </a:moveTo>
                  <a:cubicBezTo>
                    <a:pt x="4552" y="442"/>
                    <a:pt x="4552" y="442"/>
                    <a:pt x="4552" y="442"/>
                  </a:cubicBezTo>
                  <a:cubicBezTo>
                    <a:pt x="4551" y="442"/>
                    <a:pt x="4551" y="442"/>
                    <a:pt x="4551" y="442"/>
                  </a:cubicBezTo>
                  <a:cubicBezTo>
                    <a:pt x="4550" y="439"/>
                    <a:pt x="4550" y="439"/>
                    <a:pt x="4550" y="439"/>
                  </a:cubicBezTo>
                  <a:cubicBezTo>
                    <a:pt x="4551" y="438"/>
                    <a:pt x="4554" y="439"/>
                    <a:pt x="4554" y="441"/>
                  </a:cubicBezTo>
                  <a:close/>
                  <a:moveTo>
                    <a:pt x="4580" y="449"/>
                  </a:moveTo>
                  <a:cubicBezTo>
                    <a:pt x="4578" y="448"/>
                    <a:pt x="4579" y="446"/>
                    <a:pt x="4578" y="446"/>
                  </a:cubicBezTo>
                  <a:cubicBezTo>
                    <a:pt x="4577" y="445"/>
                    <a:pt x="4577" y="445"/>
                    <a:pt x="4577" y="445"/>
                  </a:cubicBezTo>
                  <a:cubicBezTo>
                    <a:pt x="4576" y="445"/>
                    <a:pt x="4575" y="446"/>
                    <a:pt x="4574" y="446"/>
                  </a:cubicBezTo>
                  <a:cubicBezTo>
                    <a:pt x="4573" y="447"/>
                    <a:pt x="4573" y="448"/>
                    <a:pt x="4572" y="449"/>
                  </a:cubicBezTo>
                  <a:cubicBezTo>
                    <a:pt x="4570" y="448"/>
                    <a:pt x="4570" y="448"/>
                    <a:pt x="4570" y="448"/>
                  </a:cubicBezTo>
                  <a:cubicBezTo>
                    <a:pt x="4568" y="447"/>
                    <a:pt x="4571" y="446"/>
                    <a:pt x="4572" y="444"/>
                  </a:cubicBezTo>
                  <a:cubicBezTo>
                    <a:pt x="4573" y="442"/>
                    <a:pt x="4574" y="441"/>
                    <a:pt x="4576" y="440"/>
                  </a:cubicBezTo>
                  <a:cubicBezTo>
                    <a:pt x="4578" y="438"/>
                    <a:pt x="4578" y="438"/>
                    <a:pt x="4578" y="438"/>
                  </a:cubicBezTo>
                  <a:cubicBezTo>
                    <a:pt x="4578" y="437"/>
                    <a:pt x="4578" y="436"/>
                    <a:pt x="4578" y="435"/>
                  </a:cubicBezTo>
                  <a:cubicBezTo>
                    <a:pt x="4578" y="433"/>
                    <a:pt x="4578" y="431"/>
                    <a:pt x="4580" y="431"/>
                  </a:cubicBezTo>
                  <a:cubicBezTo>
                    <a:pt x="4582" y="430"/>
                    <a:pt x="4583" y="431"/>
                    <a:pt x="4583" y="433"/>
                  </a:cubicBezTo>
                  <a:cubicBezTo>
                    <a:pt x="4584" y="434"/>
                    <a:pt x="4584" y="435"/>
                    <a:pt x="4583" y="436"/>
                  </a:cubicBezTo>
                  <a:cubicBezTo>
                    <a:pt x="4583" y="439"/>
                    <a:pt x="4580" y="438"/>
                    <a:pt x="4579" y="440"/>
                  </a:cubicBezTo>
                  <a:cubicBezTo>
                    <a:pt x="4579" y="442"/>
                    <a:pt x="4578" y="443"/>
                    <a:pt x="4579" y="444"/>
                  </a:cubicBezTo>
                  <a:cubicBezTo>
                    <a:pt x="4579" y="446"/>
                    <a:pt x="4582" y="446"/>
                    <a:pt x="4582" y="447"/>
                  </a:cubicBezTo>
                  <a:cubicBezTo>
                    <a:pt x="4581" y="449"/>
                    <a:pt x="4581" y="449"/>
                    <a:pt x="4581" y="449"/>
                  </a:cubicBezTo>
                  <a:lnTo>
                    <a:pt x="4580" y="449"/>
                  </a:lnTo>
                  <a:close/>
                  <a:moveTo>
                    <a:pt x="4594" y="421"/>
                  </a:moveTo>
                  <a:cubicBezTo>
                    <a:pt x="4593" y="420"/>
                    <a:pt x="4593" y="420"/>
                    <a:pt x="4593" y="420"/>
                  </a:cubicBezTo>
                  <a:cubicBezTo>
                    <a:pt x="4592" y="418"/>
                    <a:pt x="4592" y="418"/>
                    <a:pt x="4592" y="418"/>
                  </a:cubicBezTo>
                  <a:cubicBezTo>
                    <a:pt x="4593" y="416"/>
                    <a:pt x="4593" y="416"/>
                    <a:pt x="4593" y="416"/>
                  </a:cubicBezTo>
                  <a:cubicBezTo>
                    <a:pt x="4594" y="416"/>
                    <a:pt x="4594" y="416"/>
                    <a:pt x="4594" y="416"/>
                  </a:cubicBezTo>
                  <a:cubicBezTo>
                    <a:pt x="4596" y="416"/>
                    <a:pt x="4597" y="417"/>
                    <a:pt x="4596" y="419"/>
                  </a:cubicBezTo>
                  <a:lnTo>
                    <a:pt x="4594" y="421"/>
                  </a:lnTo>
                  <a:close/>
                  <a:moveTo>
                    <a:pt x="4602" y="440"/>
                  </a:moveTo>
                  <a:cubicBezTo>
                    <a:pt x="4600" y="441"/>
                    <a:pt x="4600" y="441"/>
                    <a:pt x="4600" y="441"/>
                  </a:cubicBezTo>
                  <a:cubicBezTo>
                    <a:pt x="4599" y="440"/>
                    <a:pt x="4599" y="440"/>
                    <a:pt x="4599" y="440"/>
                  </a:cubicBezTo>
                  <a:cubicBezTo>
                    <a:pt x="4598" y="438"/>
                    <a:pt x="4598" y="438"/>
                    <a:pt x="4598" y="438"/>
                  </a:cubicBezTo>
                  <a:cubicBezTo>
                    <a:pt x="4599" y="436"/>
                    <a:pt x="4601" y="436"/>
                    <a:pt x="4602" y="435"/>
                  </a:cubicBezTo>
                  <a:cubicBezTo>
                    <a:pt x="4603" y="434"/>
                    <a:pt x="4603" y="432"/>
                    <a:pt x="4605" y="432"/>
                  </a:cubicBezTo>
                  <a:cubicBezTo>
                    <a:pt x="4606" y="432"/>
                    <a:pt x="4606" y="432"/>
                    <a:pt x="4606" y="432"/>
                  </a:cubicBezTo>
                  <a:cubicBezTo>
                    <a:pt x="4606" y="433"/>
                    <a:pt x="4606" y="433"/>
                    <a:pt x="4606" y="433"/>
                  </a:cubicBezTo>
                  <a:cubicBezTo>
                    <a:pt x="4607" y="435"/>
                    <a:pt x="4604" y="435"/>
                    <a:pt x="4604" y="437"/>
                  </a:cubicBezTo>
                  <a:cubicBezTo>
                    <a:pt x="4603" y="438"/>
                    <a:pt x="4603" y="440"/>
                    <a:pt x="4602" y="4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0" name="Freeform 160"/>
            <p:cNvSpPr>
              <a:spLocks/>
            </p:cNvSpPr>
            <p:nvPr userDrawn="1"/>
          </p:nvSpPr>
          <p:spPr bwMode="auto">
            <a:xfrm>
              <a:off x="666750" y="6078538"/>
              <a:ext cx="9525" cy="11112"/>
            </a:xfrm>
            <a:custGeom>
              <a:avLst/>
              <a:gdLst>
                <a:gd name="T0" fmla="*/ 6 w 6"/>
                <a:gd name="T1" fmla="*/ 3 h 7"/>
                <a:gd name="T2" fmla="*/ 5 w 6"/>
                <a:gd name="T3" fmla="*/ 0 h 7"/>
                <a:gd name="T4" fmla="*/ 0 w 6"/>
                <a:gd name="T5" fmla="*/ 2 h 7"/>
                <a:gd name="T6" fmla="*/ 1 w 6"/>
                <a:gd name="T7" fmla="*/ 7 h 7"/>
                <a:gd name="T8" fmla="*/ 5 w 6"/>
                <a:gd name="T9" fmla="*/ 7 h 7"/>
                <a:gd name="T10" fmla="*/ 6 w 6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6" y="3"/>
                  </a:moveTo>
                  <a:lnTo>
                    <a:pt x="5" y="0"/>
                  </a:lnTo>
                  <a:lnTo>
                    <a:pt x="0" y="2"/>
                  </a:lnTo>
                  <a:lnTo>
                    <a:pt x="1" y="7"/>
                  </a:lnTo>
                  <a:lnTo>
                    <a:pt x="5" y="7"/>
                  </a:lnTo>
                  <a:lnTo>
                    <a:pt x="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1" name="Freeform 161"/>
            <p:cNvSpPr>
              <a:spLocks/>
            </p:cNvSpPr>
            <p:nvPr userDrawn="1"/>
          </p:nvSpPr>
          <p:spPr bwMode="auto">
            <a:xfrm>
              <a:off x="595313" y="6089650"/>
              <a:ext cx="9525" cy="9525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1 h 4"/>
                <a:gd name="T4" fmla="*/ 1 w 4"/>
                <a:gd name="T5" fmla="*/ 4 h 4"/>
                <a:gd name="T6" fmla="*/ 2 w 4"/>
                <a:gd name="T7" fmla="*/ 4 h 4"/>
                <a:gd name="T8" fmla="*/ 3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2" name="Freeform 162"/>
            <p:cNvSpPr>
              <a:spLocks/>
            </p:cNvSpPr>
            <p:nvPr userDrawn="1"/>
          </p:nvSpPr>
          <p:spPr bwMode="auto">
            <a:xfrm>
              <a:off x="754063" y="6110288"/>
              <a:ext cx="12700" cy="15875"/>
            </a:xfrm>
            <a:custGeom>
              <a:avLst/>
              <a:gdLst>
                <a:gd name="T0" fmla="*/ 3 w 5"/>
                <a:gd name="T1" fmla="*/ 6 h 6"/>
                <a:gd name="T2" fmla="*/ 5 w 5"/>
                <a:gd name="T3" fmla="*/ 2 h 6"/>
                <a:gd name="T4" fmla="*/ 4 w 5"/>
                <a:gd name="T5" fmla="*/ 1 h 6"/>
                <a:gd name="T6" fmla="*/ 1 w 5"/>
                <a:gd name="T7" fmla="*/ 2 h 6"/>
                <a:gd name="T8" fmla="*/ 2 w 5"/>
                <a:gd name="T9" fmla="*/ 5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5" y="5"/>
                    <a:pt x="5" y="3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3" name="Freeform 163"/>
            <p:cNvSpPr>
              <a:spLocks/>
            </p:cNvSpPr>
            <p:nvPr userDrawn="1"/>
          </p:nvSpPr>
          <p:spPr bwMode="auto">
            <a:xfrm>
              <a:off x="557213" y="6113463"/>
              <a:ext cx="11113" cy="12700"/>
            </a:xfrm>
            <a:custGeom>
              <a:avLst/>
              <a:gdLst>
                <a:gd name="T0" fmla="*/ 7 w 7"/>
                <a:gd name="T1" fmla="*/ 5 h 8"/>
                <a:gd name="T2" fmla="*/ 5 w 7"/>
                <a:gd name="T3" fmla="*/ 1 h 8"/>
                <a:gd name="T4" fmla="*/ 4 w 7"/>
                <a:gd name="T5" fmla="*/ 0 h 8"/>
                <a:gd name="T6" fmla="*/ 0 w 7"/>
                <a:gd name="T7" fmla="*/ 1 h 8"/>
                <a:gd name="T8" fmla="*/ 0 w 7"/>
                <a:gd name="T9" fmla="*/ 6 h 8"/>
                <a:gd name="T10" fmla="*/ 5 w 7"/>
                <a:gd name="T11" fmla="*/ 8 h 8"/>
                <a:gd name="T12" fmla="*/ 7 w 7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7" y="5"/>
                  </a:moveTo>
                  <a:lnTo>
                    <a:pt x="5" y="1"/>
                  </a:lnTo>
                  <a:lnTo>
                    <a:pt x="4" y="0"/>
                  </a:lnTo>
                  <a:lnTo>
                    <a:pt x="0" y="1"/>
                  </a:lnTo>
                  <a:lnTo>
                    <a:pt x="0" y="6"/>
                  </a:lnTo>
                  <a:lnTo>
                    <a:pt x="5" y="8"/>
                  </a:lnTo>
                  <a:lnTo>
                    <a:pt x="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4" name="Freeform 164"/>
            <p:cNvSpPr>
              <a:spLocks/>
            </p:cNvSpPr>
            <p:nvPr userDrawn="1"/>
          </p:nvSpPr>
          <p:spPr bwMode="auto">
            <a:xfrm>
              <a:off x="679450" y="6137275"/>
              <a:ext cx="12700" cy="15875"/>
            </a:xfrm>
            <a:custGeom>
              <a:avLst/>
              <a:gdLst>
                <a:gd name="T0" fmla="*/ 3 w 5"/>
                <a:gd name="T1" fmla="*/ 6 h 6"/>
                <a:gd name="T2" fmla="*/ 5 w 5"/>
                <a:gd name="T3" fmla="*/ 2 h 6"/>
                <a:gd name="T4" fmla="*/ 0 w 5"/>
                <a:gd name="T5" fmla="*/ 2 h 6"/>
                <a:gd name="T6" fmla="*/ 2 w 5"/>
                <a:gd name="T7" fmla="*/ 5 h 6"/>
                <a:gd name="T8" fmla="*/ 3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5" y="5"/>
                    <a:pt x="5" y="3"/>
                    <a:pt x="5" y="2"/>
                  </a:cubicBezTo>
                  <a:cubicBezTo>
                    <a:pt x="4" y="0"/>
                    <a:pt x="1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5" name="Freeform 165"/>
            <p:cNvSpPr>
              <a:spLocks/>
            </p:cNvSpPr>
            <p:nvPr userDrawn="1"/>
          </p:nvSpPr>
          <p:spPr bwMode="auto">
            <a:xfrm>
              <a:off x="517525" y="6099175"/>
              <a:ext cx="14288" cy="14287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0 w 5"/>
                <a:gd name="T5" fmla="*/ 2 h 5"/>
                <a:gd name="T6" fmla="*/ 3 w 5"/>
                <a:gd name="T7" fmla="*/ 5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1"/>
                    <a:pt x="4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2" y="5"/>
                    <a:pt x="3" y="5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6" name="Freeform 166"/>
            <p:cNvSpPr>
              <a:spLocks/>
            </p:cNvSpPr>
            <p:nvPr userDrawn="1"/>
          </p:nvSpPr>
          <p:spPr bwMode="auto">
            <a:xfrm>
              <a:off x="257175" y="6072188"/>
              <a:ext cx="22225" cy="30162"/>
            </a:xfrm>
            <a:custGeom>
              <a:avLst/>
              <a:gdLst>
                <a:gd name="T0" fmla="*/ 5 w 9"/>
                <a:gd name="T1" fmla="*/ 11 h 11"/>
                <a:gd name="T2" fmla="*/ 8 w 9"/>
                <a:gd name="T3" fmla="*/ 8 h 11"/>
                <a:gd name="T4" fmla="*/ 9 w 9"/>
                <a:gd name="T5" fmla="*/ 6 h 11"/>
                <a:gd name="T6" fmla="*/ 8 w 9"/>
                <a:gd name="T7" fmla="*/ 3 h 11"/>
                <a:gd name="T8" fmla="*/ 1 w 9"/>
                <a:gd name="T9" fmla="*/ 4 h 11"/>
                <a:gd name="T10" fmla="*/ 0 w 9"/>
                <a:gd name="T11" fmla="*/ 9 h 11"/>
                <a:gd name="T12" fmla="*/ 2 w 9"/>
                <a:gd name="T13" fmla="*/ 11 h 11"/>
                <a:gd name="T14" fmla="*/ 5 w 9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5" y="11"/>
                  </a:moveTo>
                  <a:cubicBezTo>
                    <a:pt x="6" y="11"/>
                    <a:pt x="7" y="10"/>
                    <a:pt x="8" y="8"/>
                  </a:cubicBezTo>
                  <a:cubicBezTo>
                    <a:pt x="8" y="7"/>
                    <a:pt x="9" y="7"/>
                    <a:pt x="9" y="6"/>
                  </a:cubicBezTo>
                  <a:cubicBezTo>
                    <a:pt x="9" y="4"/>
                    <a:pt x="9" y="4"/>
                    <a:pt x="8" y="3"/>
                  </a:cubicBezTo>
                  <a:cubicBezTo>
                    <a:pt x="6" y="0"/>
                    <a:pt x="2" y="2"/>
                    <a:pt x="1" y="4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7" name="Freeform 167"/>
            <p:cNvSpPr>
              <a:spLocks/>
            </p:cNvSpPr>
            <p:nvPr userDrawn="1"/>
          </p:nvSpPr>
          <p:spPr bwMode="auto">
            <a:xfrm>
              <a:off x="1473200" y="6094413"/>
              <a:ext cx="12700" cy="12700"/>
            </a:xfrm>
            <a:custGeom>
              <a:avLst/>
              <a:gdLst>
                <a:gd name="T0" fmla="*/ 3 w 5"/>
                <a:gd name="T1" fmla="*/ 1 h 5"/>
                <a:gd name="T2" fmla="*/ 3 w 5"/>
                <a:gd name="T3" fmla="*/ 1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  <a:gd name="T10" fmla="*/ 3 w 5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5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8" name="Freeform 168"/>
            <p:cNvSpPr>
              <a:spLocks/>
            </p:cNvSpPr>
            <p:nvPr userDrawn="1"/>
          </p:nvSpPr>
          <p:spPr bwMode="auto">
            <a:xfrm>
              <a:off x="412750" y="6083300"/>
              <a:ext cx="9525" cy="7937"/>
            </a:xfrm>
            <a:custGeom>
              <a:avLst/>
              <a:gdLst>
                <a:gd name="T0" fmla="*/ 3 w 4"/>
                <a:gd name="T1" fmla="*/ 0 h 3"/>
                <a:gd name="T2" fmla="*/ 1 w 4"/>
                <a:gd name="T3" fmla="*/ 0 h 3"/>
                <a:gd name="T4" fmla="*/ 0 w 4"/>
                <a:gd name="T5" fmla="*/ 0 h 3"/>
                <a:gd name="T6" fmla="*/ 1 w 4"/>
                <a:gd name="T7" fmla="*/ 3 h 3"/>
                <a:gd name="T8" fmla="*/ 2 w 4"/>
                <a:gd name="T9" fmla="*/ 3 h 3"/>
                <a:gd name="T10" fmla="*/ 3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79" name="Freeform 169"/>
            <p:cNvSpPr>
              <a:spLocks/>
            </p:cNvSpPr>
            <p:nvPr userDrawn="1"/>
          </p:nvSpPr>
          <p:spPr bwMode="auto">
            <a:xfrm>
              <a:off x="817563" y="6072188"/>
              <a:ext cx="31750" cy="33337"/>
            </a:xfrm>
            <a:custGeom>
              <a:avLst/>
              <a:gdLst>
                <a:gd name="T0" fmla="*/ 4 w 12"/>
                <a:gd name="T1" fmla="*/ 12 h 12"/>
                <a:gd name="T2" fmla="*/ 6 w 12"/>
                <a:gd name="T3" fmla="*/ 11 h 12"/>
                <a:gd name="T4" fmla="*/ 10 w 12"/>
                <a:gd name="T5" fmla="*/ 7 h 12"/>
                <a:gd name="T6" fmla="*/ 12 w 12"/>
                <a:gd name="T7" fmla="*/ 4 h 12"/>
                <a:gd name="T8" fmla="*/ 11 w 12"/>
                <a:gd name="T9" fmla="*/ 2 h 12"/>
                <a:gd name="T10" fmla="*/ 6 w 12"/>
                <a:gd name="T11" fmla="*/ 5 h 12"/>
                <a:gd name="T12" fmla="*/ 5 w 12"/>
                <a:gd name="T13" fmla="*/ 5 h 12"/>
                <a:gd name="T14" fmla="*/ 0 w 12"/>
                <a:gd name="T15" fmla="*/ 8 h 12"/>
                <a:gd name="T16" fmla="*/ 2 w 12"/>
                <a:gd name="T17" fmla="*/ 11 h 12"/>
                <a:gd name="T18" fmla="*/ 4 w 12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4" y="12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8" y="10"/>
                    <a:pt x="8" y="9"/>
                    <a:pt x="10" y="7"/>
                  </a:cubicBezTo>
                  <a:cubicBezTo>
                    <a:pt x="11" y="6"/>
                    <a:pt x="12" y="6"/>
                    <a:pt x="12" y="4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0"/>
                    <a:pt x="9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5"/>
                    <a:pt x="1" y="6"/>
                    <a:pt x="0" y="8"/>
                  </a:cubicBezTo>
                  <a:cubicBezTo>
                    <a:pt x="0" y="9"/>
                    <a:pt x="1" y="11"/>
                    <a:pt x="2" y="11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0" name="Freeform 170"/>
            <p:cNvSpPr>
              <a:spLocks/>
            </p:cNvSpPr>
            <p:nvPr userDrawn="1"/>
          </p:nvSpPr>
          <p:spPr bwMode="auto">
            <a:xfrm>
              <a:off x="350838" y="6110288"/>
              <a:ext cx="14288" cy="12700"/>
            </a:xfrm>
            <a:custGeom>
              <a:avLst/>
              <a:gdLst>
                <a:gd name="T0" fmla="*/ 3 w 5"/>
                <a:gd name="T1" fmla="*/ 5 h 5"/>
                <a:gd name="T2" fmla="*/ 4 w 5"/>
                <a:gd name="T3" fmla="*/ 2 h 5"/>
                <a:gd name="T4" fmla="*/ 0 w 5"/>
                <a:gd name="T5" fmla="*/ 2 h 5"/>
                <a:gd name="T6" fmla="*/ 1 w 5"/>
                <a:gd name="T7" fmla="*/ 5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5"/>
                    <a:pt x="5" y="3"/>
                    <a:pt x="4" y="2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1" name="Freeform 171"/>
            <p:cNvSpPr>
              <a:spLocks/>
            </p:cNvSpPr>
            <p:nvPr userDrawn="1"/>
          </p:nvSpPr>
          <p:spPr bwMode="auto">
            <a:xfrm>
              <a:off x="322263" y="6091238"/>
              <a:ext cx="7938" cy="7937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0 h 3"/>
                <a:gd name="T4" fmla="*/ 1 w 3"/>
                <a:gd name="T5" fmla="*/ 3 h 3"/>
                <a:gd name="T6" fmla="*/ 2 w 3"/>
                <a:gd name="T7" fmla="*/ 3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2" name="Freeform 172"/>
            <p:cNvSpPr>
              <a:spLocks/>
            </p:cNvSpPr>
            <p:nvPr userDrawn="1"/>
          </p:nvSpPr>
          <p:spPr bwMode="auto">
            <a:xfrm>
              <a:off x="1358900" y="6083300"/>
              <a:ext cx="19050" cy="23812"/>
            </a:xfrm>
            <a:custGeom>
              <a:avLst/>
              <a:gdLst>
                <a:gd name="T0" fmla="*/ 4 w 7"/>
                <a:gd name="T1" fmla="*/ 9 h 9"/>
                <a:gd name="T2" fmla="*/ 5 w 7"/>
                <a:gd name="T3" fmla="*/ 8 h 9"/>
                <a:gd name="T4" fmla="*/ 6 w 7"/>
                <a:gd name="T5" fmla="*/ 5 h 9"/>
                <a:gd name="T6" fmla="*/ 6 w 7"/>
                <a:gd name="T7" fmla="*/ 2 h 9"/>
                <a:gd name="T8" fmla="*/ 4 w 7"/>
                <a:gd name="T9" fmla="*/ 1 h 9"/>
                <a:gd name="T10" fmla="*/ 0 w 7"/>
                <a:gd name="T11" fmla="*/ 2 h 9"/>
                <a:gd name="T12" fmla="*/ 0 w 7"/>
                <a:gd name="T13" fmla="*/ 4 h 9"/>
                <a:gd name="T14" fmla="*/ 0 w 7"/>
                <a:gd name="T15" fmla="*/ 7 h 9"/>
                <a:gd name="T16" fmla="*/ 2 w 7"/>
                <a:gd name="T17" fmla="*/ 9 h 9"/>
                <a:gd name="T18" fmla="*/ 4 w 7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9">
                  <a:moveTo>
                    <a:pt x="4" y="9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lnTo>
                    <a:pt x="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3" name="Freeform 173"/>
            <p:cNvSpPr>
              <a:spLocks/>
            </p:cNvSpPr>
            <p:nvPr userDrawn="1"/>
          </p:nvSpPr>
          <p:spPr bwMode="auto">
            <a:xfrm>
              <a:off x="1300163" y="6078538"/>
              <a:ext cx="39688" cy="47625"/>
            </a:xfrm>
            <a:custGeom>
              <a:avLst/>
              <a:gdLst>
                <a:gd name="T0" fmla="*/ 6 w 15"/>
                <a:gd name="T1" fmla="*/ 8 h 18"/>
                <a:gd name="T2" fmla="*/ 12 w 15"/>
                <a:gd name="T3" fmla="*/ 16 h 18"/>
                <a:gd name="T4" fmla="*/ 14 w 15"/>
                <a:gd name="T5" fmla="*/ 14 h 18"/>
                <a:gd name="T6" fmla="*/ 14 w 15"/>
                <a:gd name="T7" fmla="*/ 9 h 18"/>
                <a:gd name="T8" fmla="*/ 9 w 15"/>
                <a:gd name="T9" fmla="*/ 6 h 18"/>
                <a:gd name="T10" fmla="*/ 2 w 15"/>
                <a:gd name="T11" fmla="*/ 1 h 18"/>
                <a:gd name="T12" fmla="*/ 0 w 15"/>
                <a:gd name="T13" fmla="*/ 3 h 18"/>
                <a:gd name="T14" fmla="*/ 0 w 15"/>
                <a:gd name="T15" fmla="*/ 4 h 18"/>
                <a:gd name="T16" fmla="*/ 1 w 15"/>
                <a:gd name="T17" fmla="*/ 7 h 18"/>
                <a:gd name="T18" fmla="*/ 6 w 15"/>
                <a:gd name="T1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6" y="8"/>
                  </a:moveTo>
                  <a:cubicBezTo>
                    <a:pt x="10" y="9"/>
                    <a:pt x="9" y="18"/>
                    <a:pt x="12" y="1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2"/>
                    <a:pt x="15" y="11"/>
                    <a:pt x="14" y="9"/>
                  </a:cubicBezTo>
                  <a:cubicBezTo>
                    <a:pt x="13" y="7"/>
                    <a:pt x="11" y="7"/>
                    <a:pt x="9" y="6"/>
                  </a:cubicBezTo>
                  <a:cubicBezTo>
                    <a:pt x="7" y="4"/>
                    <a:pt x="5" y="0"/>
                    <a:pt x="2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3" y="8"/>
                    <a:pt x="5" y="7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4" name="Freeform 174"/>
            <p:cNvSpPr>
              <a:spLocks/>
            </p:cNvSpPr>
            <p:nvPr userDrawn="1"/>
          </p:nvSpPr>
          <p:spPr bwMode="auto">
            <a:xfrm>
              <a:off x="1446213" y="6107113"/>
              <a:ext cx="12700" cy="14287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3 h 5"/>
                <a:gd name="T4" fmla="*/ 4 w 5"/>
                <a:gd name="T5" fmla="*/ 1 h 5"/>
                <a:gd name="T6" fmla="*/ 1 w 5"/>
                <a:gd name="T7" fmla="*/ 2 h 5"/>
                <a:gd name="T8" fmla="*/ 2 w 5"/>
                <a:gd name="T9" fmla="*/ 5 h 5"/>
                <a:gd name="T10" fmla="*/ 4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5" name="Freeform 175"/>
            <p:cNvSpPr>
              <a:spLocks/>
            </p:cNvSpPr>
            <p:nvPr userDrawn="1"/>
          </p:nvSpPr>
          <p:spPr bwMode="auto">
            <a:xfrm>
              <a:off x="1247775" y="6097588"/>
              <a:ext cx="23813" cy="23812"/>
            </a:xfrm>
            <a:custGeom>
              <a:avLst/>
              <a:gdLst>
                <a:gd name="T0" fmla="*/ 6 w 9"/>
                <a:gd name="T1" fmla="*/ 3 h 9"/>
                <a:gd name="T2" fmla="*/ 4 w 9"/>
                <a:gd name="T3" fmla="*/ 0 h 9"/>
                <a:gd name="T4" fmla="*/ 1 w 9"/>
                <a:gd name="T5" fmla="*/ 1 h 9"/>
                <a:gd name="T6" fmla="*/ 1 w 9"/>
                <a:gd name="T7" fmla="*/ 2 h 9"/>
                <a:gd name="T8" fmla="*/ 3 w 9"/>
                <a:gd name="T9" fmla="*/ 6 h 9"/>
                <a:gd name="T10" fmla="*/ 6 w 9"/>
                <a:gd name="T11" fmla="*/ 8 h 9"/>
                <a:gd name="T12" fmla="*/ 8 w 9"/>
                <a:gd name="T13" fmla="*/ 9 h 9"/>
                <a:gd name="T14" fmla="*/ 9 w 9"/>
                <a:gd name="T15" fmla="*/ 8 h 9"/>
                <a:gd name="T16" fmla="*/ 9 w 9"/>
                <a:gd name="T17" fmla="*/ 6 h 9"/>
                <a:gd name="T18" fmla="*/ 6 w 9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6" y="3"/>
                  </a:moveTo>
                  <a:cubicBezTo>
                    <a:pt x="5" y="2"/>
                    <a:pt x="5" y="1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2" y="5"/>
                    <a:pt x="3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4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6" name="Freeform 176"/>
            <p:cNvSpPr>
              <a:spLocks/>
            </p:cNvSpPr>
            <p:nvPr userDrawn="1"/>
          </p:nvSpPr>
          <p:spPr bwMode="auto">
            <a:xfrm>
              <a:off x="993775" y="6115050"/>
              <a:ext cx="14288" cy="15875"/>
            </a:xfrm>
            <a:custGeom>
              <a:avLst/>
              <a:gdLst>
                <a:gd name="T0" fmla="*/ 3 w 5"/>
                <a:gd name="T1" fmla="*/ 6 h 6"/>
                <a:gd name="T2" fmla="*/ 4 w 5"/>
                <a:gd name="T3" fmla="*/ 2 h 6"/>
                <a:gd name="T4" fmla="*/ 4 w 5"/>
                <a:gd name="T5" fmla="*/ 1 h 6"/>
                <a:gd name="T6" fmla="*/ 0 w 5"/>
                <a:gd name="T7" fmla="*/ 2 h 6"/>
                <a:gd name="T8" fmla="*/ 2 w 5"/>
                <a:gd name="T9" fmla="*/ 5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4" y="5"/>
                    <a:pt x="5" y="4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3"/>
                    <a:pt x="0" y="5"/>
                    <a:pt x="2" y="5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7" name="Freeform 177"/>
            <p:cNvSpPr>
              <a:spLocks/>
            </p:cNvSpPr>
            <p:nvPr userDrawn="1"/>
          </p:nvSpPr>
          <p:spPr bwMode="auto">
            <a:xfrm>
              <a:off x="1435100" y="6083300"/>
              <a:ext cx="11113" cy="11112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2 h 4"/>
                <a:gd name="T4" fmla="*/ 1 w 4"/>
                <a:gd name="T5" fmla="*/ 4 h 4"/>
                <a:gd name="T6" fmla="*/ 3 w 4"/>
                <a:gd name="T7" fmla="*/ 4 h 4"/>
                <a:gd name="T8" fmla="*/ 3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8" name="Freeform 178"/>
            <p:cNvSpPr>
              <a:spLocks/>
            </p:cNvSpPr>
            <p:nvPr userDrawn="1"/>
          </p:nvSpPr>
          <p:spPr bwMode="auto">
            <a:xfrm>
              <a:off x="1263650" y="6137275"/>
              <a:ext cx="7938" cy="9525"/>
            </a:xfrm>
            <a:custGeom>
              <a:avLst/>
              <a:gdLst>
                <a:gd name="T0" fmla="*/ 0 w 5"/>
                <a:gd name="T1" fmla="*/ 1 h 6"/>
                <a:gd name="T2" fmla="*/ 2 w 5"/>
                <a:gd name="T3" fmla="*/ 6 h 6"/>
                <a:gd name="T4" fmla="*/ 3 w 5"/>
                <a:gd name="T5" fmla="*/ 6 h 6"/>
                <a:gd name="T6" fmla="*/ 5 w 5"/>
                <a:gd name="T7" fmla="*/ 3 h 6"/>
                <a:gd name="T8" fmla="*/ 3 w 5"/>
                <a:gd name="T9" fmla="*/ 0 h 6"/>
                <a:gd name="T10" fmla="*/ 0 w 5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0" y="1"/>
                  </a:moveTo>
                  <a:lnTo>
                    <a:pt x="2" y="6"/>
                  </a:lnTo>
                  <a:lnTo>
                    <a:pt x="3" y="6"/>
                  </a:lnTo>
                  <a:lnTo>
                    <a:pt x="5" y="3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89" name="Freeform 179"/>
            <p:cNvSpPr>
              <a:spLocks/>
            </p:cNvSpPr>
            <p:nvPr userDrawn="1"/>
          </p:nvSpPr>
          <p:spPr bwMode="auto">
            <a:xfrm>
              <a:off x="1057275" y="6078538"/>
              <a:ext cx="14288" cy="15875"/>
            </a:xfrm>
            <a:custGeom>
              <a:avLst/>
              <a:gdLst>
                <a:gd name="T0" fmla="*/ 4 w 5"/>
                <a:gd name="T1" fmla="*/ 5 h 6"/>
                <a:gd name="T2" fmla="*/ 4 w 5"/>
                <a:gd name="T3" fmla="*/ 4 h 6"/>
                <a:gd name="T4" fmla="*/ 3 w 5"/>
                <a:gd name="T5" fmla="*/ 1 h 6"/>
                <a:gd name="T6" fmla="*/ 0 w 5"/>
                <a:gd name="T7" fmla="*/ 3 h 6"/>
                <a:gd name="T8" fmla="*/ 0 w 5"/>
                <a:gd name="T9" fmla="*/ 5 h 6"/>
                <a:gd name="T10" fmla="*/ 4 w 5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5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2"/>
                    <a:pt x="3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3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90" name="Freeform 180"/>
            <p:cNvSpPr>
              <a:spLocks/>
            </p:cNvSpPr>
            <p:nvPr userDrawn="1"/>
          </p:nvSpPr>
          <p:spPr bwMode="auto">
            <a:xfrm>
              <a:off x="1096963" y="6099175"/>
              <a:ext cx="23813" cy="23812"/>
            </a:xfrm>
            <a:custGeom>
              <a:avLst/>
              <a:gdLst>
                <a:gd name="T0" fmla="*/ 3 w 9"/>
                <a:gd name="T1" fmla="*/ 7 h 9"/>
                <a:gd name="T2" fmla="*/ 7 w 9"/>
                <a:gd name="T3" fmla="*/ 9 h 9"/>
                <a:gd name="T4" fmla="*/ 8 w 9"/>
                <a:gd name="T5" fmla="*/ 7 h 9"/>
                <a:gd name="T6" fmla="*/ 6 w 9"/>
                <a:gd name="T7" fmla="*/ 3 h 9"/>
                <a:gd name="T8" fmla="*/ 3 w 9"/>
                <a:gd name="T9" fmla="*/ 0 h 9"/>
                <a:gd name="T10" fmla="*/ 0 w 9"/>
                <a:gd name="T11" fmla="*/ 1 h 9"/>
                <a:gd name="T12" fmla="*/ 0 w 9"/>
                <a:gd name="T13" fmla="*/ 3 h 9"/>
                <a:gd name="T14" fmla="*/ 3 w 9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3" y="7"/>
                  </a:moveTo>
                  <a:cubicBezTo>
                    <a:pt x="4" y="8"/>
                    <a:pt x="5" y="9"/>
                    <a:pt x="7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6"/>
                    <a:pt x="7" y="4"/>
                    <a:pt x="6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  <p:sp>
          <p:nvSpPr>
            <p:cNvPr id="391" name="Freeform 181"/>
            <p:cNvSpPr>
              <a:spLocks/>
            </p:cNvSpPr>
            <p:nvPr userDrawn="1"/>
          </p:nvSpPr>
          <p:spPr bwMode="auto">
            <a:xfrm>
              <a:off x="1125538" y="6086475"/>
              <a:ext cx="26988" cy="20637"/>
            </a:xfrm>
            <a:custGeom>
              <a:avLst/>
              <a:gdLst>
                <a:gd name="T0" fmla="*/ 6 w 10"/>
                <a:gd name="T1" fmla="*/ 8 h 8"/>
                <a:gd name="T2" fmla="*/ 8 w 10"/>
                <a:gd name="T3" fmla="*/ 8 h 8"/>
                <a:gd name="T4" fmla="*/ 9 w 10"/>
                <a:gd name="T5" fmla="*/ 7 h 8"/>
                <a:gd name="T6" fmla="*/ 7 w 10"/>
                <a:gd name="T7" fmla="*/ 3 h 8"/>
                <a:gd name="T8" fmla="*/ 3 w 10"/>
                <a:gd name="T9" fmla="*/ 0 h 8"/>
                <a:gd name="T10" fmla="*/ 0 w 10"/>
                <a:gd name="T11" fmla="*/ 1 h 8"/>
                <a:gd name="T12" fmla="*/ 2 w 10"/>
                <a:gd name="T13" fmla="*/ 5 h 8"/>
                <a:gd name="T14" fmla="*/ 6 w 10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6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5"/>
                    <a:pt x="8" y="5"/>
                    <a:pt x="7" y="3"/>
                  </a:cubicBezTo>
                  <a:cubicBezTo>
                    <a:pt x="6" y="2"/>
                    <a:pt x="5" y="0"/>
                    <a:pt x="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2" y="5"/>
                  </a:cubicBezTo>
                  <a:cubicBezTo>
                    <a:pt x="3" y="6"/>
                    <a:pt x="4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342900"/>
              <a:endParaRPr lang="en-US" sz="1350">
                <a:solidFill>
                  <a:srgbClr val="111111"/>
                </a:solidFill>
              </a:endParaRPr>
            </a:p>
          </p:txBody>
        </p:sp>
      </p:grpSp>
      <p:sp>
        <p:nvSpPr>
          <p:cNvPr id="392" name="Rectangle 391"/>
          <p:cNvSpPr/>
          <p:nvPr userDrawn="1"/>
        </p:nvSpPr>
        <p:spPr>
          <a:xfrm>
            <a:off x="0" y="0"/>
            <a:ext cx="9144000" cy="5208172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342900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393" name="TextBox 392"/>
          <p:cNvSpPr txBox="1"/>
          <p:nvPr userDrawn="1"/>
        </p:nvSpPr>
        <p:spPr>
          <a:xfrm>
            <a:off x="571500" y="4847558"/>
            <a:ext cx="8001000" cy="4411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342900">
              <a:lnSpc>
                <a:spcPct val="150000"/>
              </a:lnSpc>
              <a:spcAft>
                <a:spcPts val="150"/>
              </a:spcAft>
            </a:pPr>
            <a:r>
              <a:rPr lang="en-US" sz="900" kern="400" spc="150" dirty="0">
                <a:solidFill>
                  <a:srgbClr val="C40022"/>
                </a:solidFill>
                <a:cs typeface="Helvetica"/>
              </a:rPr>
              <a:t>5 MILLINGTON ROAD  |  HAYES, UNITED KINGDOM UB3 4AZ</a:t>
            </a:r>
          </a:p>
          <a:p>
            <a:pPr algn="ctr" defTabSz="342900">
              <a:lnSpc>
                <a:spcPct val="150000"/>
              </a:lnSpc>
              <a:spcAft>
                <a:spcPts val="150"/>
              </a:spcAft>
            </a:pPr>
            <a:r>
              <a:rPr lang="en-US" sz="900" kern="400" spc="150" dirty="0">
                <a:solidFill>
                  <a:srgbClr val="C40022"/>
                </a:solidFill>
                <a:latin typeface="Franklin Gothic Medium"/>
                <a:cs typeface="Helvetica"/>
              </a:rPr>
              <a:t>US SALES: +44 (0)20 8712 6507   |   UK SUPPORT: 0800 988 0300   |   WWW.RACKSPACE.COM</a:t>
            </a:r>
          </a:p>
        </p:txBody>
      </p:sp>
      <p:sp>
        <p:nvSpPr>
          <p:cNvPr id="394" name="TextBox 393"/>
          <p:cNvSpPr txBox="1"/>
          <p:nvPr userDrawn="1"/>
        </p:nvSpPr>
        <p:spPr>
          <a:xfrm>
            <a:off x="167640" y="6537188"/>
            <a:ext cx="8808720" cy="641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342900">
              <a:lnSpc>
                <a:spcPts val="450"/>
              </a:lnSpc>
            </a:pPr>
            <a:r>
              <a:rPr lang="en-US" sz="600" kern="100" spc="75" dirty="0">
                <a:solidFill>
                  <a:srgbClr val="FFFFFF"/>
                </a:solidFill>
                <a:cs typeface="Helvetica"/>
              </a:rPr>
              <a:t>© RACKSPACE LTD.    |    RACKSPACE® AND FANATICAL SUPPORT® ARE SERVICE MARKS OF RACKSPACE US, INC. REGISTERED IN THE UNITED STATES AND OTHER COUNTRIES.    |    </a:t>
            </a:r>
            <a:r>
              <a:rPr lang="en-US" sz="600" kern="100" spc="75" dirty="0">
                <a:solidFill>
                  <a:srgbClr val="FFFFFF"/>
                </a:solidFill>
                <a:latin typeface="Franklin Gothic Medium"/>
                <a:cs typeface="Helvetica"/>
              </a:rPr>
              <a:t>WWW.RACKSPACE.COM</a:t>
            </a:r>
          </a:p>
        </p:txBody>
      </p:sp>
      <p:sp>
        <p:nvSpPr>
          <p:cNvPr id="408" name="TextBox 407"/>
          <p:cNvSpPr txBox="1"/>
          <p:nvPr userDrawn="1"/>
        </p:nvSpPr>
        <p:spPr>
          <a:xfrm>
            <a:off x="8874769" y="-358419"/>
            <a:ext cx="201978" cy="207749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spAutoFit/>
          </a:bodyPr>
          <a:lstStyle/>
          <a:p>
            <a:pPr defTabSz="342900">
              <a:spcAft>
                <a:spcPts val="1350"/>
              </a:spcAft>
            </a:pPr>
            <a:r>
              <a:rPr lang="en-US" sz="1350" dirty="0">
                <a:solidFill>
                  <a:srgbClr val="111111"/>
                </a:solidFill>
                <a:cs typeface="Helvetica" panose="020B0604020202020204" pitchFamily="34" charset="0"/>
              </a:rPr>
              <a:t>US</a:t>
            </a:r>
          </a:p>
        </p:txBody>
      </p:sp>
      <p:sp>
        <p:nvSpPr>
          <p:cNvPr id="409" name="TextBox 408"/>
          <p:cNvSpPr txBox="1"/>
          <p:nvPr userDrawn="1"/>
        </p:nvSpPr>
        <p:spPr>
          <a:xfrm>
            <a:off x="2510355" y="1996185"/>
            <a:ext cx="4125681" cy="110799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defTabSz="342900">
              <a:spcAft>
                <a:spcPts val="1350"/>
              </a:spcAft>
            </a:pPr>
            <a:r>
              <a:rPr lang="en-US" sz="7200" dirty="0">
                <a:solidFill>
                  <a:srgbClr val="111111"/>
                </a:solidFill>
                <a:latin typeface="Franklin Gothic Medium"/>
                <a:cs typeface="Helvetica"/>
              </a:rPr>
              <a:t>Thank</a:t>
            </a:r>
            <a:r>
              <a:rPr lang="en-US" sz="7200" dirty="0">
                <a:solidFill>
                  <a:srgbClr val="111111"/>
                </a:solidFill>
                <a:latin typeface="Arial Black" panose="020B0A04020102020204" pitchFamily="34" charset="0"/>
                <a:cs typeface="Helvetica"/>
              </a:rPr>
              <a:t> </a:t>
            </a:r>
            <a:r>
              <a:rPr lang="en-US" sz="7200" dirty="0">
                <a:solidFill>
                  <a:srgbClr val="111111"/>
                </a:solidFill>
                <a:latin typeface="Franklin Gothic Medium"/>
                <a:cs typeface="Helvetica"/>
              </a:rPr>
              <a:t>you</a:t>
            </a:r>
          </a:p>
        </p:txBody>
      </p:sp>
      <p:grpSp>
        <p:nvGrpSpPr>
          <p:cNvPr id="220" name="Group 219"/>
          <p:cNvGrpSpPr/>
          <p:nvPr userDrawn="1"/>
        </p:nvGrpSpPr>
        <p:grpSpPr>
          <a:xfrm>
            <a:off x="3725054" y="4189625"/>
            <a:ext cx="1693893" cy="373159"/>
            <a:chOff x="6529864" y="1965326"/>
            <a:chExt cx="4489450" cy="989012"/>
          </a:xfrm>
          <a:solidFill>
            <a:schemeClr val="tx1"/>
          </a:solidFill>
        </p:grpSpPr>
        <p:sp>
          <p:nvSpPr>
            <p:cNvPr id="395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96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97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98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99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400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401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402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403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404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405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406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572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416226" y="332320"/>
            <a:ext cx="8311546" cy="2731696"/>
          </a:xfrm>
          <a:prstGeom prst="rect">
            <a:avLst/>
          </a:prstGeom>
          <a:solidFill>
            <a:srgbClr val="FF0000"/>
          </a:solidFill>
          <a:ln w="38103" cap="flat">
            <a:solidFill>
              <a:srgbClr val="646464"/>
            </a:solidFill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342900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50" b="1" kern="0">
                <a:solidFill>
                  <a:srgbClr val="FFFFFF"/>
                </a:solidFill>
              </a:rPr>
              <a:t>DO NOT USE PAGES </a:t>
            </a:r>
          </a:p>
          <a:p>
            <a:pPr algn="ctr" defTabSz="342900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50" b="1" kern="0">
                <a:solidFill>
                  <a:srgbClr val="FFFFFF"/>
                </a:solidFill>
              </a:rPr>
              <a:t>that appear after this layout. </a:t>
            </a:r>
          </a:p>
          <a:p>
            <a:pPr algn="ctr" defTabSz="3429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000" kern="0">
                <a:solidFill>
                  <a:srgbClr val="FFFFFF"/>
                </a:solidFill>
              </a:rPr>
              <a:t>They are not template approved.</a:t>
            </a:r>
          </a:p>
        </p:txBody>
      </p:sp>
      <p:pic>
        <p:nvPicPr>
          <p:cNvPr id="3" name="Picture 2" descr="http://images.clipartpanda.com/stop-sign-clipart-z7TaM5Xi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421" y="3423560"/>
            <a:ext cx="4430769" cy="26740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483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1346" name="Text Placeholder 1345"/>
          <p:cNvSpPr>
            <a:spLocks noGrp="1"/>
          </p:cNvSpPr>
          <p:nvPr>
            <p:ph type="body" sz="quarter" idx="10" hasCustomPrompt="1"/>
          </p:nvPr>
        </p:nvSpPr>
        <p:spPr>
          <a:xfrm>
            <a:off x="447675" y="1459372"/>
            <a:ext cx="8227220" cy="462605"/>
          </a:xfrm>
        </p:spPr>
        <p:txBody>
          <a:bodyPr anchor="b">
            <a:noAutofit/>
          </a:bodyPr>
          <a:lstStyle>
            <a:lvl1pPr marL="0" indent="0">
              <a:buNone/>
              <a:defRPr/>
            </a:lvl1pPr>
            <a:lvl2pPr marL="260747" indent="0">
              <a:buNone/>
              <a:defRPr/>
            </a:lvl2pPr>
            <a:lvl3pPr marL="347663" indent="0">
              <a:buNone/>
              <a:defRPr/>
            </a:lvl3pPr>
            <a:lvl4pPr marL="397669" indent="0">
              <a:buNone/>
              <a:defRPr/>
            </a:lvl4pPr>
            <a:lvl5pPr marL="4869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347" name="Text Placeholder 1345"/>
          <p:cNvSpPr>
            <a:spLocks noGrp="1"/>
          </p:cNvSpPr>
          <p:nvPr>
            <p:ph type="body" sz="quarter" idx="11" hasCustomPrompt="1"/>
          </p:nvPr>
        </p:nvSpPr>
        <p:spPr>
          <a:xfrm>
            <a:off x="447675" y="1998177"/>
            <a:ext cx="8227220" cy="462605"/>
          </a:xfrm>
        </p:spPr>
        <p:txBody>
          <a:bodyPr anchor="t">
            <a:noAutofit/>
          </a:bodyPr>
          <a:lstStyle>
            <a:lvl1pPr marL="0" indent="0">
              <a:buNone/>
              <a:defRPr sz="1600">
                <a:latin typeface="+mj-lt"/>
              </a:defRPr>
            </a:lvl1pPr>
            <a:lvl2pPr marL="260747" indent="0">
              <a:buNone/>
              <a:defRPr/>
            </a:lvl2pPr>
            <a:lvl3pPr marL="347663" indent="0">
              <a:buNone/>
              <a:defRPr/>
            </a:lvl3pPr>
            <a:lvl4pPr marL="397669" indent="0">
              <a:buNone/>
              <a:defRPr/>
            </a:lvl4pPr>
            <a:lvl5pPr marL="4869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47675" y="2639028"/>
            <a:ext cx="8239125" cy="3033110"/>
          </a:xfrm>
        </p:spPr>
        <p:txBody>
          <a:bodyPr>
            <a:noAutofit/>
          </a:bodyPr>
          <a:lstStyle>
            <a:lvl1pPr>
              <a:spcBef>
                <a:spcPts val="1800"/>
              </a:spcBef>
              <a:defRPr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50" name="Straight Connector 49"/>
          <p:cNvCxnSpPr>
            <a:endCxn id="51" idx="2"/>
          </p:cNvCxnSpPr>
          <p:nvPr userDrawn="1"/>
        </p:nvCxnSpPr>
        <p:spPr>
          <a:xfrm>
            <a:off x="0" y="1331089"/>
            <a:ext cx="8751253" cy="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 userDrawn="1"/>
        </p:nvSpPr>
        <p:spPr>
          <a:xfrm>
            <a:off x="8751253" y="1293374"/>
            <a:ext cx="75429" cy="75429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 rotWithShape="1">
          <a:blip r:embed="rId2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24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5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6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7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8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9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0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1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2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3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4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5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569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/2 layout with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47676" y="2697163"/>
            <a:ext cx="3896916" cy="2911157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1346" name="Text Placeholder 1345"/>
          <p:cNvSpPr>
            <a:spLocks noGrp="1"/>
          </p:cNvSpPr>
          <p:nvPr>
            <p:ph type="body" sz="quarter" idx="10" hasCustomPrompt="1"/>
          </p:nvPr>
        </p:nvSpPr>
        <p:spPr>
          <a:xfrm>
            <a:off x="447675" y="1505092"/>
            <a:ext cx="3911204" cy="462605"/>
          </a:xfrm>
        </p:spPr>
        <p:txBody>
          <a:bodyPr anchor="ctr"/>
          <a:lstStyle>
            <a:lvl1pPr marL="0" indent="0">
              <a:buNone/>
              <a:defRPr/>
            </a:lvl1pPr>
            <a:lvl2pPr marL="260747" indent="0">
              <a:buNone/>
              <a:defRPr/>
            </a:lvl2pPr>
            <a:lvl3pPr marL="347663" indent="0">
              <a:buNone/>
              <a:defRPr/>
            </a:lvl3pPr>
            <a:lvl4pPr marL="397669" indent="0">
              <a:buNone/>
              <a:defRPr/>
            </a:lvl4pPr>
            <a:lvl5pPr marL="4869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347" name="Text Placeholder 1345"/>
          <p:cNvSpPr>
            <a:spLocks noGrp="1"/>
          </p:cNvSpPr>
          <p:nvPr>
            <p:ph type="body" sz="quarter" idx="11" hasCustomPrompt="1"/>
          </p:nvPr>
        </p:nvSpPr>
        <p:spPr>
          <a:xfrm>
            <a:off x="447675" y="1967697"/>
            <a:ext cx="3911204" cy="462605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latin typeface="+mj-lt"/>
              </a:defRPr>
            </a:lvl1pPr>
            <a:lvl2pPr marL="260747" indent="0">
              <a:buNone/>
              <a:defRPr/>
            </a:lvl2pPr>
            <a:lvl3pPr marL="347663" indent="0">
              <a:buNone/>
              <a:defRPr/>
            </a:lvl3pPr>
            <a:lvl4pPr marL="397669" indent="0">
              <a:buNone/>
              <a:defRPr/>
            </a:lvl4pPr>
            <a:lvl5pPr marL="4869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4675585" y="1331088"/>
            <a:ext cx="4011215" cy="5547232"/>
          </a:xfrm>
          <a:solidFill>
            <a:schemeClr val="accent4"/>
          </a:solidFill>
        </p:spPr>
        <p:txBody>
          <a:bodyPr lIns="182880" tIns="27432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2" name="TextBox 71"/>
          <p:cNvSpPr txBox="1"/>
          <p:nvPr userDrawn="1"/>
        </p:nvSpPr>
        <p:spPr>
          <a:xfrm>
            <a:off x="2808623" y="-379493"/>
            <a:ext cx="6288068" cy="207749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spAutoFit/>
          </a:bodyPr>
          <a:lstStyle/>
          <a:p>
            <a:pPr defTabSz="342900">
              <a:spcAft>
                <a:spcPts val="1350"/>
              </a:spcAft>
            </a:pPr>
            <a:r>
              <a:rPr lang="en-US" sz="1350" dirty="0">
                <a:solidFill>
                  <a:srgbClr val="111111"/>
                </a:solidFill>
                <a:cs typeface="Helvetica" panose="020B0604020202020204" pitchFamily="34" charset="0"/>
              </a:rPr>
              <a:t>This graphic was selected is show placement and can be replaced with another image.</a:t>
            </a:r>
          </a:p>
        </p:txBody>
      </p:sp>
      <p:cxnSp>
        <p:nvCxnSpPr>
          <p:cNvPr id="25" name="Straight Connector 24"/>
          <p:cNvCxnSpPr>
            <a:endCxn id="26" idx="2"/>
          </p:cNvCxnSpPr>
          <p:nvPr userDrawn="1"/>
        </p:nvCxnSpPr>
        <p:spPr>
          <a:xfrm>
            <a:off x="0" y="1331089"/>
            <a:ext cx="8751253" cy="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 userDrawn="1"/>
        </p:nvSpPr>
        <p:spPr>
          <a:xfrm>
            <a:off x="8751253" y="1293374"/>
            <a:ext cx="75429" cy="75429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sp>
        <p:nvSpPr>
          <p:cNvPr id="56" name="TextBox 55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chemeClr val="tx1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chemeClr val="tx1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57" name="Group 56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58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9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0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1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2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3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4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5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6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7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8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9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775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/2 layout with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4775999" y="1597025"/>
            <a:ext cx="3874770" cy="4316095"/>
          </a:xfrm>
          <a:solidFill>
            <a:schemeClr val="accent1"/>
          </a:solidFill>
        </p:spPr>
        <p:txBody>
          <a:bodyPr lIns="274320" tIns="182880" rIns="182880" anchor="ctr"/>
          <a:lstStyle>
            <a:lvl1pPr marL="0" indent="0">
              <a:buClr>
                <a:schemeClr val="tx1"/>
              </a:buClr>
              <a:buNone/>
              <a:defRPr sz="2400">
                <a:solidFill>
                  <a:schemeClr val="bg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Level one text is 24pt, franklin gothic book. Sentence case. </a:t>
            </a:r>
            <a:br>
              <a:rPr lang="en-US" dirty="0" smtClean="0"/>
            </a:br>
            <a:r>
              <a:rPr lang="en-US" dirty="0" smtClean="0"/>
              <a:t>Try to limit copy to four lines maximum.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457201" y="1597025"/>
            <a:ext cx="4011215" cy="4316095"/>
          </a:xfrm>
          <a:solidFill>
            <a:schemeClr val="accent4"/>
          </a:solidFill>
        </p:spPr>
        <p:txBody>
          <a:bodyPr lIns="182880" tIns="182880" rIns="18288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67" name="TextBox 66"/>
          <p:cNvSpPr txBox="1"/>
          <p:nvPr userDrawn="1"/>
        </p:nvSpPr>
        <p:spPr>
          <a:xfrm>
            <a:off x="2808623" y="-379493"/>
            <a:ext cx="6288068" cy="207749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spAutoFit/>
          </a:bodyPr>
          <a:lstStyle/>
          <a:p>
            <a:pPr defTabSz="342900">
              <a:spcAft>
                <a:spcPts val="1350"/>
              </a:spcAft>
            </a:pPr>
            <a:r>
              <a:rPr lang="en-US" sz="1350" dirty="0">
                <a:solidFill>
                  <a:srgbClr val="111111"/>
                </a:solidFill>
                <a:cs typeface="Helvetica" panose="020B0604020202020204" pitchFamily="34" charset="0"/>
              </a:rPr>
              <a:t>This graphic was selected is show placement and can be replaced with another image.</a:t>
            </a:r>
          </a:p>
        </p:txBody>
      </p:sp>
      <p:cxnSp>
        <p:nvCxnSpPr>
          <p:cNvPr id="40" name="Straight Connector 39"/>
          <p:cNvCxnSpPr>
            <a:endCxn id="41" idx="2"/>
          </p:cNvCxnSpPr>
          <p:nvPr userDrawn="1"/>
        </p:nvCxnSpPr>
        <p:spPr>
          <a:xfrm>
            <a:off x="0" y="1331089"/>
            <a:ext cx="8751253" cy="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 userDrawn="1"/>
        </p:nvSpPr>
        <p:spPr>
          <a:xfrm>
            <a:off x="8751253" y="1293374"/>
            <a:ext cx="75429" cy="75429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24" name="TextBox 23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27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8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29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0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1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2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3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4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5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6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7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38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969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1346" name="Text Placeholder 1345"/>
          <p:cNvSpPr>
            <a:spLocks noGrp="1"/>
          </p:cNvSpPr>
          <p:nvPr>
            <p:ph type="body" sz="quarter" idx="10" hasCustomPrompt="1"/>
          </p:nvPr>
        </p:nvSpPr>
        <p:spPr>
          <a:xfrm>
            <a:off x="447675" y="1505092"/>
            <a:ext cx="8227220" cy="462605"/>
          </a:xfrm>
        </p:spPr>
        <p:txBody>
          <a:bodyPr anchor="ctr"/>
          <a:lstStyle>
            <a:lvl1pPr marL="0" indent="0">
              <a:buNone/>
              <a:defRPr/>
            </a:lvl1pPr>
            <a:lvl2pPr marL="260747" indent="0">
              <a:buNone/>
              <a:defRPr/>
            </a:lvl2pPr>
            <a:lvl3pPr marL="347663" indent="0">
              <a:buNone/>
              <a:defRPr/>
            </a:lvl3pPr>
            <a:lvl4pPr marL="397669" indent="0">
              <a:buNone/>
              <a:defRPr/>
            </a:lvl4pPr>
            <a:lvl5pPr marL="4869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347" name="Text Placeholder 1345"/>
          <p:cNvSpPr>
            <a:spLocks noGrp="1"/>
          </p:cNvSpPr>
          <p:nvPr>
            <p:ph type="body" sz="quarter" idx="11" hasCustomPrompt="1"/>
          </p:nvPr>
        </p:nvSpPr>
        <p:spPr>
          <a:xfrm>
            <a:off x="447675" y="2176424"/>
            <a:ext cx="3911204" cy="462605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latin typeface="+mj-lt"/>
              </a:defRPr>
            </a:lvl1pPr>
            <a:lvl2pPr marL="260747" indent="0">
              <a:buNone/>
              <a:defRPr/>
            </a:lvl2pPr>
            <a:lvl3pPr marL="347663" indent="0">
              <a:buNone/>
              <a:defRPr/>
            </a:lvl3pPr>
            <a:lvl4pPr marL="397669" indent="0">
              <a:buNone/>
              <a:defRPr/>
            </a:lvl4pPr>
            <a:lvl5pPr marL="4869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250" name="Text Placeholder 1345"/>
          <p:cNvSpPr>
            <a:spLocks noGrp="1"/>
          </p:cNvSpPr>
          <p:nvPr>
            <p:ph type="body" sz="quarter" idx="14" hasCustomPrompt="1"/>
          </p:nvPr>
        </p:nvSpPr>
        <p:spPr>
          <a:xfrm>
            <a:off x="4763691" y="2176424"/>
            <a:ext cx="3911204" cy="462605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latin typeface="+mj-lt"/>
              </a:defRPr>
            </a:lvl1pPr>
            <a:lvl2pPr marL="260747" indent="0">
              <a:buNone/>
              <a:defRPr/>
            </a:lvl2pPr>
            <a:lvl3pPr marL="347663" indent="0">
              <a:buNone/>
              <a:defRPr/>
            </a:lvl3pPr>
            <a:lvl4pPr marL="397669" indent="0">
              <a:buNone/>
              <a:defRPr/>
            </a:lvl4pPr>
            <a:lvl5pPr marL="4869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35769" y="2773680"/>
            <a:ext cx="3923110" cy="323342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4741069" y="2773680"/>
            <a:ext cx="3945731" cy="323342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54" name="Straight Connector 53"/>
          <p:cNvCxnSpPr>
            <a:endCxn id="55" idx="2"/>
          </p:cNvCxnSpPr>
          <p:nvPr userDrawn="1"/>
        </p:nvCxnSpPr>
        <p:spPr>
          <a:xfrm>
            <a:off x="0" y="1331089"/>
            <a:ext cx="8751253" cy="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 userDrawn="1"/>
        </p:nvSpPr>
        <p:spPr>
          <a:xfrm>
            <a:off x="8751253" y="1293374"/>
            <a:ext cx="75429" cy="75429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57" name="Picture 56"/>
          <p:cNvPicPr>
            <a:picLocks noChangeAspect="1"/>
          </p:cNvPicPr>
          <p:nvPr userDrawn="1"/>
        </p:nvPicPr>
        <p:blipFill rotWithShape="1">
          <a:blip r:embed="rId2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58" name="TextBox 57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59" name="Group 58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60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1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2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3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4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5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6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7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8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9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0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1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47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1347" name="Text Placeholder 1345"/>
          <p:cNvSpPr>
            <a:spLocks noGrp="1"/>
          </p:cNvSpPr>
          <p:nvPr>
            <p:ph type="body" sz="quarter" idx="11" hasCustomPrompt="1"/>
          </p:nvPr>
        </p:nvSpPr>
        <p:spPr>
          <a:xfrm>
            <a:off x="447675" y="1713819"/>
            <a:ext cx="3987165" cy="462605"/>
          </a:xfrm>
        </p:spPr>
        <p:txBody>
          <a:bodyPr anchor="ctr">
            <a:normAutofit/>
          </a:bodyPr>
          <a:lstStyle>
            <a:lvl1pPr marL="0" indent="0">
              <a:buNone/>
              <a:defRPr sz="1800" spc="50" baseline="0">
                <a:latin typeface="+mj-lt"/>
              </a:defRPr>
            </a:lvl1pPr>
            <a:lvl2pPr marL="260747" indent="0">
              <a:buNone/>
              <a:defRPr/>
            </a:lvl2pPr>
            <a:lvl3pPr marL="347663" indent="0">
              <a:buNone/>
              <a:defRPr/>
            </a:lvl3pPr>
            <a:lvl4pPr marL="397669" indent="0">
              <a:buNone/>
              <a:defRPr/>
            </a:lvl4pPr>
            <a:lvl5pPr marL="486965" indent="0">
              <a:buNone/>
              <a:defRPr/>
            </a:lvl5pPr>
          </a:lstStyle>
          <a:p>
            <a:pPr lvl="0"/>
            <a:r>
              <a:rPr lang="en-US" dirty="0" smtClean="0"/>
              <a:t>SUBTITLE. 18PT. MEDIUM. 1LINE.</a:t>
            </a:r>
          </a:p>
        </p:txBody>
      </p:sp>
      <p:sp>
        <p:nvSpPr>
          <p:cNvPr id="250" name="Text Placeholder 1345"/>
          <p:cNvSpPr>
            <a:spLocks noGrp="1"/>
          </p:cNvSpPr>
          <p:nvPr>
            <p:ph type="body" sz="quarter" idx="14" hasCustomPrompt="1"/>
          </p:nvPr>
        </p:nvSpPr>
        <p:spPr>
          <a:xfrm>
            <a:off x="4763691" y="1713819"/>
            <a:ext cx="3911204" cy="4626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spc="50" baseline="0">
                <a:latin typeface="+mj-lt"/>
              </a:defRPr>
            </a:lvl1pPr>
            <a:lvl2pPr marL="260747" indent="0">
              <a:buNone/>
              <a:defRPr/>
            </a:lvl2pPr>
            <a:lvl3pPr marL="347663" indent="0">
              <a:buNone/>
              <a:defRPr/>
            </a:lvl3pPr>
            <a:lvl4pPr marL="397669" indent="0">
              <a:buNone/>
              <a:defRPr/>
            </a:lvl4pPr>
            <a:lvl5pPr marL="486965" indent="0">
              <a:buNone/>
              <a:defRPr/>
            </a:lvl5pPr>
          </a:lstStyle>
          <a:p>
            <a:pPr lvl="0"/>
            <a:r>
              <a:rPr lang="en-US" dirty="0" smtClean="0"/>
              <a:t>CHART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447675" y="2408238"/>
            <a:ext cx="3987165" cy="3505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763691" y="2291787"/>
            <a:ext cx="4024709" cy="0"/>
          </a:xfrm>
          <a:prstGeom prst="line">
            <a:avLst/>
          </a:prstGeom>
          <a:ln w="12700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hart Placeholder 5"/>
          <p:cNvSpPr>
            <a:spLocks noGrp="1"/>
          </p:cNvSpPr>
          <p:nvPr>
            <p:ph type="chart" sz="quarter" idx="16"/>
          </p:nvPr>
        </p:nvSpPr>
        <p:spPr>
          <a:xfrm>
            <a:off x="4779963" y="2408238"/>
            <a:ext cx="3970337" cy="3506787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cxnSp>
        <p:nvCxnSpPr>
          <p:cNvPr id="55" name="Straight Connector 54"/>
          <p:cNvCxnSpPr>
            <a:endCxn id="56" idx="2"/>
          </p:cNvCxnSpPr>
          <p:nvPr userDrawn="1"/>
        </p:nvCxnSpPr>
        <p:spPr>
          <a:xfrm>
            <a:off x="0" y="1331089"/>
            <a:ext cx="8751253" cy="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 userDrawn="1"/>
        </p:nvSpPr>
        <p:spPr>
          <a:xfrm>
            <a:off x="8751253" y="1293374"/>
            <a:ext cx="75429" cy="75429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57" name="Picture 56"/>
          <p:cNvPicPr>
            <a:picLocks noChangeAspect="1"/>
          </p:cNvPicPr>
          <p:nvPr userDrawn="1"/>
        </p:nvPicPr>
        <p:blipFill rotWithShape="1">
          <a:blip r:embed="rId2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58" name="TextBox 57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59" name="Group 58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60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1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2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3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4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5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6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7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8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9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0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71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841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Slide Title. Title Case. 24pt. Book.</a:t>
            </a:r>
            <a:endParaRPr lang="en-US" dirty="0"/>
          </a:p>
        </p:txBody>
      </p:sp>
      <p:sp>
        <p:nvSpPr>
          <p:cNvPr id="1346" name="Text Placeholder 1345"/>
          <p:cNvSpPr>
            <a:spLocks noGrp="1"/>
          </p:cNvSpPr>
          <p:nvPr>
            <p:ph type="body" sz="quarter" idx="10" hasCustomPrompt="1"/>
          </p:nvPr>
        </p:nvSpPr>
        <p:spPr>
          <a:xfrm>
            <a:off x="447675" y="1505092"/>
            <a:ext cx="8227220" cy="462605"/>
          </a:xfrm>
        </p:spPr>
        <p:txBody>
          <a:bodyPr anchor="ctr"/>
          <a:lstStyle>
            <a:lvl1pPr marL="0" indent="0">
              <a:buNone/>
              <a:defRPr spc="50" baseline="0">
                <a:latin typeface="+mj-lt"/>
              </a:defRPr>
            </a:lvl1pPr>
            <a:lvl2pPr marL="260747" indent="0">
              <a:buNone/>
              <a:defRPr/>
            </a:lvl2pPr>
            <a:lvl3pPr marL="347663" indent="0">
              <a:buNone/>
              <a:defRPr/>
            </a:lvl3pPr>
            <a:lvl4pPr marL="397669" indent="0">
              <a:buNone/>
              <a:defRPr/>
            </a:lvl4pPr>
            <a:lvl5pPr marL="486965" indent="0">
              <a:buNone/>
              <a:defRPr/>
            </a:lvl5pPr>
          </a:lstStyle>
          <a:p>
            <a:pPr lvl="0"/>
            <a:r>
              <a:rPr lang="en-US" dirty="0" smtClean="0"/>
              <a:t>CHART TITLE. 18PT. UPPERCASE. MEDIUM.</a:t>
            </a:r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1"/>
          </p:nvPr>
        </p:nvSpPr>
        <p:spPr>
          <a:xfrm>
            <a:off x="447675" y="2163764"/>
            <a:ext cx="8239125" cy="3902075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cxnSp>
        <p:nvCxnSpPr>
          <p:cNvPr id="52" name="Straight Connector 51"/>
          <p:cNvCxnSpPr>
            <a:endCxn id="53" idx="2"/>
          </p:cNvCxnSpPr>
          <p:nvPr userDrawn="1"/>
        </p:nvCxnSpPr>
        <p:spPr>
          <a:xfrm>
            <a:off x="0" y="1331089"/>
            <a:ext cx="8751253" cy="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 userDrawn="1"/>
        </p:nvSpPr>
        <p:spPr>
          <a:xfrm>
            <a:off x="8751253" y="1293374"/>
            <a:ext cx="75429" cy="75429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54" name="Picture 53"/>
          <p:cNvPicPr>
            <a:picLocks noChangeAspect="1"/>
          </p:cNvPicPr>
          <p:nvPr userDrawn="1"/>
        </p:nvPicPr>
        <p:blipFill rotWithShape="1">
          <a:blip r:embed="rId2"/>
          <a:srcRect b="27397"/>
          <a:stretch/>
        </p:blipFill>
        <p:spPr>
          <a:xfrm>
            <a:off x="-115747" y="6493397"/>
            <a:ext cx="9363919" cy="474562"/>
          </a:xfrm>
          <a:prstGeom prst="rect">
            <a:avLst/>
          </a:prstGeom>
        </p:spPr>
      </p:pic>
      <p:sp>
        <p:nvSpPr>
          <p:cNvPr id="55" name="TextBox 54"/>
          <p:cNvSpPr txBox="1"/>
          <p:nvPr userDrawn="1"/>
        </p:nvSpPr>
        <p:spPr>
          <a:xfrm>
            <a:off x="8814690" y="6635560"/>
            <a:ext cx="248285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defTabSz="457200">
              <a:spcAft>
                <a:spcPts val="1800"/>
              </a:spcAft>
            </a:pPr>
            <a:fld id="{88009A77-2457-4D6D-86A2-13018EBAD862}" type="slidenum">
              <a:rPr lang="en-US" sz="1050">
                <a:solidFill>
                  <a:srgbClr val="FFFFFF"/>
                </a:solidFill>
                <a:latin typeface="Franklin Gothic Medium"/>
                <a:cs typeface="Helvetica" panose="020B0604020202020204" pitchFamily="34" charset="0"/>
              </a:rPr>
              <a:pPr defTabSz="457200">
                <a:spcAft>
                  <a:spcPts val="1800"/>
                </a:spcAft>
              </a:pPr>
              <a:t>‹#›</a:t>
            </a:fld>
            <a:endParaRPr lang="en-US" sz="1050" dirty="0">
              <a:solidFill>
                <a:srgbClr val="FFFFFF"/>
              </a:solidFill>
              <a:latin typeface="Franklin Gothic Medium"/>
              <a:cs typeface="Helvetica" panose="020B0604020202020204" pitchFamily="34" charset="0"/>
            </a:endParaRPr>
          </a:p>
        </p:txBody>
      </p:sp>
      <p:grpSp>
        <p:nvGrpSpPr>
          <p:cNvPr id="56" name="Group 55"/>
          <p:cNvGrpSpPr/>
          <p:nvPr userDrawn="1"/>
        </p:nvGrpSpPr>
        <p:grpSpPr>
          <a:xfrm>
            <a:off x="262228" y="6309875"/>
            <a:ext cx="1316656" cy="290055"/>
            <a:chOff x="6529864" y="1965326"/>
            <a:chExt cx="4489450" cy="989012"/>
          </a:xfrm>
        </p:grpSpPr>
        <p:sp>
          <p:nvSpPr>
            <p:cNvPr id="57" name="Freeform 73"/>
            <p:cNvSpPr>
              <a:spLocks noEditPoints="1"/>
            </p:cNvSpPr>
            <p:nvPr/>
          </p:nvSpPr>
          <p:spPr bwMode="auto">
            <a:xfrm>
              <a:off x="6529864" y="2058988"/>
              <a:ext cx="700088" cy="854075"/>
            </a:xfrm>
            <a:custGeom>
              <a:avLst/>
              <a:gdLst>
                <a:gd name="T0" fmla="*/ 129 w 186"/>
                <a:gd name="T1" fmla="*/ 46 h 227"/>
                <a:gd name="T2" fmla="*/ 133 w 186"/>
                <a:gd name="T3" fmla="*/ 64 h 227"/>
                <a:gd name="T4" fmla="*/ 154 w 186"/>
                <a:gd name="T5" fmla="*/ 46 h 227"/>
                <a:gd name="T6" fmla="*/ 150 w 186"/>
                <a:gd name="T7" fmla="*/ 28 h 227"/>
                <a:gd name="T8" fmla="*/ 129 w 186"/>
                <a:gd name="T9" fmla="*/ 46 h 227"/>
                <a:gd name="T10" fmla="*/ 186 w 186"/>
                <a:gd name="T11" fmla="*/ 10 h 227"/>
                <a:gd name="T12" fmla="*/ 186 w 186"/>
                <a:gd name="T13" fmla="*/ 10 h 227"/>
                <a:gd name="T14" fmla="*/ 186 w 186"/>
                <a:gd name="T15" fmla="*/ 10 h 227"/>
                <a:gd name="T16" fmla="*/ 168 w 186"/>
                <a:gd name="T17" fmla="*/ 46 h 227"/>
                <a:gd name="T18" fmla="*/ 121 w 186"/>
                <a:gd name="T19" fmla="*/ 76 h 227"/>
                <a:gd name="T20" fmla="*/ 128 w 186"/>
                <a:gd name="T21" fmla="*/ 28 h 227"/>
                <a:gd name="T22" fmla="*/ 138 w 186"/>
                <a:gd name="T23" fmla="*/ 15 h 227"/>
                <a:gd name="T24" fmla="*/ 138 w 186"/>
                <a:gd name="T25" fmla="*/ 15 h 227"/>
                <a:gd name="T26" fmla="*/ 138 w 186"/>
                <a:gd name="T27" fmla="*/ 15 h 227"/>
                <a:gd name="T28" fmla="*/ 138 w 186"/>
                <a:gd name="T29" fmla="*/ 15 h 227"/>
                <a:gd name="T30" fmla="*/ 124 w 186"/>
                <a:gd name="T31" fmla="*/ 17 h 227"/>
                <a:gd name="T32" fmla="*/ 124 w 186"/>
                <a:gd name="T33" fmla="*/ 17 h 227"/>
                <a:gd name="T34" fmla="*/ 56 w 186"/>
                <a:gd name="T35" fmla="*/ 227 h 227"/>
                <a:gd name="T36" fmla="*/ 56 w 186"/>
                <a:gd name="T37" fmla="*/ 227 h 227"/>
                <a:gd name="T38" fmla="*/ 56 w 186"/>
                <a:gd name="T39" fmla="*/ 227 h 227"/>
                <a:gd name="T40" fmla="*/ 56 w 186"/>
                <a:gd name="T41" fmla="*/ 227 h 227"/>
                <a:gd name="T42" fmla="*/ 4 w 186"/>
                <a:gd name="T43" fmla="*/ 152 h 227"/>
                <a:gd name="T44" fmla="*/ 4 w 186"/>
                <a:gd name="T45" fmla="*/ 151 h 227"/>
                <a:gd name="T46" fmla="*/ 116 w 186"/>
                <a:gd name="T47" fmla="*/ 6 h 227"/>
                <a:gd name="T48" fmla="*/ 186 w 186"/>
                <a:gd name="T49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6" h="227">
                  <a:moveTo>
                    <a:pt x="129" y="46"/>
                  </a:moveTo>
                  <a:cubicBezTo>
                    <a:pt x="124" y="56"/>
                    <a:pt x="126" y="64"/>
                    <a:pt x="133" y="64"/>
                  </a:cubicBezTo>
                  <a:cubicBezTo>
                    <a:pt x="140" y="64"/>
                    <a:pt x="150" y="56"/>
                    <a:pt x="154" y="46"/>
                  </a:cubicBezTo>
                  <a:cubicBezTo>
                    <a:pt x="159" y="36"/>
                    <a:pt x="157" y="28"/>
                    <a:pt x="150" y="28"/>
                  </a:cubicBezTo>
                  <a:cubicBezTo>
                    <a:pt x="143" y="28"/>
                    <a:pt x="134" y="36"/>
                    <a:pt x="129" y="46"/>
                  </a:cubicBezTo>
                  <a:close/>
                  <a:moveTo>
                    <a:pt x="186" y="10"/>
                  </a:moveTo>
                  <a:cubicBezTo>
                    <a:pt x="186" y="10"/>
                    <a:pt x="186" y="10"/>
                    <a:pt x="186" y="10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2" y="22"/>
                    <a:pt x="175" y="35"/>
                    <a:pt x="168" y="46"/>
                  </a:cubicBezTo>
                  <a:cubicBezTo>
                    <a:pt x="154" y="67"/>
                    <a:pt x="133" y="81"/>
                    <a:pt x="121" y="76"/>
                  </a:cubicBezTo>
                  <a:cubicBezTo>
                    <a:pt x="110" y="71"/>
                    <a:pt x="113" y="50"/>
                    <a:pt x="128" y="28"/>
                  </a:cubicBezTo>
                  <a:cubicBezTo>
                    <a:pt x="131" y="23"/>
                    <a:pt x="134" y="19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3" y="15"/>
                    <a:pt x="129" y="16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75" y="78"/>
                    <a:pt x="54" y="15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56" y="227"/>
                    <a:pt x="56" y="227"/>
                    <a:pt x="56" y="227"/>
                  </a:cubicBezTo>
                  <a:cubicBezTo>
                    <a:pt x="27" y="215"/>
                    <a:pt x="6" y="187"/>
                    <a:pt x="4" y="152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0" y="88"/>
                    <a:pt x="50" y="23"/>
                    <a:pt x="116" y="6"/>
                  </a:cubicBezTo>
                  <a:cubicBezTo>
                    <a:pt x="142" y="0"/>
                    <a:pt x="166" y="1"/>
                    <a:pt x="186" y="10"/>
                  </a:cubicBezTo>
                  <a:close/>
                </a:path>
              </a:pathLst>
            </a:custGeom>
            <a:solidFill>
              <a:srgbClr val="C500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8" name="Freeform 74"/>
            <p:cNvSpPr>
              <a:spLocks/>
            </p:cNvSpPr>
            <p:nvPr/>
          </p:nvSpPr>
          <p:spPr bwMode="auto">
            <a:xfrm>
              <a:off x="6785451" y="1965326"/>
              <a:ext cx="677863" cy="909638"/>
            </a:xfrm>
            <a:custGeom>
              <a:avLst/>
              <a:gdLst>
                <a:gd name="T0" fmla="*/ 100 w 180"/>
                <a:gd name="T1" fmla="*/ 205 h 242"/>
                <a:gd name="T2" fmla="*/ 85 w 180"/>
                <a:gd name="T3" fmla="*/ 215 h 242"/>
                <a:gd name="T4" fmla="*/ 85 w 180"/>
                <a:gd name="T5" fmla="*/ 215 h 242"/>
                <a:gd name="T6" fmla="*/ 84 w 180"/>
                <a:gd name="T7" fmla="*/ 215 h 242"/>
                <a:gd name="T8" fmla="*/ 75 w 180"/>
                <a:gd name="T9" fmla="*/ 172 h 242"/>
                <a:gd name="T10" fmla="*/ 16 w 180"/>
                <a:gd name="T11" fmla="*/ 167 h 242"/>
                <a:gd name="T12" fmla="*/ 1 w 180"/>
                <a:gd name="T13" fmla="*/ 236 h 242"/>
                <a:gd name="T14" fmla="*/ 1 w 180"/>
                <a:gd name="T15" fmla="*/ 236 h 242"/>
                <a:gd name="T16" fmla="*/ 64 w 180"/>
                <a:gd name="T17" fmla="*/ 237 h 242"/>
                <a:gd name="T18" fmla="*/ 177 w 180"/>
                <a:gd name="T19" fmla="*/ 92 h 242"/>
                <a:gd name="T20" fmla="*/ 74 w 180"/>
                <a:gd name="T21" fmla="*/ 3 h 242"/>
                <a:gd name="T22" fmla="*/ 74 w 180"/>
                <a:gd name="T23" fmla="*/ 3 h 242"/>
                <a:gd name="T24" fmla="*/ 59 w 180"/>
                <a:gd name="T25" fmla="*/ 20 h 242"/>
                <a:gd name="T26" fmla="*/ 59 w 180"/>
                <a:gd name="T27" fmla="*/ 20 h 242"/>
                <a:gd name="T28" fmla="*/ 59 w 180"/>
                <a:gd name="T29" fmla="*/ 20 h 242"/>
                <a:gd name="T30" fmla="*/ 59 w 180"/>
                <a:gd name="T31" fmla="*/ 20 h 242"/>
                <a:gd name="T32" fmla="*/ 135 w 180"/>
                <a:gd name="T33" fmla="*/ 36 h 242"/>
                <a:gd name="T34" fmla="*/ 135 w 180"/>
                <a:gd name="T35" fmla="*/ 36 h 242"/>
                <a:gd name="T36" fmla="*/ 135 w 180"/>
                <a:gd name="T37" fmla="*/ 36 h 242"/>
                <a:gd name="T38" fmla="*/ 100 w 180"/>
                <a:gd name="T39" fmla="*/ 205 h 242"/>
                <a:gd name="T40" fmla="*/ 100 w 180"/>
                <a:gd name="T41" fmla="*/ 205 h 242"/>
                <a:gd name="T42" fmla="*/ 100 w 180"/>
                <a:gd name="T43" fmla="*/ 2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242">
                  <a:moveTo>
                    <a:pt x="100" y="205"/>
                  </a:moveTo>
                  <a:cubicBezTo>
                    <a:pt x="95" y="209"/>
                    <a:pt x="90" y="212"/>
                    <a:pt x="85" y="215"/>
                  </a:cubicBezTo>
                  <a:cubicBezTo>
                    <a:pt x="85" y="215"/>
                    <a:pt x="85" y="215"/>
                    <a:pt x="85" y="215"/>
                  </a:cubicBezTo>
                  <a:cubicBezTo>
                    <a:pt x="85" y="215"/>
                    <a:pt x="84" y="215"/>
                    <a:pt x="84" y="215"/>
                  </a:cubicBezTo>
                  <a:cubicBezTo>
                    <a:pt x="84" y="199"/>
                    <a:pt x="80" y="185"/>
                    <a:pt x="75" y="172"/>
                  </a:cubicBezTo>
                  <a:cubicBezTo>
                    <a:pt x="59" y="140"/>
                    <a:pt x="33" y="137"/>
                    <a:pt x="16" y="167"/>
                  </a:cubicBezTo>
                  <a:cubicBezTo>
                    <a:pt x="5" y="185"/>
                    <a:pt x="0" y="211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20" y="242"/>
                    <a:pt x="41" y="242"/>
                    <a:pt x="64" y="237"/>
                  </a:cubicBezTo>
                  <a:cubicBezTo>
                    <a:pt x="130" y="220"/>
                    <a:pt x="180" y="155"/>
                    <a:pt x="177" y="92"/>
                  </a:cubicBezTo>
                  <a:cubicBezTo>
                    <a:pt x="174" y="36"/>
                    <a:pt x="130" y="0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69" y="9"/>
                    <a:pt x="64" y="1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92" y="16"/>
                    <a:pt x="118" y="23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76" y="119"/>
                    <a:pt x="83" y="166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ubicBezTo>
                    <a:pt x="100" y="205"/>
                    <a:pt x="100" y="205"/>
                    <a:pt x="100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59" name="Freeform 75"/>
            <p:cNvSpPr>
              <a:spLocks/>
            </p:cNvSpPr>
            <p:nvPr/>
          </p:nvSpPr>
          <p:spPr bwMode="auto">
            <a:xfrm>
              <a:off x="8971439" y="2382838"/>
              <a:ext cx="344488" cy="442913"/>
            </a:xfrm>
            <a:custGeom>
              <a:avLst/>
              <a:gdLst>
                <a:gd name="T0" fmla="*/ 63 w 92"/>
                <a:gd name="T1" fmla="*/ 0 h 118"/>
                <a:gd name="T2" fmla="*/ 92 w 92"/>
                <a:gd name="T3" fmla="*/ 6 h 118"/>
                <a:gd name="T4" fmla="*/ 92 w 92"/>
                <a:gd name="T5" fmla="*/ 6 h 118"/>
                <a:gd name="T6" fmla="*/ 88 w 92"/>
                <a:gd name="T7" fmla="*/ 31 h 118"/>
                <a:gd name="T8" fmla="*/ 88 w 92"/>
                <a:gd name="T9" fmla="*/ 31 h 118"/>
                <a:gd name="T10" fmla="*/ 87 w 92"/>
                <a:gd name="T11" fmla="*/ 31 h 118"/>
                <a:gd name="T12" fmla="*/ 62 w 92"/>
                <a:gd name="T13" fmla="*/ 25 h 118"/>
                <a:gd name="T14" fmla="*/ 48 w 92"/>
                <a:gd name="T15" fmla="*/ 35 h 118"/>
                <a:gd name="T16" fmla="*/ 61 w 92"/>
                <a:gd name="T17" fmla="*/ 48 h 118"/>
                <a:gd name="T18" fmla="*/ 86 w 92"/>
                <a:gd name="T19" fmla="*/ 78 h 118"/>
                <a:gd name="T20" fmla="*/ 76 w 92"/>
                <a:gd name="T21" fmla="*/ 104 h 118"/>
                <a:gd name="T22" fmla="*/ 34 w 92"/>
                <a:gd name="T23" fmla="*/ 118 h 118"/>
                <a:gd name="T24" fmla="*/ 0 w 92"/>
                <a:gd name="T25" fmla="*/ 109 h 118"/>
                <a:gd name="T26" fmla="*/ 0 w 92"/>
                <a:gd name="T27" fmla="*/ 109 h 118"/>
                <a:gd name="T28" fmla="*/ 5 w 92"/>
                <a:gd name="T29" fmla="*/ 84 h 118"/>
                <a:gd name="T30" fmla="*/ 5 w 92"/>
                <a:gd name="T31" fmla="*/ 84 h 118"/>
                <a:gd name="T32" fmla="*/ 5 w 92"/>
                <a:gd name="T33" fmla="*/ 84 h 118"/>
                <a:gd name="T34" fmla="*/ 38 w 92"/>
                <a:gd name="T35" fmla="*/ 94 h 118"/>
                <a:gd name="T36" fmla="*/ 52 w 92"/>
                <a:gd name="T37" fmla="*/ 84 h 118"/>
                <a:gd name="T38" fmla="*/ 38 w 92"/>
                <a:gd name="T39" fmla="*/ 69 h 118"/>
                <a:gd name="T40" fmla="*/ 14 w 92"/>
                <a:gd name="T41" fmla="*/ 39 h 118"/>
                <a:gd name="T42" fmla="*/ 63 w 92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118">
                  <a:moveTo>
                    <a:pt x="63" y="0"/>
                  </a:moveTo>
                  <a:cubicBezTo>
                    <a:pt x="77" y="0"/>
                    <a:pt x="87" y="3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88" y="31"/>
                    <a:pt x="87" y="31"/>
                    <a:pt x="87" y="31"/>
                  </a:cubicBezTo>
                  <a:cubicBezTo>
                    <a:pt x="82" y="28"/>
                    <a:pt x="72" y="25"/>
                    <a:pt x="62" y="25"/>
                  </a:cubicBezTo>
                  <a:cubicBezTo>
                    <a:pt x="53" y="25"/>
                    <a:pt x="48" y="29"/>
                    <a:pt x="48" y="35"/>
                  </a:cubicBezTo>
                  <a:cubicBezTo>
                    <a:pt x="48" y="39"/>
                    <a:pt x="52" y="43"/>
                    <a:pt x="61" y="48"/>
                  </a:cubicBezTo>
                  <a:cubicBezTo>
                    <a:pt x="73" y="54"/>
                    <a:pt x="86" y="62"/>
                    <a:pt x="86" y="78"/>
                  </a:cubicBezTo>
                  <a:cubicBezTo>
                    <a:pt x="86" y="89"/>
                    <a:pt x="83" y="97"/>
                    <a:pt x="76" y="104"/>
                  </a:cubicBezTo>
                  <a:cubicBezTo>
                    <a:pt x="67" y="113"/>
                    <a:pt x="52" y="118"/>
                    <a:pt x="34" y="118"/>
                  </a:cubicBezTo>
                  <a:cubicBezTo>
                    <a:pt x="21" y="118"/>
                    <a:pt x="7" y="114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12" y="89"/>
                    <a:pt x="27" y="94"/>
                    <a:pt x="38" y="94"/>
                  </a:cubicBezTo>
                  <a:cubicBezTo>
                    <a:pt x="46" y="94"/>
                    <a:pt x="52" y="90"/>
                    <a:pt x="52" y="84"/>
                  </a:cubicBezTo>
                  <a:cubicBezTo>
                    <a:pt x="52" y="78"/>
                    <a:pt x="48" y="74"/>
                    <a:pt x="38" y="69"/>
                  </a:cubicBezTo>
                  <a:cubicBezTo>
                    <a:pt x="22" y="61"/>
                    <a:pt x="14" y="51"/>
                    <a:pt x="14" y="39"/>
                  </a:cubicBezTo>
                  <a:cubicBezTo>
                    <a:pt x="14" y="16"/>
                    <a:pt x="34" y="0"/>
                    <a:pt x="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0" name="Freeform 76"/>
            <p:cNvSpPr>
              <a:spLocks/>
            </p:cNvSpPr>
            <p:nvPr/>
          </p:nvSpPr>
          <p:spPr bwMode="auto">
            <a:xfrm>
              <a:off x="7523639" y="2382838"/>
              <a:ext cx="333375" cy="439738"/>
            </a:xfrm>
            <a:custGeom>
              <a:avLst/>
              <a:gdLst>
                <a:gd name="T0" fmla="*/ 83 w 89"/>
                <a:gd name="T1" fmla="*/ 0 h 117"/>
                <a:gd name="T2" fmla="*/ 89 w 89"/>
                <a:gd name="T3" fmla="*/ 1 h 117"/>
                <a:gd name="T4" fmla="*/ 89 w 89"/>
                <a:gd name="T5" fmla="*/ 1 h 117"/>
                <a:gd name="T6" fmla="*/ 89 w 89"/>
                <a:gd name="T7" fmla="*/ 1 h 117"/>
                <a:gd name="T8" fmla="*/ 83 w 89"/>
                <a:gd name="T9" fmla="*/ 33 h 117"/>
                <a:gd name="T10" fmla="*/ 83 w 89"/>
                <a:gd name="T11" fmla="*/ 33 h 117"/>
                <a:gd name="T12" fmla="*/ 82 w 89"/>
                <a:gd name="T13" fmla="*/ 33 h 117"/>
                <a:gd name="T14" fmla="*/ 77 w 89"/>
                <a:gd name="T15" fmla="*/ 33 h 117"/>
                <a:gd name="T16" fmla="*/ 42 w 89"/>
                <a:gd name="T17" fmla="*/ 74 h 117"/>
                <a:gd name="T18" fmla="*/ 34 w 89"/>
                <a:gd name="T19" fmla="*/ 117 h 117"/>
                <a:gd name="T20" fmla="*/ 34 w 89"/>
                <a:gd name="T21" fmla="*/ 117 h 117"/>
                <a:gd name="T22" fmla="*/ 1 w 89"/>
                <a:gd name="T23" fmla="*/ 117 h 117"/>
                <a:gd name="T24" fmla="*/ 1 w 89"/>
                <a:gd name="T25" fmla="*/ 117 h 117"/>
                <a:gd name="T26" fmla="*/ 1 w 89"/>
                <a:gd name="T27" fmla="*/ 117 h 117"/>
                <a:gd name="T28" fmla="*/ 22 w 89"/>
                <a:gd name="T29" fmla="*/ 3 h 117"/>
                <a:gd name="T30" fmla="*/ 22 w 89"/>
                <a:gd name="T31" fmla="*/ 3 h 117"/>
                <a:gd name="T32" fmla="*/ 52 w 89"/>
                <a:gd name="T33" fmla="*/ 3 h 117"/>
                <a:gd name="T34" fmla="*/ 52 w 89"/>
                <a:gd name="T35" fmla="*/ 3 h 117"/>
                <a:gd name="T36" fmla="*/ 52 w 89"/>
                <a:gd name="T37" fmla="*/ 3 h 117"/>
                <a:gd name="T38" fmla="*/ 48 w 89"/>
                <a:gd name="T39" fmla="*/ 22 h 117"/>
                <a:gd name="T40" fmla="*/ 48 w 89"/>
                <a:gd name="T41" fmla="*/ 23 h 117"/>
                <a:gd name="T42" fmla="*/ 49 w 89"/>
                <a:gd name="T43" fmla="*/ 23 h 117"/>
                <a:gd name="T44" fmla="*/ 83 w 89"/>
                <a:gd name="T4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17">
                  <a:moveTo>
                    <a:pt x="83" y="0"/>
                  </a:moveTo>
                  <a:cubicBezTo>
                    <a:pt x="85" y="0"/>
                    <a:pt x="8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3"/>
                    <a:pt x="79" y="33"/>
                    <a:pt x="77" y="33"/>
                  </a:cubicBezTo>
                  <a:cubicBezTo>
                    <a:pt x="54" y="33"/>
                    <a:pt x="46" y="55"/>
                    <a:pt x="42" y="74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1" y="117"/>
                    <a:pt x="0" y="117"/>
                    <a:pt x="1" y="11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3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57" y="8"/>
                    <a:pt x="69" y="0"/>
                    <a:pt x="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1" name="Freeform 77"/>
            <p:cNvSpPr>
              <a:spLocks noEditPoints="1"/>
            </p:cNvSpPr>
            <p:nvPr/>
          </p:nvSpPr>
          <p:spPr bwMode="auto">
            <a:xfrm>
              <a:off x="7812564" y="2382838"/>
              <a:ext cx="409575" cy="442913"/>
            </a:xfrm>
            <a:custGeom>
              <a:avLst/>
              <a:gdLst>
                <a:gd name="T0" fmla="*/ 50 w 109"/>
                <a:gd name="T1" fmla="*/ 32 h 118"/>
                <a:gd name="T2" fmla="*/ 34 w 109"/>
                <a:gd name="T3" fmla="*/ 72 h 118"/>
                <a:gd name="T4" fmla="*/ 46 w 109"/>
                <a:gd name="T5" fmla="*/ 91 h 118"/>
                <a:gd name="T6" fmla="*/ 72 w 109"/>
                <a:gd name="T7" fmla="*/ 60 h 118"/>
                <a:gd name="T8" fmla="*/ 75 w 109"/>
                <a:gd name="T9" fmla="*/ 47 h 118"/>
                <a:gd name="T10" fmla="*/ 75 w 109"/>
                <a:gd name="T11" fmla="*/ 38 h 118"/>
                <a:gd name="T12" fmla="*/ 63 w 109"/>
                <a:gd name="T13" fmla="*/ 26 h 118"/>
                <a:gd name="T14" fmla="*/ 50 w 109"/>
                <a:gd name="T15" fmla="*/ 32 h 118"/>
                <a:gd name="T16" fmla="*/ 62 w 109"/>
                <a:gd name="T17" fmla="*/ 116 h 118"/>
                <a:gd name="T18" fmla="*/ 62 w 109"/>
                <a:gd name="T19" fmla="*/ 116 h 118"/>
                <a:gd name="T20" fmla="*/ 65 w 109"/>
                <a:gd name="T21" fmla="*/ 102 h 118"/>
                <a:gd name="T22" fmla="*/ 65 w 109"/>
                <a:gd name="T23" fmla="*/ 101 h 118"/>
                <a:gd name="T24" fmla="*/ 64 w 109"/>
                <a:gd name="T25" fmla="*/ 101 h 118"/>
                <a:gd name="T26" fmla="*/ 33 w 109"/>
                <a:gd name="T27" fmla="*/ 118 h 118"/>
                <a:gd name="T28" fmla="*/ 0 w 109"/>
                <a:gd name="T29" fmla="*/ 79 h 118"/>
                <a:gd name="T30" fmla="*/ 24 w 109"/>
                <a:gd name="T31" fmla="*/ 19 h 118"/>
                <a:gd name="T32" fmla="*/ 70 w 109"/>
                <a:gd name="T33" fmla="*/ 0 h 118"/>
                <a:gd name="T34" fmla="*/ 100 w 109"/>
                <a:gd name="T35" fmla="*/ 12 h 118"/>
                <a:gd name="T36" fmla="*/ 106 w 109"/>
                <a:gd name="T37" fmla="*/ 53 h 118"/>
                <a:gd name="T38" fmla="*/ 94 w 109"/>
                <a:gd name="T39" fmla="*/ 116 h 118"/>
                <a:gd name="T40" fmla="*/ 94 w 109"/>
                <a:gd name="T41" fmla="*/ 116 h 118"/>
                <a:gd name="T42" fmla="*/ 62 w 109"/>
                <a:gd name="T43" fmla="*/ 116 h 118"/>
                <a:gd name="T44" fmla="*/ 62 w 109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8" y="91"/>
                    <a:pt x="46" y="91"/>
                  </a:cubicBezTo>
                  <a:cubicBezTo>
                    <a:pt x="58" y="91"/>
                    <a:pt x="69" y="78"/>
                    <a:pt x="72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5" y="38"/>
                  </a:cubicBezTo>
                  <a:cubicBezTo>
                    <a:pt x="75" y="30"/>
                    <a:pt x="71" y="26"/>
                    <a:pt x="63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2" y="116"/>
                  </a:moveTo>
                  <a:cubicBezTo>
                    <a:pt x="62" y="116"/>
                    <a:pt x="62" y="116"/>
                    <a:pt x="62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4" y="101"/>
                    <a:pt x="64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0" y="118"/>
                    <a:pt x="0" y="99"/>
                    <a:pt x="0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6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09" y="23"/>
                    <a:pt x="109" y="40"/>
                    <a:pt x="106" y="53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2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2" name="Freeform 78"/>
            <p:cNvSpPr>
              <a:spLocks noEditPoints="1"/>
            </p:cNvSpPr>
            <p:nvPr/>
          </p:nvSpPr>
          <p:spPr bwMode="auto">
            <a:xfrm>
              <a:off x="9279414" y="2382838"/>
              <a:ext cx="469900" cy="571500"/>
            </a:xfrm>
            <a:custGeom>
              <a:avLst/>
              <a:gdLst>
                <a:gd name="T0" fmla="*/ 60 w 125"/>
                <a:gd name="T1" fmla="*/ 93 h 152"/>
                <a:gd name="T2" fmla="*/ 90 w 125"/>
                <a:gd name="T3" fmla="*/ 46 h 152"/>
                <a:gd name="T4" fmla="*/ 77 w 125"/>
                <a:gd name="T5" fmla="*/ 28 h 152"/>
                <a:gd name="T6" fmla="*/ 50 w 125"/>
                <a:gd name="T7" fmla="*/ 63 h 152"/>
                <a:gd name="T8" fmla="*/ 60 w 125"/>
                <a:gd name="T9" fmla="*/ 93 h 152"/>
                <a:gd name="T10" fmla="*/ 89 w 125"/>
                <a:gd name="T11" fmla="*/ 0 h 152"/>
                <a:gd name="T12" fmla="*/ 125 w 125"/>
                <a:gd name="T13" fmla="*/ 43 h 152"/>
                <a:gd name="T14" fmla="*/ 88 w 125"/>
                <a:gd name="T15" fmla="*/ 112 h 152"/>
                <a:gd name="T16" fmla="*/ 41 w 125"/>
                <a:gd name="T17" fmla="*/ 109 h 152"/>
                <a:gd name="T18" fmla="*/ 41 w 125"/>
                <a:gd name="T19" fmla="*/ 109 h 152"/>
                <a:gd name="T20" fmla="*/ 33 w 125"/>
                <a:gd name="T21" fmla="*/ 152 h 152"/>
                <a:gd name="T22" fmla="*/ 33 w 125"/>
                <a:gd name="T23" fmla="*/ 152 h 152"/>
                <a:gd name="T24" fmla="*/ 0 w 125"/>
                <a:gd name="T25" fmla="*/ 152 h 152"/>
                <a:gd name="T26" fmla="*/ 0 w 125"/>
                <a:gd name="T27" fmla="*/ 152 h 152"/>
                <a:gd name="T28" fmla="*/ 0 w 125"/>
                <a:gd name="T29" fmla="*/ 152 h 152"/>
                <a:gd name="T30" fmla="*/ 28 w 125"/>
                <a:gd name="T31" fmla="*/ 2 h 152"/>
                <a:gd name="T32" fmla="*/ 28 w 125"/>
                <a:gd name="T33" fmla="*/ 2 h 152"/>
                <a:gd name="T34" fmla="*/ 57 w 125"/>
                <a:gd name="T35" fmla="*/ 2 h 152"/>
                <a:gd name="T36" fmla="*/ 57 w 125"/>
                <a:gd name="T37" fmla="*/ 2 h 152"/>
                <a:gd name="T38" fmla="*/ 58 w 125"/>
                <a:gd name="T39" fmla="*/ 2 h 152"/>
                <a:gd name="T40" fmla="*/ 55 w 125"/>
                <a:gd name="T41" fmla="*/ 17 h 152"/>
                <a:gd name="T42" fmla="*/ 55 w 125"/>
                <a:gd name="T43" fmla="*/ 18 h 152"/>
                <a:gd name="T44" fmla="*/ 55 w 125"/>
                <a:gd name="T45" fmla="*/ 18 h 152"/>
                <a:gd name="T46" fmla="*/ 55 w 125"/>
                <a:gd name="T47" fmla="*/ 17 h 152"/>
                <a:gd name="T48" fmla="*/ 89 w 125"/>
                <a:gd name="T4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5" h="152">
                  <a:moveTo>
                    <a:pt x="60" y="93"/>
                  </a:moveTo>
                  <a:cubicBezTo>
                    <a:pt x="77" y="93"/>
                    <a:pt x="90" y="68"/>
                    <a:pt x="90" y="46"/>
                  </a:cubicBezTo>
                  <a:cubicBezTo>
                    <a:pt x="90" y="41"/>
                    <a:pt x="89" y="28"/>
                    <a:pt x="77" y="28"/>
                  </a:cubicBezTo>
                  <a:cubicBezTo>
                    <a:pt x="64" y="28"/>
                    <a:pt x="54" y="42"/>
                    <a:pt x="50" y="63"/>
                  </a:cubicBezTo>
                  <a:cubicBezTo>
                    <a:pt x="48" y="71"/>
                    <a:pt x="44" y="93"/>
                    <a:pt x="60" y="93"/>
                  </a:cubicBezTo>
                  <a:close/>
                  <a:moveTo>
                    <a:pt x="89" y="0"/>
                  </a:moveTo>
                  <a:cubicBezTo>
                    <a:pt x="111" y="0"/>
                    <a:pt x="125" y="17"/>
                    <a:pt x="125" y="43"/>
                  </a:cubicBezTo>
                  <a:cubicBezTo>
                    <a:pt x="125" y="71"/>
                    <a:pt x="112" y="99"/>
                    <a:pt x="88" y="112"/>
                  </a:cubicBezTo>
                  <a:cubicBezTo>
                    <a:pt x="67" y="123"/>
                    <a:pt x="47" y="118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4" y="6"/>
                    <a:pt x="76" y="0"/>
                    <a:pt x="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3" name="Freeform 79"/>
            <p:cNvSpPr>
              <a:spLocks/>
            </p:cNvSpPr>
            <p:nvPr/>
          </p:nvSpPr>
          <p:spPr bwMode="auto">
            <a:xfrm>
              <a:off x="8568214" y="2243138"/>
              <a:ext cx="474663" cy="574675"/>
            </a:xfrm>
            <a:custGeom>
              <a:avLst/>
              <a:gdLst>
                <a:gd name="T0" fmla="*/ 29 w 126"/>
                <a:gd name="T1" fmla="*/ 0 h 153"/>
                <a:gd name="T2" fmla="*/ 62 w 126"/>
                <a:gd name="T3" fmla="*/ 0 h 153"/>
                <a:gd name="T4" fmla="*/ 62 w 126"/>
                <a:gd name="T5" fmla="*/ 0 h 153"/>
                <a:gd name="T6" fmla="*/ 62 w 126"/>
                <a:gd name="T7" fmla="*/ 0 h 153"/>
                <a:gd name="T8" fmla="*/ 45 w 126"/>
                <a:gd name="T9" fmla="*/ 91 h 153"/>
                <a:gd name="T10" fmla="*/ 45 w 126"/>
                <a:gd name="T11" fmla="*/ 91 h 153"/>
                <a:gd name="T12" fmla="*/ 45 w 126"/>
                <a:gd name="T13" fmla="*/ 91 h 153"/>
                <a:gd name="T14" fmla="*/ 89 w 126"/>
                <a:gd name="T15" fmla="*/ 40 h 153"/>
                <a:gd name="T16" fmla="*/ 90 w 126"/>
                <a:gd name="T17" fmla="*/ 40 h 153"/>
                <a:gd name="T18" fmla="*/ 126 w 126"/>
                <a:gd name="T19" fmla="*/ 40 h 153"/>
                <a:gd name="T20" fmla="*/ 126 w 126"/>
                <a:gd name="T21" fmla="*/ 40 h 153"/>
                <a:gd name="T22" fmla="*/ 126 w 126"/>
                <a:gd name="T23" fmla="*/ 40 h 153"/>
                <a:gd name="T24" fmla="*/ 126 w 126"/>
                <a:gd name="T25" fmla="*/ 40 h 153"/>
                <a:gd name="T26" fmla="*/ 80 w 126"/>
                <a:gd name="T27" fmla="*/ 92 h 153"/>
                <a:gd name="T28" fmla="*/ 108 w 126"/>
                <a:gd name="T29" fmla="*/ 152 h 153"/>
                <a:gd name="T30" fmla="*/ 108 w 126"/>
                <a:gd name="T31" fmla="*/ 152 h 153"/>
                <a:gd name="T32" fmla="*/ 108 w 126"/>
                <a:gd name="T33" fmla="*/ 153 h 153"/>
                <a:gd name="T34" fmla="*/ 108 w 126"/>
                <a:gd name="T35" fmla="*/ 153 h 153"/>
                <a:gd name="T36" fmla="*/ 72 w 126"/>
                <a:gd name="T37" fmla="*/ 153 h 153"/>
                <a:gd name="T38" fmla="*/ 72 w 126"/>
                <a:gd name="T39" fmla="*/ 153 h 153"/>
                <a:gd name="T40" fmla="*/ 45 w 126"/>
                <a:gd name="T41" fmla="*/ 92 h 153"/>
                <a:gd name="T42" fmla="*/ 45 w 126"/>
                <a:gd name="T43" fmla="*/ 92 h 153"/>
                <a:gd name="T44" fmla="*/ 45 w 126"/>
                <a:gd name="T45" fmla="*/ 92 h 153"/>
                <a:gd name="T46" fmla="*/ 33 w 126"/>
                <a:gd name="T47" fmla="*/ 152 h 153"/>
                <a:gd name="T48" fmla="*/ 33 w 126"/>
                <a:gd name="T49" fmla="*/ 153 h 153"/>
                <a:gd name="T50" fmla="*/ 0 w 126"/>
                <a:gd name="T51" fmla="*/ 153 h 153"/>
                <a:gd name="T52" fmla="*/ 0 w 126"/>
                <a:gd name="T53" fmla="*/ 153 h 153"/>
                <a:gd name="T54" fmla="*/ 0 w 126"/>
                <a:gd name="T55" fmla="*/ 152 h 153"/>
                <a:gd name="T56" fmla="*/ 29 w 126"/>
                <a:gd name="T57" fmla="*/ 0 h 153"/>
                <a:gd name="T58" fmla="*/ 29 w 126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6" h="153">
                  <a:moveTo>
                    <a:pt x="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90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8" y="153"/>
                    <a:pt x="108" y="153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2"/>
                    <a:pt x="0" y="1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4" name="Freeform 80"/>
            <p:cNvSpPr>
              <a:spLocks noEditPoints="1"/>
            </p:cNvSpPr>
            <p:nvPr/>
          </p:nvSpPr>
          <p:spPr bwMode="auto">
            <a:xfrm>
              <a:off x="10519251" y="2382838"/>
              <a:ext cx="395288" cy="442913"/>
            </a:xfrm>
            <a:custGeom>
              <a:avLst/>
              <a:gdLst>
                <a:gd name="T0" fmla="*/ 73 w 105"/>
                <a:gd name="T1" fmla="*/ 34 h 118"/>
                <a:gd name="T2" fmla="*/ 61 w 105"/>
                <a:gd name="T3" fmla="*/ 25 h 118"/>
                <a:gd name="T4" fmla="*/ 35 w 105"/>
                <a:gd name="T5" fmla="*/ 47 h 118"/>
                <a:gd name="T6" fmla="*/ 35 w 105"/>
                <a:gd name="T7" fmla="*/ 48 h 118"/>
                <a:gd name="T8" fmla="*/ 35 w 105"/>
                <a:gd name="T9" fmla="*/ 48 h 118"/>
                <a:gd name="T10" fmla="*/ 35 w 105"/>
                <a:gd name="T11" fmla="*/ 48 h 118"/>
                <a:gd name="T12" fmla="*/ 36 w 105"/>
                <a:gd name="T13" fmla="*/ 48 h 118"/>
                <a:gd name="T14" fmla="*/ 71 w 105"/>
                <a:gd name="T15" fmla="*/ 41 h 118"/>
                <a:gd name="T16" fmla="*/ 73 w 105"/>
                <a:gd name="T17" fmla="*/ 34 h 118"/>
                <a:gd name="T18" fmla="*/ 66 w 105"/>
                <a:gd name="T19" fmla="*/ 0 h 118"/>
                <a:gd name="T20" fmla="*/ 105 w 105"/>
                <a:gd name="T21" fmla="*/ 34 h 118"/>
                <a:gd name="T22" fmla="*/ 96 w 105"/>
                <a:gd name="T23" fmla="*/ 57 h 118"/>
                <a:gd name="T24" fmla="*/ 32 w 105"/>
                <a:gd name="T25" fmla="*/ 72 h 118"/>
                <a:gd name="T26" fmla="*/ 32 w 105"/>
                <a:gd name="T27" fmla="*/ 72 h 118"/>
                <a:gd name="T28" fmla="*/ 32 w 105"/>
                <a:gd name="T29" fmla="*/ 72 h 118"/>
                <a:gd name="T30" fmla="*/ 32 w 105"/>
                <a:gd name="T31" fmla="*/ 72 h 118"/>
                <a:gd name="T32" fmla="*/ 32 w 105"/>
                <a:gd name="T33" fmla="*/ 73 h 118"/>
                <a:gd name="T34" fmla="*/ 35 w 105"/>
                <a:gd name="T35" fmla="*/ 84 h 118"/>
                <a:gd name="T36" fmla="*/ 57 w 105"/>
                <a:gd name="T37" fmla="*/ 92 h 118"/>
                <a:gd name="T38" fmla="*/ 96 w 105"/>
                <a:gd name="T39" fmla="*/ 81 h 118"/>
                <a:gd name="T40" fmla="*/ 96 w 105"/>
                <a:gd name="T41" fmla="*/ 81 h 118"/>
                <a:gd name="T42" fmla="*/ 96 w 105"/>
                <a:gd name="T43" fmla="*/ 81 h 118"/>
                <a:gd name="T44" fmla="*/ 91 w 105"/>
                <a:gd name="T45" fmla="*/ 109 h 118"/>
                <a:gd name="T46" fmla="*/ 91 w 105"/>
                <a:gd name="T47" fmla="*/ 109 h 118"/>
                <a:gd name="T48" fmla="*/ 49 w 105"/>
                <a:gd name="T49" fmla="*/ 118 h 118"/>
                <a:gd name="T50" fmla="*/ 0 w 105"/>
                <a:gd name="T51" fmla="*/ 71 h 118"/>
                <a:gd name="T52" fmla="*/ 17 w 105"/>
                <a:gd name="T53" fmla="*/ 23 h 118"/>
                <a:gd name="T54" fmla="*/ 66 w 105"/>
                <a:gd name="T5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18">
                  <a:moveTo>
                    <a:pt x="73" y="34"/>
                  </a:moveTo>
                  <a:cubicBezTo>
                    <a:pt x="73" y="29"/>
                    <a:pt x="69" y="25"/>
                    <a:pt x="61" y="25"/>
                  </a:cubicBezTo>
                  <a:cubicBezTo>
                    <a:pt x="47" y="25"/>
                    <a:pt x="38" y="36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55" y="48"/>
                    <a:pt x="66" y="46"/>
                    <a:pt x="71" y="41"/>
                  </a:cubicBezTo>
                  <a:cubicBezTo>
                    <a:pt x="73" y="39"/>
                    <a:pt x="73" y="37"/>
                    <a:pt x="73" y="34"/>
                  </a:cubicBezTo>
                  <a:close/>
                  <a:moveTo>
                    <a:pt x="66" y="0"/>
                  </a:moveTo>
                  <a:cubicBezTo>
                    <a:pt x="89" y="0"/>
                    <a:pt x="105" y="14"/>
                    <a:pt x="105" y="34"/>
                  </a:cubicBezTo>
                  <a:cubicBezTo>
                    <a:pt x="105" y="44"/>
                    <a:pt x="102" y="51"/>
                    <a:pt x="96" y="57"/>
                  </a:cubicBezTo>
                  <a:cubicBezTo>
                    <a:pt x="85" y="68"/>
                    <a:pt x="64" y="73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6"/>
                    <a:pt x="33" y="81"/>
                    <a:pt x="35" y="84"/>
                  </a:cubicBezTo>
                  <a:cubicBezTo>
                    <a:pt x="40" y="89"/>
                    <a:pt x="47" y="92"/>
                    <a:pt x="57" y="92"/>
                  </a:cubicBezTo>
                  <a:cubicBezTo>
                    <a:pt x="71" y="92"/>
                    <a:pt x="83" y="89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75" y="117"/>
                    <a:pt x="56" y="118"/>
                    <a:pt x="49" y="118"/>
                  </a:cubicBezTo>
                  <a:cubicBezTo>
                    <a:pt x="18" y="118"/>
                    <a:pt x="0" y="101"/>
                    <a:pt x="0" y="71"/>
                  </a:cubicBezTo>
                  <a:cubicBezTo>
                    <a:pt x="0" y="53"/>
                    <a:pt x="6" y="36"/>
                    <a:pt x="17" y="23"/>
                  </a:cubicBezTo>
                  <a:cubicBezTo>
                    <a:pt x="30" y="8"/>
                    <a:pt x="47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5" name="Freeform 81"/>
            <p:cNvSpPr>
              <a:spLocks noEditPoints="1"/>
            </p:cNvSpPr>
            <p:nvPr/>
          </p:nvSpPr>
          <p:spPr bwMode="auto">
            <a:xfrm>
              <a:off x="10903426" y="2716213"/>
              <a:ext cx="115888" cy="109538"/>
            </a:xfrm>
            <a:custGeom>
              <a:avLst/>
              <a:gdLst>
                <a:gd name="T0" fmla="*/ 3 w 31"/>
                <a:gd name="T1" fmla="*/ 15 h 29"/>
                <a:gd name="T2" fmla="*/ 14 w 31"/>
                <a:gd name="T3" fmla="*/ 27 h 29"/>
                <a:gd name="T4" fmla="*/ 28 w 31"/>
                <a:gd name="T5" fmla="*/ 15 h 29"/>
                <a:gd name="T6" fmla="*/ 17 w 31"/>
                <a:gd name="T7" fmla="*/ 2 h 29"/>
                <a:gd name="T8" fmla="*/ 3 w 31"/>
                <a:gd name="T9" fmla="*/ 15 h 29"/>
                <a:gd name="T10" fmla="*/ 1 w 31"/>
                <a:gd name="T11" fmla="*/ 15 h 29"/>
                <a:gd name="T12" fmla="*/ 17 w 31"/>
                <a:gd name="T13" fmla="*/ 0 h 29"/>
                <a:gd name="T14" fmla="*/ 30 w 31"/>
                <a:gd name="T15" fmla="*/ 15 h 29"/>
                <a:gd name="T16" fmla="*/ 14 w 31"/>
                <a:gd name="T17" fmla="*/ 29 h 29"/>
                <a:gd name="T18" fmla="*/ 1 w 31"/>
                <a:gd name="T19" fmla="*/ 15 h 29"/>
                <a:gd name="T20" fmla="*/ 12 w 31"/>
                <a:gd name="T21" fmla="*/ 6 h 29"/>
                <a:gd name="T22" fmla="*/ 13 w 31"/>
                <a:gd name="T23" fmla="*/ 6 h 29"/>
                <a:gd name="T24" fmla="*/ 16 w 31"/>
                <a:gd name="T25" fmla="*/ 6 h 29"/>
                <a:gd name="T26" fmla="*/ 16 w 31"/>
                <a:gd name="T27" fmla="*/ 6 h 29"/>
                <a:gd name="T28" fmla="*/ 18 w 31"/>
                <a:gd name="T29" fmla="*/ 6 h 29"/>
                <a:gd name="T30" fmla="*/ 20 w 31"/>
                <a:gd name="T31" fmla="*/ 7 h 29"/>
                <a:gd name="T32" fmla="*/ 23 w 31"/>
                <a:gd name="T33" fmla="*/ 11 h 29"/>
                <a:gd name="T34" fmla="*/ 23 w 31"/>
                <a:gd name="T35" fmla="*/ 12 h 29"/>
                <a:gd name="T36" fmla="*/ 18 w 31"/>
                <a:gd name="T37" fmla="*/ 16 h 29"/>
                <a:gd name="T38" fmla="*/ 20 w 31"/>
                <a:gd name="T39" fmla="*/ 23 h 29"/>
                <a:gd name="T40" fmla="*/ 20 w 31"/>
                <a:gd name="T41" fmla="*/ 23 h 29"/>
                <a:gd name="T42" fmla="*/ 20 w 31"/>
                <a:gd name="T43" fmla="*/ 23 h 29"/>
                <a:gd name="T44" fmla="*/ 20 w 31"/>
                <a:gd name="T45" fmla="*/ 23 h 29"/>
                <a:gd name="T46" fmla="*/ 18 w 31"/>
                <a:gd name="T47" fmla="*/ 23 h 29"/>
                <a:gd name="T48" fmla="*/ 18 w 31"/>
                <a:gd name="T49" fmla="*/ 23 h 29"/>
                <a:gd name="T50" fmla="*/ 16 w 31"/>
                <a:gd name="T51" fmla="*/ 17 h 29"/>
                <a:gd name="T52" fmla="*/ 14 w 31"/>
                <a:gd name="T53" fmla="*/ 17 h 29"/>
                <a:gd name="T54" fmla="*/ 14 w 31"/>
                <a:gd name="T55" fmla="*/ 17 h 29"/>
                <a:gd name="T56" fmla="*/ 13 w 31"/>
                <a:gd name="T57" fmla="*/ 17 h 29"/>
                <a:gd name="T58" fmla="*/ 11 w 31"/>
                <a:gd name="T59" fmla="*/ 23 h 29"/>
                <a:gd name="T60" fmla="*/ 11 w 31"/>
                <a:gd name="T61" fmla="*/ 23 h 29"/>
                <a:gd name="T62" fmla="*/ 9 w 31"/>
                <a:gd name="T63" fmla="*/ 23 h 29"/>
                <a:gd name="T64" fmla="*/ 9 w 31"/>
                <a:gd name="T65" fmla="*/ 23 h 29"/>
                <a:gd name="T66" fmla="*/ 9 w 31"/>
                <a:gd name="T67" fmla="*/ 23 h 29"/>
                <a:gd name="T68" fmla="*/ 10 w 31"/>
                <a:gd name="T69" fmla="*/ 17 h 29"/>
                <a:gd name="T70" fmla="*/ 10 w 31"/>
                <a:gd name="T71" fmla="*/ 17 h 29"/>
                <a:gd name="T72" fmla="*/ 11 w 31"/>
                <a:gd name="T73" fmla="*/ 12 h 29"/>
                <a:gd name="T74" fmla="*/ 12 w 31"/>
                <a:gd name="T75" fmla="*/ 6 h 29"/>
                <a:gd name="T76" fmla="*/ 16 w 31"/>
                <a:gd name="T77" fmla="*/ 8 h 29"/>
                <a:gd name="T78" fmla="*/ 14 w 31"/>
                <a:gd name="T79" fmla="*/ 8 h 29"/>
                <a:gd name="T80" fmla="*/ 14 w 31"/>
                <a:gd name="T81" fmla="*/ 12 h 29"/>
                <a:gd name="T82" fmla="*/ 13 w 31"/>
                <a:gd name="T83" fmla="*/ 15 h 29"/>
                <a:gd name="T84" fmla="*/ 15 w 31"/>
                <a:gd name="T85" fmla="*/ 15 h 29"/>
                <a:gd name="T86" fmla="*/ 15 w 31"/>
                <a:gd name="T87" fmla="*/ 15 h 29"/>
                <a:gd name="T88" fmla="*/ 17 w 31"/>
                <a:gd name="T89" fmla="*/ 15 h 29"/>
                <a:gd name="T90" fmla="*/ 18 w 31"/>
                <a:gd name="T91" fmla="*/ 14 h 29"/>
                <a:gd name="T92" fmla="*/ 21 w 31"/>
                <a:gd name="T93" fmla="*/ 12 h 29"/>
                <a:gd name="T94" fmla="*/ 19 w 31"/>
                <a:gd name="T95" fmla="*/ 9 h 29"/>
                <a:gd name="T96" fmla="*/ 18 w 31"/>
                <a:gd name="T97" fmla="*/ 8 h 29"/>
                <a:gd name="T98" fmla="*/ 16 w 31"/>
                <a:gd name="T9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29">
                  <a:moveTo>
                    <a:pt x="3" y="15"/>
                  </a:moveTo>
                  <a:cubicBezTo>
                    <a:pt x="2" y="22"/>
                    <a:pt x="7" y="27"/>
                    <a:pt x="14" y="27"/>
                  </a:cubicBezTo>
                  <a:cubicBezTo>
                    <a:pt x="21" y="27"/>
                    <a:pt x="28" y="22"/>
                    <a:pt x="28" y="15"/>
                  </a:cubicBezTo>
                  <a:cubicBezTo>
                    <a:pt x="29" y="8"/>
                    <a:pt x="24" y="2"/>
                    <a:pt x="17" y="2"/>
                  </a:cubicBezTo>
                  <a:cubicBezTo>
                    <a:pt x="10" y="2"/>
                    <a:pt x="4" y="8"/>
                    <a:pt x="3" y="15"/>
                  </a:cubicBezTo>
                  <a:close/>
                  <a:moveTo>
                    <a:pt x="1" y="15"/>
                  </a:moveTo>
                  <a:cubicBezTo>
                    <a:pt x="2" y="7"/>
                    <a:pt x="9" y="0"/>
                    <a:pt x="17" y="0"/>
                  </a:cubicBezTo>
                  <a:cubicBezTo>
                    <a:pt x="25" y="0"/>
                    <a:pt x="31" y="7"/>
                    <a:pt x="30" y="15"/>
                  </a:cubicBezTo>
                  <a:cubicBezTo>
                    <a:pt x="30" y="23"/>
                    <a:pt x="22" y="29"/>
                    <a:pt x="14" y="29"/>
                  </a:cubicBezTo>
                  <a:cubicBezTo>
                    <a:pt x="6" y="29"/>
                    <a:pt x="0" y="23"/>
                    <a:pt x="1" y="15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19" y="6"/>
                    <a:pt x="20" y="7"/>
                  </a:cubicBezTo>
                  <a:cubicBezTo>
                    <a:pt x="22" y="7"/>
                    <a:pt x="23" y="9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4"/>
                    <a:pt x="21" y="16"/>
                    <a:pt x="18" y="1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2" y="6"/>
                  </a:lnTo>
                  <a:close/>
                  <a:moveTo>
                    <a:pt x="16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7" y="15"/>
                    <a:pt x="17" y="15"/>
                    <a:pt x="18" y="14"/>
                  </a:cubicBezTo>
                  <a:cubicBezTo>
                    <a:pt x="19" y="14"/>
                    <a:pt x="20" y="13"/>
                    <a:pt x="21" y="12"/>
                  </a:cubicBezTo>
                  <a:cubicBezTo>
                    <a:pt x="21" y="10"/>
                    <a:pt x="20" y="9"/>
                    <a:pt x="19" y="9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7" y="8"/>
                    <a:pt x="17" y="8"/>
                    <a:pt x="1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6" name="Freeform 82"/>
            <p:cNvSpPr>
              <a:spLocks noEditPoints="1"/>
            </p:cNvSpPr>
            <p:nvPr/>
          </p:nvSpPr>
          <p:spPr bwMode="auto">
            <a:xfrm>
              <a:off x="9757251" y="2382838"/>
              <a:ext cx="412750" cy="442913"/>
            </a:xfrm>
            <a:custGeom>
              <a:avLst/>
              <a:gdLst>
                <a:gd name="T0" fmla="*/ 50 w 110"/>
                <a:gd name="T1" fmla="*/ 32 h 118"/>
                <a:gd name="T2" fmla="*/ 34 w 110"/>
                <a:gd name="T3" fmla="*/ 72 h 118"/>
                <a:gd name="T4" fmla="*/ 46 w 110"/>
                <a:gd name="T5" fmla="*/ 91 h 118"/>
                <a:gd name="T6" fmla="*/ 73 w 110"/>
                <a:gd name="T7" fmla="*/ 60 h 118"/>
                <a:gd name="T8" fmla="*/ 75 w 110"/>
                <a:gd name="T9" fmla="*/ 47 h 118"/>
                <a:gd name="T10" fmla="*/ 76 w 110"/>
                <a:gd name="T11" fmla="*/ 38 h 118"/>
                <a:gd name="T12" fmla="*/ 64 w 110"/>
                <a:gd name="T13" fmla="*/ 26 h 118"/>
                <a:gd name="T14" fmla="*/ 50 w 110"/>
                <a:gd name="T15" fmla="*/ 32 h 118"/>
                <a:gd name="T16" fmla="*/ 63 w 110"/>
                <a:gd name="T17" fmla="*/ 116 h 118"/>
                <a:gd name="T18" fmla="*/ 63 w 110"/>
                <a:gd name="T19" fmla="*/ 116 h 118"/>
                <a:gd name="T20" fmla="*/ 65 w 110"/>
                <a:gd name="T21" fmla="*/ 102 h 118"/>
                <a:gd name="T22" fmla="*/ 65 w 110"/>
                <a:gd name="T23" fmla="*/ 101 h 118"/>
                <a:gd name="T24" fmla="*/ 65 w 110"/>
                <a:gd name="T25" fmla="*/ 101 h 118"/>
                <a:gd name="T26" fmla="*/ 33 w 110"/>
                <a:gd name="T27" fmla="*/ 118 h 118"/>
                <a:gd name="T28" fmla="*/ 1 w 110"/>
                <a:gd name="T29" fmla="*/ 79 h 118"/>
                <a:gd name="T30" fmla="*/ 24 w 110"/>
                <a:gd name="T31" fmla="*/ 19 h 118"/>
                <a:gd name="T32" fmla="*/ 70 w 110"/>
                <a:gd name="T33" fmla="*/ 0 h 118"/>
                <a:gd name="T34" fmla="*/ 100 w 110"/>
                <a:gd name="T35" fmla="*/ 12 h 118"/>
                <a:gd name="T36" fmla="*/ 107 w 110"/>
                <a:gd name="T37" fmla="*/ 53 h 118"/>
                <a:gd name="T38" fmla="*/ 95 w 110"/>
                <a:gd name="T39" fmla="*/ 116 h 118"/>
                <a:gd name="T40" fmla="*/ 94 w 110"/>
                <a:gd name="T41" fmla="*/ 116 h 118"/>
                <a:gd name="T42" fmla="*/ 63 w 110"/>
                <a:gd name="T43" fmla="*/ 116 h 118"/>
                <a:gd name="T44" fmla="*/ 63 w 110"/>
                <a:gd name="T45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18">
                  <a:moveTo>
                    <a:pt x="50" y="32"/>
                  </a:moveTo>
                  <a:cubicBezTo>
                    <a:pt x="41" y="41"/>
                    <a:pt x="34" y="58"/>
                    <a:pt x="34" y="72"/>
                  </a:cubicBezTo>
                  <a:cubicBezTo>
                    <a:pt x="34" y="84"/>
                    <a:pt x="39" y="91"/>
                    <a:pt x="46" y="91"/>
                  </a:cubicBezTo>
                  <a:cubicBezTo>
                    <a:pt x="59" y="91"/>
                    <a:pt x="69" y="78"/>
                    <a:pt x="73" y="60"/>
                  </a:cubicBezTo>
                  <a:cubicBezTo>
                    <a:pt x="73" y="55"/>
                    <a:pt x="74" y="51"/>
                    <a:pt x="75" y="47"/>
                  </a:cubicBezTo>
                  <a:cubicBezTo>
                    <a:pt x="75" y="44"/>
                    <a:pt x="76" y="40"/>
                    <a:pt x="76" y="38"/>
                  </a:cubicBezTo>
                  <a:cubicBezTo>
                    <a:pt x="75" y="30"/>
                    <a:pt x="71" y="26"/>
                    <a:pt x="64" y="26"/>
                  </a:cubicBezTo>
                  <a:cubicBezTo>
                    <a:pt x="59" y="26"/>
                    <a:pt x="54" y="28"/>
                    <a:pt x="50" y="32"/>
                  </a:cubicBezTo>
                  <a:close/>
                  <a:moveTo>
                    <a:pt x="63" y="116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8" y="112"/>
                    <a:pt x="46" y="118"/>
                    <a:pt x="33" y="118"/>
                  </a:cubicBezTo>
                  <a:cubicBezTo>
                    <a:pt x="11" y="118"/>
                    <a:pt x="1" y="99"/>
                    <a:pt x="1" y="79"/>
                  </a:cubicBezTo>
                  <a:cubicBezTo>
                    <a:pt x="0" y="56"/>
                    <a:pt x="9" y="34"/>
                    <a:pt x="24" y="19"/>
                  </a:cubicBezTo>
                  <a:cubicBezTo>
                    <a:pt x="37" y="7"/>
                    <a:pt x="52" y="0"/>
                    <a:pt x="70" y="0"/>
                  </a:cubicBezTo>
                  <a:cubicBezTo>
                    <a:pt x="84" y="0"/>
                    <a:pt x="94" y="4"/>
                    <a:pt x="100" y="12"/>
                  </a:cubicBezTo>
                  <a:cubicBezTo>
                    <a:pt x="110" y="23"/>
                    <a:pt x="109" y="40"/>
                    <a:pt x="107" y="53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5" y="116"/>
                    <a:pt x="94" y="116"/>
                    <a:pt x="94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7" name="Freeform 83"/>
            <p:cNvSpPr>
              <a:spLocks/>
            </p:cNvSpPr>
            <p:nvPr/>
          </p:nvSpPr>
          <p:spPr bwMode="auto">
            <a:xfrm>
              <a:off x="10177939" y="2386013"/>
              <a:ext cx="365125" cy="439738"/>
            </a:xfrm>
            <a:custGeom>
              <a:avLst/>
              <a:gdLst>
                <a:gd name="T0" fmla="*/ 74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2 w 97"/>
                <a:gd name="T7" fmla="*/ 31 h 117"/>
                <a:gd name="T8" fmla="*/ 92 w 97"/>
                <a:gd name="T9" fmla="*/ 31 h 117"/>
                <a:gd name="T10" fmla="*/ 92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80 w 97"/>
                <a:gd name="T27" fmla="*/ 111 h 117"/>
                <a:gd name="T28" fmla="*/ 48 w 97"/>
                <a:gd name="T29" fmla="*/ 117 h 117"/>
                <a:gd name="T30" fmla="*/ 0 w 97"/>
                <a:gd name="T31" fmla="*/ 71 h 117"/>
                <a:gd name="T32" fmla="*/ 74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4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7" y="90"/>
                    <a:pt x="57" y="90"/>
                  </a:cubicBezTo>
                  <a:cubicBezTo>
                    <a:pt x="67" y="90"/>
                    <a:pt x="75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2" y="115"/>
                    <a:pt x="60" y="117"/>
                    <a:pt x="48" y="117"/>
                  </a:cubicBezTo>
                  <a:cubicBezTo>
                    <a:pt x="19" y="117"/>
                    <a:pt x="0" y="99"/>
                    <a:pt x="0" y="71"/>
                  </a:cubicBezTo>
                  <a:cubicBezTo>
                    <a:pt x="0" y="30"/>
                    <a:pt x="32" y="0"/>
                    <a:pt x="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  <p:sp>
          <p:nvSpPr>
            <p:cNvPr id="68" name="Freeform 84"/>
            <p:cNvSpPr>
              <a:spLocks/>
            </p:cNvSpPr>
            <p:nvPr/>
          </p:nvSpPr>
          <p:spPr bwMode="auto">
            <a:xfrm>
              <a:off x="8233251" y="2386013"/>
              <a:ext cx="365125" cy="439738"/>
            </a:xfrm>
            <a:custGeom>
              <a:avLst/>
              <a:gdLst>
                <a:gd name="T0" fmla="*/ 73 w 97"/>
                <a:gd name="T1" fmla="*/ 0 h 117"/>
                <a:gd name="T2" fmla="*/ 97 w 97"/>
                <a:gd name="T3" fmla="*/ 3 h 117"/>
                <a:gd name="T4" fmla="*/ 97 w 97"/>
                <a:gd name="T5" fmla="*/ 4 h 117"/>
                <a:gd name="T6" fmla="*/ 91 w 97"/>
                <a:gd name="T7" fmla="*/ 31 h 117"/>
                <a:gd name="T8" fmla="*/ 91 w 97"/>
                <a:gd name="T9" fmla="*/ 31 h 117"/>
                <a:gd name="T10" fmla="*/ 91 w 97"/>
                <a:gd name="T11" fmla="*/ 31 h 117"/>
                <a:gd name="T12" fmla="*/ 73 w 97"/>
                <a:gd name="T13" fmla="*/ 26 h 117"/>
                <a:gd name="T14" fmla="*/ 35 w 97"/>
                <a:gd name="T15" fmla="*/ 67 h 117"/>
                <a:gd name="T16" fmla="*/ 57 w 97"/>
                <a:gd name="T17" fmla="*/ 90 h 117"/>
                <a:gd name="T18" fmla="*/ 85 w 97"/>
                <a:gd name="T19" fmla="*/ 83 h 117"/>
                <a:gd name="T20" fmla="*/ 85 w 97"/>
                <a:gd name="T21" fmla="*/ 83 h 117"/>
                <a:gd name="T22" fmla="*/ 85 w 97"/>
                <a:gd name="T23" fmla="*/ 83 h 117"/>
                <a:gd name="T24" fmla="*/ 80 w 97"/>
                <a:gd name="T25" fmla="*/ 111 h 117"/>
                <a:gd name="T26" fmla="*/ 79 w 97"/>
                <a:gd name="T27" fmla="*/ 111 h 117"/>
                <a:gd name="T28" fmla="*/ 47 w 97"/>
                <a:gd name="T29" fmla="*/ 117 h 117"/>
                <a:gd name="T30" fmla="*/ 0 w 97"/>
                <a:gd name="T31" fmla="*/ 71 h 117"/>
                <a:gd name="T32" fmla="*/ 73 w 9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73" y="0"/>
                  </a:moveTo>
                  <a:cubicBezTo>
                    <a:pt x="82" y="0"/>
                    <a:pt x="91" y="1"/>
                    <a:pt x="97" y="3"/>
                  </a:cubicBezTo>
                  <a:cubicBezTo>
                    <a:pt x="97" y="3"/>
                    <a:pt x="97" y="4"/>
                    <a:pt x="97" y="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6" y="28"/>
                    <a:pt x="80" y="26"/>
                    <a:pt x="73" y="26"/>
                  </a:cubicBezTo>
                  <a:cubicBezTo>
                    <a:pt x="49" y="26"/>
                    <a:pt x="35" y="47"/>
                    <a:pt x="35" y="67"/>
                  </a:cubicBezTo>
                  <a:cubicBezTo>
                    <a:pt x="35" y="84"/>
                    <a:pt x="46" y="90"/>
                    <a:pt x="57" y="90"/>
                  </a:cubicBezTo>
                  <a:cubicBezTo>
                    <a:pt x="66" y="90"/>
                    <a:pt x="74" y="88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79" y="111"/>
                  </a:cubicBezTo>
                  <a:cubicBezTo>
                    <a:pt x="72" y="115"/>
                    <a:pt x="60" y="117"/>
                    <a:pt x="47" y="117"/>
                  </a:cubicBezTo>
                  <a:cubicBezTo>
                    <a:pt x="18" y="117"/>
                    <a:pt x="0" y="99"/>
                    <a:pt x="0" y="71"/>
                  </a:cubicBezTo>
                  <a:cubicBezTo>
                    <a:pt x="0" y="30"/>
                    <a:pt x="31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en-US" dirty="0">
                <a:solidFill>
                  <a:srgbClr val="11111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397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48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5122"/>
            <a:ext cx="8229600" cy="795528"/>
          </a:xfrm>
          <a:prstGeom prst="rect">
            <a:avLst/>
          </a:prstGeom>
        </p:spPr>
        <p:txBody>
          <a:bodyPr vert="horz" lIns="0" tIns="0" rIns="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3133"/>
            <a:ext cx="8229600" cy="45723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34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3" r:id="rId30"/>
    <p:sldLayoutId id="2147483694" r:id="rId31"/>
    <p:sldLayoutId id="2147483695" r:id="rId3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2400" b="0" i="0" kern="800" spc="225" baseline="0">
          <a:solidFill>
            <a:srgbClr val="C40022"/>
          </a:solidFill>
          <a:latin typeface="+mn-lt"/>
          <a:ea typeface="+mj-ea"/>
          <a:cs typeface="Arial"/>
        </a:defRPr>
      </a:lvl1pPr>
    </p:titleStyle>
    <p:bodyStyle>
      <a:lvl1pPr marL="216694" indent="-216694" algn="l" defTabSz="342900" rtl="0" eaLnBrk="1" latinLnBrk="0" hangingPunct="1">
        <a:lnSpc>
          <a:spcPct val="100000"/>
        </a:lnSpc>
        <a:spcBef>
          <a:spcPts val="450"/>
        </a:spcBef>
        <a:spcAft>
          <a:spcPts val="300"/>
        </a:spcAft>
        <a:buClr>
          <a:schemeClr val="accent1"/>
        </a:buClr>
        <a:buFont typeface="Arial"/>
        <a:buChar char="•"/>
        <a:defRPr sz="1800" kern="800" spc="0" baseline="0">
          <a:solidFill>
            <a:srgbClr val="282828"/>
          </a:solidFill>
          <a:latin typeface="+mn-lt"/>
          <a:ea typeface="+mn-ea"/>
          <a:cs typeface="Arial"/>
        </a:defRPr>
      </a:lvl1pPr>
      <a:lvl2pPr marL="425054" indent="-164306" algn="l" defTabSz="342900" rtl="0" eaLnBrk="1" latinLnBrk="0" hangingPunct="1">
        <a:lnSpc>
          <a:spcPct val="100000"/>
        </a:lnSpc>
        <a:spcBef>
          <a:spcPts val="450"/>
        </a:spcBef>
        <a:spcAft>
          <a:spcPts val="300"/>
        </a:spcAft>
        <a:buClr>
          <a:schemeClr val="accent1"/>
        </a:buClr>
        <a:buFont typeface="Arial"/>
        <a:buChar char="–"/>
        <a:defRPr sz="1600" kern="800" spc="0" baseline="0">
          <a:solidFill>
            <a:srgbClr val="282828"/>
          </a:solidFill>
          <a:latin typeface="+mn-lt"/>
          <a:ea typeface="+mn-ea"/>
          <a:cs typeface="Arial"/>
        </a:defRPr>
      </a:lvl2pPr>
      <a:lvl3pPr marL="469106" indent="-121444" algn="l" defTabSz="342900" rtl="0" eaLnBrk="1" latinLnBrk="0" hangingPunct="1">
        <a:lnSpc>
          <a:spcPct val="100000"/>
        </a:lnSpc>
        <a:spcBef>
          <a:spcPts val="450"/>
        </a:spcBef>
        <a:spcAft>
          <a:spcPts val="300"/>
        </a:spcAft>
        <a:buClr>
          <a:schemeClr val="accent1"/>
        </a:buClr>
        <a:buFont typeface="Arial"/>
        <a:buChar char="•"/>
        <a:defRPr sz="1600" kern="800" spc="0" baseline="0">
          <a:solidFill>
            <a:srgbClr val="282828"/>
          </a:solidFill>
          <a:latin typeface="+mn-lt"/>
          <a:ea typeface="+mn-ea"/>
          <a:cs typeface="Arial"/>
        </a:defRPr>
      </a:lvl3pPr>
      <a:lvl4pPr marL="556022" indent="-158354" algn="l" defTabSz="342900" rtl="0" eaLnBrk="1" latinLnBrk="0" hangingPunct="1">
        <a:lnSpc>
          <a:spcPct val="100000"/>
        </a:lnSpc>
        <a:spcBef>
          <a:spcPts val="450"/>
        </a:spcBef>
        <a:spcAft>
          <a:spcPts val="300"/>
        </a:spcAft>
        <a:buClr>
          <a:schemeClr val="accent1"/>
        </a:buClr>
        <a:buFont typeface="Arial"/>
        <a:buChar char="–"/>
        <a:defRPr sz="1400" kern="800" spc="0" baseline="0">
          <a:solidFill>
            <a:srgbClr val="282828"/>
          </a:solidFill>
          <a:latin typeface="+mn-lt"/>
          <a:ea typeface="+mn-ea"/>
          <a:cs typeface="Arial"/>
        </a:defRPr>
      </a:lvl4pPr>
      <a:lvl5pPr marL="642938" indent="-155972" algn="l" defTabSz="342900" rtl="0" eaLnBrk="1" latinLnBrk="0" hangingPunct="1">
        <a:lnSpc>
          <a:spcPct val="100000"/>
        </a:lnSpc>
        <a:spcBef>
          <a:spcPts val="450"/>
        </a:spcBef>
        <a:spcAft>
          <a:spcPts val="300"/>
        </a:spcAft>
        <a:buClr>
          <a:schemeClr val="accent1"/>
        </a:buClr>
        <a:buFont typeface="Courier New" panose="02070309020205020404" pitchFamily="49" charset="0"/>
        <a:buChar char="o"/>
        <a:defRPr sz="1400" kern="800" spc="0" baseline="0">
          <a:solidFill>
            <a:srgbClr val="282828"/>
          </a:solidFill>
          <a:latin typeface="+mn-lt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3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Rackspace and CERN </a:t>
            </a:r>
            <a:r>
              <a:rPr lang="en-US" dirty="0" err="1" smtClean="0"/>
              <a:t>OpenLab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 smtClean="0"/>
              <a:t>Benefits</a:t>
            </a:r>
            <a:endParaRPr lang="en-US" b="1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Our staff and stakeholders </a:t>
            </a:r>
            <a:r>
              <a:rPr lang="en-US" b="1" dirty="0" smtClean="0"/>
              <a:t>love the association </a:t>
            </a:r>
            <a:r>
              <a:rPr lang="en-US" dirty="0" smtClean="0"/>
              <a:t>between Rackspace and CERN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media</a:t>
            </a:r>
            <a:r>
              <a:rPr lang="en-US" dirty="0" smtClean="0"/>
              <a:t> like technology stories which involve CERN’s collaboration on technology </a:t>
            </a:r>
          </a:p>
          <a:p>
            <a:r>
              <a:rPr lang="en-US" dirty="0" smtClean="0"/>
              <a:t>Our </a:t>
            </a:r>
            <a:r>
              <a:rPr lang="en-US" b="1" dirty="0" smtClean="0"/>
              <a:t>R&amp;D efforts are bolstered </a:t>
            </a:r>
            <a:r>
              <a:rPr lang="en-US" dirty="0" smtClean="0"/>
              <a:t>by having a fellow working with Rackspace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74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multiply the benefits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b="1" dirty="0"/>
              <a:t>Help me tell the story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5878"/>
              </p:ext>
            </p:extLst>
          </p:nvPr>
        </p:nvGraphicFramePr>
        <p:xfrm>
          <a:off x="457198" y="2950671"/>
          <a:ext cx="8128452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226"/>
                <a:gridCol w="406422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Observation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How it could be improved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 need to justify the financial renewal of collaboration each year.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Providing</a:t>
                      </a:r>
                      <a:r>
                        <a:rPr lang="en-GB" baseline="0" dirty="0" smtClean="0"/>
                        <a:t> me with input to my business case would be helpful. For example, benefits measures or stories about the impact from CERN’s perspective would help.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The media storytelling about</a:t>
                      </a:r>
                      <a:r>
                        <a:rPr lang="en-GB" baseline="0" dirty="0" smtClean="0"/>
                        <a:t> our collaboration is valuable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Help me by creating more</a:t>
                      </a:r>
                      <a:r>
                        <a:rPr lang="en-GB" baseline="0" dirty="0" smtClean="0"/>
                        <a:t> structured media buzz about </a:t>
                      </a:r>
                      <a:r>
                        <a:rPr lang="en-GB" baseline="0" dirty="0" err="1" smtClean="0"/>
                        <a:t>OpenLab</a:t>
                      </a:r>
                      <a:r>
                        <a:rPr lang="en-GB" baseline="0" dirty="0" smtClean="0"/>
                        <a:t> which we can launch off for our own press. Tell more stories about the technology and innovation from collaboration.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933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ial-Rackspace-Presentation-Template">
  <a:themeElements>
    <a:clrScheme name="Rackspace 2015">
      <a:dk1>
        <a:srgbClr val="111111"/>
      </a:dk1>
      <a:lt1>
        <a:srgbClr val="FFFFFF"/>
      </a:lt1>
      <a:dk2>
        <a:srgbClr val="646464"/>
      </a:dk2>
      <a:lt2>
        <a:srgbClr val="FFFFFF"/>
      </a:lt2>
      <a:accent1>
        <a:srgbClr val="C40022"/>
      </a:accent1>
      <a:accent2>
        <a:srgbClr val="1AE9EF"/>
      </a:accent2>
      <a:accent3>
        <a:srgbClr val="F6B100"/>
      </a:accent3>
      <a:accent4>
        <a:srgbClr val="ABABAB"/>
      </a:accent4>
      <a:accent5>
        <a:srgbClr val="9E0000"/>
      </a:accent5>
      <a:accent6>
        <a:srgbClr val="00B5C4"/>
      </a:accent6>
      <a:hlink>
        <a:srgbClr val="060606"/>
      </a:hlink>
      <a:folHlink>
        <a:srgbClr val="060606"/>
      </a:folHlink>
    </a:clrScheme>
    <a:fontScheme name="Franklin Gothic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wrap="square" lIns="0" tIns="0" rIns="0" bIns="0" rtlCol="0">
        <a:spAutoFit/>
      </a:bodyPr>
      <a:lstStyle>
        <a:defPPr>
          <a:spcAft>
            <a:spcPts val="1800"/>
          </a:spcAft>
          <a:defRPr dirty="0" smtClean="0">
            <a:latin typeface="+mn-lt"/>
            <a:cs typeface="Helvetica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5FD5878AC8E24B9473F43339048965" ma:contentTypeVersion="1" ma:contentTypeDescription="Create a new document." ma:contentTypeScope="" ma:versionID="3f53137a71b3bc7687b5f727b3dd6b3d">
  <xsd:schema xmlns:xsd="http://www.w3.org/2001/XMLSchema" xmlns:xs="http://www.w3.org/2001/XMLSchema" xmlns:p="http://schemas.microsoft.com/office/2006/metadata/properties" xmlns:ns2="1b56d622-a009-44e0-a65b-96974758615a" targetNamespace="http://schemas.microsoft.com/office/2006/metadata/properties" ma:root="true" ma:fieldsID="a3d723b754afad4a2eb43bcc5e250f54" ns2:_="">
    <xsd:import namespace="1b56d622-a009-44e0-a65b-96974758615a"/>
    <xsd:element name="properties">
      <xsd:complexType>
        <xsd:sequence>
          <xsd:element name="documentManagement">
            <xsd:complexType>
              <xsd:all>
                <xsd:element ref="ns2:m99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56d622-a009-44e0-a65b-96974758615a" elementFormDefault="qualified">
    <xsd:import namespace="http://schemas.microsoft.com/office/2006/documentManagement/types"/>
    <xsd:import namespace="http://schemas.microsoft.com/office/infopath/2007/PartnerControls"/>
    <xsd:element name="m99e" ma:index="8" nillable="true" ma:displayName="Number" ma:internalName="m99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99e xmlns="1b56d622-a009-44e0-a65b-96974758615a" xsi:nil="true"/>
  </documentManagement>
</p:properties>
</file>

<file path=customXml/itemProps1.xml><?xml version="1.0" encoding="utf-8"?>
<ds:datastoreItem xmlns:ds="http://schemas.openxmlformats.org/officeDocument/2006/customXml" ds:itemID="{4DF1D1A9-7751-4604-8B43-D331945708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56d622-a009-44e0-a65b-9697475861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D6B61FE-2031-408C-8424-F0F894D37F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3DDB99-4535-4764-85B1-8C4EC7A65E18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1b56d622-a009-44e0-a65b-96974758615a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</TotalTime>
  <Words>134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Arial Black</vt:lpstr>
      <vt:lpstr>Calibri</vt:lpstr>
      <vt:lpstr>Courier New</vt:lpstr>
      <vt:lpstr>Franklin Gothic Book</vt:lpstr>
      <vt:lpstr>Franklin Gothic Medium</vt:lpstr>
      <vt:lpstr>Helvetica</vt:lpstr>
      <vt:lpstr>Official-Rackspace-Presentation-Template</vt:lpstr>
      <vt:lpstr>Rackspace and CERN OpenLab</vt:lpstr>
      <vt:lpstr>How to multiply the benefits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TEMPLATE STANDARD</dc:title>
  <dc:creator>Ashley Miesner</dc:creator>
  <cp:lastModifiedBy>Giri Fox</cp:lastModifiedBy>
  <cp:revision>34</cp:revision>
  <dcterms:created xsi:type="dcterms:W3CDTF">2015-09-21T19:56:29Z</dcterms:created>
  <dcterms:modified xsi:type="dcterms:W3CDTF">2016-03-09T11:35:51Z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0x010100A75FD5878AC8E24B9473F43339048965</vt:lpwstr>
  </property>
</Properties>
</file>